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0C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8862" y="4249264"/>
            <a:ext cx="7550275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27567" y="3510321"/>
            <a:ext cx="13254355" cy="3041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7DEE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34925" y="20320"/>
            <a:ext cx="18288000" cy="10274935"/>
            <a:chOff x="0" y="0"/>
            <a:chExt cx="18288000" cy="1027493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8288000" cy="10274300"/>
            </a:xfrm>
            <a:custGeom>
              <a:avLst/>
              <a:gdLst/>
              <a:ahLst/>
              <a:cxnLst/>
              <a:rect l="l" t="t" r="r" b="b"/>
              <a:pathLst>
                <a:path w="18288000" h="10274300">
                  <a:moveTo>
                    <a:pt x="560641" y="5219700"/>
                  </a:moveTo>
                  <a:lnTo>
                    <a:pt x="0" y="5219700"/>
                  </a:lnTo>
                  <a:lnTo>
                    <a:pt x="0" y="5270500"/>
                  </a:lnTo>
                  <a:lnTo>
                    <a:pt x="560641" y="5270500"/>
                  </a:lnTo>
                  <a:lnTo>
                    <a:pt x="560641" y="5219700"/>
                  </a:lnTo>
                  <a:close/>
                </a:path>
                <a:path w="18288000" h="10274300">
                  <a:moveTo>
                    <a:pt x="560641" y="4635500"/>
                  </a:moveTo>
                  <a:lnTo>
                    <a:pt x="0" y="4635500"/>
                  </a:lnTo>
                  <a:lnTo>
                    <a:pt x="0" y="4686300"/>
                  </a:lnTo>
                  <a:lnTo>
                    <a:pt x="560641" y="4686300"/>
                  </a:lnTo>
                  <a:lnTo>
                    <a:pt x="560641" y="4635500"/>
                  </a:lnTo>
                  <a:close/>
                </a:path>
                <a:path w="18288000" h="10274300">
                  <a:moveTo>
                    <a:pt x="560641" y="4051300"/>
                  </a:moveTo>
                  <a:lnTo>
                    <a:pt x="0" y="4051300"/>
                  </a:lnTo>
                  <a:lnTo>
                    <a:pt x="0" y="4114800"/>
                  </a:lnTo>
                  <a:lnTo>
                    <a:pt x="560641" y="4114800"/>
                  </a:lnTo>
                  <a:lnTo>
                    <a:pt x="560641" y="4051300"/>
                  </a:lnTo>
                  <a:close/>
                </a:path>
                <a:path w="18288000" h="10274300">
                  <a:moveTo>
                    <a:pt x="1372539" y="8724900"/>
                  </a:moveTo>
                  <a:lnTo>
                    <a:pt x="0" y="8724900"/>
                  </a:lnTo>
                  <a:lnTo>
                    <a:pt x="0" y="8775700"/>
                  </a:lnTo>
                  <a:lnTo>
                    <a:pt x="1372539" y="8775700"/>
                  </a:lnTo>
                  <a:lnTo>
                    <a:pt x="1372539" y="8724900"/>
                  </a:lnTo>
                  <a:close/>
                </a:path>
                <a:path w="18288000" h="10274300">
                  <a:moveTo>
                    <a:pt x="1372539" y="8140700"/>
                  </a:moveTo>
                  <a:lnTo>
                    <a:pt x="0" y="8140700"/>
                  </a:lnTo>
                  <a:lnTo>
                    <a:pt x="0" y="8191500"/>
                  </a:lnTo>
                  <a:lnTo>
                    <a:pt x="1372539" y="8191500"/>
                  </a:lnTo>
                  <a:lnTo>
                    <a:pt x="1372539" y="8140700"/>
                  </a:lnTo>
                  <a:close/>
                </a:path>
                <a:path w="18288000" h="10274300">
                  <a:moveTo>
                    <a:pt x="1372539" y="7556500"/>
                  </a:moveTo>
                  <a:lnTo>
                    <a:pt x="0" y="7556500"/>
                  </a:lnTo>
                  <a:lnTo>
                    <a:pt x="0" y="7607300"/>
                  </a:lnTo>
                  <a:lnTo>
                    <a:pt x="1372539" y="7607300"/>
                  </a:lnTo>
                  <a:lnTo>
                    <a:pt x="1372539" y="7556500"/>
                  </a:lnTo>
                  <a:close/>
                </a:path>
                <a:path w="18288000" h="10274300">
                  <a:moveTo>
                    <a:pt x="1372539" y="6972300"/>
                  </a:moveTo>
                  <a:lnTo>
                    <a:pt x="0" y="6972300"/>
                  </a:lnTo>
                  <a:lnTo>
                    <a:pt x="0" y="7023100"/>
                  </a:lnTo>
                  <a:lnTo>
                    <a:pt x="1372539" y="7023100"/>
                  </a:lnTo>
                  <a:lnTo>
                    <a:pt x="1372539" y="6972300"/>
                  </a:lnTo>
                  <a:close/>
                </a:path>
                <a:path w="18288000" h="10274300">
                  <a:moveTo>
                    <a:pt x="1372539" y="6388100"/>
                  </a:moveTo>
                  <a:lnTo>
                    <a:pt x="0" y="6388100"/>
                  </a:lnTo>
                  <a:lnTo>
                    <a:pt x="0" y="6438900"/>
                  </a:lnTo>
                  <a:lnTo>
                    <a:pt x="1372539" y="6438900"/>
                  </a:lnTo>
                  <a:lnTo>
                    <a:pt x="1372539" y="6388100"/>
                  </a:lnTo>
                  <a:close/>
                </a:path>
                <a:path w="18288000" h="10274300">
                  <a:moveTo>
                    <a:pt x="1372539" y="5803900"/>
                  </a:moveTo>
                  <a:lnTo>
                    <a:pt x="0" y="5803900"/>
                  </a:lnTo>
                  <a:lnTo>
                    <a:pt x="0" y="5854700"/>
                  </a:lnTo>
                  <a:lnTo>
                    <a:pt x="1372539" y="5854700"/>
                  </a:lnTo>
                  <a:lnTo>
                    <a:pt x="1372539" y="5803900"/>
                  </a:lnTo>
                  <a:close/>
                </a:path>
                <a:path w="18288000" h="10274300">
                  <a:moveTo>
                    <a:pt x="1372539" y="3467100"/>
                  </a:moveTo>
                  <a:lnTo>
                    <a:pt x="0" y="3467100"/>
                  </a:lnTo>
                  <a:lnTo>
                    <a:pt x="0" y="3530600"/>
                  </a:lnTo>
                  <a:lnTo>
                    <a:pt x="1372539" y="3530600"/>
                  </a:lnTo>
                  <a:lnTo>
                    <a:pt x="1372539" y="3467100"/>
                  </a:lnTo>
                  <a:close/>
                </a:path>
                <a:path w="18288000" h="10274300">
                  <a:moveTo>
                    <a:pt x="1372539" y="2882900"/>
                  </a:moveTo>
                  <a:lnTo>
                    <a:pt x="0" y="2882900"/>
                  </a:lnTo>
                  <a:lnTo>
                    <a:pt x="0" y="2946400"/>
                  </a:lnTo>
                  <a:lnTo>
                    <a:pt x="1372539" y="2946400"/>
                  </a:lnTo>
                  <a:lnTo>
                    <a:pt x="1372539" y="2882900"/>
                  </a:lnTo>
                  <a:close/>
                </a:path>
                <a:path w="18288000" h="10274300">
                  <a:moveTo>
                    <a:pt x="1372539" y="2311400"/>
                  </a:moveTo>
                  <a:lnTo>
                    <a:pt x="0" y="2311400"/>
                  </a:lnTo>
                  <a:lnTo>
                    <a:pt x="0" y="2362200"/>
                  </a:lnTo>
                  <a:lnTo>
                    <a:pt x="1372539" y="2362200"/>
                  </a:lnTo>
                  <a:lnTo>
                    <a:pt x="1372539" y="2311400"/>
                  </a:lnTo>
                  <a:close/>
                </a:path>
                <a:path w="18288000" h="10274300">
                  <a:moveTo>
                    <a:pt x="1372539" y="1727200"/>
                  </a:moveTo>
                  <a:lnTo>
                    <a:pt x="0" y="1727200"/>
                  </a:lnTo>
                  <a:lnTo>
                    <a:pt x="0" y="1778000"/>
                  </a:lnTo>
                  <a:lnTo>
                    <a:pt x="1372539" y="1778000"/>
                  </a:lnTo>
                  <a:lnTo>
                    <a:pt x="1372539" y="1727200"/>
                  </a:lnTo>
                  <a:close/>
                </a:path>
                <a:path w="18288000" h="10274300">
                  <a:moveTo>
                    <a:pt x="1372539" y="1143000"/>
                  </a:moveTo>
                  <a:lnTo>
                    <a:pt x="0" y="1143000"/>
                  </a:lnTo>
                  <a:lnTo>
                    <a:pt x="0" y="1193800"/>
                  </a:lnTo>
                  <a:lnTo>
                    <a:pt x="1372539" y="1193800"/>
                  </a:lnTo>
                  <a:lnTo>
                    <a:pt x="1372539" y="1143000"/>
                  </a:lnTo>
                  <a:close/>
                </a:path>
                <a:path w="18288000" h="10274300">
                  <a:moveTo>
                    <a:pt x="1524939" y="9309100"/>
                  </a:moveTo>
                  <a:lnTo>
                    <a:pt x="0" y="9309100"/>
                  </a:lnTo>
                  <a:lnTo>
                    <a:pt x="0" y="9359900"/>
                  </a:lnTo>
                  <a:lnTo>
                    <a:pt x="1524939" y="9359900"/>
                  </a:lnTo>
                  <a:lnTo>
                    <a:pt x="1524939" y="9309100"/>
                  </a:lnTo>
                  <a:close/>
                </a:path>
                <a:path w="18288000" h="10274300">
                  <a:moveTo>
                    <a:pt x="182880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8238293" y="25400"/>
                  </a:lnTo>
                  <a:lnTo>
                    <a:pt x="18238293" y="558800"/>
                  </a:lnTo>
                  <a:lnTo>
                    <a:pt x="11293285" y="558800"/>
                  </a:lnTo>
                  <a:lnTo>
                    <a:pt x="11293285" y="25793"/>
                  </a:lnTo>
                  <a:lnTo>
                    <a:pt x="11239741" y="25793"/>
                  </a:lnTo>
                  <a:lnTo>
                    <a:pt x="11239741" y="558800"/>
                  </a:lnTo>
                  <a:lnTo>
                    <a:pt x="10710062" y="558800"/>
                  </a:lnTo>
                  <a:lnTo>
                    <a:pt x="10710062" y="25793"/>
                  </a:lnTo>
                  <a:lnTo>
                    <a:pt x="10656532" y="25793"/>
                  </a:lnTo>
                  <a:lnTo>
                    <a:pt x="10656532" y="558800"/>
                  </a:lnTo>
                  <a:lnTo>
                    <a:pt x="10126840" y="558800"/>
                  </a:lnTo>
                  <a:lnTo>
                    <a:pt x="10126840" y="25793"/>
                  </a:lnTo>
                  <a:lnTo>
                    <a:pt x="10073310" y="25793"/>
                  </a:lnTo>
                  <a:lnTo>
                    <a:pt x="10073310" y="558800"/>
                  </a:lnTo>
                  <a:lnTo>
                    <a:pt x="9543605" y="558800"/>
                  </a:lnTo>
                  <a:lnTo>
                    <a:pt x="9543605" y="25793"/>
                  </a:lnTo>
                  <a:lnTo>
                    <a:pt x="9490075" y="25793"/>
                  </a:lnTo>
                  <a:lnTo>
                    <a:pt x="9490075" y="558800"/>
                  </a:lnTo>
                  <a:lnTo>
                    <a:pt x="8960396" y="558800"/>
                  </a:lnTo>
                  <a:lnTo>
                    <a:pt x="8960396" y="25793"/>
                  </a:lnTo>
                  <a:lnTo>
                    <a:pt x="8906853" y="25793"/>
                  </a:lnTo>
                  <a:lnTo>
                    <a:pt x="8906853" y="558800"/>
                  </a:lnTo>
                  <a:lnTo>
                    <a:pt x="8377174" y="558800"/>
                  </a:lnTo>
                  <a:lnTo>
                    <a:pt x="8377174" y="25793"/>
                  </a:lnTo>
                  <a:lnTo>
                    <a:pt x="8323643" y="25793"/>
                  </a:lnTo>
                  <a:lnTo>
                    <a:pt x="8323643" y="558800"/>
                  </a:lnTo>
                  <a:lnTo>
                    <a:pt x="7793964" y="558800"/>
                  </a:lnTo>
                  <a:lnTo>
                    <a:pt x="7793964" y="25793"/>
                  </a:lnTo>
                  <a:lnTo>
                    <a:pt x="7740421" y="25793"/>
                  </a:lnTo>
                  <a:lnTo>
                    <a:pt x="7740421" y="558800"/>
                  </a:lnTo>
                  <a:lnTo>
                    <a:pt x="7210742" y="558800"/>
                  </a:lnTo>
                  <a:lnTo>
                    <a:pt x="7210742" y="25793"/>
                  </a:lnTo>
                  <a:lnTo>
                    <a:pt x="7157199" y="25793"/>
                  </a:lnTo>
                  <a:lnTo>
                    <a:pt x="7157199" y="558800"/>
                  </a:lnTo>
                  <a:lnTo>
                    <a:pt x="6627520" y="558800"/>
                  </a:lnTo>
                  <a:lnTo>
                    <a:pt x="6627520" y="25793"/>
                  </a:lnTo>
                  <a:lnTo>
                    <a:pt x="6573990" y="25793"/>
                  </a:lnTo>
                  <a:lnTo>
                    <a:pt x="6573990" y="558800"/>
                  </a:lnTo>
                  <a:lnTo>
                    <a:pt x="6044285" y="558800"/>
                  </a:lnTo>
                  <a:lnTo>
                    <a:pt x="6044285" y="25793"/>
                  </a:lnTo>
                  <a:lnTo>
                    <a:pt x="5990755" y="25793"/>
                  </a:lnTo>
                  <a:lnTo>
                    <a:pt x="5990755" y="558800"/>
                  </a:lnTo>
                  <a:lnTo>
                    <a:pt x="5461076" y="558800"/>
                  </a:lnTo>
                  <a:lnTo>
                    <a:pt x="5461076" y="25793"/>
                  </a:lnTo>
                  <a:lnTo>
                    <a:pt x="5407533" y="25793"/>
                  </a:lnTo>
                  <a:lnTo>
                    <a:pt x="5407533" y="558800"/>
                  </a:lnTo>
                  <a:lnTo>
                    <a:pt x="4877854" y="558800"/>
                  </a:lnTo>
                  <a:lnTo>
                    <a:pt x="4877854" y="25793"/>
                  </a:lnTo>
                  <a:lnTo>
                    <a:pt x="4824323" y="25793"/>
                  </a:lnTo>
                  <a:lnTo>
                    <a:pt x="4824323" y="558800"/>
                  </a:lnTo>
                  <a:lnTo>
                    <a:pt x="4294644" y="558800"/>
                  </a:lnTo>
                  <a:lnTo>
                    <a:pt x="4294644" y="25793"/>
                  </a:lnTo>
                  <a:lnTo>
                    <a:pt x="4241101" y="25793"/>
                  </a:lnTo>
                  <a:lnTo>
                    <a:pt x="4241101" y="558800"/>
                  </a:lnTo>
                  <a:lnTo>
                    <a:pt x="3711422" y="558800"/>
                  </a:lnTo>
                  <a:lnTo>
                    <a:pt x="3711422" y="25793"/>
                  </a:lnTo>
                  <a:lnTo>
                    <a:pt x="3657879" y="25793"/>
                  </a:lnTo>
                  <a:lnTo>
                    <a:pt x="3657879" y="558800"/>
                  </a:lnTo>
                  <a:lnTo>
                    <a:pt x="3128187" y="558800"/>
                  </a:lnTo>
                  <a:lnTo>
                    <a:pt x="3128187" y="25793"/>
                  </a:lnTo>
                  <a:lnTo>
                    <a:pt x="3074644" y="25793"/>
                  </a:lnTo>
                  <a:lnTo>
                    <a:pt x="3074644" y="558800"/>
                  </a:lnTo>
                  <a:lnTo>
                    <a:pt x="2544965" y="558800"/>
                  </a:lnTo>
                  <a:lnTo>
                    <a:pt x="2544965" y="25793"/>
                  </a:lnTo>
                  <a:lnTo>
                    <a:pt x="2491435" y="25793"/>
                  </a:lnTo>
                  <a:lnTo>
                    <a:pt x="2491435" y="558800"/>
                  </a:lnTo>
                  <a:lnTo>
                    <a:pt x="1961756" y="558800"/>
                  </a:lnTo>
                  <a:lnTo>
                    <a:pt x="1961756" y="25793"/>
                  </a:lnTo>
                  <a:lnTo>
                    <a:pt x="1908213" y="25793"/>
                  </a:lnTo>
                  <a:lnTo>
                    <a:pt x="1908213" y="558800"/>
                  </a:lnTo>
                  <a:lnTo>
                    <a:pt x="1378534" y="558800"/>
                  </a:lnTo>
                  <a:lnTo>
                    <a:pt x="1378534" y="25793"/>
                  </a:lnTo>
                  <a:lnTo>
                    <a:pt x="1325003" y="25793"/>
                  </a:lnTo>
                  <a:lnTo>
                    <a:pt x="1325003" y="558800"/>
                  </a:lnTo>
                  <a:lnTo>
                    <a:pt x="795324" y="558800"/>
                  </a:lnTo>
                  <a:lnTo>
                    <a:pt x="795324" y="25793"/>
                  </a:lnTo>
                  <a:lnTo>
                    <a:pt x="741781" y="25793"/>
                  </a:lnTo>
                  <a:lnTo>
                    <a:pt x="741781" y="558800"/>
                  </a:lnTo>
                  <a:lnTo>
                    <a:pt x="212090" y="558800"/>
                  </a:lnTo>
                  <a:lnTo>
                    <a:pt x="212090" y="25793"/>
                  </a:lnTo>
                  <a:lnTo>
                    <a:pt x="158661" y="25793"/>
                  </a:lnTo>
                  <a:lnTo>
                    <a:pt x="158661" y="558800"/>
                  </a:lnTo>
                  <a:lnTo>
                    <a:pt x="0" y="558800"/>
                  </a:lnTo>
                  <a:lnTo>
                    <a:pt x="0" y="609600"/>
                  </a:lnTo>
                  <a:lnTo>
                    <a:pt x="18238394" y="609600"/>
                  </a:lnTo>
                  <a:lnTo>
                    <a:pt x="18238394" y="1143000"/>
                  </a:lnTo>
                  <a:lnTo>
                    <a:pt x="16850640" y="1143000"/>
                  </a:lnTo>
                  <a:lnTo>
                    <a:pt x="16850640" y="1193800"/>
                  </a:lnTo>
                  <a:lnTo>
                    <a:pt x="18238394" y="1193800"/>
                  </a:lnTo>
                  <a:lnTo>
                    <a:pt x="18238394" y="1727200"/>
                  </a:lnTo>
                  <a:lnTo>
                    <a:pt x="17003040" y="1727200"/>
                  </a:lnTo>
                  <a:lnTo>
                    <a:pt x="17003040" y="1778000"/>
                  </a:lnTo>
                  <a:lnTo>
                    <a:pt x="18238394" y="1778000"/>
                  </a:lnTo>
                  <a:lnTo>
                    <a:pt x="18238394" y="2311400"/>
                  </a:lnTo>
                  <a:lnTo>
                    <a:pt x="17003040" y="2311400"/>
                  </a:lnTo>
                  <a:lnTo>
                    <a:pt x="17003040" y="2362200"/>
                  </a:lnTo>
                  <a:lnTo>
                    <a:pt x="18238394" y="2362200"/>
                  </a:lnTo>
                  <a:lnTo>
                    <a:pt x="18238394" y="2882900"/>
                  </a:lnTo>
                  <a:lnTo>
                    <a:pt x="17003040" y="2882900"/>
                  </a:lnTo>
                  <a:lnTo>
                    <a:pt x="17003040" y="2946400"/>
                  </a:lnTo>
                  <a:lnTo>
                    <a:pt x="18238394" y="2946400"/>
                  </a:lnTo>
                  <a:lnTo>
                    <a:pt x="18238394" y="3467100"/>
                  </a:lnTo>
                  <a:lnTo>
                    <a:pt x="17003040" y="3467100"/>
                  </a:lnTo>
                  <a:lnTo>
                    <a:pt x="17003040" y="3530600"/>
                  </a:lnTo>
                  <a:lnTo>
                    <a:pt x="18238394" y="3530600"/>
                  </a:lnTo>
                  <a:lnTo>
                    <a:pt x="18238394" y="4051300"/>
                  </a:lnTo>
                  <a:lnTo>
                    <a:pt x="17003040" y="4051300"/>
                  </a:lnTo>
                  <a:lnTo>
                    <a:pt x="17003040" y="4114800"/>
                  </a:lnTo>
                  <a:lnTo>
                    <a:pt x="18238394" y="4114800"/>
                  </a:lnTo>
                  <a:lnTo>
                    <a:pt x="18238394" y="4635500"/>
                  </a:lnTo>
                  <a:lnTo>
                    <a:pt x="17003040" y="4635500"/>
                  </a:lnTo>
                  <a:lnTo>
                    <a:pt x="17003040" y="4686300"/>
                  </a:lnTo>
                  <a:lnTo>
                    <a:pt x="18238394" y="4686300"/>
                  </a:lnTo>
                  <a:lnTo>
                    <a:pt x="18238394" y="5219700"/>
                  </a:lnTo>
                  <a:lnTo>
                    <a:pt x="17003040" y="5219700"/>
                  </a:lnTo>
                  <a:lnTo>
                    <a:pt x="17003040" y="5270500"/>
                  </a:lnTo>
                  <a:lnTo>
                    <a:pt x="18238394" y="5270500"/>
                  </a:lnTo>
                  <a:lnTo>
                    <a:pt x="18238394" y="5803900"/>
                  </a:lnTo>
                  <a:lnTo>
                    <a:pt x="17003040" y="5803900"/>
                  </a:lnTo>
                  <a:lnTo>
                    <a:pt x="17003040" y="5854700"/>
                  </a:lnTo>
                  <a:lnTo>
                    <a:pt x="18238394" y="5854700"/>
                  </a:lnTo>
                  <a:lnTo>
                    <a:pt x="18238394" y="6388100"/>
                  </a:lnTo>
                  <a:lnTo>
                    <a:pt x="17003040" y="6388100"/>
                  </a:lnTo>
                  <a:lnTo>
                    <a:pt x="17003040" y="6438900"/>
                  </a:lnTo>
                  <a:lnTo>
                    <a:pt x="18238394" y="6438900"/>
                  </a:lnTo>
                  <a:lnTo>
                    <a:pt x="18238394" y="6972300"/>
                  </a:lnTo>
                  <a:lnTo>
                    <a:pt x="17727346" y="6972300"/>
                  </a:lnTo>
                  <a:lnTo>
                    <a:pt x="17727346" y="7023100"/>
                  </a:lnTo>
                  <a:lnTo>
                    <a:pt x="18238394" y="7023100"/>
                  </a:lnTo>
                  <a:lnTo>
                    <a:pt x="18238394" y="7556500"/>
                  </a:lnTo>
                  <a:lnTo>
                    <a:pt x="17727346" y="7556500"/>
                  </a:lnTo>
                  <a:lnTo>
                    <a:pt x="17727346" y="7607300"/>
                  </a:lnTo>
                  <a:lnTo>
                    <a:pt x="18238394" y="7607300"/>
                  </a:lnTo>
                  <a:lnTo>
                    <a:pt x="18238394" y="8140700"/>
                  </a:lnTo>
                  <a:lnTo>
                    <a:pt x="17727346" y="8140700"/>
                  </a:lnTo>
                  <a:lnTo>
                    <a:pt x="17727346" y="8191500"/>
                  </a:lnTo>
                  <a:lnTo>
                    <a:pt x="18238394" y="8191500"/>
                  </a:lnTo>
                  <a:lnTo>
                    <a:pt x="18238394" y="8724900"/>
                  </a:lnTo>
                  <a:lnTo>
                    <a:pt x="17003040" y="8724900"/>
                  </a:lnTo>
                  <a:lnTo>
                    <a:pt x="17003040" y="8775700"/>
                  </a:lnTo>
                  <a:lnTo>
                    <a:pt x="18238394" y="8775700"/>
                  </a:lnTo>
                  <a:lnTo>
                    <a:pt x="18238394" y="9309100"/>
                  </a:lnTo>
                  <a:lnTo>
                    <a:pt x="17003040" y="9309100"/>
                  </a:lnTo>
                  <a:lnTo>
                    <a:pt x="17003040" y="9359900"/>
                  </a:lnTo>
                  <a:lnTo>
                    <a:pt x="18238394" y="9359900"/>
                  </a:lnTo>
                  <a:lnTo>
                    <a:pt x="18238394" y="9893300"/>
                  </a:lnTo>
                  <a:lnTo>
                    <a:pt x="0" y="9893300"/>
                  </a:lnTo>
                  <a:lnTo>
                    <a:pt x="0" y="9944100"/>
                  </a:lnTo>
                  <a:lnTo>
                    <a:pt x="18238394" y="9944100"/>
                  </a:lnTo>
                  <a:lnTo>
                    <a:pt x="18238394" y="10274300"/>
                  </a:lnTo>
                  <a:lnTo>
                    <a:pt x="18288000" y="10274300"/>
                  </a:lnTo>
                  <a:lnTo>
                    <a:pt x="18288000" y="254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8661" y="25399"/>
              <a:ext cx="17550130" cy="4610100"/>
            </a:xfrm>
            <a:custGeom>
              <a:avLst/>
              <a:gdLst/>
              <a:ahLst/>
              <a:cxnLst/>
              <a:rect l="l" t="t" r="r" b="b"/>
              <a:pathLst>
                <a:path w="17550130" h="4610100">
                  <a:moveTo>
                    <a:pt x="53428" y="4089400"/>
                  </a:moveTo>
                  <a:lnTo>
                    <a:pt x="0" y="4089400"/>
                  </a:lnTo>
                  <a:lnTo>
                    <a:pt x="0" y="4610100"/>
                  </a:lnTo>
                  <a:lnTo>
                    <a:pt x="53428" y="4610100"/>
                  </a:lnTo>
                  <a:lnTo>
                    <a:pt x="53428" y="4089400"/>
                  </a:lnTo>
                  <a:close/>
                </a:path>
                <a:path w="17550130" h="4610100">
                  <a:moveTo>
                    <a:pt x="53428" y="3505200"/>
                  </a:moveTo>
                  <a:lnTo>
                    <a:pt x="0" y="3505200"/>
                  </a:lnTo>
                  <a:lnTo>
                    <a:pt x="0" y="4025900"/>
                  </a:lnTo>
                  <a:lnTo>
                    <a:pt x="53428" y="4025900"/>
                  </a:lnTo>
                  <a:lnTo>
                    <a:pt x="53428" y="3505200"/>
                  </a:lnTo>
                  <a:close/>
                </a:path>
                <a:path w="17550130" h="4610100">
                  <a:moveTo>
                    <a:pt x="53428" y="2921000"/>
                  </a:moveTo>
                  <a:lnTo>
                    <a:pt x="0" y="2921000"/>
                  </a:lnTo>
                  <a:lnTo>
                    <a:pt x="0" y="3441700"/>
                  </a:lnTo>
                  <a:lnTo>
                    <a:pt x="53428" y="3441700"/>
                  </a:lnTo>
                  <a:lnTo>
                    <a:pt x="53428" y="2921000"/>
                  </a:lnTo>
                  <a:close/>
                </a:path>
                <a:path w="17550130" h="4610100">
                  <a:moveTo>
                    <a:pt x="53428" y="2336800"/>
                  </a:moveTo>
                  <a:lnTo>
                    <a:pt x="0" y="2336800"/>
                  </a:lnTo>
                  <a:lnTo>
                    <a:pt x="0" y="2857500"/>
                  </a:lnTo>
                  <a:lnTo>
                    <a:pt x="53428" y="2857500"/>
                  </a:lnTo>
                  <a:lnTo>
                    <a:pt x="53428" y="2336800"/>
                  </a:lnTo>
                  <a:close/>
                </a:path>
                <a:path w="17550130" h="4610100">
                  <a:moveTo>
                    <a:pt x="53428" y="1752600"/>
                  </a:moveTo>
                  <a:lnTo>
                    <a:pt x="0" y="1752600"/>
                  </a:lnTo>
                  <a:lnTo>
                    <a:pt x="0" y="2286000"/>
                  </a:lnTo>
                  <a:lnTo>
                    <a:pt x="53428" y="2286000"/>
                  </a:lnTo>
                  <a:lnTo>
                    <a:pt x="53428" y="1752600"/>
                  </a:lnTo>
                  <a:close/>
                </a:path>
                <a:path w="17550130" h="4610100">
                  <a:moveTo>
                    <a:pt x="53428" y="1168400"/>
                  </a:moveTo>
                  <a:lnTo>
                    <a:pt x="0" y="1168400"/>
                  </a:lnTo>
                  <a:lnTo>
                    <a:pt x="0" y="1701800"/>
                  </a:lnTo>
                  <a:lnTo>
                    <a:pt x="53428" y="1701800"/>
                  </a:lnTo>
                  <a:lnTo>
                    <a:pt x="53428" y="1168400"/>
                  </a:lnTo>
                  <a:close/>
                </a:path>
                <a:path w="17550130" h="4610100">
                  <a:moveTo>
                    <a:pt x="53428" y="584200"/>
                  </a:moveTo>
                  <a:lnTo>
                    <a:pt x="0" y="584200"/>
                  </a:lnTo>
                  <a:lnTo>
                    <a:pt x="0" y="1117600"/>
                  </a:lnTo>
                  <a:lnTo>
                    <a:pt x="53428" y="1117600"/>
                  </a:lnTo>
                  <a:lnTo>
                    <a:pt x="53428" y="584200"/>
                  </a:lnTo>
                  <a:close/>
                </a:path>
                <a:path w="17550130" h="4610100">
                  <a:moveTo>
                    <a:pt x="636663" y="3505200"/>
                  </a:moveTo>
                  <a:lnTo>
                    <a:pt x="583120" y="3505200"/>
                  </a:lnTo>
                  <a:lnTo>
                    <a:pt x="583120" y="3924008"/>
                  </a:lnTo>
                  <a:lnTo>
                    <a:pt x="636663" y="3924008"/>
                  </a:lnTo>
                  <a:lnTo>
                    <a:pt x="636663" y="3505200"/>
                  </a:lnTo>
                  <a:close/>
                </a:path>
                <a:path w="17550130" h="4610100">
                  <a:moveTo>
                    <a:pt x="636663" y="2921000"/>
                  </a:moveTo>
                  <a:lnTo>
                    <a:pt x="583120" y="2921000"/>
                  </a:lnTo>
                  <a:lnTo>
                    <a:pt x="583120" y="3441700"/>
                  </a:lnTo>
                  <a:lnTo>
                    <a:pt x="636663" y="3441700"/>
                  </a:lnTo>
                  <a:lnTo>
                    <a:pt x="636663" y="2921000"/>
                  </a:lnTo>
                  <a:close/>
                </a:path>
                <a:path w="17550130" h="4610100">
                  <a:moveTo>
                    <a:pt x="636663" y="2336800"/>
                  </a:moveTo>
                  <a:lnTo>
                    <a:pt x="583120" y="2336800"/>
                  </a:lnTo>
                  <a:lnTo>
                    <a:pt x="583120" y="2857500"/>
                  </a:lnTo>
                  <a:lnTo>
                    <a:pt x="636663" y="2857500"/>
                  </a:lnTo>
                  <a:lnTo>
                    <a:pt x="636663" y="2336800"/>
                  </a:lnTo>
                  <a:close/>
                </a:path>
                <a:path w="17550130" h="4610100">
                  <a:moveTo>
                    <a:pt x="636663" y="1752600"/>
                  </a:moveTo>
                  <a:lnTo>
                    <a:pt x="583120" y="1752600"/>
                  </a:lnTo>
                  <a:lnTo>
                    <a:pt x="583120" y="2286000"/>
                  </a:lnTo>
                  <a:lnTo>
                    <a:pt x="636663" y="2286000"/>
                  </a:lnTo>
                  <a:lnTo>
                    <a:pt x="636663" y="1752600"/>
                  </a:lnTo>
                  <a:close/>
                </a:path>
                <a:path w="17550130" h="4610100">
                  <a:moveTo>
                    <a:pt x="636663" y="1168400"/>
                  </a:moveTo>
                  <a:lnTo>
                    <a:pt x="583120" y="1168400"/>
                  </a:lnTo>
                  <a:lnTo>
                    <a:pt x="583120" y="1701800"/>
                  </a:lnTo>
                  <a:lnTo>
                    <a:pt x="636663" y="1701800"/>
                  </a:lnTo>
                  <a:lnTo>
                    <a:pt x="636663" y="1168400"/>
                  </a:lnTo>
                  <a:close/>
                </a:path>
                <a:path w="17550130" h="46101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1117600"/>
                  </a:lnTo>
                  <a:lnTo>
                    <a:pt x="636663" y="1117600"/>
                  </a:lnTo>
                  <a:lnTo>
                    <a:pt x="636663" y="584200"/>
                  </a:lnTo>
                  <a:close/>
                </a:path>
                <a:path w="17550130" h="4610100">
                  <a:moveTo>
                    <a:pt x="1213878" y="3505200"/>
                  </a:moveTo>
                  <a:lnTo>
                    <a:pt x="1166342" y="3505200"/>
                  </a:lnTo>
                  <a:lnTo>
                    <a:pt x="1166342" y="3924008"/>
                  </a:lnTo>
                  <a:lnTo>
                    <a:pt x="1213878" y="3924008"/>
                  </a:lnTo>
                  <a:lnTo>
                    <a:pt x="1213878" y="3505200"/>
                  </a:lnTo>
                  <a:close/>
                </a:path>
                <a:path w="17550130" h="4610100">
                  <a:moveTo>
                    <a:pt x="1213878" y="2921000"/>
                  </a:moveTo>
                  <a:lnTo>
                    <a:pt x="1166342" y="2921000"/>
                  </a:lnTo>
                  <a:lnTo>
                    <a:pt x="1166342" y="3441700"/>
                  </a:lnTo>
                  <a:lnTo>
                    <a:pt x="1213878" y="3441700"/>
                  </a:lnTo>
                  <a:lnTo>
                    <a:pt x="1213878" y="2921000"/>
                  </a:lnTo>
                  <a:close/>
                </a:path>
                <a:path w="17550130" h="4610100">
                  <a:moveTo>
                    <a:pt x="1213878" y="2336800"/>
                  </a:moveTo>
                  <a:lnTo>
                    <a:pt x="1166342" y="2336800"/>
                  </a:lnTo>
                  <a:lnTo>
                    <a:pt x="1166342" y="2857500"/>
                  </a:lnTo>
                  <a:lnTo>
                    <a:pt x="1213878" y="2857500"/>
                  </a:lnTo>
                  <a:lnTo>
                    <a:pt x="1213878" y="2336800"/>
                  </a:lnTo>
                  <a:close/>
                </a:path>
                <a:path w="17550130" h="4610100">
                  <a:moveTo>
                    <a:pt x="1213878" y="1752600"/>
                  </a:moveTo>
                  <a:lnTo>
                    <a:pt x="1166342" y="1752600"/>
                  </a:lnTo>
                  <a:lnTo>
                    <a:pt x="1166342" y="2286000"/>
                  </a:lnTo>
                  <a:lnTo>
                    <a:pt x="1213878" y="2286000"/>
                  </a:lnTo>
                  <a:lnTo>
                    <a:pt x="1213878" y="1752600"/>
                  </a:lnTo>
                  <a:close/>
                </a:path>
                <a:path w="17550130" h="4610100">
                  <a:moveTo>
                    <a:pt x="1213878" y="1168400"/>
                  </a:moveTo>
                  <a:lnTo>
                    <a:pt x="1166342" y="1168400"/>
                  </a:lnTo>
                  <a:lnTo>
                    <a:pt x="1166342" y="1701800"/>
                  </a:lnTo>
                  <a:lnTo>
                    <a:pt x="1213878" y="1701800"/>
                  </a:lnTo>
                  <a:lnTo>
                    <a:pt x="1213878" y="1168400"/>
                  </a:lnTo>
                  <a:close/>
                </a:path>
                <a:path w="17550130" h="46101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1003312"/>
                  </a:lnTo>
                  <a:lnTo>
                    <a:pt x="1166342" y="1117600"/>
                  </a:lnTo>
                  <a:lnTo>
                    <a:pt x="1219873" y="1117600"/>
                  </a:lnTo>
                  <a:lnTo>
                    <a:pt x="1219873" y="1003312"/>
                  </a:lnTo>
                  <a:lnTo>
                    <a:pt x="1219873" y="584200"/>
                  </a:lnTo>
                  <a:close/>
                </a:path>
                <a:path w="17550130" h="46101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1003312"/>
                  </a:lnTo>
                  <a:lnTo>
                    <a:pt x="1803095" y="1003312"/>
                  </a:lnTo>
                  <a:lnTo>
                    <a:pt x="1803095" y="584200"/>
                  </a:lnTo>
                  <a:close/>
                </a:path>
                <a:path w="17550130" h="46101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1003312"/>
                  </a:lnTo>
                  <a:lnTo>
                    <a:pt x="2386304" y="1003312"/>
                  </a:lnTo>
                  <a:lnTo>
                    <a:pt x="2386304" y="584200"/>
                  </a:lnTo>
                  <a:close/>
                </a:path>
                <a:path w="17550130" h="46101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1003312"/>
                  </a:lnTo>
                  <a:lnTo>
                    <a:pt x="2969526" y="1003312"/>
                  </a:lnTo>
                  <a:lnTo>
                    <a:pt x="2969526" y="584200"/>
                  </a:lnTo>
                  <a:close/>
                </a:path>
                <a:path w="17550130" h="46101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1003312"/>
                  </a:lnTo>
                  <a:lnTo>
                    <a:pt x="3552761" y="1003312"/>
                  </a:lnTo>
                  <a:lnTo>
                    <a:pt x="3552761" y="584200"/>
                  </a:lnTo>
                  <a:close/>
                </a:path>
                <a:path w="17550130" h="46101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1003312"/>
                  </a:lnTo>
                  <a:lnTo>
                    <a:pt x="4135983" y="1003312"/>
                  </a:lnTo>
                  <a:lnTo>
                    <a:pt x="4135983" y="584200"/>
                  </a:lnTo>
                  <a:close/>
                </a:path>
                <a:path w="17550130" h="46101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1003312"/>
                  </a:lnTo>
                  <a:lnTo>
                    <a:pt x="4719193" y="1003312"/>
                  </a:lnTo>
                  <a:lnTo>
                    <a:pt x="4719193" y="584200"/>
                  </a:lnTo>
                  <a:close/>
                </a:path>
                <a:path w="17550130" h="46101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1003312"/>
                  </a:lnTo>
                  <a:lnTo>
                    <a:pt x="5302415" y="1003312"/>
                  </a:lnTo>
                  <a:lnTo>
                    <a:pt x="5302415" y="584200"/>
                  </a:lnTo>
                  <a:close/>
                </a:path>
                <a:path w="17550130" h="46101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1003312"/>
                  </a:lnTo>
                  <a:lnTo>
                    <a:pt x="5885624" y="1003312"/>
                  </a:lnTo>
                  <a:lnTo>
                    <a:pt x="5885624" y="584200"/>
                  </a:lnTo>
                  <a:close/>
                </a:path>
                <a:path w="17550130" h="46101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1003312"/>
                  </a:lnTo>
                  <a:lnTo>
                    <a:pt x="6468859" y="1003312"/>
                  </a:lnTo>
                  <a:lnTo>
                    <a:pt x="6468859" y="584200"/>
                  </a:lnTo>
                  <a:close/>
                </a:path>
                <a:path w="17550130" h="46101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1003312"/>
                  </a:lnTo>
                  <a:lnTo>
                    <a:pt x="7052081" y="1003312"/>
                  </a:lnTo>
                  <a:lnTo>
                    <a:pt x="7052081" y="584200"/>
                  </a:lnTo>
                  <a:close/>
                </a:path>
                <a:path w="17550130" h="46101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1003312"/>
                  </a:lnTo>
                  <a:lnTo>
                    <a:pt x="7635303" y="1003312"/>
                  </a:lnTo>
                  <a:lnTo>
                    <a:pt x="7635303" y="584200"/>
                  </a:lnTo>
                  <a:close/>
                </a:path>
                <a:path w="17550130" h="46101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1003312"/>
                  </a:lnTo>
                  <a:lnTo>
                    <a:pt x="8218513" y="1003312"/>
                  </a:lnTo>
                  <a:lnTo>
                    <a:pt x="8218513" y="584200"/>
                  </a:lnTo>
                  <a:close/>
                </a:path>
                <a:path w="17550130" h="46101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1003312"/>
                  </a:lnTo>
                  <a:lnTo>
                    <a:pt x="8801735" y="1003312"/>
                  </a:lnTo>
                  <a:lnTo>
                    <a:pt x="8801735" y="584200"/>
                  </a:lnTo>
                  <a:close/>
                </a:path>
                <a:path w="17550130" h="46101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1003312"/>
                  </a:lnTo>
                  <a:lnTo>
                    <a:pt x="9384944" y="1003312"/>
                  </a:lnTo>
                  <a:lnTo>
                    <a:pt x="9384944" y="584200"/>
                  </a:lnTo>
                  <a:close/>
                </a:path>
                <a:path w="17550130" h="46101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1003312"/>
                  </a:lnTo>
                  <a:lnTo>
                    <a:pt x="9968179" y="1003312"/>
                  </a:lnTo>
                  <a:lnTo>
                    <a:pt x="9968179" y="584200"/>
                  </a:lnTo>
                  <a:close/>
                </a:path>
                <a:path w="17550130" h="46101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1003312"/>
                  </a:lnTo>
                  <a:lnTo>
                    <a:pt x="10551401" y="1003312"/>
                  </a:lnTo>
                  <a:lnTo>
                    <a:pt x="10551401" y="584200"/>
                  </a:lnTo>
                  <a:close/>
                </a:path>
                <a:path w="17550130" h="46101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1003312"/>
                  </a:lnTo>
                  <a:lnTo>
                    <a:pt x="11134623" y="1003312"/>
                  </a:lnTo>
                  <a:lnTo>
                    <a:pt x="11134623" y="584200"/>
                  </a:lnTo>
                  <a:close/>
                </a:path>
                <a:path w="17550130" h="4610100">
                  <a:moveTo>
                    <a:pt x="11134623" y="0"/>
                  </a:moveTo>
                  <a:lnTo>
                    <a:pt x="11081080" y="0"/>
                  </a:lnTo>
                  <a:lnTo>
                    <a:pt x="11081080" y="533400"/>
                  </a:lnTo>
                  <a:lnTo>
                    <a:pt x="11134623" y="533400"/>
                  </a:lnTo>
                  <a:lnTo>
                    <a:pt x="11134623" y="0"/>
                  </a:lnTo>
                  <a:close/>
                </a:path>
                <a:path w="17550130" h="46101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1003312"/>
                  </a:lnTo>
                  <a:lnTo>
                    <a:pt x="11717833" y="1003312"/>
                  </a:lnTo>
                  <a:lnTo>
                    <a:pt x="11717833" y="584200"/>
                  </a:lnTo>
                  <a:close/>
                </a:path>
                <a:path w="17550130" h="4610100">
                  <a:moveTo>
                    <a:pt x="11717833" y="0"/>
                  </a:moveTo>
                  <a:lnTo>
                    <a:pt x="11664302" y="0"/>
                  </a:lnTo>
                  <a:lnTo>
                    <a:pt x="11664302" y="533400"/>
                  </a:lnTo>
                  <a:lnTo>
                    <a:pt x="11717833" y="533400"/>
                  </a:lnTo>
                  <a:lnTo>
                    <a:pt x="11717833" y="0"/>
                  </a:lnTo>
                  <a:close/>
                </a:path>
                <a:path w="17550130" h="46101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1003312"/>
                  </a:lnTo>
                  <a:lnTo>
                    <a:pt x="12301055" y="1003312"/>
                  </a:lnTo>
                  <a:lnTo>
                    <a:pt x="12301055" y="584200"/>
                  </a:lnTo>
                  <a:close/>
                </a:path>
                <a:path w="17550130" h="4610100">
                  <a:moveTo>
                    <a:pt x="12301055" y="0"/>
                  </a:moveTo>
                  <a:lnTo>
                    <a:pt x="12247512" y="0"/>
                  </a:lnTo>
                  <a:lnTo>
                    <a:pt x="12247512" y="533400"/>
                  </a:lnTo>
                  <a:lnTo>
                    <a:pt x="12301055" y="533400"/>
                  </a:lnTo>
                  <a:lnTo>
                    <a:pt x="12301055" y="0"/>
                  </a:lnTo>
                  <a:close/>
                </a:path>
                <a:path w="17550130" h="46101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1003312"/>
                  </a:lnTo>
                  <a:lnTo>
                    <a:pt x="12884290" y="1003312"/>
                  </a:lnTo>
                  <a:lnTo>
                    <a:pt x="12884290" y="584200"/>
                  </a:lnTo>
                  <a:close/>
                </a:path>
                <a:path w="17550130" h="4610100">
                  <a:moveTo>
                    <a:pt x="12884290" y="0"/>
                  </a:moveTo>
                  <a:lnTo>
                    <a:pt x="12830747" y="0"/>
                  </a:lnTo>
                  <a:lnTo>
                    <a:pt x="12830747" y="533400"/>
                  </a:lnTo>
                  <a:lnTo>
                    <a:pt x="12884290" y="533400"/>
                  </a:lnTo>
                  <a:lnTo>
                    <a:pt x="12884290" y="0"/>
                  </a:lnTo>
                  <a:close/>
                </a:path>
                <a:path w="17550130" h="46101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1003312"/>
                  </a:lnTo>
                  <a:lnTo>
                    <a:pt x="13467512" y="1003312"/>
                  </a:lnTo>
                  <a:lnTo>
                    <a:pt x="13467512" y="584200"/>
                  </a:lnTo>
                  <a:close/>
                </a:path>
                <a:path w="17550130" h="4610100">
                  <a:moveTo>
                    <a:pt x="13467512" y="0"/>
                  </a:moveTo>
                  <a:lnTo>
                    <a:pt x="13413969" y="0"/>
                  </a:lnTo>
                  <a:lnTo>
                    <a:pt x="13413969" y="533400"/>
                  </a:lnTo>
                  <a:lnTo>
                    <a:pt x="13467512" y="533400"/>
                  </a:lnTo>
                  <a:lnTo>
                    <a:pt x="13467512" y="0"/>
                  </a:lnTo>
                  <a:close/>
                </a:path>
                <a:path w="17550130" h="46101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1003312"/>
                  </a:lnTo>
                  <a:lnTo>
                    <a:pt x="14050721" y="1003312"/>
                  </a:lnTo>
                  <a:lnTo>
                    <a:pt x="14050721" y="584200"/>
                  </a:lnTo>
                  <a:close/>
                </a:path>
                <a:path w="17550130" h="4610100">
                  <a:moveTo>
                    <a:pt x="14050721" y="0"/>
                  </a:moveTo>
                  <a:lnTo>
                    <a:pt x="13997191" y="0"/>
                  </a:lnTo>
                  <a:lnTo>
                    <a:pt x="13997191" y="533400"/>
                  </a:lnTo>
                  <a:lnTo>
                    <a:pt x="14050721" y="533400"/>
                  </a:lnTo>
                  <a:lnTo>
                    <a:pt x="14050721" y="0"/>
                  </a:lnTo>
                  <a:close/>
                </a:path>
                <a:path w="17550130" h="46101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1003312"/>
                  </a:lnTo>
                  <a:lnTo>
                    <a:pt x="14633943" y="1003312"/>
                  </a:lnTo>
                  <a:lnTo>
                    <a:pt x="14633943" y="584200"/>
                  </a:lnTo>
                  <a:close/>
                </a:path>
                <a:path w="17550130" h="4610100">
                  <a:moveTo>
                    <a:pt x="14633943" y="0"/>
                  </a:moveTo>
                  <a:lnTo>
                    <a:pt x="14580400" y="0"/>
                  </a:lnTo>
                  <a:lnTo>
                    <a:pt x="14580400" y="533400"/>
                  </a:lnTo>
                  <a:lnTo>
                    <a:pt x="14633943" y="533400"/>
                  </a:lnTo>
                  <a:lnTo>
                    <a:pt x="14633943" y="0"/>
                  </a:lnTo>
                  <a:close/>
                </a:path>
                <a:path w="17550130" h="46101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1003312"/>
                  </a:lnTo>
                  <a:lnTo>
                    <a:pt x="15217166" y="1003312"/>
                  </a:lnTo>
                  <a:lnTo>
                    <a:pt x="15217166" y="584200"/>
                  </a:lnTo>
                  <a:close/>
                </a:path>
                <a:path w="17550130" h="4610100">
                  <a:moveTo>
                    <a:pt x="15217166" y="0"/>
                  </a:moveTo>
                  <a:lnTo>
                    <a:pt x="15163622" y="0"/>
                  </a:lnTo>
                  <a:lnTo>
                    <a:pt x="15163622" y="533400"/>
                  </a:lnTo>
                  <a:lnTo>
                    <a:pt x="15217166" y="533400"/>
                  </a:lnTo>
                  <a:lnTo>
                    <a:pt x="15217166" y="0"/>
                  </a:lnTo>
                  <a:close/>
                </a:path>
                <a:path w="17550130" h="46101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1003312"/>
                  </a:lnTo>
                  <a:lnTo>
                    <a:pt x="15800400" y="1003312"/>
                  </a:lnTo>
                  <a:lnTo>
                    <a:pt x="15800400" y="584200"/>
                  </a:lnTo>
                  <a:close/>
                </a:path>
                <a:path w="17550130" h="4610100">
                  <a:moveTo>
                    <a:pt x="15800400" y="0"/>
                  </a:moveTo>
                  <a:lnTo>
                    <a:pt x="15746857" y="0"/>
                  </a:lnTo>
                  <a:lnTo>
                    <a:pt x="15746857" y="533400"/>
                  </a:lnTo>
                  <a:lnTo>
                    <a:pt x="15800400" y="533400"/>
                  </a:lnTo>
                  <a:lnTo>
                    <a:pt x="15800400" y="0"/>
                  </a:lnTo>
                  <a:close/>
                </a:path>
                <a:path w="17550130" h="46101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1003312"/>
                  </a:lnTo>
                  <a:lnTo>
                    <a:pt x="16383610" y="1003312"/>
                  </a:lnTo>
                  <a:lnTo>
                    <a:pt x="16383610" y="584200"/>
                  </a:lnTo>
                  <a:close/>
                </a:path>
                <a:path w="17550130" h="46101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33400"/>
                  </a:lnTo>
                  <a:lnTo>
                    <a:pt x="16383610" y="533400"/>
                  </a:lnTo>
                  <a:lnTo>
                    <a:pt x="16383610" y="0"/>
                  </a:lnTo>
                  <a:close/>
                </a:path>
                <a:path w="17550130" h="4610100">
                  <a:moveTo>
                    <a:pt x="16966832" y="4089400"/>
                  </a:moveTo>
                  <a:lnTo>
                    <a:pt x="16913289" y="4089400"/>
                  </a:lnTo>
                  <a:lnTo>
                    <a:pt x="16913289" y="4610100"/>
                  </a:lnTo>
                  <a:lnTo>
                    <a:pt x="16966832" y="4610100"/>
                  </a:lnTo>
                  <a:lnTo>
                    <a:pt x="16966832" y="4089400"/>
                  </a:lnTo>
                  <a:close/>
                </a:path>
                <a:path w="17550130" h="4610100">
                  <a:moveTo>
                    <a:pt x="16966832" y="3505200"/>
                  </a:moveTo>
                  <a:lnTo>
                    <a:pt x="16913289" y="3505200"/>
                  </a:lnTo>
                  <a:lnTo>
                    <a:pt x="16913289" y="4025900"/>
                  </a:lnTo>
                  <a:lnTo>
                    <a:pt x="16966832" y="4025900"/>
                  </a:lnTo>
                  <a:lnTo>
                    <a:pt x="16966832" y="3505200"/>
                  </a:lnTo>
                  <a:close/>
                </a:path>
                <a:path w="17550130" h="4610100">
                  <a:moveTo>
                    <a:pt x="16966832" y="2921000"/>
                  </a:moveTo>
                  <a:lnTo>
                    <a:pt x="16913289" y="2921000"/>
                  </a:lnTo>
                  <a:lnTo>
                    <a:pt x="16913289" y="3441700"/>
                  </a:lnTo>
                  <a:lnTo>
                    <a:pt x="16966832" y="3441700"/>
                  </a:lnTo>
                  <a:lnTo>
                    <a:pt x="16966832" y="2921000"/>
                  </a:lnTo>
                  <a:close/>
                </a:path>
                <a:path w="17550130" h="4610100">
                  <a:moveTo>
                    <a:pt x="16966832" y="2336800"/>
                  </a:moveTo>
                  <a:lnTo>
                    <a:pt x="16913289" y="2336800"/>
                  </a:lnTo>
                  <a:lnTo>
                    <a:pt x="16913289" y="2857500"/>
                  </a:lnTo>
                  <a:lnTo>
                    <a:pt x="16966832" y="2857500"/>
                  </a:lnTo>
                  <a:lnTo>
                    <a:pt x="16966832" y="2336800"/>
                  </a:lnTo>
                  <a:close/>
                </a:path>
                <a:path w="17550130" h="4610100">
                  <a:moveTo>
                    <a:pt x="16966832" y="1752600"/>
                  </a:moveTo>
                  <a:lnTo>
                    <a:pt x="16913289" y="1752600"/>
                  </a:lnTo>
                  <a:lnTo>
                    <a:pt x="16913289" y="2286000"/>
                  </a:lnTo>
                  <a:lnTo>
                    <a:pt x="16966832" y="2286000"/>
                  </a:lnTo>
                  <a:lnTo>
                    <a:pt x="16966832" y="1752600"/>
                  </a:lnTo>
                  <a:close/>
                </a:path>
                <a:path w="17550130" h="4610100">
                  <a:moveTo>
                    <a:pt x="16966832" y="1168400"/>
                  </a:moveTo>
                  <a:lnTo>
                    <a:pt x="16913289" y="1168400"/>
                  </a:lnTo>
                  <a:lnTo>
                    <a:pt x="16913289" y="1701800"/>
                  </a:lnTo>
                  <a:lnTo>
                    <a:pt x="16966832" y="1701800"/>
                  </a:lnTo>
                  <a:lnTo>
                    <a:pt x="16966832" y="1168400"/>
                  </a:lnTo>
                  <a:close/>
                </a:path>
                <a:path w="17550130" h="46101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1117600"/>
                  </a:lnTo>
                  <a:lnTo>
                    <a:pt x="16966832" y="1117600"/>
                  </a:lnTo>
                  <a:lnTo>
                    <a:pt x="16966832" y="584200"/>
                  </a:lnTo>
                  <a:close/>
                </a:path>
                <a:path w="17550130" h="46101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33400"/>
                  </a:lnTo>
                  <a:lnTo>
                    <a:pt x="16966832" y="533400"/>
                  </a:lnTo>
                  <a:lnTo>
                    <a:pt x="16966832" y="0"/>
                  </a:lnTo>
                  <a:close/>
                </a:path>
                <a:path w="17550130" h="4610100">
                  <a:moveTo>
                    <a:pt x="17549953" y="0"/>
                  </a:moveTo>
                  <a:lnTo>
                    <a:pt x="17496511" y="0"/>
                  </a:lnTo>
                  <a:lnTo>
                    <a:pt x="17496511" y="533400"/>
                  </a:lnTo>
                  <a:lnTo>
                    <a:pt x="17549953" y="533400"/>
                  </a:lnTo>
                  <a:lnTo>
                    <a:pt x="17549953" y="0"/>
                  </a:lnTo>
                  <a:close/>
                </a:path>
                <a:path w="17550130" h="4610100">
                  <a:moveTo>
                    <a:pt x="17550041" y="3505200"/>
                  </a:moveTo>
                  <a:lnTo>
                    <a:pt x="17496511" y="3505200"/>
                  </a:lnTo>
                  <a:lnTo>
                    <a:pt x="17496511" y="4025900"/>
                  </a:lnTo>
                  <a:lnTo>
                    <a:pt x="17550041" y="4025900"/>
                  </a:lnTo>
                  <a:lnTo>
                    <a:pt x="17550041" y="3505200"/>
                  </a:lnTo>
                  <a:close/>
                </a:path>
                <a:path w="17550130" h="4610100">
                  <a:moveTo>
                    <a:pt x="17550041" y="2921000"/>
                  </a:moveTo>
                  <a:lnTo>
                    <a:pt x="17496511" y="2921000"/>
                  </a:lnTo>
                  <a:lnTo>
                    <a:pt x="17496511" y="3441700"/>
                  </a:lnTo>
                  <a:lnTo>
                    <a:pt x="17550041" y="3441700"/>
                  </a:lnTo>
                  <a:lnTo>
                    <a:pt x="17550041" y="2921000"/>
                  </a:lnTo>
                  <a:close/>
                </a:path>
                <a:path w="17550130" h="4610100">
                  <a:moveTo>
                    <a:pt x="17550041" y="2336800"/>
                  </a:moveTo>
                  <a:lnTo>
                    <a:pt x="17496511" y="2336800"/>
                  </a:lnTo>
                  <a:lnTo>
                    <a:pt x="17496511" y="2857500"/>
                  </a:lnTo>
                  <a:lnTo>
                    <a:pt x="17550041" y="2857500"/>
                  </a:lnTo>
                  <a:lnTo>
                    <a:pt x="17550041" y="2336800"/>
                  </a:lnTo>
                  <a:close/>
                </a:path>
                <a:path w="17550130" h="4610100">
                  <a:moveTo>
                    <a:pt x="17550041" y="1752600"/>
                  </a:moveTo>
                  <a:lnTo>
                    <a:pt x="17496511" y="1752600"/>
                  </a:lnTo>
                  <a:lnTo>
                    <a:pt x="17496511" y="2286000"/>
                  </a:lnTo>
                  <a:lnTo>
                    <a:pt x="17550041" y="2286000"/>
                  </a:lnTo>
                  <a:lnTo>
                    <a:pt x="17550041" y="1752600"/>
                  </a:lnTo>
                  <a:close/>
                </a:path>
                <a:path w="17550130" h="4610100">
                  <a:moveTo>
                    <a:pt x="17550041" y="1168400"/>
                  </a:moveTo>
                  <a:lnTo>
                    <a:pt x="17496511" y="1168400"/>
                  </a:lnTo>
                  <a:lnTo>
                    <a:pt x="17496511" y="1701800"/>
                  </a:lnTo>
                  <a:lnTo>
                    <a:pt x="17550041" y="1701800"/>
                  </a:lnTo>
                  <a:lnTo>
                    <a:pt x="17550041" y="1168400"/>
                  </a:lnTo>
                  <a:close/>
                </a:path>
                <a:path w="17550130" h="46101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1117600"/>
                  </a:lnTo>
                  <a:lnTo>
                    <a:pt x="17550041" y="1117600"/>
                  </a:lnTo>
                  <a:lnTo>
                    <a:pt x="17550041" y="58420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8661" y="4114799"/>
              <a:ext cx="17550130" cy="6159500"/>
            </a:xfrm>
            <a:custGeom>
              <a:avLst/>
              <a:gdLst/>
              <a:ahLst/>
              <a:cxnLst/>
              <a:rect l="l" t="t" r="r" b="b"/>
              <a:pathLst>
                <a:path w="17550130" h="6159500">
                  <a:moveTo>
                    <a:pt x="53428" y="5829300"/>
                  </a:moveTo>
                  <a:lnTo>
                    <a:pt x="0" y="5829300"/>
                  </a:lnTo>
                  <a:lnTo>
                    <a:pt x="0" y="6159500"/>
                  </a:lnTo>
                  <a:lnTo>
                    <a:pt x="53428" y="6159500"/>
                  </a:lnTo>
                  <a:lnTo>
                    <a:pt x="53428" y="5829300"/>
                  </a:lnTo>
                  <a:close/>
                </a:path>
                <a:path w="17550130" h="6159500">
                  <a:moveTo>
                    <a:pt x="53428" y="5245100"/>
                  </a:moveTo>
                  <a:lnTo>
                    <a:pt x="0" y="5245100"/>
                  </a:lnTo>
                  <a:lnTo>
                    <a:pt x="0" y="5778500"/>
                  </a:lnTo>
                  <a:lnTo>
                    <a:pt x="53428" y="5778500"/>
                  </a:lnTo>
                  <a:lnTo>
                    <a:pt x="53428" y="5245100"/>
                  </a:lnTo>
                  <a:close/>
                </a:path>
                <a:path w="17550130" h="6159500">
                  <a:moveTo>
                    <a:pt x="53428" y="4660900"/>
                  </a:moveTo>
                  <a:lnTo>
                    <a:pt x="0" y="4660900"/>
                  </a:lnTo>
                  <a:lnTo>
                    <a:pt x="0" y="5194300"/>
                  </a:lnTo>
                  <a:lnTo>
                    <a:pt x="53428" y="5194300"/>
                  </a:lnTo>
                  <a:lnTo>
                    <a:pt x="53428" y="4660900"/>
                  </a:lnTo>
                  <a:close/>
                </a:path>
                <a:path w="17550130" h="6159500">
                  <a:moveTo>
                    <a:pt x="53428" y="4076700"/>
                  </a:moveTo>
                  <a:lnTo>
                    <a:pt x="0" y="4076700"/>
                  </a:lnTo>
                  <a:lnTo>
                    <a:pt x="0" y="4610100"/>
                  </a:lnTo>
                  <a:lnTo>
                    <a:pt x="53428" y="4610100"/>
                  </a:lnTo>
                  <a:lnTo>
                    <a:pt x="53428" y="4076700"/>
                  </a:lnTo>
                  <a:close/>
                </a:path>
                <a:path w="17550130" h="6159500">
                  <a:moveTo>
                    <a:pt x="53428" y="3492500"/>
                  </a:moveTo>
                  <a:lnTo>
                    <a:pt x="0" y="3492500"/>
                  </a:lnTo>
                  <a:lnTo>
                    <a:pt x="0" y="4025900"/>
                  </a:lnTo>
                  <a:lnTo>
                    <a:pt x="53428" y="4025900"/>
                  </a:lnTo>
                  <a:lnTo>
                    <a:pt x="53428" y="3492500"/>
                  </a:lnTo>
                  <a:close/>
                </a:path>
                <a:path w="17550130" h="6159500">
                  <a:moveTo>
                    <a:pt x="53428" y="2908300"/>
                  </a:moveTo>
                  <a:lnTo>
                    <a:pt x="0" y="2908300"/>
                  </a:lnTo>
                  <a:lnTo>
                    <a:pt x="0" y="3441700"/>
                  </a:lnTo>
                  <a:lnTo>
                    <a:pt x="53428" y="3441700"/>
                  </a:lnTo>
                  <a:lnTo>
                    <a:pt x="53428" y="2908300"/>
                  </a:lnTo>
                  <a:close/>
                </a:path>
                <a:path w="17550130" h="6159500">
                  <a:moveTo>
                    <a:pt x="53428" y="2324100"/>
                  </a:moveTo>
                  <a:lnTo>
                    <a:pt x="0" y="2324100"/>
                  </a:lnTo>
                  <a:lnTo>
                    <a:pt x="0" y="2857500"/>
                  </a:lnTo>
                  <a:lnTo>
                    <a:pt x="53428" y="2857500"/>
                  </a:lnTo>
                  <a:lnTo>
                    <a:pt x="53428" y="2324100"/>
                  </a:lnTo>
                  <a:close/>
                </a:path>
                <a:path w="17550130" h="6159500">
                  <a:moveTo>
                    <a:pt x="53428" y="1739900"/>
                  </a:moveTo>
                  <a:lnTo>
                    <a:pt x="0" y="1739900"/>
                  </a:lnTo>
                  <a:lnTo>
                    <a:pt x="0" y="2273300"/>
                  </a:lnTo>
                  <a:lnTo>
                    <a:pt x="53428" y="2273300"/>
                  </a:lnTo>
                  <a:lnTo>
                    <a:pt x="53428" y="1739900"/>
                  </a:lnTo>
                  <a:close/>
                </a:path>
                <a:path w="17550130" h="6159500">
                  <a:moveTo>
                    <a:pt x="53428" y="1155700"/>
                  </a:moveTo>
                  <a:lnTo>
                    <a:pt x="0" y="1155700"/>
                  </a:lnTo>
                  <a:lnTo>
                    <a:pt x="0" y="1689100"/>
                  </a:lnTo>
                  <a:lnTo>
                    <a:pt x="53428" y="1689100"/>
                  </a:lnTo>
                  <a:lnTo>
                    <a:pt x="53428" y="1155700"/>
                  </a:lnTo>
                  <a:close/>
                </a:path>
                <a:path w="17550130" h="6159500">
                  <a:moveTo>
                    <a:pt x="53428" y="571500"/>
                  </a:moveTo>
                  <a:lnTo>
                    <a:pt x="0" y="571500"/>
                  </a:lnTo>
                  <a:lnTo>
                    <a:pt x="0" y="1104900"/>
                  </a:lnTo>
                  <a:lnTo>
                    <a:pt x="53428" y="1104900"/>
                  </a:lnTo>
                  <a:lnTo>
                    <a:pt x="53428" y="571500"/>
                  </a:lnTo>
                  <a:close/>
                </a:path>
                <a:path w="17550130" h="6159500">
                  <a:moveTo>
                    <a:pt x="636663" y="5829300"/>
                  </a:moveTo>
                  <a:lnTo>
                    <a:pt x="583120" y="5829300"/>
                  </a:lnTo>
                  <a:lnTo>
                    <a:pt x="583120" y="6159500"/>
                  </a:lnTo>
                  <a:lnTo>
                    <a:pt x="636663" y="6159500"/>
                  </a:lnTo>
                  <a:lnTo>
                    <a:pt x="636663" y="5829300"/>
                  </a:lnTo>
                  <a:close/>
                </a:path>
                <a:path w="17550130" h="6159500">
                  <a:moveTo>
                    <a:pt x="636663" y="5245100"/>
                  </a:moveTo>
                  <a:lnTo>
                    <a:pt x="583120" y="5245100"/>
                  </a:lnTo>
                  <a:lnTo>
                    <a:pt x="583120" y="5778500"/>
                  </a:lnTo>
                  <a:lnTo>
                    <a:pt x="636663" y="5778500"/>
                  </a:lnTo>
                  <a:lnTo>
                    <a:pt x="636663" y="5245100"/>
                  </a:lnTo>
                  <a:close/>
                </a:path>
                <a:path w="17550130" h="6159500">
                  <a:moveTo>
                    <a:pt x="636663" y="4660900"/>
                  </a:moveTo>
                  <a:lnTo>
                    <a:pt x="583120" y="4660900"/>
                  </a:lnTo>
                  <a:lnTo>
                    <a:pt x="583120" y="5194300"/>
                  </a:lnTo>
                  <a:lnTo>
                    <a:pt x="636663" y="5194300"/>
                  </a:lnTo>
                  <a:lnTo>
                    <a:pt x="636663" y="4660900"/>
                  </a:lnTo>
                  <a:close/>
                </a:path>
                <a:path w="17550130" h="6159500">
                  <a:moveTo>
                    <a:pt x="636663" y="4076700"/>
                  </a:moveTo>
                  <a:lnTo>
                    <a:pt x="583120" y="4076700"/>
                  </a:lnTo>
                  <a:lnTo>
                    <a:pt x="583120" y="4610100"/>
                  </a:lnTo>
                  <a:lnTo>
                    <a:pt x="636663" y="4610100"/>
                  </a:lnTo>
                  <a:lnTo>
                    <a:pt x="636663" y="4076700"/>
                  </a:lnTo>
                  <a:close/>
                </a:path>
                <a:path w="17550130" h="6159500">
                  <a:moveTo>
                    <a:pt x="636663" y="3492500"/>
                  </a:moveTo>
                  <a:lnTo>
                    <a:pt x="583120" y="3492500"/>
                  </a:lnTo>
                  <a:lnTo>
                    <a:pt x="583120" y="4025900"/>
                  </a:lnTo>
                  <a:lnTo>
                    <a:pt x="636663" y="4025900"/>
                  </a:lnTo>
                  <a:lnTo>
                    <a:pt x="636663" y="3492500"/>
                  </a:lnTo>
                  <a:close/>
                </a:path>
                <a:path w="17550130" h="6159500">
                  <a:moveTo>
                    <a:pt x="636663" y="2908300"/>
                  </a:moveTo>
                  <a:lnTo>
                    <a:pt x="583120" y="2908300"/>
                  </a:lnTo>
                  <a:lnTo>
                    <a:pt x="583120" y="3441700"/>
                  </a:lnTo>
                  <a:lnTo>
                    <a:pt x="636663" y="3441700"/>
                  </a:lnTo>
                  <a:lnTo>
                    <a:pt x="636663" y="2908300"/>
                  </a:lnTo>
                  <a:close/>
                </a:path>
                <a:path w="17550130" h="6159500">
                  <a:moveTo>
                    <a:pt x="636663" y="2324100"/>
                  </a:moveTo>
                  <a:lnTo>
                    <a:pt x="583120" y="2324100"/>
                  </a:lnTo>
                  <a:lnTo>
                    <a:pt x="583120" y="2857500"/>
                  </a:lnTo>
                  <a:lnTo>
                    <a:pt x="636663" y="2857500"/>
                  </a:lnTo>
                  <a:lnTo>
                    <a:pt x="636663" y="2324100"/>
                  </a:lnTo>
                  <a:close/>
                </a:path>
                <a:path w="17550130" h="6159500">
                  <a:moveTo>
                    <a:pt x="636663" y="1739900"/>
                  </a:moveTo>
                  <a:lnTo>
                    <a:pt x="583120" y="1739900"/>
                  </a:lnTo>
                  <a:lnTo>
                    <a:pt x="583120" y="2273300"/>
                  </a:lnTo>
                  <a:lnTo>
                    <a:pt x="636663" y="2273300"/>
                  </a:lnTo>
                  <a:lnTo>
                    <a:pt x="636663" y="1739900"/>
                  </a:lnTo>
                  <a:close/>
                </a:path>
                <a:path w="17550130" h="6159500">
                  <a:moveTo>
                    <a:pt x="636663" y="1580134"/>
                  </a:moveTo>
                  <a:lnTo>
                    <a:pt x="583120" y="1580134"/>
                  </a:lnTo>
                  <a:lnTo>
                    <a:pt x="583120" y="1689100"/>
                  </a:lnTo>
                  <a:lnTo>
                    <a:pt x="636663" y="1689100"/>
                  </a:lnTo>
                  <a:lnTo>
                    <a:pt x="636663" y="1580134"/>
                  </a:lnTo>
                  <a:close/>
                </a:path>
                <a:path w="17550130" h="6159500">
                  <a:moveTo>
                    <a:pt x="1213878" y="4076700"/>
                  </a:moveTo>
                  <a:lnTo>
                    <a:pt x="1166342" y="4076700"/>
                  </a:lnTo>
                  <a:lnTo>
                    <a:pt x="1166342" y="4610100"/>
                  </a:lnTo>
                  <a:lnTo>
                    <a:pt x="1213878" y="4610100"/>
                  </a:lnTo>
                  <a:lnTo>
                    <a:pt x="1213878" y="4076700"/>
                  </a:lnTo>
                  <a:close/>
                </a:path>
                <a:path w="17550130" h="6159500">
                  <a:moveTo>
                    <a:pt x="1213878" y="3492500"/>
                  </a:moveTo>
                  <a:lnTo>
                    <a:pt x="1166342" y="3492500"/>
                  </a:lnTo>
                  <a:lnTo>
                    <a:pt x="1166342" y="4025900"/>
                  </a:lnTo>
                  <a:lnTo>
                    <a:pt x="1213878" y="4025900"/>
                  </a:lnTo>
                  <a:lnTo>
                    <a:pt x="1213878" y="3492500"/>
                  </a:lnTo>
                  <a:close/>
                </a:path>
                <a:path w="17550130" h="6159500">
                  <a:moveTo>
                    <a:pt x="1213878" y="2908300"/>
                  </a:moveTo>
                  <a:lnTo>
                    <a:pt x="1166342" y="2908300"/>
                  </a:lnTo>
                  <a:lnTo>
                    <a:pt x="1166342" y="3441700"/>
                  </a:lnTo>
                  <a:lnTo>
                    <a:pt x="1213878" y="3441700"/>
                  </a:lnTo>
                  <a:lnTo>
                    <a:pt x="1213878" y="2908300"/>
                  </a:lnTo>
                  <a:close/>
                </a:path>
                <a:path w="17550130" h="6159500">
                  <a:moveTo>
                    <a:pt x="1213878" y="2324100"/>
                  </a:moveTo>
                  <a:lnTo>
                    <a:pt x="1166342" y="2324100"/>
                  </a:lnTo>
                  <a:lnTo>
                    <a:pt x="1166342" y="2857500"/>
                  </a:lnTo>
                  <a:lnTo>
                    <a:pt x="1213878" y="2857500"/>
                  </a:lnTo>
                  <a:lnTo>
                    <a:pt x="1213878" y="2324100"/>
                  </a:lnTo>
                  <a:close/>
                </a:path>
                <a:path w="17550130" h="6159500">
                  <a:moveTo>
                    <a:pt x="1213878" y="1739900"/>
                  </a:moveTo>
                  <a:lnTo>
                    <a:pt x="1166342" y="1739900"/>
                  </a:lnTo>
                  <a:lnTo>
                    <a:pt x="1166342" y="2273300"/>
                  </a:lnTo>
                  <a:lnTo>
                    <a:pt x="1213878" y="2273300"/>
                  </a:lnTo>
                  <a:lnTo>
                    <a:pt x="1213878" y="1739900"/>
                  </a:lnTo>
                  <a:close/>
                </a:path>
                <a:path w="17550130" h="6159500">
                  <a:moveTo>
                    <a:pt x="1213878" y="1580134"/>
                  </a:moveTo>
                  <a:lnTo>
                    <a:pt x="1166342" y="1580134"/>
                  </a:lnTo>
                  <a:lnTo>
                    <a:pt x="1166342" y="1689100"/>
                  </a:lnTo>
                  <a:lnTo>
                    <a:pt x="1213878" y="1689100"/>
                  </a:lnTo>
                  <a:lnTo>
                    <a:pt x="1213878" y="1580134"/>
                  </a:lnTo>
                  <a:close/>
                </a:path>
                <a:path w="17550130" h="6159500">
                  <a:moveTo>
                    <a:pt x="1219873" y="5829300"/>
                  </a:moveTo>
                  <a:lnTo>
                    <a:pt x="1166342" y="5829300"/>
                  </a:lnTo>
                  <a:lnTo>
                    <a:pt x="1166342" y="6159500"/>
                  </a:lnTo>
                  <a:lnTo>
                    <a:pt x="1219873" y="6159500"/>
                  </a:lnTo>
                  <a:lnTo>
                    <a:pt x="1219873" y="5829300"/>
                  </a:lnTo>
                  <a:close/>
                </a:path>
                <a:path w="17550130" h="6159500">
                  <a:moveTo>
                    <a:pt x="1219873" y="5245100"/>
                  </a:moveTo>
                  <a:lnTo>
                    <a:pt x="1166342" y="5245100"/>
                  </a:lnTo>
                  <a:lnTo>
                    <a:pt x="1166342" y="5778500"/>
                  </a:lnTo>
                  <a:lnTo>
                    <a:pt x="1219873" y="5778500"/>
                  </a:lnTo>
                  <a:lnTo>
                    <a:pt x="1219873" y="5245100"/>
                  </a:lnTo>
                  <a:close/>
                </a:path>
                <a:path w="17550130" h="6159500">
                  <a:moveTo>
                    <a:pt x="1219873" y="4660900"/>
                  </a:moveTo>
                  <a:lnTo>
                    <a:pt x="1166342" y="4660900"/>
                  </a:lnTo>
                  <a:lnTo>
                    <a:pt x="1166342" y="5143512"/>
                  </a:lnTo>
                  <a:lnTo>
                    <a:pt x="1166342" y="5194300"/>
                  </a:lnTo>
                  <a:lnTo>
                    <a:pt x="1219873" y="5194300"/>
                  </a:lnTo>
                  <a:lnTo>
                    <a:pt x="1219873" y="5143512"/>
                  </a:lnTo>
                  <a:lnTo>
                    <a:pt x="1219873" y="4660900"/>
                  </a:lnTo>
                  <a:close/>
                </a:path>
                <a:path w="17550130" h="6159500">
                  <a:moveTo>
                    <a:pt x="1803095" y="5295912"/>
                  </a:moveTo>
                  <a:lnTo>
                    <a:pt x="1749552" y="5295912"/>
                  </a:lnTo>
                  <a:lnTo>
                    <a:pt x="1749552" y="5778500"/>
                  </a:lnTo>
                  <a:lnTo>
                    <a:pt x="1803095" y="5778500"/>
                  </a:lnTo>
                  <a:lnTo>
                    <a:pt x="1803095" y="5295912"/>
                  </a:lnTo>
                  <a:close/>
                </a:path>
                <a:path w="17550130" h="6159500">
                  <a:moveTo>
                    <a:pt x="2386304" y="5295912"/>
                  </a:moveTo>
                  <a:lnTo>
                    <a:pt x="2332774" y="5295912"/>
                  </a:lnTo>
                  <a:lnTo>
                    <a:pt x="2332774" y="5778500"/>
                  </a:lnTo>
                  <a:lnTo>
                    <a:pt x="2386304" y="5778500"/>
                  </a:lnTo>
                  <a:lnTo>
                    <a:pt x="2386304" y="5295912"/>
                  </a:lnTo>
                  <a:close/>
                </a:path>
                <a:path w="17550130" h="6159500">
                  <a:moveTo>
                    <a:pt x="2969526" y="5295912"/>
                  </a:moveTo>
                  <a:lnTo>
                    <a:pt x="2915983" y="5295912"/>
                  </a:lnTo>
                  <a:lnTo>
                    <a:pt x="2915983" y="5778500"/>
                  </a:lnTo>
                  <a:lnTo>
                    <a:pt x="2969526" y="5778500"/>
                  </a:lnTo>
                  <a:lnTo>
                    <a:pt x="2969526" y="5295912"/>
                  </a:lnTo>
                  <a:close/>
                </a:path>
                <a:path w="17550130" h="6159500">
                  <a:moveTo>
                    <a:pt x="3552761" y="5295912"/>
                  </a:moveTo>
                  <a:lnTo>
                    <a:pt x="3499218" y="5295912"/>
                  </a:lnTo>
                  <a:lnTo>
                    <a:pt x="3499218" y="5778500"/>
                  </a:lnTo>
                  <a:lnTo>
                    <a:pt x="3552761" y="5778500"/>
                  </a:lnTo>
                  <a:lnTo>
                    <a:pt x="3552761" y="5295912"/>
                  </a:lnTo>
                  <a:close/>
                </a:path>
                <a:path w="17550130" h="6159500">
                  <a:moveTo>
                    <a:pt x="4135983" y="5295912"/>
                  </a:moveTo>
                  <a:lnTo>
                    <a:pt x="4082440" y="5295912"/>
                  </a:lnTo>
                  <a:lnTo>
                    <a:pt x="4082440" y="5778500"/>
                  </a:lnTo>
                  <a:lnTo>
                    <a:pt x="4135983" y="5778500"/>
                  </a:lnTo>
                  <a:lnTo>
                    <a:pt x="4135983" y="5295912"/>
                  </a:lnTo>
                  <a:close/>
                </a:path>
                <a:path w="17550130" h="6159500">
                  <a:moveTo>
                    <a:pt x="4719193" y="5295912"/>
                  </a:moveTo>
                  <a:lnTo>
                    <a:pt x="4665662" y="5295912"/>
                  </a:lnTo>
                  <a:lnTo>
                    <a:pt x="4665662" y="5778500"/>
                  </a:lnTo>
                  <a:lnTo>
                    <a:pt x="4719193" y="5778500"/>
                  </a:lnTo>
                  <a:lnTo>
                    <a:pt x="4719193" y="5295912"/>
                  </a:lnTo>
                  <a:close/>
                </a:path>
                <a:path w="17550130" h="6159500">
                  <a:moveTo>
                    <a:pt x="5302415" y="5295912"/>
                  </a:moveTo>
                  <a:lnTo>
                    <a:pt x="5248872" y="5295912"/>
                  </a:lnTo>
                  <a:lnTo>
                    <a:pt x="5248872" y="5778500"/>
                  </a:lnTo>
                  <a:lnTo>
                    <a:pt x="5302415" y="5778500"/>
                  </a:lnTo>
                  <a:lnTo>
                    <a:pt x="5302415" y="5295912"/>
                  </a:lnTo>
                  <a:close/>
                </a:path>
                <a:path w="17550130" h="6159500">
                  <a:moveTo>
                    <a:pt x="5885624" y="5295912"/>
                  </a:moveTo>
                  <a:lnTo>
                    <a:pt x="5832094" y="5295912"/>
                  </a:lnTo>
                  <a:lnTo>
                    <a:pt x="5832094" y="5778500"/>
                  </a:lnTo>
                  <a:lnTo>
                    <a:pt x="5885624" y="5778500"/>
                  </a:lnTo>
                  <a:lnTo>
                    <a:pt x="5885624" y="5295912"/>
                  </a:lnTo>
                  <a:close/>
                </a:path>
                <a:path w="17550130" h="6159500">
                  <a:moveTo>
                    <a:pt x="6468859" y="5295912"/>
                  </a:moveTo>
                  <a:lnTo>
                    <a:pt x="6415329" y="5295912"/>
                  </a:lnTo>
                  <a:lnTo>
                    <a:pt x="6415329" y="5778500"/>
                  </a:lnTo>
                  <a:lnTo>
                    <a:pt x="6468859" y="5778500"/>
                  </a:lnTo>
                  <a:lnTo>
                    <a:pt x="6468859" y="5295912"/>
                  </a:lnTo>
                  <a:close/>
                </a:path>
                <a:path w="17550130" h="6159500">
                  <a:moveTo>
                    <a:pt x="7052081" y="5295912"/>
                  </a:moveTo>
                  <a:lnTo>
                    <a:pt x="6998538" y="5295912"/>
                  </a:lnTo>
                  <a:lnTo>
                    <a:pt x="6998538" y="5778500"/>
                  </a:lnTo>
                  <a:lnTo>
                    <a:pt x="7052081" y="5778500"/>
                  </a:lnTo>
                  <a:lnTo>
                    <a:pt x="7052081" y="5295912"/>
                  </a:lnTo>
                  <a:close/>
                </a:path>
                <a:path w="17550130" h="6159500">
                  <a:moveTo>
                    <a:pt x="7635303" y="5295912"/>
                  </a:moveTo>
                  <a:lnTo>
                    <a:pt x="7581760" y="5295912"/>
                  </a:lnTo>
                  <a:lnTo>
                    <a:pt x="7581760" y="5778500"/>
                  </a:lnTo>
                  <a:lnTo>
                    <a:pt x="7635303" y="5778500"/>
                  </a:lnTo>
                  <a:lnTo>
                    <a:pt x="7635303" y="5295912"/>
                  </a:lnTo>
                  <a:close/>
                </a:path>
                <a:path w="17550130" h="6159500">
                  <a:moveTo>
                    <a:pt x="8218513" y="5295912"/>
                  </a:moveTo>
                  <a:lnTo>
                    <a:pt x="8164982" y="5295912"/>
                  </a:lnTo>
                  <a:lnTo>
                    <a:pt x="8164982" y="5778500"/>
                  </a:lnTo>
                  <a:lnTo>
                    <a:pt x="8218513" y="5778500"/>
                  </a:lnTo>
                  <a:lnTo>
                    <a:pt x="8218513" y="5295912"/>
                  </a:lnTo>
                  <a:close/>
                </a:path>
                <a:path w="17550130" h="6159500">
                  <a:moveTo>
                    <a:pt x="8801735" y="5295912"/>
                  </a:moveTo>
                  <a:lnTo>
                    <a:pt x="8748192" y="5295912"/>
                  </a:lnTo>
                  <a:lnTo>
                    <a:pt x="8748192" y="5778500"/>
                  </a:lnTo>
                  <a:lnTo>
                    <a:pt x="8801735" y="5778500"/>
                  </a:lnTo>
                  <a:lnTo>
                    <a:pt x="8801735" y="5295912"/>
                  </a:lnTo>
                  <a:close/>
                </a:path>
                <a:path w="17550130" h="6159500">
                  <a:moveTo>
                    <a:pt x="9384944" y="5295912"/>
                  </a:moveTo>
                  <a:lnTo>
                    <a:pt x="9331414" y="5295912"/>
                  </a:lnTo>
                  <a:lnTo>
                    <a:pt x="9331414" y="5778500"/>
                  </a:lnTo>
                  <a:lnTo>
                    <a:pt x="9384944" y="5778500"/>
                  </a:lnTo>
                  <a:lnTo>
                    <a:pt x="9384944" y="5295912"/>
                  </a:lnTo>
                  <a:close/>
                </a:path>
                <a:path w="17550130" h="6159500">
                  <a:moveTo>
                    <a:pt x="9968179" y="5295912"/>
                  </a:moveTo>
                  <a:lnTo>
                    <a:pt x="9914649" y="5295912"/>
                  </a:lnTo>
                  <a:lnTo>
                    <a:pt x="9914649" y="5778500"/>
                  </a:lnTo>
                  <a:lnTo>
                    <a:pt x="9968179" y="5778500"/>
                  </a:lnTo>
                  <a:lnTo>
                    <a:pt x="9968179" y="5295912"/>
                  </a:lnTo>
                  <a:close/>
                </a:path>
                <a:path w="17550130" h="6159500">
                  <a:moveTo>
                    <a:pt x="10551401" y="5295912"/>
                  </a:moveTo>
                  <a:lnTo>
                    <a:pt x="10497871" y="5295912"/>
                  </a:lnTo>
                  <a:lnTo>
                    <a:pt x="10497871" y="5778500"/>
                  </a:lnTo>
                  <a:lnTo>
                    <a:pt x="10551401" y="5778500"/>
                  </a:lnTo>
                  <a:lnTo>
                    <a:pt x="10551401" y="5295912"/>
                  </a:lnTo>
                  <a:close/>
                </a:path>
                <a:path w="17550130" h="6159500">
                  <a:moveTo>
                    <a:pt x="11134623" y="5295912"/>
                  </a:moveTo>
                  <a:lnTo>
                    <a:pt x="11081080" y="5295912"/>
                  </a:lnTo>
                  <a:lnTo>
                    <a:pt x="11081080" y="5778500"/>
                  </a:lnTo>
                  <a:lnTo>
                    <a:pt x="11134623" y="5778500"/>
                  </a:lnTo>
                  <a:lnTo>
                    <a:pt x="11134623" y="5295912"/>
                  </a:lnTo>
                  <a:close/>
                </a:path>
                <a:path w="17550130" h="6159500">
                  <a:moveTo>
                    <a:pt x="11717833" y="5295912"/>
                  </a:moveTo>
                  <a:lnTo>
                    <a:pt x="11664302" y="5295912"/>
                  </a:lnTo>
                  <a:lnTo>
                    <a:pt x="11664302" y="5778500"/>
                  </a:lnTo>
                  <a:lnTo>
                    <a:pt x="11717833" y="5778500"/>
                  </a:lnTo>
                  <a:lnTo>
                    <a:pt x="11717833" y="5295912"/>
                  </a:lnTo>
                  <a:close/>
                </a:path>
                <a:path w="17550130" h="6159500">
                  <a:moveTo>
                    <a:pt x="12301055" y="5295912"/>
                  </a:moveTo>
                  <a:lnTo>
                    <a:pt x="12247512" y="5295912"/>
                  </a:lnTo>
                  <a:lnTo>
                    <a:pt x="12247512" y="5778500"/>
                  </a:lnTo>
                  <a:lnTo>
                    <a:pt x="12301055" y="5778500"/>
                  </a:lnTo>
                  <a:lnTo>
                    <a:pt x="12301055" y="5295912"/>
                  </a:lnTo>
                  <a:close/>
                </a:path>
                <a:path w="17550130" h="6159500">
                  <a:moveTo>
                    <a:pt x="12884290" y="5295912"/>
                  </a:moveTo>
                  <a:lnTo>
                    <a:pt x="12830747" y="5295912"/>
                  </a:lnTo>
                  <a:lnTo>
                    <a:pt x="12830747" y="5778500"/>
                  </a:lnTo>
                  <a:lnTo>
                    <a:pt x="12884290" y="5778500"/>
                  </a:lnTo>
                  <a:lnTo>
                    <a:pt x="12884290" y="5295912"/>
                  </a:lnTo>
                  <a:close/>
                </a:path>
                <a:path w="17550130" h="6159500">
                  <a:moveTo>
                    <a:pt x="13467512" y="5295912"/>
                  </a:moveTo>
                  <a:lnTo>
                    <a:pt x="13413969" y="5295912"/>
                  </a:lnTo>
                  <a:lnTo>
                    <a:pt x="13413969" y="5778500"/>
                  </a:lnTo>
                  <a:lnTo>
                    <a:pt x="13467512" y="5778500"/>
                  </a:lnTo>
                  <a:lnTo>
                    <a:pt x="13467512" y="5295912"/>
                  </a:lnTo>
                  <a:close/>
                </a:path>
                <a:path w="17550130" h="6159500">
                  <a:moveTo>
                    <a:pt x="14050721" y="5295912"/>
                  </a:moveTo>
                  <a:lnTo>
                    <a:pt x="13997191" y="5295912"/>
                  </a:lnTo>
                  <a:lnTo>
                    <a:pt x="13997191" y="5778500"/>
                  </a:lnTo>
                  <a:lnTo>
                    <a:pt x="14050721" y="5778500"/>
                  </a:lnTo>
                  <a:lnTo>
                    <a:pt x="14050721" y="5295912"/>
                  </a:lnTo>
                  <a:close/>
                </a:path>
                <a:path w="17550130" h="6159500">
                  <a:moveTo>
                    <a:pt x="14633943" y="5295912"/>
                  </a:moveTo>
                  <a:lnTo>
                    <a:pt x="14580400" y="5295912"/>
                  </a:lnTo>
                  <a:lnTo>
                    <a:pt x="14580400" y="5778500"/>
                  </a:lnTo>
                  <a:lnTo>
                    <a:pt x="14633943" y="5778500"/>
                  </a:lnTo>
                  <a:lnTo>
                    <a:pt x="14633943" y="5295912"/>
                  </a:lnTo>
                  <a:close/>
                </a:path>
                <a:path w="17550130" h="6159500">
                  <a:moveTo>
                    <a:pt x="15217166" y="5295912"/>
                  </a:moveTo>
                  <a:lnTo>
                    <a:pt x="15163622" y="5295912"/>
                  </a:lnTo>
                  <a:lnTo>
                    <a:pt x="15163622" y="5778500"/>
                  </a:lnTo>
                  <a:lnTo>
                    <a:pt x="15217166" y="5778500"/>
                  </a:lnTo>
                  <a:lnTo>
                    <a:pt x="15217166" y="5295912"/>
                  </a:lnTo>
                  <a:close/>
                </a:path>
                <a:path w="17550130" h="6159500">
                  <a:moveTo>
                    <a:pt x="15800400" y="5295912"/>
                  </a:moveTo>
                  <a:lnTo>
                    <a:pt x="15746857" y="5295912"/>
                  </a:lnTo>
                  <a:lnTo>
                    <a:pt x="15746857" y="5778500"/>
                  </a:lnTo>
                  <a:lnTo>
                    <a:pt x="15800400" y="5778500"/>
                  </a:lnTo>
                  <a:lnTo>
                    <a:pt x="15800400" y="5295912"/>
                  </a:lnTo>
                  <a:close/>
                </a:path>
                <a:path w="17550130" h="6159500">
                  <a:moveTo>
                    <a:pt x="16383610" y="5295912"/>
                  </a:moveTo>
                  <a:lnTo>
                    <a:pt x="16330079" y="5295912"/>
                  </a:lnTo>
                  <a:lnTo>
                    <a:pt x="16330079" y="5778500"/>
                  </a:lnTo>
                  <a:lnTo>
                    <a:pt x="16383610" y="5778500"/>
                  </a:lnTo>
                  <a:lnTo>
                    <a:pt x="16383610" y="5295912"/>
                  </a:lnTo>
                  <a:close/>
                </a:path>
                <a:path w="17550130" h="6159500">
                  <a:moveTo>
                    <a:pt x="16966832" y="5245100"/>
                  </a:moveTo>
                  <a:lnTo>
                    <a:pt x="16913289" y="5245100"/>
                  </a:lnTo>
                  <a:lnTo>
                    <a:pt x="16913289" y="5778500"/>
                  </a:lnTo>
                  <a:lnTo>
                    <a:pt x="16966832" y="5778500"/>
                  </a:lnTo>
                  <a:lnTo>
                    <a:pt x="16966832" y="5245100"/>
                  </a:lnTo>
                  <a:close/>
                </a:path>
                <a:path w="17550130" h="6159500">
                  <a:moveTo>
                    <a:pt x="16966832" y="4660900"/>
                  </a:moveTo>
                  <a:lnTo>
                    <a:pt x="16913289" y="4660900"/>
                  </a:lnTo>
                  <a:lnTo>
                    <a:pt x="16913289" y="5194300"/>
                  </a:lnTo>
                  <a:lnTo>
                    <a:pt x="16966832" y="5194300"/>
                  </a:lnTo>
                  <a:lnTo>
                    <a:pt x="16966832" y="4660900"/>
                  </a:lnTo>
                  <a:close/>
                </a:path>
                <a:path w="17550130" h="6159500">
                  <a:moveTo>
                    <a:pt x="16966832" y="4480877"/>
                  </a:moveTo>
                  <a:lnTo>
                    <a:pt x="16913289" y="4480877"/>
                  </a:lnTo>
                  <a:lnTo>
                    <a:pt x="16913289" y="4610100"/>
                  </a:lnTo>
                  <a:lnTo>
                    <a:pt x="16966832" y="4610100"/>
                  </a:lnTo>
                  <a:lnTo>
                    <a:pt x="16966832" y="4480877"/>
                  </a:lnTo>
                  <a:close/>
                </a:path>
                <a:path w="17550130" h="6159500">
                  <a:moveTo>
                    <a:pt x="16966832" y="2324100"/>
                  </a:moveTo>
                  <a:lnTo>
                    <a:pt x="16913289" y="2324100"/>
                  </a:lnTo>
                  <a:lnTo>
                    <a:pt x="16913289" y="2735351"/>
                  </a:lnTo>
                  <a:lnTo>
                    <a:pt x="16966832" y="2735351"/>
                  </a:lnTo>
                  <a:lnTo>
                    <a:pt x="16966832" y="2324100"/>
                  </a:lnTo>
                  <a:close/>
                </a:path>
                <a:path w="17550130" h="6159500">
                  <a:moveTo>
                    <a:pt x="16966832" y="1739900"/>
                  </a:moveTo>
                  <a:lnTo>
                    <a:pt x="16913289" y="1739900"/>
                  </a:lnTo>
                  <a:lnTo>
                    <a:pt x="16913289" y="2273300"/>
                  </a:lnTo>
                  <a:lnTo>
                    <a:pt x="16966832" y="2273300"/>
                  </a:lnTo>
                  <a:lnTo>
                    <a:pt x="16966832" y="1739900"/>
                  </a:lnTo>
                  <a:close/>
                </a:path>
                <a:path w="17550130" h="6159500">
                  <a:moveTo>
                    <a:pt x="16966832" y="1155700"/>
                  </a:moveTo>
                  <a:lnTo>
                    <a:pt x="16913289" y="1155700"/>
                  </a:lnTo>
                  <a:lnTo>
                    <a:pt x="16913289" y="1689100"/>
                  </a:lnTo>
                  <a:lnTo>
                    <a:pt x="16966832" y="1689100"/>
                  </a:lnTo>
                  <a:lnTo>
                    <a:pt x="16966832" y="1155700"/>
                  </a:lnTo>
                  <a:close/>
                </a:path>
                <a:path w="17550130" h="6159500">
                  <a:moveTo>
                    <a:pt x="16966832" y="571500"/>
                  </a:moveTo>
                  <a:lnTo>
                    <a:pt x="16913289" y="571500"/>
                  </a:lnTo>
                  <a:lnTo>
                    <a:pt x="16913289" y="1104900"/>
                  </a:lnTo>
                  <a:lnTo>
                    <a:pt x="16966832" y="1104900"/>
                  </a:lnTo>
                  <a:lnTo>
                    <a:pt x="16966832" y="571500"/>
                  </a:lnTo>
                  <a:close/>
                </a:path>
                <a:path w="17550130" h="61595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20700"/>
                  </a:lnTo>
                  <a:lnTo>
                    <a:pt x="16966832" y="520700"/>
                  </a:lnTo>
                  <a:lnTo>
                    <a:pt x="16966832" y="0"/>
                  </a:lnTo>
                  <a:close/>
                </a:path>
                <a:path w="17550130" h="6159500">
                  <a:moveTo>
                    <a:pt x="17550041" y="5245100"/>
                  </a:moveTo>
                  <a:lnTo>
                    <a:pt x="17496511" y="5245100"/>
                  </a:lnTo>
                  <a:lnTo>
                    <a:pt x="17496511" y="5778500"/>
                  </a:lnTo>
                  <a:lnTo>
                    <a:pt x="17550041" y="5778500"/>
                  </a:lnTo>
                  <a:lnTo>
                    <a:pt x="17550041" y="5245100"/>
                  </a:lnTo>
                  <a:close/>
                </a:path>
                <a:path w="17550130" h="6159500">
                  <a:moveTo>
                    <a:pt x="17550041" y="4660900"/>
                  </a:moveTo>
                  <a:lnTo>
                    <a:pt x="17496511" y="4660900"/>
                  </a:lnTo>
                  <a:lnTo>
                    <a:pt x="17496511" y="5194300"/>
                  </a:lnTo>
                  <a:lnTo>
                    <a:pt x="17550041" y="5194300"/>
                  </a:lnTo>
                  <a:lnTo>
                    <a:pt x="17550041" y="4660900"/>
                  </a:lnTo>
                  <a:close/>
                </a:path>
                <a:path w="17550130" h="6159500">
                  <a:moveTo>
                    <a:pt x="17550041" y="4480877"/>
                  </a:moveTo>
                  <a:lnTo>
                    <a:pt x="17496511" y="4480877"/>
                  </a:lnTo>
                  <a:lnTo>
                    <a:pt x="17496511" y="4610100"/>
                  </a:lnTo>
                  <a:lnTo>
                    <a:pt x="17550041" y="4610100"/>
                  </a:lnTo>
                  <a:lnTo>
                    <a:pt x="17550041" y="4480877"/>
                  </a:lnTo>
                  <a:close/>
                </a:path>
                <a:path w="17550130" h="6159500">
                  <a:moveTo>
                    <a:pt x="17550041" y="2324100"/>
                  </a:moveTo>
                  <a:lnTo>
                    <a:pt x="17496511" y="2324100"/>
                  </a:lnTo>
                  <a:lnTo>
                    <a:pt x="17496511" y="2735351"/>
                  </a:lnTo>
                  <a:lnTo>
                    <a:pt x="17550041" y="2735351"/>
                  </a:lnTo>
                  <a:lnTo>
                    <a:pt x="17550041" y="2324100"/>
                  </a:lnTo>
                  <a:close/>
                </a:path>
                <a:path w="17550130" h="6159500">
                  <a:moveTo>
                    <a:pt x="17550041" y="1739900"/>
                  </a:moveTo>
                  <a:lnTo>
                    <a:pt x="17496511" y="1739900"/>
                  </a:lnTo>
                  <a:lnTo>
                    <a:pt x="17496511" y="2273300"/>
                  </a:lnTo>
                  <a:lnTo>
                    <a:pt x="17550041" y="2273300"/>
                  </a:lnTo>
                  <a:lnTo>
                    <a:pt x="17550041" y="1739900"/>
                  </a:lnTo>
                  <a:close/>
                </a:path>
                <a:path w="17550130" h="6159500">
                  <a:moveTo>
                    <a:pt x="17550041" y="1155700"/>
                  </a:moveTo>
                  <a:lnTo>
                    <a:pt x="17496511" y="1155700"/>
                  </a:lnTo>
                  <a:lnTo>
                    <a:pt x="17496511" y="1689100"/>
                  </a:lnTo>
                  <a:lnTo>
                    <a:pt x="17550041" y="1689100"/>
                  </a:lnTo>
                  <a:lnTo>
                    <a:pt x="17550041" y="1155700"/>
                  </a:lnTo>
                  <a:close/>
                </a:path>
                <a:path w="17550130" h="6159500">
                  <a:moveTo>
                    <a:pt x="17550041" y="571500"/>
                  </a:moveTo>
                  <a:lnTo>
                    <a:pt x="17496511" y="571500"/>
                  </a:lnTo>
                  <a:lnTo>
                    <a:pt x="17496511" y="1104900"/>
                  </a:lnTo>
                  <a:lnTo>
                    <a:pt x="17550041" y="1104900"/>
                  </a:lnTo>
                  <a:lnTo>
                    <a:pt x="17550041" y="571500"/>
                  </a:lnTo>
                  <a:close/>
                </a:path>
                <a:path w="17550130" h="61595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20700"/>
                  </a:lnTo>
                  <a:lnTo>
                    <a:pt x="17550041" y="5207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25003" y="9944099"/>
              <a:ext cx="16384269" cy="330200"/>
            </a:xfrm>
            <a:custGeom>
              <a:avLst/>
              <a:gdLst/>
              <a:ahLst/>
              <a:cxnLst/>
              <a:rect l="l" t="t" r="r" b="b"/>
              <a:pathLst>
                <a:path w="16384269" h="330200">
                  <a:moveTo>
                    <a:pt x="53530" y="0"/>
                  </a:moveTo>
                  <a:lnTo>
                    <a:pt x="0" y="0"/>
                  </a:lnTo>
                  <a:lnTo>
                    <a:pt x="0" y="330200"/>
                  </a:lnTo>
                  <a:lnTo>
                    <a:pt x="53530" y="330200"/>
                  </a:lnTo>
                  <a:lnTo>
                    <a:pt x="53530" y="0"/>
                  </a:lnTo>
                  <a:close/>
                </a:path>
                <a:path w="16384269" h="330200">
                  <a:moveTo>
                    <a:pt x="636752" y="0"/>
                  </a:moveTo>
                  <a:lnTo>
                    <a:pt x="583209" y="0"/>
                  </a:lnTo>
                  <a:lnTo>
                    <a:pt x="583209" y="330200"/>
                  </a:lnTo>
                  <a:lnTo>
                    <a:pt x="636752" y="330200"/>
                  </a:lnTo>
                  <a:lnTo>
                    <a:pt x="636752" y="0"/>
                  </a:lnTo>
                  <a:close/>
                </a:path>
                <a:path w="16384269" h="330200">
                  <a:moveTo>
                    <a:pt x="1219962" y="0"/>
                  </a:moveTo>
                  <a:lnTo>
                    <a:pt x="1166431" y="0"/>
                  </a:lnTo>
                  <a:lnTo>
                    <a:pt x="1166431" y="330200"/>
                  </a:lnTo>
                  <a:lnTo>
                    <a:pt x="1219962" y="330200"/>
                  </a:lnTo>
                  <a:lnTo>
                    <a:pt x="1219962" y="0"/>
                  </a:lnTo>
                  <a:close/>
                </a:path>
                <a:path w="16384269" h="330200">
                  <a:moveTo>
                    <a:pt x="1803184" y="0"/>
                  </a:moveTo>
                  <a:lnTo>
                    <a:pt x="1749640" y="0"/>
                  </a:lnTo>
                  <a:lnTo>
                    <a:pt x="1749640" y="330200"/>
                  </a:lnTo>
                  <a:lnTo>
                    <a:pt x="1803184" y="330200"/>
                  </a:lnTo>
                  <a:lnTo>
                    <a:pt x="1803184" y="0"/>
                  </a:lnTo>
                  <a:close/>
                </a:path>
                <a:path w="16384269" h="330200">
                  <a:moveTo>
                    <a:pt x="2386419" y="0"/>
                  </a:moveTo>
                  <a:lnTo>
                    <a:pt x="2332875" y="0"/>
                  </a:lnTo>
                  <a:lnTo>
                    <a:pt x="2332875" y="330200"/>
                  </a:lnTo>
                  <a:lnTo>
                    <a:pt x="2386419" y="330200"/>
                  </a:lnTo>
                  <a:lnTo>
                    <a:pt x="2386419" y="0"/>
                  </a:lnTo>
                  <a:close/>
                </a:path>
                <a:path w="16384269" h="330200">
                  <a:moveTo>
                    <a:pt x="2969641" y="0"/>
                  </a:moveTo>
                  <a:lnTo>
                    <a:pt x="2916097" y="0"/>
                  </a:lnTo>
                  <a:lnTo>
                    <a:pt x="2916097" y="330200"/>
                  </a:lnTo>
                  <a:lnTo>
                    <a:pt x="2969641" y="330200"/>
                  </a:lnTo>
                  <a:lnTo>
                    <a:pt x="2969641" y="0"/>
                  </a:lnTo>
                  <a:close/>
                </a:path>
                <a:path w="16384269" h="330200">
                  <a:moveTo>
                    <a:pt x="3552850" y="0"/>
                  </a:moveTo>
                  <a:lnTo>
                    <a:pt x="3499320" y="0"/>
                  </a:lnTo>
                  <a:lnTo>
                    <a:pt x="3499320" y="330200"/>
                  </a:lnTo>
                  <a:lnTo>
                    <a:pt x="3552850" y="330200"/>
                  </a:lnTo>
                  <a:lnTo>
                    <a:pt x="3552850" y="0"/>
                  </a:lnTo>
                  <a:close/>
                </a:path>
                <a:path w="16384269" h="330200">
                  <a:moveTo>
                    <a:pt x="4136072" y="0"/>
                  </a:moveTo>
                  <a:lnTo>
                    <a:pt x="4082529" y="0"/>
                  </a:lnTo>
                  <a:lnTo>
                    <a:pt x="4082529" y="330200"/>
                  </a:lnTo>
                  <a:lnTo>
                    <a:pt x="4136072" y="330200"/>
                  </a:lnTo>
                  <a:lnTo>
                    <a:pt x="4136072" y="0"/>
                  </a:lnTo>
                  <a:close/>
                </a:path>
                <a:path w="16384269" h="330200">
                  <a:moveTo>
                    <a:pt x="4719282" y="0"/>
                  </a:moveTo>
                  <a:lnTo>
                    <a:pt x="4665751" y="0"/>
                  </a:lnTo>
                  <a:lnTo>
                    <a:pt x="4665751" y="330200"/>
                  </a:lnTo>
                  <a:lnTo>
                    <a:pt x="4719282" y="330200"/>
                  </a:lnTo>
                  <a:lnTo>
                    <a:pt x="4719282" y="0"/>
                  </a:lnTo>
                  <a:close/>
                </a:path>
                <a:path w="16384269" h="330200">
                  <a:moveTo>
                    <a:pt x="5302516" y="0"/>
                  </a:moveTo>
                  <a:lnTo>
                    <a:pt x="5248986" y="0"/>
                  </a:lnTo>
                  <a:lnTo>
                    <a:pt x="5248986" y="330200"/>
                  </a:lnTo>
                  <a:lnTo>
                    <a:pt x="5302516" y="330200"/>
                  </a:lnTo>
                  <a:lnTo>
                    <a:pt x="5302516" y="0"/>
                  </a:lnTo>
                  <a:close/>
                </a:path>
                <a:path w="16384269" h="330200">
                  <a:moveTo>
                    <a:pt x="5885739" y="0"/>
                  </a:moveTo>
                  <a:lnTo>
                    <a:pt x="5832195" y="0"/>
                  </a:lnTo>
                  <a:lnTo>
                    <a:pt x="5832195" y="330200"/>
                  </a:lnTo>
                  <a:lnTo>
                    <a:pt x="5885739" y="330200"/>
                  </a:lnTo>
                  <a:lnTo>
                    <a:pt x="5885739" y="0"/>
                  </a:lnTo>
                  <a:close/>
                </a:path>
                <a:path w="16384269" h="330200">
                  <a:moveTo>
                    <a:pt x="6468961" y="0"/>
                  </a:moveTo>
                  <a:lnTo>
                    <a:pt x="6415418" y="0"/>
                  </a:lnTo>
                  <a:lnTo>
                    <a:pt x="6415418" y="330200"/>
                  </a:lnTo>
                  <a:lnTo>
                    <a:pt x="6468961" y="330200"/>
                  </a:lnTo>
                  <a:lnTo>
                    <a:pt x="6468961" y="0"/>
                  </a:lnTo>
                  <a:close/>
                </a:path>
                <a:path w="16384269" h="330200">
                  <a:moveTo>
                    <a:pt x="7052170" y="0"/>
                  </a:moveTo>
                  <a:lnTo>
                    <a:pt x="6998640" y="0"/>
                  </a:lnTo>
                  <a:lnTo>
                    <a:pt x="6998640" y="330200"/>
                  </a:lnTo>
                  <a:lnTo>
                    <a:pt x="7052170" y="330200"/>
                  </a:lnTo>
                  <a:lnTo>
                    <a:pt x="7052170" y="0"/>
                  </a:lnTo>
                  <a:close/>
                </a:path>
                <a:path w="16384269" h="330200">
                  <a:moveTo>
                    <a:pt x="7635392" y="0"/>
                  </a:moveTo>
                  <a:lnTo>
                    <a:pt x="7581849" y="0"/>
                  </a:lnTo>
                  <a:lnTo>
                    <a:pt x="7581849" y="330200"/>
                  </a:lnTo>
                  <a:lnTo>
                    <a:pt x="7635392" y="330200"/>
                  </a:lnTo>
                  <a:lnTo>
                    <a:pt x="7635392" y="0"/>
                  </a:lnTo>
                  <a:close/>
                </a:path>
                <a:path w="16384269" h="330200">
                  <a:moveTo>
                    <a:pt x="8218602" y="0"/>
                  </a:moveTo>
                  <a:lnTo>
                    <a:pt x="8165071" y="0"/>
                  </a:lnTo>
                  <a:lnTo>
                    <a:pt x="8165071" y="330200"/>
                  </a:lnTo>
                  <a:lnTo>
                    <a:pt x="8218602" y="330200"/>
                  </a:lnTo>
                  <a:lnTo>
                    <a:pt x="8218602" y="0"/>
                  </a:lnTo>
                  <a:close/>
                </a:path>
                <a:path w="16384269" h="330200">
                  <a:moveTo>
                    <a:pt x="8801837" y="0"/>
                  </a:moveTo>
                  <a:lnTo>
                    <a:pt x="8748306" y="0"/>
                  </a:lnTo>
                  <a:lnTo>
                    <a:pt x="8748306" y="330200"/>
                  </a:lnTo>
                  <a:lnTo>
                    <a:pt x="8801837" y="330200"/>
                  </a:lnTo>
                  <a:lnTo>
                    <a:pt x="8801837" y="0"/>
                  </a:lnTo>
                  <a:close/>
                </a:path>
                <a:path w="16384269" h="330200">
                  <a:moveTo>
                    <a:pt x="9385059" y="0"/>
                  </a:moveTo>
                  <a:lnTo>
                    <a:pt x="9331528" y="0"/>
                  </a:lnTo>
                  <a:lnTo>
                    <a:pt x="9331528" y="330200"/>
                  </a:lnTo>
                  <a:lnTo>
                    <a:pt x="9385059" y="330200"/>
                  </a:lnTo>
                  <a:lnTo>
                    <a:pt x="9385059" y="0"/>
                  </a:lnTo>
                  <a:close/>
                </a:path>
                <a:path w="16384269" h="330200">
                  <a:moveTo>
                    <a:pt x="9968281" y="0"/>
                  </a:moveTo>
                  <a:lnTo>
                    <a:pt x="9914738" y="0"/>
                  </a:lnTo>
                  <a:lnTo>
                    <a:pt x="9914738" y="330200"/>
                  </a:lnTo>
                  <a:lnTo>
                    <a:pt x="9968281" y="330200"/>
                  </a:lnTo>
                  <a:lnTo>
                    <a:pt x="9968281" y="0"/>
                  </a:lnTo>
                  <a:close/>
                </a:path>
                <a:path w="16384269" h="330200">
                  <a:moveTo>
                    <a:pt x="10551490" y="0"/>
                  </a:moveTo>
                  <a:lnTo>
                    <a:pt x="10497960" y="0"/>
                  </a:lnTo>
                  <a:lnTo>
                    <a:pt x="10497960" y="330200"/>
                  </a:lnTo>
                  <a:lnTo>
                    <a:pt x="10551490" y="330200"/>
                  </a:lnTo>
                  <a:lnTo>
                    <a:pt x="10551490" y="0"/>
                  </a:lnTo>
                  <a:close/>
                </a:path>
                <a:path w="16384269" h="330200">
                  <a:moveTo>
                    <a:pt x="11134712" y="0"/>
                  </a:moveTo>
                  <a:lnTo>
                    <a:pt x="11081169" y="0"/>
                  </a:lnTo>
                  <a:lnTo>
                    <a:pt x="11081169" y="330200"/>
                  </a:lnTo>
                  <a:lnTo>
                    <a:pt x="11134712" y="330200"/>
                  </a:lnTo>
                  <a:lnTo>
                    <a:pt x="11134712" y="0"/>
                  </a:lnTo>
                  <a:close/>
                </a:path>
                <a:path w="16384269" h="330200">
                  <a:moveTo>
                    <a:pt x="11717947" y="0"/>
                  </a:moveTo>
                  <a:lnTo>
                    <a:pt x="11664404" y="0"/>
                  </a:lnTo>
                  <a:lnTo>
                    <a:pt x="11664404" y="330200"/>
                  </a:lnTo>
                  <a:lnTo>
                    <a:pt x="11717947" y="330200"/>
                  </a:lnTo>
                  <a:lnTo>
                    <a:pt x="11717947" y="0"/>
                  </a:lnTo>
                  <a:close/>
                </a:path>
                <a:path w="16384269" h="330200">
                  <a:moveTo>
                    <a:pt x="12301169" y="0"/>
                  </a:moveTo>
                  <a:lnTo>
                    <a:pt x="12247626" y="0"/>
                  </a:lnTo>
                  <a:lnTo>
                    <a:pt x="12247626" y="330200"/>
                  </a:lnTo>
                  <a:lnTo>
                    <a:pt x="12301169" y="330200"/>
                  </a:lnTo>
                  <a:lnTo>
                    <a:pt x="12301169" y="0"/>
                  </a:lnTo>
                  <a:close/>
                </a:path>
                <a:path w="16384269" h="330200">
                  <a:moveTo>
                    <a:pt x="12884379" y="0"/>
                  </a:moveTo>
                  <a:lnTo>
                    <a:pt x="12830848" y="0"/>
                  </a:lnTo>
                  <a:lnTo>
                    <a:pt x="12830848" y="330200"/>
                  </a:lnTo>
                  <a:lnTo>
                    <a:pt x="12884379" y="330200"/>
                  </a:lnTo>
                  <a:lnTo>
                    <a:pt x="12884379" y="0"/>
                  </a:lnTo>
                  <a:close/>
                </a:path>
                <a:path w="16384269" h="330200">
                  <a:moveTo>
                    <a:pt x="13467601" y="0"/>
                  </a:moveTo>
                  <a:lnTo>
                    <a:pt x="13414058" y="0"/>
                  </a:lnTo>
                  <a:lnTo>
                    <a:pt x="13414058" y="330200"/>
                  </a:lnTo>
                  <a:lnTo>
                    <a:pt x="13467601" y="330200"/>
                  </a:lnTo>
                  <a:lnTo>
                    <a:pt x="13467601" y="0"/>
                  </a:lnTo>
                  <a:close/>
                </a:path>
                <a:path w="16384269" h="330200">
                  <a:moveTo>
                    <a:pt x="14050823" y="0"/>
                  </a:moveTo>
                  <a:lnTo>
                    <a:pt x="13997280" y="0"/>
                  </a:lnTo>
                  <a:lnTo>
                    <a:pt x="13997280" y="330200"/>
                  </a:lnTo>
                  <a:lnTo>
                    <a:pt x="14050823" y="330200"/>
                  </a:lnTo>
                  <a:lnTo>
                    <a:pt x="14050823" y="0"/>
                  </a:lnTo>
                  <a:close/>
                </a:path>
                <a:path w="16384269" h="330200">
                  <a:moveTo>
                    <a:pt x="14634058" y="0"/>
                  </a:moveTo>
                  <a:lnTo>
                    <a:pt x="14580515" y="0"/>
                  </a:lnTo>
                  <a:lnTo>
                    <a:pt x="14580515" y="330200"/>
                  </a:lnTo>
                  <a:lnTo>
                    <a:pt x="14634058" y="330200"/>
                  </a:lnTo>
                  <a:lnTo>
                    <a:pt x="14634058" y="0"/>
                  </a:lnTo>
                  <a:close/>
                </a:path>
                <a:path w="16384269" h="330200">
                  <a:moveTo>
                    <a:pt x="15217267" y="0"/>
                  </a:moveTo>
                  <a:lnTo>
                    <a:pt x="15163737" y="0"/>
                  </a:lnTo>
                  <a:lnTo>
                    <a:pt x="15163737" y="330200"/>
                  </a:lnTo>
                  <a:lnTo>
                    <a:pt x="15217267" y="330200"/>
                  </a:lnTo>
                  <a:lnTo>
                    <a:pt x="15217267" y="0"/>
                  </a:lnTo>
                  <a:close/>
                </a:path>
                <a:path w="16384269" h="330200">
                  <a:moveTo>
                    <a:pt x="15800489" y="0"/>
                  </a:moveTo>
                  <a:lnTo>
                    <a:pt x="15746946" y="0"/>
                  </a:lnTo>
                  <a:lnTo>
                    <a:pt x="15746946" y="330200"/>
                  </a:lnTo>
                  <a:lnTo>
                    <a:pt x="15800489" y="330200"/>
                  </a:lnTo>
                  <a:lnTo>
                    <a:pt x="15800489" y="0"/>
                  </a:lnTo>
                  <a:close/>
                </a:path>
                <a:path w="16384269" h="330200">
                  <a:moveTo>
                    <a:pt x="16383699" y="0"/>
                  </a:moveTo>
                  <a:lnTo>
                    <a:pt x="16330168" y="0"/>
                  </a:lnTo>
                  <a:lnTo>
                    <a:pt x="16330168" y="330200"/>
                  </a:lnTo>
                  <a:lnTo>
                    <a:pt x="16383699" y="330200"/>
                  </a:lnTo>
                  <a:lnTo>
                    <a:pt x="16383699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24939" y="1181112"/>
              <a:ext cx="15478125" cy="8229600"/>
            </a:xfrm>
            <a:custGeom>
              <a:avLst/>
              <a:gdLst/>
              <a:ahLst/>
              <a:cxnLst/>
              <a:rect l="l" t="t" r="r" b="b"/>
              <a:pathLst>
                <a:path w="15478125" h="8229600">
                  <a:moveTo>
                    <a:pt x="15478100" y="0"/>
                  </a:moveTo>
                  <a:lnTo>
                    <a:pt x="0" y="0"/>
                  </a:lnTo>
                  <a:lnTo>
                    <a:pt x="0" y="8077200"/>
                  </a:lnTo>
                  <a:lnTo>
                    <a:pt x="0" y="8229600"/>
                  </a:lnTo>
                  <a:lnTo>
                    <a:pt x="15478100" y="8229600"/>
                  </a:lnTo>
                  <a:lnTo>
                    <a:pt x="15478100" y="8077200"/>
                  </a:lnTo>
                  <a:lnTo>
                    <a:pt x="1547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72539" y="1028712"/>
              <a:ext cx="15478125" cy="8229600"/>
            </a:xfrm>
            <a:custGeom>
              <a:avLst/>
              <a:gdLst/>
              <a:ahLst/>
              <a:cxnLst/>
              <a:rect l="l" t="t" r="r" b="b"/>
              <a:pathLst>
                <a:path w="15478125" h="8229600">
                  <a:moveTo>
                    <a:pt x="14884730" y="2380958"/>
                  </a:moveTo>
                  <a:lnTo>
                    <a:pt x="0" y="2380958"/>
                  </a:lnTo>
                  <a:lnTo>
                    <a:pt x="0" y="8229600"/>
                  </a:lnTo>
                  <a:lnTo>
                    <a:pt x="14884730" y="8229600"/>
                  </a:lnTo>
                  <a:lnTo>
                    <a:pt x="14884730" y="2380958"/>
                  </a:lnTo>
                  <a:close/>
                </a:path>
                <a:path w="15478125" h="8229600">
                  <a:moveTo>
                    <a:pt x="15478100" y="7566965"/>
                  </a:moveTo>
                  <a:lnTo>
                    <a:pt x="14960930" y="7566965"/>
                  </a:lnTo>
                  <a:lnTo>
                    <a:pt x="14960930" y="8229600"/>
                  </a:lnTo>
                  <a:lnTo>
                    <a:pt x="15478100" y="8229600"/>
                  </a:lnTo>
                  <a:lnTo>
                    <a:pt x="15478100" y="7566965"/>
                  </a:lnTo>
                  <a:close/>
                </a:path>
                <a:path w="15478125" h="8229600">
                  <a:moveTo>
                    <a:pt x="15478100" y="2380958"/>
                  </a:moveTo>
                  <a:lnTo>
                    <a:pt x="14960930" y="2380958"/>
                  </a:lnTo>
                  <a:lnTo>
                    <a:pt x="14960930" y="5821438"/>
                  </a:lnTo>
                  <a:lnTo>
                    <a:pt x="15478100" y="5821438"/>
                  </a:lnTo>
                  <a:lnTo>
                    <a:pt x="15478100" y="2380958"/>
                  </a:lnTo>
                  <a:close/>
                </a:path>
                <a:path w="15478125" h="8229600">
                  <a:moveTo>
                    <a:pt x="15478100" y="0"/>
                  </a:moveTo>
                  <a:lnTo>
                    <a:pt x="0" y="0"/>
                  </a:lnTo>
                  <a:lnTo>
                    <a:pt x="0" y="2271826"/>
                  </a:lnTo>
                  <a:lnTo>
                    <a:pt x="15478100" y="2271826"/>
                  </a:lnTo>
                  <a:lnTo>
                    <a:pt x="15478100" y="0"/>
                  </a:lnTo>
                  <a:close/>
                </a:path>
              </a:pathLst>
            </a:custGeom>
            <a:solidFill>
              <a:srgbClr val="FDFA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72551" y="1028732"/>
              <a:ext cx="15478125" cy="8229600"/>
            </a:xfrm>
            <a:custGeom>
              <a:avLst/>
              <a:gdLst/>
              <a:ahLst/>
              <a:cxnLst/>
              <a:rect l="l" t="t" r="r" b="b"/>
              <a:pathLst>
                <a:path w="15478125" h="8229600">
                  <a:moveTo>
                    <a:pt x="0" y="0"/>
                  </a:moveTo>
                  <a:lnTo>
                    <a:pt x="15477976" y="0"/>
                  </a:lnTo>
                  <a:lnTo>
                    <a:pt x="15477976" y="8229535"/>
                  </a:lnTo>
                  <a:lnTo>
                    <a:pt x="0" y="8229535"/>
                  </a:lnTo>
                  <a:lnTo>
                    <a:pt x="0" y="0"/>
                  </a:lnTo>
                  <a:close/>
                </a:path>
              </a:pathLst>
            </a:custGeom>
            <a:ln w="152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333517" y="3409666"/>
              <a:ext cx="458470" cy="2463165"/>
            </a:xfrm>
            <a:custGeom>
              <a:avLst/>
              <a:gdLst/>
              <a:ahLst/>
              <a:cxnLst/>
              <a:rect l="l" t="t" r="r" b="b"/>
              <a:pathLst>
                <a:path w="458469" h="2463165">
                  <a:moveTo>
                    <a:pt x="458104" y="2462822"/>
                  </a:moveTo>
                  <a:lnTo>
                    <a:pt x="0" y="2462822"/>
                  </a:lnTo>
                  <a:lnTo>
                    <a:pt x="0" y="0"/>
                  </a:lnTo>
                  <a:lnTo>
                    <a:pt x="458104" y="0"/>
                  </a:lnTo>
                  <a:lnTo>
                    <a:pt x="458104" y="2462822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72551" y="3338639"/>
              <a:ext cx="15478125" cy="33020"/>
            </a:xfrm>
            <a:custGeom>
              <a:avLst/>
              <a:gdLst/>
              <a:ahLst/>
              <a:cxnLst/>
              <a:rect l="l" t="t" r="r" b="b"/>
              <a:pathLst>
                <a:path w="15478125" h="33020">
                  <a:moveTo>
                    <a:pt x="0" y="0"/>
                  </a:moveTo>
                  <a:lnTo>
                    <a:pt x="15478096" y="32927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10584" y="1576130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822" y="751643"/>
                  </a:moveTo>
                  <a:lnTo>
                    <a:pt x="328679" y="748715"/>
                  </a:lnTo>
                  <a:lnTo>
                    <a:pt x="283284" y="740166"/>
                  </a:lnTo>
                  <a:lnTo>
                    <a:pt x="239989" y="726346"/>
                  </a:lnTo>
                  <a:lnTo>
                    <a:pt x="199146" y="707610"/>
                  </a:lnTo>
                  <a:lnTo>
                    <a:pt x="161106" y="684309"/>
                  </a:lnTo>
                  <a:lnTo>
                    <a:pt x="126223" y="656794"/>
                  </a:lnTo>
                  <a:lnTo>
                    <a:pt x="94848" y="625420"/>
                  </a:lnTo>
                  <a:lnTo>
                    <a:pt x="67334" y="590537"/>
                  </a:lnTo>
                  <a:lnTo>
                    <a:pt x="44033" y="552497"/>
                  </a:lnTo>
                  <a:lnTo>
                    <a:pt x="25296" y="511654"/>
                  </a:lnTo>
                  <a:lnTo>
                    <a:pt x="11477" y="468358"/>
                  </a:lnTo>
                  <a:lnTo>
                    <a:pt x="2927" y="422964"/>
                  </a:lnTo>
                  <a:lnTo>
                    <a:pt x="0" y="375825"/>
                  </a:lnTo>
                  <a:lnTo>
                    <a:pt x="2927" y="328679"/>
                  </a:lnTo>
                  <a:lnTo>
                    <a:pt x="11477" y="283284"/>
                  </a:lnTo>
                  <a:lnTo>
                    <a:pt x="25296" y="239989"/>
                  </a:lnTo>
                  <a:lnTo>
                    <a:pt x="44033" y="199145"/>
                  </a:lnTo>
                  <a:lnTo>
                    <a:pt x="67334" y="161106"/>
                  </a:lnTo>
                  <a:lnTo>
                    <a:pt x="94848" y="126223"/>
                  </a:lnTo>
                  <a:lnTo>
                    <a:pt x="126223" y="94848"/>
                  </a:lnTo>
                  <a:lnTo>
                    <a:pt x="161106" y="67334"/>
                  </a:lnTo>
                  <a:lnTo>
                    <a:pt x="199146" y="44032"/>
                  </a:lnTo>
                  <a:lnTo>
                    <a:pt x="239989" y="25296"/>
                  </a:lnTo>
                  <a:lnTo>
                    <a:pt x="283284" y="11477"/>
                  </a:lnTo>
                  <a:lnTo>
                    <a:pt x="328679" y="2927"/>
                  </a:lnTo>
                  <a:lnTo>
                    <a:pt x="375812" y="0"/>
                  </a:lnTo>
                  <a:lnTo>
                    <a:pt x="422964" y="2927"/>
                  </a:lnTo>
                  <a:lnTo>
                    <a:pt x="468359" y="11477"/>
                  </a:lnTo>
                  <a:lnTo>
                    <a:pt x="511654" y="25296"/>
                  </a:lnTo>
                  <a:lnTo>
                    <a:pt x="552497" y="44032"/>
                  </a:lnTo>
                  <a:lnTo>
                    <a:pt x="590537" y="67334"/>
                  </a:lnTo>
                  <a:lnTo>
                    <a:pt x="625420" y="94848"/>
                  </a:lnTo>
                  <a:lnTo>
                    <a:pt x="656795" y="126223"/>
                  </a:lnTo>
                  <a:lnTo>
                    <a:pt x="684309" y="161106"/>
                  </a:lnTo>
                  <a:lnTo>
                    <a:pt x="707610" y="199145"/>
                  </a:lnTo>
                  <a:lnTo>
                    <a:pt x="726347" y="239989"/>
                  </a:lnTo>
                  <a:lnTo>
                    <a:pt x="740166" y="283284"/>
                  </a:lnTo>
                  <a:lnTo>
                    <a:pt x="748716" y="328679"/>
                  </a:lnTo>
                  <a:lnTo>
                    <a:pt x="751644" y="375818"/>
                  </a:lnTo>
                  <a:lnTo>
                    <a:pt x="748716" y="422964"/>
                  </a:lnTo>
                  <a:lnTo>
                    <a:pt x="740166" y="468358"/>
                  </a:lnTo>
                  <a:lnTo>
                    <a:pt x="726347" y="511654"/>
                  </a:lnTo>
                  <a:lnTo>
                    <a:pt x="707610" y="552497"/>
                  </a:lnTo>
                  <a:lnTo>
                    <a:pt x="684309" y="590537"/>
                  </a:lnTo>
                  <a:lnTo>
                    <a:pt x="656795" y="625420"/>
                  </a:lnTo>
                  <a:lnTo>
                    <a:pt x="625420" y="656794"/>
                  </a:lnTo>
                  <a:lnTo>
                    <a:pt x="590537" y="684309"/>
                  </a:lnTo>
                  <a:lnTo>
                    <a:pt x="552497" y="707610"/>
                  </a:lnTo>
                  <a:lnTo>
                    <a:pt x="511654" y="726346"/>
                  </a:lnTo>
                  <a:lnTo>
                    <a:pt x="468359" y="740166"/>
                  </a:lnTo>
                  <a:lnTo>
                    <a:pt x="422964" y="748715"/>
                  </a:lnTo>
                  <a:lnTo>
                    <a:pt x="375822" y="751643"/>
                  </a:lnTo>
                  <a:close/>
                </a:path>
              </a:pathLst>
            </a:custGeom>
            <a:solidFill>
              <a:srgbClr val="C7DE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750273" y="1576130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822" y="751643"/>
                  </a:moveTo>
                  <a:lnTo>
                    <a:pt x="328679" y="748715"/>
                  </a:lnTo>
                  <a:lnTo>
                    <a:pt x="283284" y="740166"/>
                  </a:lnTo>
                  <a:lnTo>
                    <a:pt x="239989" y="726346"/>
                  </a:lnTo>
                  <a:lnTo>
                    <a:pt x="199146" y="707610"/>
                  </a:lnTo>
                  <a:lnTo>
                    <a:pt x="161106" y="684309"/>
                  </a:lnTo>
                  <a:lnTo>
                    <a:pt x="126223" y="656794"/>
                  </a:lnTo>
                  <a:lnTo>
                    <a:pt x="94848" y="625420"/>
                  </a:lnTo>
                  <a:lnTo>
                    <a:pt x="67334" y="590537"/>
                  </a:lnTo>
                  <a:lnTo>
                    <a:pt x="44033" y="552497"/>
                  </a:lnTo>
                  <a:lnTo>
                    <a:pt x="25296" y="511654"/>
                  </a:lnTo>
                  <a:lnTo>
                    <a:pt x="11477" y="468358"/>
                  </a:lnTo>
                  <a:lnTo>
                    <a:pt x="2927" y="422964"/>
                  </a:lnTo>
                  <a:lnTo>
                    <a:pt x="0" y="375826"/>
                  </a:lnTo>
                  <a:lnTo>
                    <a:pt x="2927" y="328679"/>
                  </a:lnTo>
                  <a:lnTo>
                    <a:pt x="11477" y="283284"/>
                  </a:lnTo>
                  <a:lnTo>
                    <a:pt x="25296" y="239989"/>
                  </a:lnTo>
                  <a:lnTo>
                    <a:pt x="44033" y="199145"/>
                  </a:lnTo>
                  <a:lnTo>
                    <a:pt x="67334" y="161106"/>
                  </a:lnTo>
                  <a:lnTo>
                    <a:pt x="94848" y="126223"/>
                  </a:lnTo>
                  <a:lnTo>
                    <a:pt x="126223" y="94848"/>
                  </a:lnTo>
                  <a:lnTo>
                    <a:pt x="161106" y="67334"/>
                  </a:lnTo>
                  <a:lnTo>
                    <a:pt x="199146" y="44032"/>
                  </a:lnTo>
                  <a:lnTo>
                    <a:pt x="239989" y="25296"/>
                  </a:lnTo>
                  <a:lnTo>
                    <a:pt x="283284" y="11477"/>
                  </a:lnTo>
                  <a:lnTo>
                    <a:pt x="328679" y="2927"/>
                  </a:lnTo>
                  <a:lnTo>
                    <a:pt x="375812" y="0"/>
                  </a:lnTo>
                  <a:lnTo>
                    <a:pt x="422964" y="2927"/>
                  </a:lnTo>
                  <a:lnTo>
                    <a:pt x="468359" y="11477"/>
                  </a:lnTo>
                  <a:lnTo>
                    <a:pt x="511654" y="25296"/>
                  </a:lnTo>
                  <a:lnTo>
                    <a:pt x="552498" y="44032"/>
                  </a:lnTo>
                  <a:lnTo>
                    <a:pt x="590537" y="67334"/>
                  </a:lnTo>
                  <a:lnTo>
                    <a:pt x="625420" y="94848"/>
                  </a:lnTo>
                  <a:lnTo>
                    <a:pt x="656795" y="126223"/>
                  </a:lnTo>
                  <a:lnTo>
                    <a:pt x="684309" y="161106"/>
                  </a:lnTo>
                  <a:lnTo>
                    <a:pt x="707610" y="199145"/>
                  </a:lnTo>
                  <a:lnTo>
                    <a:pt x="726347" y="239989"/>
                  </a:lnTo>
                  <a:lnTo>
                    <a:pt x="740166" y="283284"/>
                  </a:lnTo>
                  <a:lnTo>
                    <a:pt x="748716" y="328679"/>
                  </a:lnTo>
                  <a:lnTo>
                    <a:pt x="751644" y="375816"/>
                  </a:lnTo>
                  <a:lnTo>
                    <a:pt x="748716" y="422964"/>
                  </a:lnTo>
                  <a:lnTo>
                    <a:pt x="740166" y="468358"/>
                  </a:lnTo>
                  <a:lnTo>
                    <a:pt x="726347" y="511654"/>
                  </a:lnTo>
                  <a:lnTo>
                    <a:pt x="707610" y="552497"/>
                  </a:lnTo>
                  <a:lnTo>
                    <a:pt x="684309" y="590537"/>
                  </a:lnTo>
                  <a:lnTo>
                    <a:pt x="656795" y="625420"/>
                  </a:lnTo>
                  <a:lnTo>
                    <a:pt x="625420" y="656794"/>
                  </a:lnTo>
                  <a:lnTo>
                    <a:pt x="590537" y="684309"/>
                  </a:lnTo>
                  <a:lnTo>
                    <a:pt x="552498" y="707610"/>
                  </a:lnTo>
                  <a:lnTo>
                    <a:pt x="511654" y="726346"/>
                  </a:lnTo>
                  <a:lnTo>
                    <a:pt x="468359" y="740166"/>
                  </a:lnTo>
                  <a:lnTo>
                    <a:pt x="422964" y="748715"/>
                  </a:lnTo>
                  <a:lnTo>
                    <a:pt x="375822" y="751643"/>
                  </a:lnTo>
                  <a:close/>
                </a:path>
              </a:pathLst>
            </a:custGeom>
            <a:solidFill>
              <a:srgbClr val="D0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689962" y="1576130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821" y="751643"/>
                  </a:moveTo>
                  <a:lnTo>
                    <a:pt x="328679" y="748715"/>
                  </a:lnTo>
                  <a:lnTo>
                    <a:pt x="283284" y="740166"/>
                  </a:lnTo>
                  <a:lnTo>
                    <a:pt x="239989" y="726346"/>
                  </a:lnTo>
                  <a:lnTo>
                    <a:pt x="199145" y="707610"/>
                  </a:lnTo>
                  <a:lnTo>
                    <a:pt x="161106" y="684309"/>
                  </a:lnTo>
                  <a:lnTo>
                    <a:pt x="126223" y="656794"/>
                  </a:lnTo>
                  <a:lnTo>
                    <a:pt x="94848" y="625420"/>
                  </a:lnTo>
                  <a:lnTo>
                    <a:pt x="67334" y="590537"/>
                  </a:lnTo>
                  <a:lnTo>
                    <a:pt x="44033" y="552497"/>
                  </a:lnTo>
                  <a:lnTo>
                    <a:pt x="25296" y="511654"/>
                  </a:lnTo>
                  <a:lnTo>
                    <a:pt x="11477" y="468358"/>
                  </a:lnTo>
                  <a:lnTo>
                    <a:pt x="2927" y="422964"/>
                  </a:lnTo>
                  <a:lnTo>
                    <a:pt x="0" y="375828"/>
                  </a:lnTo>
                  <a:lnTo>
                    <a:pt x="2927" y="328679"/>
                  </a:lnTo>
                  <a:lnTo>
                    <a:pt x="11477" y="283284"/>
                  </a:lnTo>
                  <a:lnTo>
                    <a:pt x="25296" y="239989"/>
                  </a:lnTo>
                  <a:lnTo>
                    <a:pt x="44033" y="199145"/>
                  </a:lnTo>
                  <a:lnTo>
                    <a:pt x="67334" y="161106"/>
                  </a:lnTo>
                  <a:lnTo>
                    <a:pt x="94848" y="126223"/>
                  </a:lnTo>
                  <a:lnTo>
                    <a:pt x="126223" y="94848"/>
                  </a:lnTo>
                  <a:lnTo>
                    <a:pt x="161106" y="67334"/>
                  </a:lnTo>
                  <a:lnTo>
                    <a:pt x="199145" y="44032"/>
                  </a:lnTo>
                  <a:lnTo>
                    <a:pt x="239989" y="25296"/>
                  </a:lnTo>
                  <a:lnTo>
                    <a:pt x="283284" y="11477"/>
                  </a:lnTo>
                  <a:lnTo>
                    <a:pt x="328679" y="2927"/>
                  </a:lnTo>
                  <a:lnTo>
                    <a:pt x="375812" y="0"/>
                  </a:lnTo>
                  <a:lnTo>
                    <a:pt x="422964" y="2927"/>
                  </a:lnTo>
                  <a:lnTo>
                    <a:pt x="468359" y="11477"/>
                  </a:lnTo>
                  <a:lnTo>
                    <a:pt x="511654" y="25296"/>
                  </a:lnTo>
                  <a:lnTo>
                    <a:pt x="552497" y="44032"/>
                  </a:lnTo>
                  <a:lnTo>
                    <a:pt x="590537" y="67334"/>
                  </a:lnTo>
                  <a:lnTo>
                    <a:pt x="625420" y="94848"/>
                  </a:lnTo>
                  <a:lnTo>
                    <a:pt x="656795" y="126223"/>
                  </a:lnTo>
                  <a:lnTo>
                    <a:pt x="684309" y="161106"/>
                  </a:lnTo>
                  <a:lnTo>
                    <a:pt x="707610" y="199145"/>
                  </a:lnTo>
                  <a:lnTo>
                    <a:pt x="726347" y="239989"/>
                  </a:lnTo>
                  <a:lnTo>
                    <a:pt x="740166" y="283284"/>
                  </a:lnTo>
                  <a:lnTo>
                    <a:pt x="748715" y="328679"/>
                  </a:lnTo>
                  <a:lnTo>
                    <a:pt x="751643" y="375815"/>
                  </a:lnTo>
                  <a:lnTo>
                    <a:pt x="748715" y="422964"/>
                  </a:lnTo>
                  <a:lnTo>
                    <a:pt x="740166" y="468358"/>
                  </a:lnTo>
                  <a:lnTo>
                    <a:pt x="726347" y="511654"/>
                  </a:lnTo>
                  <a:lnTo>
                    <a:pt x="707610" y="552497"/>
                  </a:lnTo>
                  <a:lnTo>
                    <a:pt x="684309" y="590537"/>
                  </a:lnTo>
                  <a:lnTo>
                    <a:pt x="656795" y="625420"/>
                  </a:lnTo>
                  <a:lnTo>
                    <a:pt x="625420" y="656794"/>
                  </a:lnTo>
                  <a:lnTo>
                    <a:pt x="590537" y="684309"/>
                  </a:lnTo>
                  <a:lnTo>
                    <a:pt x="552497" y="707610"/>
                  </a:lnTo>
                  <a:lnTo>
                    <a:pt x="511654" y="726346"/>
                  </a:lnTo>
                  <a:lnTo>
                    <a:pt x="468359" y="740166"/>
                  </a:lnTo>
                  <a:lnTo>
                    <a:pt x="422964" y="748715"/>
                  </a:lnTo>
                  <a:lnTo>
                    <a:pt x="375821" y="751643"/>
                  </a:lnTo>
                  <a:close/>
                </a:path>
              </a:pathLst>
            </a:custGeom>
            <a:solidFill>
              <a:srgbClr val="E8C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1660" y="1660848"/>
              <a:ext cx="708025" cy="552450"/>
            </a:xfrm>
            <a:custGeom>
              <a:avLst/>
              <a:gdLst/>
              <a:ahLst/>
              <a:cxnLst/>
              <a:rect l="l" t="t" r="r" b="b"/>
              <a:pathLst>
                <a:path w="708025" h="552450">
                  <a:moveTo>
                    <a:pt x="331761" y="0"/>
                  </a:moveTo>
                  <a:lnTo>
                    <a:pt x="284622" y="2927"/>
                  </a:lnTo>
                  <a:lnTo>
                    <a:pt x="239231" y="11477"/>
                  </a:lnTo>
                  <a:lnTo>
                    <a:pt x="195939" y="25295"/>
                  </a:lnTo>
                  <a:lnTo>
                    <a:pt x="155099" y="44029"/>
                  </a:lnTo>
                  <a:lnTo>
                    <a:pt x="117063" y="67329"/>
                  </a:lnTo>
                  <a:lnTo>
                    <a:pt x="82183" y="94841"/>
                  </a:lnTo>
                  <a:lnTo>
                    <a:pt x="50811" y="126213"/>
                  </a:lnTo>
                  <a:lnTo>
                    <a:pt x="23299" y="161093"/>
                  </a:lnTo>
                </a:path>
                <a:path w="708025" h="552450">
                  <a:moveTo>
                    <a:pt x="18627" y="168719"/>
                  </a:moveTo>
                  <a:lnTo>
                    <a:pt x="0" y="199129"/>
                  </a:lnTo>
                </a:path>
                <a:path w="708025" h="552450">
                  <a:moveTo>
                    <a:pt x="663522" y="552452"/>
                  </a:moveTo>
                  <a:lnTo>
                    <a:pt x="682257" y="511612"/>
                  </a:lnTo>
                  <a:lnTo>
                    <a:pt x="696075" y="468320"/>
                  </a:lnTo>
                  <a:lnTo>
                    <a:pt x="704624" y="422929"/>
                  </a:lnTo>
                  <a:lnTo>
                    <a:pt x="707552" y="375790"/>
                  </a:lnTo>
                  <a:lnTo>
                    <a:pt x="704624" y="328652"/>
                  </a:lnTo>
                  <a:lnTo>
                    <a:pt x="696075" y="283261"/>
                  </a:lnTo>
                  <a:lnTo>
                    <a:pt x="682257" y="239969"/>
                  </a:lnTo>
                  <a:lnTo>
                    <a:pt x="663522" y="199129"/>
                  </a:lnTo>
                  <a:lnTo>
                    <a:pt x="640222" y="161093"/>
                  </a:lnTo>
                  <a:lnTo>
                    <a:pt x="612710" y="126213"/>
                  </a:lnTo>
                  <a:lnTo>
                    <a:pt x="581338" y="94841"/>
                  </a:lnTo>
                  <a:lnTo>
                    <a:pt x="546458" y="67329"/>
                  </a:lnTo>
                  <a:lnTo>
                    <a:pt x="508422" y="44029"/>
                  </a:lnTo>
                  <a:lnTo>
                    <a:pt x="467582" y="25295"/>
                  </a:lnTo>
                  <a:lnTo>
                    <a:pt x="424290" y="11477"/>
                  </a:lnTo>
                  <a:lnTo>
                    <a:pt x="378899" y="2927"/>
                  </a:lnTo>
                  <a:lnTo>
                    <a:pt x="331761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920176" y="1660848"/>
              <a:ext cx="708025" cy="625475"/>
            </a:xfrm>
            <a:custGeom>
              <a:avLst/>
              <a:gdLst/>
              <a:ahLst/>
              <a:cxnLst/>
              <a:rect l="l" t="t" r="r" b="b"/>
              <a:pathLst>
                <a:path w="708025" h="625475">
                  <a:moveTo>
                    <a:pt x="331761" y="0"/>
                  </a:moveTo>
                  <a:lnTo>
                    <a:pt x="284622" y="2927"/>
                  </a:lnTo>
                  <a:lnTo>
                    <a:pt x="239231" y="11477"/>
                  </a:lnTo>
                  <a:lnTo>
                    <a:pt x="195939" y="25295"/>
                  </a:lnTo>
                  <a:lnTo>
                    <a:pt x="155099" y="44029"/>
                  </a:lnTo>
                  <a:lnTo>
                    <a:pt x="117063" y="67329"/>
                  </a:lnTo>
                  <a:lnTo>
                    <a:pt x="82183" y="94841"/>
                  </a:lnTo>
                  <a:lnTo>
                    <a:pt x="50811" y="126213"/>
                  </a:lnTo>
                  <a:lnTo>
                    <a:pt x="23299" y="161093"/>
                  </a:lnTo>
                </a:path>
                <a:path w="708025" h="625475">
                  <a:moveTo>
                    <a:pt x="3009" y="194215"/>
                  </a:moveTo>
                  <a:lnTo>
                    <a:pt x="0" y="199129"/>
                  </a:lnTo>
                </a:path>
                <a:path w="708025" h="625475">
                  <a:moveTo>
                    <a:pt x="612711" y="625368"/>
                  </a:moveTo>
                  <a:lnTo>
                    <a:pt x="621396" y="614356"/>
                  </a:lnTo>
                </a:path>
                <a:path w="708025" h="625475">
                  <a:moveTo>
                    <a:pt x="640222" y="590488"/>
                  </a:moveTo>
                  <a:lnTo>
                    <a:pt x="663522" y="552452"/>
                  </a:lnTo>
                  <a:lnTo>
                    <a:pt x="682257" y="511612"/>
                  </a:lnTo>
                  <a:lnTo>
                    <a:pt x="696075" y="468320"/>
                  </a:lnTo>
                  <a:lnTo>
                    <a:pt x="704624" y="422929"/>
                  </a:lnTo>
                  <a:lnTo>
                    <a:pt x="707552" y="375790"/>
                  </a:lnTo>
                  <a:lnTo>
                    <a:pt x="704624" y="328652"/>
                  </a:lnTo>
                  <a:lnTo>
                    <a:pt x="696075" y="283261"/>
                  </a:lnTo>
                  <a:lnTo>
                    <a:pt x="682257" y="239969"/>
                  </a:lnTo>
                  <a:lnTo>
                    <a:pt x="663522" y="199129"/>
                  </a:lnTo>
                  <a:lnTo>
                    <a:pt x="640222" y="161093"/>
                  </a:lnTo>
                  <a:lnTo>
                    <a:pt x="612710" y="126213"/>
                  </a:lnTo>
                  <a:lnTo>
                    <a:pt x="581338" y="94841"/>
                  </a:lnTo>
                  <a:lnTo>
                    <a:pt x="546458" y="67329"/>
                  </a:lnTo>
                  <a:lnTo>
                    <a:pt x="508422" y="44029"/>
                  </a:lnTo>
                  <a:lnTo>
                    <a:pt x="467582" y="25295"/>
                  </a:lnTo>
                  <a:lnTo>
                    <a:pt x="424290" y="11477"/>
                  </a:lnTo>
                  <a:lnTo>
                    <a:pt x="378899" y="2927"/>
                  </a:lnTo>
                  <a:lnTo>
                    <a:pt x="331761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888694" y="1660848"/>
              <a:ext cx="708025" cy="657225"/>
            </a:xfrm>
            <a:custGeom>
              <a:avLst/>
              <a:gdLst/>
              <a:ahLst/>
              <a:cxnLst/>
              <a:rect l="l" t="t" r="r" b="b"/>
              <a:pathLst>
                <a:path w="708025" h="657225">
                  <a:moveTo>
                    <a:pt x="331761" y="0"/>
                  </a:moveTo>
                  <a:lnTo>
                    <a:pt x="284622" y="2927"/>
                  </a:lnTo>
                  <a:lnTo>
                    <a:pt x="239231" y="11477"/>
                  </a:lnTo>
                  <a:lnTo>
                    <a:pt x="195939" y="25295"/>
                  </a:lnTo>
                  <a:lnTo>
                    <a:pt x="155099" y="44029"/>
                  </a:lnTo>
                  <a:lnTo>
                    <a:pt x="117063" y="67329"/>
                  </a:lnTo>
                  <a:lnTo>
                    <a:pt x="82183" y="94841"/>
                  </a:lnTo>
                  <a:lnTo>
                    <a:pt x="50811" y="126213"/>
                  </a:lnTo>
                  <a:lnTo>
                    <a:pt x="23299" y="161093"/>
                  </a:lnTo>
                  <a:lnTo>
                    <a:pt x="0" y="199129"/>
                  </a:lnTo>
                </a:path>
                <a:path w="708025" h="657225">
                  <a:moveTo>
                    <a:pt x="581338" y="656740"/>
                  </a:moveTo>
                  <a:lnTo>
                    <a:pt x="612710" y="625368"/>
                  </a:lnTo>
                  <a:lnTo>
                    <a:pt x="640222" y="590488"/>
                  </a:lnTo>
                  <a:lnTo>
                    <a:pt x="663522" y="552452"/>
                  </a:lnTo>
                  <a:lnTo>
                    <a:pt x="682257" y="511612"/>
                  </a:lnTo>
                  <a:lnTo>
                    <a:pt x="696075" y="468320"/>
                  </a:lnTo>
                  <a:lnTo>
                    <a:pt x="704624" y="422929"/>
                  </a:lnTo>
                  <a:lnTo>
                    <a:pt x="707552" y="375790"/>
                  </a:lnTo>
                  <a:lnTo>
                    <a:pt x="704624" y="328652"/>
                  </a:lnTo>
                  <a:lnTo>
                    <a:pt x="696075" y="283261"/>
                  </a:lnTo>
                  <a:lnTo>
                    <a:pt x="682257" y="239969"/>
                  </a:lnTo>
                  <a:lnTo>
                    <a:pt x="663522" y="199129"/>
                  </a:lnTo>
                  <a:lnTo>
                    <a:pt x="640222" y="161093"/>
                  </a:lnTo>
                  <a:lnTo>
                    <a:pt x="612710" y="126213"/>
                  </a:lnTo>
                  <a:lnTo>
                    <a:pt x="581338" y="94841"/>
                  </a:lnTo>
                  <a:lnTo>
                    <a:pt x="546458" y="67329"/>
                  </a:lnTo>
                  <a:lnTo>
                    <a:pt x="508422" y="44029"/>
                  </a:lnTo>
                  <a:lnTo>
                    <a:pt x="467582" y="25295"/>
                  </a:lnTo>
                  <a:lnTo>
                    <a:pt x="424290" y="11477"/>
                  </a:lnTo>
                  <a:lnTo>
                    <a:pt x="378899" y="2927"/>
                  </a:lnTo>
                  <a:lnTo>
                    <a:pt x="331761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872230" y="2412493"/>
              <a:ext cx="1634489" cy="737235"/>
            </a:xfrm>
            <a:custGeom>
              <a:avLst/>
              <a:gdLst/>
              <a:ahLst/>
              <a:cxnLst/>
              <a:rect l="l" t="t" r="r" b="b"/>
              <a:pathLst>
                <a:path w="1634490" h="737235">
                  <a:moveTo>
                    <a:pt x="1424767" y="736810"/>
                  </a:moveTo>
                  <a:lnTo>
                    <a:pt x="209548" y="736810"/>
                  </a:lnTo>
                  <a:lnTo>
                    <a:pt x="168476" y="732746"/>
                  </a:lnTo>
                  <a:lnTo>
                    <a:pt x="129356" y="720859"/>
                  </a:lnTo>
                  <a:lnTo>
                    <a:pt x="93289" y="701603"/>
                  </a:lnTo>
                  <a:lnTo>
                    <a:pt x="61373" y="675434"/>
                  </a:lnTo>
                  <a:lnTo>
                    <a:pt x="35204" y="643518"/>
                  </a:lnTo>
                  <a:lnTo>
                    <a:pt x="15949" y="607451"/>
                  </a:lnTo>
                  <a:lnTo>
                    <a:pt x="4061" y="568332"/>
                  </a:lnTo>
                  <a:lnTo>
                    <a:pt x="0" y="527279"/>
                  </a:lnTo>
                  <a:lnTo>
                    <a:pt x="0" y="209531"/>
                  </a:lnTo>
                  <a:lnTo>
                    <a:pt x="4061" y="168477"/>
                  </a:lnTo>
                  <a:lnTo>
                    <a:pt x="15949" y="129358"/>
                  </a:lnTo>
                  <a:lnTo>
                    <a:pt x="35204" y="93291"/>
                  </a:lnTo>
                  <a:lnTo>
                    <a:pt x="61373" y="61375"/>
                  </a:lnTo>
                  <a:lnTo>
                    <a:pt x="93289" y="35206"/>
                  </a:lnTo>
                  <a:lnTo>
                    <a:pt x="129356" y="15951"/>
                  </a:lnTo>
                  <a:lnTo>
                    <a:pt x="168476" y="4063"/>
                  </a:lnTo>
                  <a:lnTo>
                    <a:pt x="209548" y="0"/>
                  </a:lnTo>
                  <a:lnTo>
                    <a:pt x="1424767" y="0"/>
                  </a:lnTo>
                  <a:lnTo>
                    <a:pt x="1465838" y="4063"/>
                  </a:lnTo>
                  <a:lnTo>
                    <a:pt x="1504958" y="15951"/>
                  </a:lnTo>
                  <a:lnTo>
                    <a:pt x="1541025" y="35206"/>
                  </a:lnTo>
                  <a:lnTo>
                    <a:pt x="1572942" y="61375"/>
                  </a:lnTo>
                  <a:lnTo>
                    <a:pt x="1599110" y="93291"/>
                  </a:lnTo>
                  <a:lnTo>
                    <a:pt x="1618366" y="129358"/>
                  </a:lnTo>
                  <a:lnTo>
                    <a:pt x="1630253" y="168477"/>
                  </a:lnTo>
                  <a:lnTo>
                    <a:pt x="1634315" y="209531"/>
                  </a:lnTo>
                  <a:lnTo>
                    <a:pt x="1634315" y="527279"/>
                  </a:lnTo>
                  <a:lnTo>
                    <a:pt x="1630253" y="568332"/>
                  </a:lnTo>
                  <a:lnTo>
                    <a:pt x="1618366" y="607451"/>
                  </a:lnTo>
                  <a:lnTo>
                    <a:pt x="1599110" y="643518"/>
                  </a:lnTo>
                  <a:lnTo>
                    <a:pt x="1572942" y="675434"/>
                  </a:lnTo>
                  <a:lnTo>
                    <a:pt x="1541025" y="701603"/>
                  </a:lnTo>
                  <a:lnTo>
                    <a:pt x="1504958" y="720859"/>
                  </a:lnTo>
                  <a:lnTo>
                    <a:pt x="1465838" y="732746"/>
                  </a:lnTo>
                  <a:lnTo>
                    <a:pt x="1424767" y="736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5001671" y="2412492"/>
              <a:ext cx="1504950" cy="721360"/>
            </a:xfrm>
            <a:custGeom>
              <a:avLst/>
              <a:gdLst/>
              <a:ahLst/>
              <a:cxnLst/>
              <a:rect l="l" t="t" r="r" b="b"/>
              <a:pathLst>
                <a:path w="1504950" h="721360">
                  <a:moveTo>
                    <a:pt x="80178" y="0"/>
                  </a:moveTo>
                  <a:lnTo>
                    <a:pt x="1295213" y="0"/>
                  </a:lnTo>
                  <a:lnTo>
                    <a:pt x="1336279" y="4063"/>
                  </a:lnTo>
                  <a:lnTo>
                    <a:pt x="1375392" y="15948"/>
                  </a:lnTo>
                  <a:lnTo>
                    <a:pt x="1411454" y="35201"/>
                  </a:lnTo>
                  <a:lnTo>
                    <a:pt x="1443365" y="61366"/>
                  </a:lnTo>
                  <a:lnTo>
                    <a:pt x="1469530" y="93277"/>
                  </a:lnTo>
                  <a:lnTo>
                    <a:pt x="1488783" y="129339"/>
                  </a:lnTo>
                  <a:lnTo>
                    <a:pt x="1500669" y="168452"/>
                  </a:lnTo>
                  <a:lnTo>
                    <a:pt x="1504732" y="209518"/>
                  </a:lnTo>
                  <a:lnTo>
                    <a:pt x="1504732" y="527180"/>
                  </a:lnTo>
                  <a:lnTo>
                    <a:pt x="1500669" y="568246"/>
                  </a:lnTo>
                  <a:lnTo>
                    <a:pt x="1488783" y="607360"/>
                  </a:lnTo>
                  <a:lnTo>
                    <a:pt x="1469530" y="643421"/>
                  </a:lnTo>
                  <a:lnTo>
                    <a:pt x="1443365" y="675332"/>
                  </a:lnTo>
                  <a:lnTo>
                    <a:pt x="1411454" y="701497"/>
                  </a:lnTo>
                  <a:lnTo>
                    <a:pt x="1375393" y="720750"/>
                  </a:lnTo>
                </a:path>
                <a:path w="1504950" h="721360">
                  <a:moveTo>
                    <a:pt x="0" y="15948"/>
                  </a:moveTo>
                  <a:lnTo>
                    <a:pt x="39112" y="4063"/>
                  </a:lnTo>
                  <a:lnTo>
                    <a:pt x="80178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2923132" y="2412492"/>
              <a:ext cx="746125" cy="675640"/>
            </a:xfrm>
            <a:custGeom>
              <a:avLst/>
              <a:gdLst/>
              <a:ahLst/>
              <a:cxnLst/>
              <a:rect l="l" t="t" r="r" b="b"/>
              <a:pathLst>
                <a:path w="746125" h="675639">
                  <a:moveTo>
                    <a:pt x="205455" y="0"/>
                  </a:moveTo>
                  <a:lnTo>
                    <a:pt x="536611" y="0"/>
                  </a:lnTo>
                  <a:lnTo>
                    <a:pt x="577677" y="4063"/>
                  </a:lnTo>
                  <a:lnTo>
                    <a:pt x="616790" y="15948"/>
                  </a:lnTo>
                  <a:lnTo>
                    <a:pt x="652852" y="35201"/>
                  </a:lnTo>
                  <a:lnTo>
                    <a:pt x="684763" y="61366"/>
                  </a:lnTo>
                  <a:lnTo>
                    <a:pt x="710928" y="93277"/>
                  </a:lnTo>
                  <a:lnTo>
                    <a:pt x="730181" y="129339"/>
                  </a:lnTo>
                  <a:lnTo>
                    <a:pt x="742067" y="168452"/>
                  </a:lnTo>
                  <a:lnTo>
                    <a:pt x="746130" y="209518"/>
                  </a:lnTo>
                  <a:lnTo>
                    <a:pt x="746130" y="527180"/>
                  </a:lnTo>
                  <a:lnTo>
                    <a:pt x="742067" y="568246"/>
                  </a:lnTo>
                  <a:lnTo>
                    <a:pt x="730181" y="607360"/>
                  </a:lnTo>
                  <a:lnTo>
                    <a:pt x="710928" y="643421"/>
                  </a:lnTo>
                  <a:lnTo>
                    <a:pt x="684763" y="675332"/>
                  </a:lnTo>
                </a:path>
                <a:path w="746125" h="675639">
                  <a:moveTo>
                    <a:pt x="0" y="168451"/>
                  </a:moveTo>
                  <a:lnTo>
                    <a:pt x="11885" y="129339"/>
                  </a:lnTo>
                  <a:lnTo>
                    <a:pt x="31138" y="93277"/>
                  </a:lnTo>
                  <a:lnTo>
                    <a:pt x="57303" y="61366"/>
                  </a:lnTo>
                  <a:lnTo>
                    <a:pt x="89214" y="35201"/>
                  </a:lnTo>
                  <a:lnTo>
                    <a:pt x="125275" y="15948"/>
                  </a:lnTo>
                  <a:lnTo>
                    <a:pt x="164389" y="4063"/>
                  </a:lnTo>
                  <a:lnTo>
                    <a:pt x="205455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3896359" y="2412492"/>
              <a:ext cx="657225" cy="721360"/>
            </a:xfrm>
            <a:custGeom>
              <a:avLst/>
              <a:gdLst/>
              <a:ahLst/>
              <a:cxnLst/>
              <a:rect l="l" t="t" r="r" b="b"/>
              <a:pathLst>
                <a:path w="657225" h="721360">
                  <a:moveTo>
                    <a:pt x="116239" y="0"/>
                  </a:moveTo>
                  <a:lnTo>
                    <a:pt x="447396" y="0"/>
                  </a:lnTo>
                  <a:lnTo>
                    <a:pt x="488462" y="4063"/>
                  </a:lnTo>
                  <a:lnTo>
                    <a:pt x="527575" y="15948"/>
                  </a:lnTo>
                  <a:lnTo>
                    <a:pt x="563637" y="35201"/>
                  </a:lnTo>
                  <a:lnTo>
                    <a:pt x="595548" y="61366"/>
                  </a:lnTo>
                  <a:lnTo>
                    <a:pt x="621713" y="93277"/>
                  </a:lnTo>
                  <a:lnTo>
                    <a:pt x="640966" y="129339"/>
                  </a:lnTo>
                  <a:lnTo>
                    <a:pt x="652851" y="168452"/>
                  </a:lnTo>
                  <a:lnTo>
                    <a:pt x="656914" y="209518"/>
                  </a:lnTo>
                  <a:lnTo>
                    <a:pt x="656914" y="527180"/>
                  </a:lnTo>
                  <a:lnTo>
                    <a:pt x="652851" y="568246"/>
                  </a:lnTo>
                  <a:lnTo>
                    <a:pt x="640966" y="607360"/>
                  </a:lnTo>
                  <a:lnTo>
                    <a:pt x="621713" y="643421"/>
                  </a:lnTo>
                  <a:lnTo>
                    <a:pt x="595548" y="675332"/>
                  </a:lnTo>
                  <a:lnTo>
                    <a:pt x="563637" y="701497"/>
                  </a:lnTo>
                  <a:lnTo>
                    <a:pt x="527576" y="720750"/>
                  </a:lnTo>
                </a:path>
                <a:path w="657225" h="721360">
                  <a:moveTo>
                    <a:pt x="0" y="35201"/>
                  </a:moveTo>
                  <a:lnTo>
                    <a:pt x="14548" y="27433"/>
                  </a:lnTo>
                </a:path>
                <a:path w="657225" h="721360">
                  <a:moveTo>
                    <a:pt x="36061" y="15948"/>
                  </a:moveTo>
                  <a:lnTo>
                    <a:pt x="75174" y="4063"/>
                  </a:lnTo>
                  <a:lnTo>
                    <a:pt x="116239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3157187" y="1274977"/>
              <a:ext cx="3131820" cy="1725930"/>
            </a:xfrm>
            <a:custGeom>
              <a:avLst/>
              <a:gdLst/>
              <a:ahLst/>
              <a:cxnLst/>
              <a:rect l="l" t="t" r="r" b="b"/>
              <a:pathLst>
                <a:path w="3131819" h="1725930">
                  <a:moveTo>
                    <a:pt x="300240" y="1511427"/>
                  </a:moveTo>
                  <a:lnTo>
                    <a:pt x="90551" y="1300924"/>
                  </a:lnTo>
                  <a:lnTo>
                    <a:pt x="62522" y="1289278"/>
                  </a:lnTo>
                  <a:lnTo>
                    <a:pt x="32639" y="1298549"/>
                  </a:lnTo>
                  <a:lnTo>
                    <a:pt x="9283" y="1321828"/>
                  </a:lnTo>
                  <a:lnTo>
                    <a:pt x="825" y="1352207"/>
                  </a:lnTo>
                  <a:lnTo>
                    <a:pt x="15659" y="1382788"/>
                  </a:lnTo>
                  <a:lnTo>
                    <a:pt x="148323" y="1511427"/>
                  </a:lnTo>
                  <a:lnTo>
                    <a:pt x="11379" y="1637944"/>
                  </a:lnTo>
                  <a:lnTo>
                    <a:pt x="0" y="1671955"/>
                  </a:lnTo>
                  <a:lnTo>
                    <a:pt x="18707" y="1706194"/>
                  </a:lnTo>
                  <a:lnTo>
                    <a:pt x="53009" y="1725714"/>
                  </a:lnTo>
                  <a:lnTo>
                    <a:pt x="88417" y="1715554"/>
                  </a:lnTo>
                  <a:lnTo>
                    <a:pt x="300240" y="1511427"/>
                  </a:lnTo>
                  <a:close/>
                </a:path>
                <a:path w="3131819" h="1725930">
                  <a:moveTo>
                    <a:pt x="1140650" y="1343228"/>
                  </a:moveTo>
                  <a:lnTo>
                    <a:pt x="1122832" y="1308519"/>
                  </a:lnTo>
                  <a:lnTo>
                    <a:pt x="1089037" y="1288122"/>
                  </a:lnTo>
                  <a:lnTo>
                    <a:pt x="1053388" y="1297368"/>
                  </a:lnTo>
                  <a:lnTo>
                    <a:pt x="836396" y="1495983"/>
                  </a:lnTo>
                  <a:lnTo>
                    <a:pt x="1040599" y="1711807"/>
                  </a:lnTo>
                  <a:lnTo>
                    <a:pt x="1068324" y="1724164"/>
                  </a:lnTo>
                  <a:lnTo>
                    <a:pt x="1098435" y="1715668"/>
                  </a:lnTo>
                  <a:lnTo>
                    <a:pt x="1122387" y="1692998"/>
                  </a:lnTo>
                  <a:lnTo>
                    <a:pt x="1131608" y="1662849"/>
                  </a:lnTo>
                  <a:lnTo>
                    <a:pt x="1117574" y="1631886"/>
                  </a:lnTo>
                  <a:lnTo>
                    <a:pt x="988250" y="1499882"/>
                  </a:lnTo>
                  <a:lnTo>
                    <a:pt x="1128395" y="1376921"/>
                  </a:lnTo>
                  <a:lnTo>
                    <a:pt x="1140650" y="1343228"/>
                  </a:lnTo>
                  <a:close/>
                </a:path>
                <a:path w="3131819" h="1725930">
                  <a:moveTo>
                    <a:pt x="2398572" y="300215"/>
                  </a:moveTo>
                  <a:lnTo>
                    <a:pt x="2397455" y="286194"/>
                  </a:lnTo>
                  <a:lnTo>
                    <a:pt x="2393696" y="269252"/>
                  </a:lnTo>
                  <a:lnTo>
                    <a:pt x="2385999" y="255016"/>
                  </a:lnTo>
                  <a:lnTo>
                    <a:pt x="2373045" y="249161"/>
                  </a:lnTo>
                  <a:lnTo>
                    <a:pt x="2320848" y="249783"/>
                  </a:lnTo>
                  <a:lnTo>
                    <a:pt x="2268639" y="250278"/>
                  </a:lnTo>
                  <a:lnTo>
                    <a:pt x="2216442" y="250609"/>
                  </a:lnTo>
                  <a:lnTo>
                    <a:pt x="2164232" y="250799"/>
                  </a:lnTo>
                  <a:lnTo>
                    <a:pt x="2112022" y="250837"/>
                  </a:lnTo>
                  <a:lnTo>
                    <a:pt x="2059825" y="250736"/>
                  </a:lnTo>
                  <a:lnTo>
                    <a:pt x="2007616" y="250482"/>
                  </a:lnTo>
                  <a:lnTo>
                    <a:pt x="1955406" y="250088"/>
                  </a:lnTo>
                  <a:lnTo>
                    <a:pt x="1903209" y="249542"/>
                  </a:lnTo>
                  <a:lnTo>
                    <a:pt x="1851012" y="248856"/>
                  </a:lnTo>
                  <a:lnTo>
                    <a:pt x="1838159" y="254647"/>
                  </a:lnTo>
                  <a:lnTo>
                    <a:pt x="1830285" y="268782"/>
                  </a:lnTo>
                  <a:lnTo>
                    <a:pt x="1826387" y="285711"/>
                  </a:lnTo>
                  <a:lnTo>
                    <a:pt x="1825472" y="299910"/>
                  </a:lnTo>
                  <a:lnTo>
                    <a:pt x="1826590" y="314045"/>
                  </a:lnTo>
                  <a:lnTo>
                    <a:pt x="1851012" y="350964"/>
                  </a:lnTo>
                  <a:lnTo>
                    <a:pt x="1903209" y="351650"/>
                  </a:lnTo>
                  <a:lnTo>
                    <a:pt x="1955406" y="352196"/>
                  </a:lnTo>
                  <a:lnTo>
                    <a:pt x="2007616" y="352590"/>
                  </a:lnTo>
                  <a:lnTo>
                    <a:pt x="2059825" y="352831"/>
                  </a:lnTo>
                  <a:lnTo>
                    <a:pt x="2112022" y="352945"/>
                  </a:lnTo>
                  <a:lnTo>
                    <a:pt x="2164232" y="352894"/>
                  </a:lnTo>
                  <a:lnTo>
                    <a:pt x="2216442" y="352704"/>
                  </a:lnTo>
                  <a:lnTo>
                    <a:pt x="2268639" y="352374"/>
                  </a:lnTo>
                  <a:lnTo>
                    <a:pt x="2320848" y="351891"/>
                  </a:lnTo>
                  <a:lnTo>
                    <a:pt x="2373045" y="351269"/>
                  </a:lnTo>
                  <a:lnTo>
                    <a:pt x="2397671" y="314502"/>
                  </a:lnTo>
                  <a:lnTo>
                    <a:pt x="2398572" y="300215"/>
                  </a:lnTo>
                  <a:close/>
                </a:path>
                <a:path w="3131819" h="1725930">
                  <a:moveTo>
                    <a:pt x="3131223" y="60883"/>
                  </a:moveTo>
                  <a:lnTo>
                    <a:pt x="3114332" y="20129"/>
                  </a:lnTo>
                  <a:lnTo>
                    <a:pt x="3070745" y="0"/>
                  </a:lnTo>
                  <a:lnTo>
                    <a:pt x="3059671" y="1066"/>
                  </a:lnTo>
                  <a:lnTo>
                    <a:pt x="3048952" y="4254"/>
                  </a:lnTo>
                  <a:lnTo>
                    <a:pt x="3038957" y="9499"/>
                  </a:lnTo>
                  <a:lnTo>
                    <a:pt x="3030029" y="16776"/>
                  </a:lnTo>
                  <a:lnTo>
                    <a:pt x="2889199" y="157251"/>
                  </a:lnTo>
                  <a:lnTo>
                    <a:pt x="2748851" y="16776"/>
                  </a:lnTo>
                  <a:lnTo>
                    <a:pt x="2739720" y="9499"/>
                  </a:lnTo>
                  <a:lnTo>
                    <a:pt x="2729750" y="4254"/>
                  </a:lnTo>
                  <a:lnTo>
                    <a:pt x="2719146" y="1066"/>
                  </a:lnTo>
                  <a:lnTo>
                    <a:pt x="2708135" y="0"/>
                  </a:lnTo>
                  <a:lnTo>
                    <a:pt x="2697061" y="1066"/>
                  </a:lnTo>
                  <a:lnTo>
                    <a:pt x="2664066" y="20129"/>
                  </a:lnTo>
                  <a:lnTo>
                    <a:pt x="2647175" y="60883"/>
                  </a:lnTo>
                  <a:lnTo>
                    <a:pt x="2651404" y="82562"/>
                  </a:lnTo>
                  <a:lnTo>
                    <a:pt x="2664066" y="101638"/>
                  </a:lnTo>
                  <a:lnTo>
                    <a:pt x="2804414" y="242100"/>
                  </a:lnTo>
                  <a:lnTo>
                    <a:pt x="2664066" y="383057"/>
                  </a:lnTo>
                  <a:lnTo>
                    <a:pt x="2651404" y="402132"/>
                  </a:lnTo>
                  <a:lnTo>
                    <a:pt x="2647175" y="423811"/>
                  </a:lnTo>
                  <a:lnTo>
                    <a:pt x="2651404" y="445490"/>
                  </a:lnTo>
                  <a:lnTo>
                    <a:pt x="2676334" y="475183"/>
                  </a:lnTo>
                  <a:lnTo>
                    <a:pt x="2708135" y="484695"/>
                  </a:lnTo>
                  <a:lnTo>
                    <a:pt x="2719209" y="483628"/>
                  </a:lnTo>
                  <a:lnTo>
                    <a:pt x="2729928" y="480441"/>
                  </a:lnTo>
                  <a:lnTo>
                    <a:pt x="2739923" y="475183"/>
                  </a:lnTo>
                  <a:lnTo>
                    <a:pt x="2748851" y="467918"/>
                  </a:lnTo>
                  <a:lnTo>
                    <a:pt x="2889199" y="327444"/>
                  </a:lnTo>
                  <a:lnTo>
                    <a:pt x="3029547" y="467918"/>
                  </a:lnTo>
                  <a:lnTo>
                    <a:pt x="3038475" y="475183"/>
                  </a:lnTo>
                  <a:lnTo>
                    <a:pt x="3048470" y="480441"/>
                  </a:lnTo>
                  <a:lnTo>
                    <a:pt x="3059188" y="483628"/>
                  </a:lnTo>
                  <a:lnTo>
                    <a:pt x="3070263" y="484695"/>
                  </a:lnTo>
                  <a:lnTo>
                    <a:pt x="3081350" y="483628"/>
                  </a:lnTo>
                  <a:lnTo>
                    <a:pt x="3114332" y="464553"/>
                  </a:lnTo>
                  <a:lnTo>
                    <a:pt x="3131223" y="423811"/>
                  </a:lnTo>
                  <a:lnTo>
                    <a:pt x="3127006" y="402132"/>
                  </a:lnTo>
                  <a:lnTo>
                    <a:pt x="3114332" y="383057"/>
                  </a:lnTo>
                  <a:lnTo>
                    <a:pt x="2973984" y="242100"/>
                  </a:lnTo>
                  <a:lnTo>
                    <a:pt x="3114332" y="101638"/>
                  </a:lnTo>
                  <a:lnTo>
                    <a:pt x="3127006" y="82562"/>
                  </a:lnTo>
                  <a:lnTo>
                    <a:pt x="3131223" y="608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6295379" y="3355064"/>
              <a:ext cx="0" cy="5903595"/>
            </a:xfrm>
            <a:custGeom>
              <a:avLst/>
              <a:gdLst/>
              <a:ahLst/>
              <a:cxnLst/>
              <a:rect l="l" t="t" r="r" b="b"/>
              <a:pathLst>
                <a:path h="5903595">
                  <a:moveTo>
                    <a:pt x="0" y="5240609"/>
                  </a:moveTo>
                  <a:lnTo>
                    <a:pt x="0" y="5903196"/>
                  </a:lnTo>
                </a:path>
                <a:path h="5903595">
                  <a:moveTo>
                    <a:pt x="0" y="0"/>
                  </a:moveTo>
                  <a:lnTo>
                    <a:pt x="0" y="3533181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5798744" y="6926350"/>
              <a:ext cx="1929130" cy="1669414"/>
            </a:xfrm>
            <a:custGeom>
              <a:avLst/>
              <a:gdLst/>
              <a:ahLst/>
              <a:cxnLst/>
              <a:rect l="l" t="t" r="r" b="b"/>
              <a:pathLst>
                <a:path w="1929130" h="1669415">
                  <a:moveTo>
                    <a:pt x="0" y="1669323"/>
                  </a:moveTo>
                  <a:lnTo>
                    <a:pt x="1928606" y="1669323"/>
                  </a:lnTo>
                  <a:lnTo>
                    <a:pt x="1928606" y="0"/>
                  </a:lnTo>
                  <a:lnTo>
                    <a:pt x="0" y="0"/>
                  </a:lnTo>
                  <a:lnTo>
                    <a:pt x="0" y="1669323"/>
                  </a:lnTo>
                  <a:close/>
                </a:path>
              </a:pathLst>
            </a:custGeom>
            <a:solidFill>
              <a:srgbClr val="E8C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5798745" y="6850150"/>
              <a:ext cx="1924050" cy="76200"/>
            </a:xfrm>
            <a:custGeom>
              <a:avLst/>
              <a:gdLst/>
              <a:ahLst/>
              <a:cxnLst/>
              <a:rect l="l" t="t" r="r" b="b"/>
              <a:pathLst>
                <a:path w="1924050" h="76200">
                  <a:moveTo>
                    <a:pt x="0" y="0"/>
                  </a:moveTo>
                  <a:lnTo>
                    <a:pt x="1924050" y="0"/>
                  </a:lnTo>
                  <a:lnTo>
                    <a:pt x="1924050" y="762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60648" y="4025599"/>
              <a:ext cx="1929130" cy="1669414"/>
            </a:xfrm>
            <a:custGeom>
              <a:avLst/>
              <a:gdLst/>
              <a:ahLst/>
              <a:cxnLst/>
              <a:rect l="l" t="t" r="r" b="b"/>
              <a:pathLst>
                <a:path w="1929130" h="1669414">
                  <a:moveTo>
                    <a:pt x="0" y="1669323"/>
                  </a:moveTo>
                  <a:lnTo>
                    <a:pt x="1928606" y="1669323"/>
                  </a:lnTo>
                  <a:lnTo>
                    <a:pt x="1928606" y="0"/>
                  </a:lnTo>
                  <a:lnTo>
                    <a:pt x="0" y="0"/>
                  </a:lnTo>
                  <a:lnTo>
                    <a:pt x="0" y="1669323"/>
                  </a:lnTo>
                  <a:close/>
                </a:path>
              </a:pathLst>
            </a:custGeom>
            <a:solidFill>
              <a:srgbClr val="D0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60648" y="3949399"/>
              <a:ext cx="1924050" cy="76200"/>
            </a:xfrm>
            <a:custGeom>
              <a:avLst/>
              <a:gdLst/>
              <a:ahLst/>
              <a:cxnLst/>
              <a:rect l="l" t="t" r="r" b="b"/>
              <a:pathLst>
                <a:path w="1924050" h="76200">
                  <a:moveTo>
                    <a:pt x="0" y="0"/>
                  </a:moveTo>
                  <a:lnTo>
                    <a:pt x="1924050" y="0"/>
                  </a:lnTo>
                  <a:lnTo>
                    <a:pt x="1924050" y="762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085964" y="7054381"/>
              <a:ext cx="4116070" cy="1250950"/>
            </a:xfrm>
            <a:custGeom>
              <a:avLst/>
              <a:gdLst/>
              <a:ahLst/>
              <a:cxnLst/>
              <a:rect l="l" t="t" r="r" b="b"/>
              <a:pathLst>
                <a:path w="4116070" h="1250950">
                  <a:moveTo>
                    <a:pt x="3801745" y="1250732"/>
                  </a:moveTo>
                  <a:lnTo>
                    <a:pt x="314324" y="1250732"/>
                  </a:lnTo>
                  <a:lnTo>
                    <a:pt x="267876" y="1247324"/>
                  </a:lnTo>
                  <a:lnTo>
                    <a:pt x="223543" y="1237423"/>
                  </a:lnTo>
                  <a:lnTo>
                    <a:pt x="181813" y="1221518"/>
                  </a:lnTo>
                  <a:lnTo>
                    <a:pt x="143171" y="1200092"/>
                  </a:lnTo>
                  <a:lnTo>
                    <a:pt x="108104" y="1173633"/>
                  </a:lnTo>
                  <a:lnTo>
                    <a:pt x="77098" y="1142627"/>
                  </a:lnTo>
                  <a:lnTo>
                    <a:pt x="50639" y="1107560"/>
                  </a:lnTo>
                  <a:lnTo>
                    <a:pt x="29214" y="1068918"/>
                  </a:lnTo>
                  <a:lnTo>
                    <a:pt x="13308" y="1027188"/>
                  </a:lnTo>
                  <a:lnTo>
                    <a:pt x="3407" y="982855"/>
                  </a:lnTo>
                  <a:lnTo>
                    <a:pt x="0" y="936409"/>
                  </a:lnTo>
                  <a:lnTo>
                    <a:pt x="0" y="314323"/>
                  </a:lnTo>
                  <a:lnTo>
                    <a:pt x="3407" y="267876"/>
                  </a:lnTo>
                  <a:lnTo>
                    <a:pt x="13308" y="223543"/>
                  </a:lnTo>
                  <a:lnTo>
                    <a:pt x="29214" y="181813"/>
                  </a:lnTo>
                  <a:lnTo>
                    <a:pt x="50639" y="143171"/>
                  </a:lnTo>
                  <a:lnTo>
                    <a:pt x="77098" y="108104"/>
                  </a:lnTo>
                  <a:lnTo>
                    <a:pt x="108104" y="77098"/>
                  </a:lnTo>
                  <a:lnTo>
                    <a:pt x="143171" y="50639"/>
                  </a:lnTo>
                  <a:lnTo>
                    <a:pt x="181813" y="29214"/>
                  </a:lnTo>
                  <a:lnTo>
                    <a:pt x="223543" y="13308"/>
                  </a:lnTo>
                  <a:lnTo>
                    <a:pt x="267876" y="3408"/>
                  </a:lnTo>
                  <a:lnTo>
                    <a:pt x="314324" y="0"/>
                  </a:lnTo>
                  <a:lnTo>
                    <a:pt x="3801745" y="0"/>
                  </a:lnTo>
                  <a:lnTo>
                    <a:pt x="3848194" y="3408"/>
                  </a:lnTo>
                  <a:lnTo>
                    <a:pt x="3892526" y="13308"/>
                  </a:lnTo>
                  <a:lnTo>
                    <a:pt x="3934257" y="29214"/>
                  </a:lnTo>
                  <a:lnTo>
                    <a:pt x="3972898" y="50639"/>
                  </a:lnTo>
                  <a:lnTo>
                    <a:pt x="4007965" y="77098"/>
                  </a:lnTo>
                  <a:lnTo>
                    <a:pt x="4038972" y="108104"/>
                  </a:lnTo>
                  <a:lnTo>
                    <a:pt x="4065431" y="143171"/>
                  </a:lnTo>
                  <a:lnTo>
                    <a:pt x="4086856" y="181813"/>
                  </a:lnTo>
                  <a:lnTo>
                    <a:pt x="4102762" y="223543"/>
                  </a:lnTo>
                  <a:lnTo>
                    <a:pt x="4112662" y="267876"/>
                  </a:lnTo>
                  <a:lnTo>
                    <a:pt x="4116070" y="314323"/>
                  </a:lnTo>
                  <a:lnTo>
                    <a:pt x="4116070" y="936409"/>
                  </a:lnTo>
                  <a:lnTo>
                    <a:pt x="4112662" y="982855"/>
                  </a:lnTo>
                  <a:lnTo>
                    <a:pt x="4102762" y="1027188"/>
                  </a:lnTo>
                  <a:lnTo>
                    <a:pt x="4086856" y="1068918"/>
                  </a:lnTo>
                  <a:lnTo>
                    <a:pt x="4065431" y="1107560"/>
                  </a:lnTo>
                  <a:lnTo>
                    <a:pt x="4038972" y="1142627"/>
                  </a:lnTo>
                  <a:lnTo>
                    <a:pt x="4007965" y="1173633"/>
                  </a:lnTo>
                  <a:lnTo>
                    <a:pt x="3972898" y="1200092"/>
                  </a:lnTo>
                  <a:lnTo>
                    <a:pt x="3934257" y="1221518"/>
                  </a:lnTo>
                  <a:lnTo>
                    <a:pt x="3892526" y="1237423"/>
                  </a:lnTo>
                  <a:lnTo>
                    <a:pt x="3848194" y="1247324"/>
                  </a:lnTo>
                  <a:lnTo>
                    <a:pt x="3801745" y="1250732"/>
                  </a:lnTo>
                  <a:close/>
                </a:path>
              </a:pathLst>
            </a:custGeom>
            <a:solidFill>
              <a:srgbClr val="E8C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086137" y="7054381"/>
              <a:ext cx="4114800" cy="1247775"/>
            </a:xfrm>
            <a:custGeom>
              <a:avLst/>
              <a:gdLst/>
              <a:ahLst/>
              <a:cxnLst/>
              <a:rect l="l" t="t" r="r" b="b"/>
              <a:pathLst>
                <a:path w="4114800" h="1247775">
                  <a:moveTo>
                    <a:pt x="314292" y="0"/>
                  </a:moveTo>
                  <a:lnTo>
                    <a:pt x="3801351" y="0"/>
                  </a:lnTo>
                  <a:lnTo>
                    <a:pt x="3847795" y="3407"/>
                  </a:lnTo>
                  <a:lnTo>
                    <a:pt x="3892123" y="13306"/>
                  </a:lnTo>
                  <a:lnTo>
                    <a:pt x="3933848" y="29211"/>
                  </a:lnTo>
                  <a:lnTo>
                    <a:pt x="3972486" y="50634"/>
                  </a:lnTo>
                  <a:lnTo>
                    <a:pt x="4007550" y="77090"/>
                  </a:lnTo>
                  <a:lnTo>
                    <a:pt x="4038552" y="108093"/>
                  </a:lnTo>
                  <a:lnTo>
                    <a:pt x="4065009" y="143156"/>
                  </a:lnTo>
                  <a:lnTo>
                    <a:pt x="4086432" y="181794"/>
                  </a:lnTo>
                  <a:lnTo>
                    <a:pt x="4102336" y="223520"/>
                  </a:lnTo>
                  <a:lnTo>
                    <a:pt x="4112235" y="267848"/>
                  </a:lnTo>
                  <a:lnTo>
                    <a:pt x="4114626" y="300425"/>
                  </a:lnTo>
                </a:path>
                <a:path w="4114800" h="1247775">
                  <a:moveTo>
                    <a:pt x="4114626" y="950177"/>
                  </a:moveTo>
                  <a:lnTo>
                    <a:pt x="4102336" y="1027081"/>
                  </a:lnTo>
                  <a:lnTo>
                    <a:pt x="4086432" y="1068807"/>
                  </a:lnTo>
                  <a:lnTo>
                    <a:pt x="4065009" y="1107445"/>
                  </a:lnTo>
                  <a:lnTo>
                    <a:pt x="4038552" y="1142509"/>
                  </a:lnTo>
                  <a:lnTo>
                    <a:pt x="4007550" y="1173511"/>
                  </a:lnTo>
                  <a:lnTo>
                    <a:pt x="3972486" y="1199968"/>
                  </a:lnTo>
                  <a:lnTo>
                    <a:pt x="3933848" y="1221391"/>
                  </a:lnTo>
                  <a:lnTo>
                    <a:pt x="3892123" y="1237295"/>
                  </a:lnTo>
                  <a:lnTo>
                    <a:pt x="3847795" y="1247194"/>
                  </a:lnTo>
                  <a:lnTo>
                    <a:pt x="3839891" y="1247774"/>
                  </a:lnTo>
                </a:path>
                <a:path w="4114800" h="1247775">
                  <a:moveTo>
                    <a:pt x="275751" y="1247774"/>
                  </a:moveTo>
                  <a:lnTo>
                    <a:pt x="223520" y="1237295"/>
                  </a:lnTo>
                  <a:lnTo>
                    <a:pt x="181794" y="1221391"/>
                  </a:lnTo>
                  <a:lnTo>
                    <a:pt x="143156" y="1199968"/>
                  </a:lnTo>
                  <a:lnTo>
                    <a:pt x="108093" y="1173511"/>
                  </a:lnTo>
                  <a:lnTo>
                    <a:pt x="77090" y="1142509"/>
                  </a:lnTo>
                  <a:lnTo>
                    <a:pt x="50634" y="1107445"/>
                  </a:lnTo>
                  <a:lnTo>
                    <a:pt x="29211" y="1068807"/>
                  </a:lnTo>
                  <a:lnTo>
                    <a:pt x="13306" y="1027081"/>
                  </a:lnTo>
                  <a:lnTo>
                    <a:pt x="3407" y="982754"/>
                  </a:lnTo>
                  <a:lnTo>
                    <a:pt x="0" y="936310"/>
                  </a:lnTo>
                  <a:lnTo>
                    <a:pt x="0" y="314292"/>
                  </a:lnTo>
                  <a:lnTo>
                    <a:pt x="3407" y="267848"/>
                  </a:lnTo>
                  <a:lnTo>
                    <a:pt x="13306" y="223520"/>
                  </a:lnTo>
                  <a:lnTo>
                    <a:pt x="29211" y="181794"/>
                  </a:lnTo>
                  <a:lnTo>
                    <a:pt x="50634" y="143156"/>
                  </a:lnTo>
                  <a:lnTo>
                    <a:pt x="77090" y="108093"/>
                  </a:lnTo>
                  <a:lnTo>
                    <a:pt x="108093" y="77090"/>
                  </a:lnTo>
                  <a:lnTo>
                    <a:pt x="143156" y="50634"/>
                  </a:lnTo>
                  <a:lnTo>
                    <a:pt x="181794" y="29211"/>
                  </a:lnTo>
                  <a:lnTo>
                    <a:pt x="223520" y="13306"/>
                  </a:lnTo>
                  <a:lnTo>
                    <a:pt x="267848" y="3407"/>
                  </a:lnTo>
                  <a:lnTo>
                    <a:pt x="314292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3448" y="3898962"/>
              <a:ext cx="2522080" cy="18796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74265" y="7033572"/>
              <a:ext cx="2853706" cy="1600200"/>
            </a:xfrm>
            <a:prstGeom prst="rect">
              <a:avLst/>
            </a:prstGeom>
          </p:spPr>
        </p:pic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5" dirty="0"/>
              <a:t>A</a:t>
            </a:r>
            <a:r>
              <a:rPr spc="-900" dirty="0"/>
              <a:t>I</a:t>
            </a:r>
            <a:r>
              <a:rPr spc="-204" dirty="0"/>
              <a:t> </a:t>
            </a:r>
            <a:r>
              <a:rPr spc="-1880" dirty="0"/>
              <a:t>M</a:t>
            </a:r>
            <a:r>
              <a:rPr spc="-545" dirty="0"/>
              <a:t>i</a:t>
            </a:r>
            <a:r>
              <a:rPr spc="-645" dirty="0"/>
              <a:t>n</a:t>
            </a:r>
            <a:r>
              <a:rPr spc="-545" dirty="0"/>
              <a:t>i</a:t>
            </a:r>
            <a:r>
              <a:rPr spc="-204" dirty="0"/>
              <a:t> </a:t>
            </a:r>
            <a:r>
              <a:rPr spc="-1235" dirty="0"/>
              <a:t>P</a:t>
            </a:r>
            <a:r>
              <a:rPr spc="-509" dirty="0"/>
              <a:t>r</a:t>
            </a:r>
            <a:r>
              <a:rPr spc="-640" dirty="0"/>
              <a:t>o</a:t>
            </a:r>
            <a:r>
              <a:rPr spc="25" dirty="0"/>
              <a:t>j</a:t>
            </a:r>
            <a:r>
              <a:rPr spc="-575" dirty="0"/>
              <a:t>e</a:t>
            </a:r>
            <a:r>
              <a:rPr spc="65" dirty="0"/>
              <a:t>c</a:t>
            </a:r>
            <a:r>
              <a:rPr spc="5" dirty="0"/>
              <a:t>t</a:t>
            </a:r>
            <a:endParaRPr spc="5" dirty="0"/>
          </a:p>
        </p:txBody>
      </p:sp>
      <p:sp>
        <p:nvSpPr>
          <p:cNvPr id="34" name="object 34"/>
          <p:cNvSpPr txBox="1"/>
          <p:nvPr/>
        </p:nvSpPr>
        <p:spPr>
          <a:xfrm>
            <a:off x="7888785" y="7184169"/>
            <a:ext cx="2445385" cy="85851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450" b="1" spc="-14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5450" b="1" spc="36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5450" b="1" spc="17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5450" b="1" spc="8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5450" b="1" spc="370" dirty="0">
                <a:latin typeface="Times New Roman" panose="02020603050405020304"/>
                <a:cs typeface="Times New Roman" panose="02020603050405020304"/>
              </a:rPr>
              <a:t>T</a:t>
            </a:r>
            <a:endParaRPr sz="5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042038" y="2570047"/>
            <a:ext cx="129476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b="1" spc="45" dirty="0">
                <a:latin typeface="Times New Roman" panose="02020603050405020304"/>
                <a:cs typeface="Times New Roman" panose="02020603050405020304"/>
              </a:rPr>
              <a:t>PAGE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35" dirty="0">
                <a:latin typeface="Times New Roman" panose="02020603050405020304"/>
                <a:cs typeface="Times New Roman" panose="02020603050405020304"/>
              </a:rPr>
              <a:t>01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6324600" y="5981700"/>
            <a:ext cx="54432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lgerian" panose="04020705040A02060702" charset="0"/>
                <a:cs typeface="Algerian" panose="04020705040A02060702" charset="0"/>
              </a:rPr>
              <a:t>BANKING CHATBOT</a:t>
            </a:r>
            <a:endParaRPr lang="en-US" sz="4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lgerian" panose="04020705040A02060702" charset="0"/>
              <a:cs typeface="Algerian" panose="04020705040A0206070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D60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74935"/>
            <a:chOff x="0" y="0"/>
            <a:chExt cx="18288000" cy="1027493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8288000" cy="10274300"/>
            </a:xfrm>
            <a:custGeom>
              <a:avLst/>
              <a:gdLst/>
              <a:ahLst/>
              <a:cxnLst/>
              <a:rect l="l" t="t" r="r" b="b"/>
              <a:pathLst>
                <a:path w="18288000" h="10274300">
                  <a:moveTo>
                    <a:pt x="1372539" y="8724900"/>
                  </a:moveTo>
                  <a:lnTo>
                    <a:pt x="0" y="8724900"/>
                  </a:lnTo>
                  <a:lnTo>
                    <a:pt x="0" y="8775700"/>
                  </a:lnTo>
                  <a:lnTo>
                    <a:pt x="1372539" y="8775700"/>
                  </a:lnTo>
                  <a:lnTo>
                    <a:pt x="1372539" y="8724900"/>
                  </a:lnTo>
                  <a:close/>
                </a:path>
                <a:path w="18288000" h="10274300">
                  <a:moveTo>
                    <a:pt x="1372539" y="8140700"/>
                  </a:moveTo>
                  <a:lnTo>
                    <a:pt x="0" y="8140700"/>
                  </a:lnTo>
                  <a:lnTo>
                    <a:pt x="0" y="8191500"/>
                  </a:lnTo>
                  <a:lnTo>
                    <a:pt x="1372539" y="8191500"/>
                  </a:lnTo>
                  <a:lnTo>
                    <a:pt x="1372539" y="8140700"/>
                  </a:lnTo>
                  <a:close/>
                </a:path>
                <a:path w="18288000" h="10274300">
                  <a:moveTo>
                    <a:pt x="1372539" y="7556500"/>
                  </a:moveTo>
                  <a:lnTo>
                    <a:pt x="0" y="7556500"/>
                  </a:lnTo>
                  <a:lnTo>
                    <a:pt x="0" y="7607300"/>
                  </a:lnTo>
                  <a:lnTo>
                    <a:pt x="1372539" y="7607300"/>
                  </a:lnTo>
                  <a:lnTo>
                    <a:pt x="1372539" y="7556500"/>
                  </a:lnTo>
                  <a:close/>
                </a:path>
                <a:path w="18288000" h="10274300">
                  <a:moveTo>
                    <a:pt x="1372539" y="6972300"/>
                  </a:moveTo>
                  <a:lnTo>
                    <a:pt x="0" y="6972300"/>
                  </a:lnTo>
                  <a:lnTo>
                    <a:pt x="0" y="7023100"/>
                  </a:lnTo>
                  <a:lnTo>
                    <a:pt x="1372539" y="7023100"/>
                  </a:lnTo>
                  <a:lnTo>
                    <a:pt x="1372539" y="6972300"/>
                  </a:lnTo>
                  <a:close/>
                </a:path>
                <a:path w="18288000" h="10274300">
                  <a:moveTo>
                    <a:pt x="1372539" y="6388100"/>
                  </a:moveTo>
                  <a:lnTo>
                    <a:pt x="0" y="6388100"/>
                  </a:lnTo>
                  <a:lnTo>
                    <a:pt x="0" y="6438900"/>
                  </a:lnTo>
                  <a:lnTo>
                    <a:pt x="1372539" y="6438900"/>
                  </a:lnTo>
                  <a:lnTo>
                    <a:pt x="1372539" y="6388100"/>
                  </a:lnTo>
                  <a:close/>
                </a:path>
                <a:path w="18288000" h="10274300">
                  <a:moveTo>
                    <a:pt x="1372539" y="5803900"/>
                  </a:moveTo>
                  <a:lnTo>
                    <a:pt x="0" y="5803900"/>
                  </a:lnTo>
                  <a:lnTo>
                    <a:pt x="0" y="5854700"/>
                  </a:lnTo>
                  <a:lnTo>
                    <a:pt x="1372539" y="5854700"/>
                  </a:lnTo>
                  <a:lnTo>
                    <a:pt x="1372539" y="5803900"/>
                  </a:lnTo>
                  <a:close/>
                </a:path>
                <a:path w="18288000" h="10274300">
                  <a:moveTo>
                    <a:pt x="1372539" y="5219700"/>
                  </a:moveTo>
                  <a:lnTo>
                    <a:pt x="0" y="5219700"/>
                  </a:lnTo>
                  <a:lnTo>
                    <a:pt x="0" y="5270500"/>
                  </a:lnTo>
                  <a:lnTo>
                    <a:pt x="1372539" y="5270500"/>
                  </a:lnTo>
                  <a:lnTo>
                    <a:pt x="1372539" y="5219700"/>
                  </a:lnTo>
                  <a:close/>
                </a:path>
                <a:path w="18288000" h="10274300">
                  <a:moveTo>
                    <a:pt x="1372539" y="4635500"/>
                  </a:moveTo>
                  <a:lnTo>
                    <a:pt x="0" y="4635500"/>
                  </a:lnTo>
                  <a:lnTo>
                    <a:pt x="0" y="4686300"/>
                  </a:lnTo>
                  <a:lnTo>
                    <a:pt x="1372539" y="4686300"/>
                  </a:lnTo>
                  <a:lnTo>
                    <a:pt x="1372539" y="4635500"/>
                  </a:lnTo>
                  <a:close/>
                </a:path>
                <a:path w="18288000" h="10274300">
                  <a:moveTo>
                    <a:pt x="1372539" y="4051300"/>
                  </a:moveTo>
                  <a:lnTo>
                    <a:pt x="0" y="4051300"/>
                  </a:lnTo>
                  <a:lnTo>
                    <a:pt x="0" y="4114800"/>
                  </a:lnTo>
                  <a:lnTo>
                    <a:pt x="1372539" y="4114800"/>
                  </a:lnTo>
                  <a:lnTo>
                    <a:pt x="1372539" y="4051300"/>
                  </a:lnTo>
                  <a:close/>
                </a:path>
                <a:path w="18288000" h="10274300">
                  <a:moveTo>
                    <a:pt x="1372539" y="3467100"/>
                  </a:moveTo>
                  <a:lnTo>
                    <a:pt x="0" y="3467100"/>
                  </a:lnTo>
                  <a:lnTo>
                    <a:pt x="0" y="3530600"/>
                  </a:lnTo>
                  <a:lnTo>
                    <a:pt x="1372539" y="3530600"/>
                  </a:lnTo>
                  <a:lnTo>
                    <a:pt x="1372539" y="3467100"/>
                  </a:lnTo>
                  <a:close/>
                </a:path>
                <a:path w="18288000" h="10274300">
                  <a:moveTo>
                    <a:pt x="1372539" y="2882900"/>
                  </a:moveTo>
                  <a:lnTo>
                    <a:pt x="0" y="2882900"/>
                  </a:lnTo>
                  <a:lnTo>
                    <a:pt x="0" y="2946400"/>
                  </a:lnTo>
                  <a:lnTo>
                    <a:pt x="1372539" y="2946400"/>
                  </a:lnTo>
                  <a:lnTo>
                    <a:pt x="1372539" y="2882900"/>
                  </a:lnTo>
                  <a:close/>
                </a:path>
                <a:path w="18288000" h="10274300">
                  <a:moveTo>
                    <a:pt x="1372539" y="2311400"/>
                  </a:moveTo>
                  <a:lnTo>
                    <a:pt x="0" y="2311400"/>
                  </a:lnTo>
                  <a:lnTo>
                    <a:pt x="0" y="2362200"/>
                  </a:lnTo>
                  <a:lnTo>
                    <a:pt x="1372539" y="2362200"/>
                  </a:lnTo>
                  <a:lnTo>
                    <a:pt x="1372539" y="2311400"/>
                  </a:lnTo>
                  <a:close/>
                </a:path>
                <a:path w="18288000" h="10274300">
                  <a:moveTo>
                    <a:pt x="1372539" y="1727200"/>
                  </a:moveTo>
                  <a:lnTo>
                    <a:pt x="0" y="1727200"/>
                  </a:lnTo>
                  <a:lnTo>
                    <a:pt x="0" y="1778000"/>
                  </a:lnTo>
                  <a:lnTo>
                    <a:pt x="1372539" y="1778000"/>
                  </a:lnTo>
                  <a:lnTo>
                    <a:pt x="1372539" y="1727200"/>
                  </a:lnTo>
                  <a:close/>
                </a:path>
                <a:path w="18288000" h="10274300">
                  <a:moveTo>
                    <a:pt x="1372539" y="1143000"/>
                  </a:moveTo>
                  <a:lnTo>
                    <a:pt x="0" y="1143000"/>
                  </a:lnTo>
                  <a:lnTo>
                    <a:pt x="0" y="1193800"/>
                  </a:lnTo>
                  <a:lnTo>
                    <a:pt x="1372539" y="1193800"/>
                  </a:lnTo>
                  <a:lnTo>
                    <a:pt x="1372539" y="1143000"/>
                  </a:lnTo>
                  <a:close/>
                </a:path>
                <a:path w="18288000" h="10274300">
                  <a:moveTo>
                    <a:pt x="1524939" y="9309100"/>
                  </a:moveTo>
                  <a:lnTo>
                    <a:pt x="0" y="9309100"/>
                  </a:lnTo>
                  <a:lnTo>
                    <a:pt x="0" y="9359900"/>
                  </a:lnTo>
                  <a:lnTo>
                    <a:pt x="1524939" y="9359900"/>
                  </a:lnTo>
                  <a:lnTo>
                    <a:pt x="1524939" y="9309100"/>
                  </a:lnTo>
                  <a:close/>
                </a:path>
                <a:path w="18288000" h="10274300">
                  <a:moveTo>
                    <a:pt x="182880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8238293" y="25400"/>
                  </a:lnTo>
                  <a:lnTo>
                    <a:pt x="18238293" y="558800"/>
                  </a:lnTo>
                  <a:lnTo>
                    <a:pt x="11293285" y="558800"/>
                  </a:lnTo>
                  <a:lnTo>
                    <a:pt x="11293285" y="25806"/>
                  </a:lnTo>
                  <a:lnTo>
                    <a:pt x="11239741" y="25806"/>
                  </a:lnTo>
                  <a:lnTo>
                    <a:pt x="11239741" y="558800"/>
                  </a:lnTo>
                  <a:lnTo>
                    <a:pt x="10710062" y="558800"/>
                  </a:lnTo>
                  <a:lnTo>
                    <a:pt x="10710062" y="25806"/>
                  </a:lnTo>
                  <a:lnTo>
                    <a:pt x="10656532" y="25806"/>
                  </a:lnTo>
                  <a:lnTo>
                    <a:pt x="10656532" y="558800"/>
                  </a:lnTo>
                  <a:lnTo>
                    <a:pt x="10126840" y="558800"/>
                  </a:lnTo>
                  <a:lnTo>
                    <a:pt x="10126840" y="25806"/>
                  </a:lnTo>
                  <a:lnTo>
                    <a:pt x="10073310" y="25806"/>
                  </a:lnTo>
                  <a:lnTo>
                    <a:pt x="10073310" y="558800"/>
                  </a:lnTo>
                  <a:lnTo>
                    <a:pt x="9543605" y="558800"/>
                  </a:lnTo>
                  <a:lnTo>
                    <a:pt x="9543605" y="25806"/>
                  </a:lnTo>
                  <a:lnTo>
                    <a:pt x="9490075" y="25806"/>
                  </a:lnTo>
                  <a:lnTo>
                    <a:pt x="9490075" y="558800"/>
                  </a:lnTo>
                  <a:lnTo>
                    <a:pt x="8960396" y="558800"/>
                  </a:lnTo>
                  <a:lnTo>
                    <a:pt x="8960396" y="25806"/>
                  </a:lnTo>
                  <a:lnTo>
                    <a:pt x="8906853" y="25806"/>
                  </a:lnTo>
                  <a:lnTo>
                    <a:pt x="8906853" y="558800"/>
                  </a:lnTo>
                  <a:lnTo>
                    <a:pt x="8377174" y="558800"/>
                  </a:lnTo>
                  <a:lnTo>
                    <a:pt x="8377174" y="25806"/>
                  </a:lnTo>
                  <a:lnTo>
                    <a:pt x="8323643" y="25806"/>
                  </a:lnTo>
                  <a:lnTo>
                    <a:pt x="8323643" y="558800"/>
                  </a:lnTo>
                  <a:lnTo>
                    <a:pt x="7793964" y="558800"/>
                  </a:lnTo>
                  <a:lnTo>
                    <a:pt x="7793964" y="25806"/>
                  </a:lnTo>
                  <a:lnTo>
                    <a:pt x="7740421" y="25806"/>
                  </a:lnTo>
                  <a:lnTo>
                    <a:pt x="7740421" y="558800"/>
                  </a:lnTo>
                  <a:lnTo>
                    <a:pt x="7210742" y="558800"/>
                  </a:lnTo>
                  <a:lnTo>
                    <a:pt x="7210742" y="25806"/>
                  </a:lnTo>
                  <a:lnTo>
                    <a:pt x="7157199" y="25806"/>
                  </a:lnTo>
                  <a:lnTo>
                    <a:pt x="7157199" y="558800"/>
                  </a:lnTo>
                  <a:lnTo>
                    <a:pt x="6627520" y="558800"/>
                  </a:lnTo>
                  <a:lnTo>
                    <a:pt x="6627520" y="25806"/>
                  </a:lnTo>
                  <a:lnTo>
                    <a:pt x="6573990" y="25806"/>
                  </a:lnTo>
                  <a:lnTo>
                    <a:pt x="6573990" y="558800"/>
                  </a:lnTo>
                  <a:lnTo>
                    <a:pt x="6044285" y="558800"/>
                  </a:lnTo>
                  <a:lnTo>
                    <a:pt x="6044285" y="25806"/>
                  </a:lnTo>
                  <a:lnTo>
                    <a:pt x="5990755" y="25806"/>
                  </a:lnTo>
                  <a:lnTo>
                    <a:pt x="5990755" y="558800"/>
                  </a:lnTo>
                  <a:lnTo>
                    <a:pt x="5461076" y="558800"/>
                  </a:lnTo>
                  <a:lnTo>
                    <a:pt x="5461076" y="25806"/>
                  </a:lnTo>
                  <a:lnTo>
                    <a:pt x="5407533" y="25806"/>
                  </a:lnTo>
                  <a:lnTo>
                    <a:pt x="5407533" y="558800"/>
                  </a:lnTo>
                  <a:lnTo>
                    <a:pt x="4877854" y="558800"/>
                  </a:lnTo>
                  <a:lnTo>
                    <a:pt x="4877854" y="25806"/>
                  </a:lnTo>
                  <a:lnTo>
                    <a:pt x="4824323" y="25806"/>
                  </a:lnTo>
                  <a:lnTo>
                    <a:pt x="4824323" y="558800"/>
                  </a:lnTo>
                  <a:lnTo>
                    <a:pt x="4294644" y="558800"/>
                  </a:lnTo>
                  <a:lnTo>
                    <a:pt x="4294644" y="25806"/>
                  </a:lnTo>
                  <a:lnTo>
                    <a:pt x="4241101" y="25806"/>
                  </a:lnTo>
                  <a:lnTo>
                    <a:pt x="4241101" y="558800"/>
                  </a:lnTo>
                  <a:lnTo>
                    <a:pt x="3711422" y="558800"/>
                  </a:lnTo>
                  <a:lnTo>
                    <a:pt x="3711422" y="25806"/>
                  </a:lnTo>
                  <a:lnTo>
                    <a:pt x="3657879" y="25806"/>
                  </a:lnTo>
                  <a:lnTo>
                    <a:pt x="3657879" y="558800"/>
                  </a:lnTo>
                  <a:lnTo>
                    <a:pt x="3128187" y="558800"/>
                  </a:lnTo>
                  <a:lnTo>
                    <a:pt x="3128187" y="25806"/>
                  </a:lnTo>
                  <a:lnTo>
                    <a:pt x="3074644" y="25806"/>
                  </a:lnTo>
                  <a:lnTo>
                    <a:pt x="3074644" y="558800"/>
                  </a:lnTo>
                  <a:lnTo>
                    <a:pt x="2544965" y="558800"/>
                  </a:lnTo>
                  <a:lnTo>
                    <a:pt x="2544965" y="25806"/>
                  </a:lnTo>
                  <a:lnTo>
                    <a:pt x="2491435" y="25806"/>
                  </a:lnTo>
                  <a:lnTo>
                    <a:pt x="2491435" y="558800"/>
                  </a:lnTo>
                  <a:lnTo>
                    <a:pt x="1961756" y="558800"/>
                  </a:lnTo>
                  <a:lnTo>
                    <a:pt x="1961756" y="25806"/>
                  </a:lnTo>
                  <a:lnTo>
                    <a:pt x="1908213" y="25806"/>
                  </a:lnTo>
                  <a:lnTo>
                    <a:pt x="1908213" y="558800"/>
                  </a:lnTo>
                  <a:lnTo>
                    <a:pt x="1378534" y="558800"/>
                  </a:lnTo>
                  <a:lnTo>
                    <a:pt x="1378534" y="25806"/>
                  </a:lnTo>
                  <a:lnTo>
                    <a:pt x="1325003" y="25806"/>
                  </a:lnTo>
                  <a:lnTo>
                    <a:pt x="1325003" y="558800"/>
                  </a:lnTo>
                  <a:lnTo>
                    <a:pt x="795324" y="558800"/>
                  </a:lnTo>
                  <a:lnTo>
                    <a:pt x="795324" y="25806"/>
                  </a:lnTo>
                  <a:lnTo>
                    <a:pt x="741781" y="25806"/>
                  </a:lnTo>
                  <a:lnTo>
                    <a:pt x="741781" y="558800"/>
                  </a:lnTo>
                  <a:lnTo>
                    <a:pt x="212090" y="558800"/>
                  </a:lnTo>
                  <a:lnTo>
                    <a:pt x="212090" y="25806"/>
                  </a:lnTo>
                  <a:lnTo>
                    <a:pt x="158661" y="25806"/>
                  </a:lnTo>
                  <a:lnTo>
                    <a:pt x="158661" y="558800"/>
                  </a:lnTo>
                  <a:lnTo>
                    <a:pt x="0" y="558800"/>
                  </a:lnTo>
                  <a:lnTo>
                    <a:pt x="0" y="609600"/>
                  </a:lnTo>
                  <a:lnTo>
                    <a:pt x="18238394" y="609600"/>
                  </a:lnTo>
                  <a:lnTo>
                    <a:pt x="18238394" y="1143000"/>
                  </a:lnTo>
                  <a:lnTo>
                    <a:pt x="16850640" y="1143000"/>
                  </a:lnTo>
                  <a:lnTo>
                    <a:pt x="16850640" y="1193800"/>
                  </a:lnTo>
                  <a:lnTo>
                    <a:pt x="18238394" y="1193800"/>
                  </a:lnTo>
                  <a:lnTo>
                    <a:pt x="18238394" y="1727200"/>
                  </a:lnTo>
                  <a:lnTo>
                    <a:pt x="17003040" y="1727200"/>
                  </a:lnTo>
                  <a:lnTo>
                    <a:pt x="17003040" y="1778000"/>
                  </a:lnTo>
                  <a:lnTo>
                    <a:pt x="18238394" y="1778000"/>
                  </a:lnTo>
                  <a:lnTo>
                    <a:pt x="18238394" y="2311400"/>
                  </a:lnTo>
                  <a:lnTo>
                    <a:pt x="17003040" y="2311400"/>
                  </a:lnTo>
                  <a:lnTo>
                    <a:pt x="17003040" y="2362200"/>
                  </a:lnTo>
                  <a:lnTo>
                    <a:pt x="18238394" y="2362200"/>
                  </a:lnTo>
                  <a:lnTo>
                    <a:pt x="18238394" y="2882900"/>
                  </a:lnTo>
                  <a:lnTo>
                    <a:pt x="17003040" y="2882900"/>
                  </a:lnTo>
                  <a:lnTo>
                    <a:pt x="17003040" y="2946400"/>
                  </a:lnTo>
                  <a:lnTo>
                    <a:pt x="18238394" y="2946400"/>
                  </a:lnTo>
                  <a:lnTo>
                    <a:pt x="18238394" y="3467100"/>
                  </a:lnTo>
                  <a:lnTo>
                    <a:pt x="17003040" y="3467100"/>
                  </a:lnTo>
                  <a:lnTo>
                    <a:pt x="17003040" y="3530600"/>
                  </a:lnTo>
                  <a:lnTo>
                    <a:pt x="18238394" y="3530600"/>
                  </a:lnTo>
                  <a:lnTo>
                    <a:pt x="18238394" y="4051300"/>
                  </a:lnTo>
                  <a:lnTo>
                    <a:pt x="17003040" y="4051300"/>
                  </a:lnTo>
                  <a:lnTo>
                    <a:pt x="17003040" y="4114800"/>
                  </a:lnTo>
                  <a:lnTo>
                    <a:pt x="18238394" y="4114800"/>
                  </a:lnTo>
                  <a:lnTo>
                    <a:pt x="18238394" y="4635500"/>
                  </a:lnTo>
                  <a:lnTo>
                    <a:pt x="17003040" y="4635500"/>
                  </a:lnTo>
                  <a:lnTo>
                    <a:pt x="17003040" y="4686300"/>
                  </a:lnTo>
                  <a:lnTo>
                    <a:pt x="18238394" y="4686300"/>
                  </a:lnTo>
                  <a:lnTo>
                    <a:pt x="18238394" y="5219700"/>
                  </a:lnTo>
                  <a:lnTo>
                    <a:pt x="17003040" y="5219700"/>
                  </a:lnTo>
                  <a:lnTo>
                    <a:pt x="17003040" y="5270500"/>
                  </a:lnTo>
                  <a:lnTo>
                    <a:pt x="18238394" y="5270500"/>
                  </a:lnTo>
                  <a:lnTo>
                    <a:pt x="18238394" y="5803900"/>
                  </a:lnTo>
                  <a:lnTo>
                    <a:pt x="17003040" y="5803900"/>
                  </a:lnTo>
                  <a:lnTo>
                    <a:pt x="17003040" y="5854700"/>
                  </a:lnTo>
                  <a:lnTo>
                    <a:pt x="18238394" y="5854700"/>
                  </a:lnTo>
                  <a:lnTo>
                    <a:pt x="18238394" y="6388100"/>
                  </a:lnTo>
                  <a:lnTo>
                    <a:pt x="17003040" y="6388100"/>
                  </a:lnTo>
                  <a:lnTo>
                    <a:pt x="17003040" y="6438900"/>
                  </a:lnTo>
                  <a:lnTo>
                    <a:pt x="18238394" y="6438900"/>
                  </a:lnTo>
                  <a:lnTo>
                    <a:pt x="18238394" y="6972300"/>
                  </a:lnTo>
                  <a:lnTo>
                    <a:pt x="17003040" y="6972300"/>
                  </a:lnTo>
                  <a:lnTo>
                    <a:pt x="17003040" y="7023100"/>
                  </a:lnTo>
                  <a:lnTo>
                    <a:pt x="18238394" y="7023100"/>
                  </a:lnTo>
                  <a:lnTo>
                    <a:pt x="18238394" y="7556500"/>
                  </a:lnTo>
                  <a:lnTo>
                    <a:pt x="17003040" y="7556500"/>
                  </a:lnTo>
                  <a:lnTo>
                    <a:pt x="17003040" y="7607300"/>
                  </a:lnTo>
                  <a:lnTo>
                    <a:pt x="18238394" y="7607300"/>
                  </a:lnTo>
                  <a:lnTo>
                    <a:pt x="18238394" y="8140700"/>
                  </a:lnTo>
                  <a:lnTo>
                    <a:pt x="17003040" y="8140700"/>
                  </a:lnTo>
                  <a:lnTo>
                    <a:pt x="17003040" y="8191500"/>
                  </a:lnTo>
                  <a:lnTo>
                    <a:pt x="18238394" y="8191500"/>
                  </a:lnTo>
                  <a:lnTo>
                    <a:pt x="18238394" y="8724900"/>
                  </a:lnTo>
                  <a:lnTo>
                    <a:pt x="17003040" y="8724900"/>
                  </a:lnTo>
                  <a:lnTo>
                    <a:pt x="17003040" y="8775700"/>
                  </a:lnTo>
                  <a:lnTo>
                    <a:pt x="18238394" y="8775700"/>
                  </a:lnTo>
                  <a:lnTo>
                    <a:pt x="18238394" y="9309100"/>
                  </a:lnTo>
                  <a:lnTo>
                    <a:pt x="17003040" y="9309100"/>
                  </a:lnTo>
                  <a:lnTo>
                    <a:pt x="17003040" y="9359900"/>
                  </a:lnTo>
                  <a:lnTo>
                    <a:pt x="18238394" y="9359900"/>
                  </a:lnTo>
                  <a:lnTo>
                    <a:pt x="18238394" y="9893300"/>
                  </a:lnTo>
                  <a:lnTo>
                    <a:pt x="0" y="9893300"/>
                  </a:lnTo>
                  <a:lnTo>
                    <a:pt x="0" y="9944100"/>
                  </a:lnTo>
                  <a:lnTo>
                    <a:pt x="18238394" y="9944100"/>
                  </a:lnTo>
                  <a:lnTo>
                    <a:pt x="18238394" y="10274300"/>
                  </a:lnTo>
                  <a:lnTo>
                    <a:pt x="18288000" y="10274300"/>
                  </a:lnTo>
                  <a:lnTo>
                    <a:pt x="18288000" y="254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8661" y="25411"/>
              <a:ext cx="17550130" cy="4610100"/>
            </a:xfrm>
            <a:custGeom>
              <a:avLst/>
              <a:gdLst/>
              <a:ahLst/>
              <a:cxnLst/>
              <a:rect l="l" t="t" r="r" b="b"/>
              <a:pathLst>
                <a:path w="17550130" h="4610100">
                  <a:moveTo>
                    <a:pt x="53428" y="4089400"/>
                  </a:moveTo>
                  <a:lnTo>
                    <a:pt x="0" y="4089400"/>
                  </a:lnTo>
                  <a:lnTo>
                    <a:pt x="0" y="4610100"/>
                  </a:lnTo>
                  <a:lnTo>
                    <a:pt x="53428" y="4610100"/>
                  </a:lnTo>
                  <a:lnTo>
                    <a:pt x="53428" y="4089400"/>
                  </a:lnTo>
                  <a:close/>
                </a:path>
                <a:path w="17550130" h="4610100">
                  <a:moveTo>
                    <a:pt x="53428" y="3505200"/>
                  </a:moveTo>
                  <a:lnTo>
                    <a:pt x="0" y="3505200"/>
                  </a:lnTo>
                  <a:lnTo>
                    <a:pt x="0" y="4025900"/>
                  </a:lnTo>
                  <a:lnTo>
                    <a:pt x="53428" y="4025900"/>
                  </a:lnTo>
                  <a:lnTo>
                    <a:pt x="53428" y="3505200"/>
                  </a:lnTo>
                  <a:close/>
                </a:path>
                <a:path w="17550130" h="4610100">
                  <a:moveTo>
                    <a:pt x="53428" y="2921000"/>
                  </a:moveTo>
                  <a:lnTo>
                    <a:pt x="0" y="2921000"/>
                  </a:lnTo>
                  <a:lnTo>
                    <a:pt x="0" y="3441700"/>
                  </a:lnTo>
                  <a:lnTo>
                    <a:pt x="53428" y="3441700"/>
                  </a:lnTo>
                  <a:lnTo>
                    <a:pt x="53428" y="2921000"/>
                  </a:lnTo>
                  <a:close/>
                </a:path>
                <a:path w="17550130" h="4610100">
                  <a:moveTo>
                    <a:pt x="53428" y="2336800"/>
                  </a:moveTo>
                  <a:lnTo>
                    <a:pt x="0" y="2336800"/>
                  </a:lnTo>
                  <a:lnTo>
                    <a:pt x="0" y="2857500"/>
                  </a:lnTo>
                  <a:lnTo>
                    <a:pt x="53428" y="2857500"/>
                  </a:lnTo>
                  <a:lnTo>
                    <a:pt x="53428" y="2336800"/>
                  </a:lnTo>
                  <a:close/>
                </a:path>
                <a:path w="17550130" h="4610100">
                  <a:moveTo>
                    <a:pt x="53428" y="1752600"/>
                  </a:moveTo>
                  <a:lnTo>
                    <a:pt x="0" y="1752600"/>
                  </a:lnTo>
                  <a:lnTo>
                    <a:pt x="0" y="2286000"/>
                  </a:lnTo>
                  <a:lnTo>
                    <a:pt x="53428" y="2286000"/>
                  </a:lnTo>
                  <a:lnTo>
                    <a:pt x="53428" y="1752600"/>
                  </a:lnTo>
                  <a:close/>
                </a:path>
                <a:path w="17550130" h="4610100">
                  <a:moveTo>
                    <a:pt x="53428" y="1168400"/>
                  </a:moveTo>
                  <a:lnTo>
                    <a:pt x="0" y="1168400"/>
                  </a:lnTo>
                  <a:lnTo>
                    <a:pt x="0" y="1701800"/>
                  </a:lnTo>
                  <a:lnTo>
                    <a:pt x="53428" y="1701800"/>
                  </a:lnTo>
                  <a:lnTo>
                    <a:pt x="53428" y="1168400"/>
                  </a:lnTo>
                  <a:close/>
                </a:path>
                <a:path w="17550130" h="4610100">
                  <a:moveTo>
                    <a:pt x="53428" y="584200"/>
                  </a:moveTo>
                  <a:lnTo>
                    <a:pt x="0" y="584200"/>
                  </a:lnTo>
                  <a:lnTo>
                    <a:pt x="0" y="1117600"/>
                  </a:lnTo>
                  <a:lnTo>
                    <a:pt x="53428" y="1117600"/>
                  </a:lnTo>
                  <a:lnTo>
                    <a:pt x="53428" y="584200"/>
                  </a:lnTo>
                  <a:close/>
                </a:path>
                <a:path w="17550130" h="4610100">
                  <a:moveTo>
                    <a:pt x="636663" y="4089400"/>
                  </a:moveTo>
                  <a:lnTo>
                    <a:pt x="583120" y="4089400"/>
                  </a:lnTo>
                  <a:lnTo>
                    <a:pt x="583120" y="4610100"/>
                  </a:lnTo>
                  <a:lnTo>
                    <a:pt x="636663" y="4610100"/>
                  </a:lnTo>
                  <a:lnTo>
                    <a:pt x="636663" y="4089400"/>
                  </a:lnTo>
                  <a:close/>
                </a:path>
                <a:path w="17550130" h="4610100">
                  <a:moveTo>
                    <a:pt x="636663" y="3505200"/>
                  </a:moveTo>
                  <a:lnTo>
                    <a:pt x="583120" y="3505200"/>
                  </a:lnTo>
                  <a:lnTo>
                    <a:pt x="583120" y="4025900"/>
                  </a:lnTo>
                  <a:lnTo>
                    <a:pt x="636663" y="4025900"/>
                  </a:lnTo>
                  <a:lnTo>
                    <a:pt x="636663" y="3505200"/>
                  </a:lnTo>
                  <a:close/>
                </a:path>
                <a:path w="17550130" h="4610100">
                  <a:moveTo>
                    <a:pt x="636663" y="2921000"/>
                  </a:moveTo>
                  <a:lnTo>
                    <a:pt x="583120" y="2921000"/>
                  </a:lnTo>
                  <a:lnTo>
                    <a:pt x="583120" y="3441700"/>
                  </a:lnTo>
                  <a:lnTo>
                    <a:pt x="636663" y="3441700"/>
                  </a:lnTo>
                  <a:lnTo>
                    <a:pt x="636663" y="2921000"/>
                  </a:lnTo>
                  <a:close/>
                </a:path>
                <a:path w="17550130" h="4610100">
                  <a:moveTo>
                    <a:pt x="636663" y="2336800"/>
                  </a:moveTo>
                  <a:lnTo>
                    <a:pt x="583120" y="2336800"/>
                  </a:lnTo>
                  <a:lnTo>
                    <a:pt x="583120" y="2857500"/>
                  </a:lnTo>
                  <a:lnTo>
                    <a:pt x="636663" y="2857500"/>
                  </a:lnTo>
                  <a:lnTo>
                    <a:pt x="636663" y="2336800"/>
                  </a:lnTo>
                  <a:close/>
                </a:path>
                <a:path w="17550130" h="4610100">
                  <a:moveTo>
                    <a:pt x="636663" y="1752600"/>
                  </a:moveTo>
                  <a:lnTo>
                    <a:pt x="583120" y="1752600"/>
                  </a:lnTo>
                  <a:lnTo>
                    <a:pt x="583120" y="2286000"/>
                  </a:lnTo>
                  <a:lnTo>
                    <a:pt x="636663" y="2286000"/>
                  </a:lnTo>
                  <a:lnTo>
                    <a:pt x="636663" y="1752600"/>
                  </a:lnTo>
                  <a:close/>
                </a:path>
                <a:path w="17550130" h="4610100">
                  <a:moveTo>
                    <a:pt x="636663" y="1168400"/>
                  </a:moveTo>
                  <a:lnTo>
                    <a:pt x="583120" y="1168400"/>
                  </a:lnTo>
                  <a:lnTo>
                    <a:pt x="583120" y="1701800"/>
                  </a:lnTo>
                  <a:lnTo>
                    <a:pt x="636663" y="1701800"/>
                  </a:lnTo>
                  <a:lnTo>
                    <a:pt x="636663" y="1168400"/>
                  </a:lnTo>
                  <a:close/>
                </a:path>
                <a:path w="17550130" h="46101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1117600"/>
                  </a:lnTo>
                  <a:lnTo>
                    <a:pt x="636663" y="1117600"/>
                  </a:lnTo>
                  <a:lnTo>
                    <a:pt x="636663" y="584200"/>
                  </a:lnTo>
                  <a:close/>
                </a:path>
                <a:path w="17550130" h="4610100">
                  <a:moveTo>
                    <a:pt x="1213878" y="3505200"/>
                  </a:moveTo>
                  <a:lnTo>
                    <a:pt x="1166342" y="3505200"/>
                  </a:lnTo>
                  <a:lnTo>
                    <a:pt x="1166342" y="4025900"/>
                  </a:lnTo>
                  <a:lnTo>
                    <a:pt x="1213878" y="4025900"/>
                  </a:lnTo>
                  <a:lnTo>
                    <a:pt x="1213878" y="3505200"/>
                  </a:lnTo>
                  <a:close/>
                </a:path>
                <a:path w="17550130" h="4610100">
                  <a:moveTo>
                    <a:pt x="1213878" y="2921000"/>
                  </a:moveTo>
                  <a:lnTo>
                    <a:pt x="1166342" y="2921000"/>
                  </a:lnTo>
                  <a:lnTo>
                    <a:pt x="1166342" y="3441700"/>
                  </a:lnTo>
                  <a:lnTo>
                    <a:pt x="1213878" y="3441700"/>
                  </a:lnTo>
                  <a:lnTo>
                    <a:pt x="1213878" y="2921000"/>
                  </a:lnTo>
                  <a:close/>
                </a:path>
                <a:path w="17550130" h="4610100">
                  <a:moveTo>
                    <a:pt x="1213878" y="2336800"/>
                  </a:moveTo>
                  <a:lnTo>
                    <a:pt x="1166342" y="2336800"/>
                  </a:lnTo>
                  <a:lnTo>
                    <a:pt x="1166342" y="2857500"/>
                  </a:lnTo>
                  <a:lnTo>
                    <a:pt x="1213878" y="2857500"/>
                  </a:lnTo>
                  <a:lnTo>
                    <a:pt x="1213878" y="2336800"/>
                  </a:lnTo>
                  <a:close/>
                </a:path>
                <a:path w="17550130" h="4610100">
                  <a:moveTo>
                    <a:pt x="1213878" y="1752600"/>
                  </a:moveTo>
                  <a:lnTo>
                    <a:pt x="1166342" y="1752600"/>
                  </a:lnTo>
                  <a:lnTo>
                    <a:pt x="1166342" y="2286000"/>
                  </a:lnTo>
                  <a:lnTo>
                    <a:pt x="1213878" y="2286000"/>
                  </a:lnTo>
                  <a:lnTo>
                    <a:pt x="1213878" y="1752600"/>
                  </a:lnTo>
                  <a:close/>
                </a:path>
                <a:path w="17550130" h="4610100">
                  <a:moveTo>
                    <a:pt x="1213878" y="1168400"/>
                  </a:moveTo>
                  <a:lnTo>
                    <a:pt x="1166342" y="1168400"/>
                  </a:lnTo>
                  <a:lnTo>
                    <a:pt x="1166342" y="1701800"/>
                  </a:lnTo>
                  <a:lnTo>
                    <a:pt x="1213878" y="1701800"/>
                  </a:lnTo>
                  <a:lnTo>
                    <a:pt x="1213878" y="1168400"/>
                  </a:lnTo>
                  <a:close/>
                </a:path>
                <a:path w="17550130" h="46101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1003300"/>
                  </a:lnTo>
                  <a:lnTo>
                    <a:pt x="1166342" y="1117600"/>
                  </a:lnTo>
                  <a:lnTo>
                    <a:pt x="1219873" y="1117600"/>
                  </a:lnTo>
                  <a:lnTo>
                    <a:pt x="1219873" y="1003300"/>
                  </a:lnTo>
                  <a:lnTo>
                    <a:pt x="1219873" y="584200"/>
                  </a:lnTo>
                  <a:close/>
                </a:path>
                <a:path w="17550130" h="46101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1003300"/>
                  </a:lnTo>
                  <a:lnTo>
                    <a:pt x="1803095" y="1003300"/>
                  </a:lnTo>
                  <a:lnTo>
                    <a:pt x="1803095" y="584200"/>
                  </a:lnTo>
                  <a:close/>
                </a:path>
                <a:path w="17550130" h="46101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1003300"/>
                  </a:lnTo>
                  <a:lnTo>
                    <a:pt x="2386304" y="1003300"/>
                  </a:lnTo>
                  <a:lnTo>
                    <a:pt x="2386304" y="584200"/>
                  </a:lnTo>
                  <a:close/>
                </a:path>
                <a:path w="17550130" h="46101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1003300"/>
                  </a:lnTo>
                  <a:lnTo>
                    <a:pt x="2969526" y="1003300"/>
                  </a:lnTo>
                  <a:lnTo>
                    <a:pt x="2969526" y="584200"/>
                  </a:lnTo>
                  <a:close/>
                </a:path>
                <a:path w="17550130" h="46101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1003300"/>
                  </a:lnTo>
                  <a:lnTo>
                    <a:pt x="3552761" y="1003300"/>
                  </a:lnTo>
                  <a:lnTo>
                    <a:pt x="3552761" y="584200"/>
                  </a:lnTo>
                  <a:close/>
                </a:path>
                <a:path w="17550130" h="46101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1003300"/>
                  </a:lnTo>
                  <a:lnTo>
                    <a:pt x="4135983" y="1003300"/>
                  </a:lnTo>
                  <a:lnTo>
                    <a:pt x="4135983" y="584200"/>
                  </a:lnTo>
                  <a:close/>
                </a:path>
                <a:path w="17550130" h="46101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1003300"/>
                  </a:lnTo>
                  <a:lnTo>
                    <a:pt x="4719193" y="1003300"/>
                  </a:lnTo>
                  <a:lnTo>
                    <a:pt x="4719193" y="584200"/>
                  </a:lnTo>
                  <a:close/>
                </a:path>
                <a:path w="17550130" h="46101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1003300"/>
                  </a:lnTo>
                  <a:lnTo>
                    <a:pt x="5302415" y="1003300"/>
                  </a:lnTo>
                  <a:lnTo>
                    <a:pt x="5302415" y="584200"/>
                  </a:lnTo>
                  <a:close/>
                </a:path>
                <a:path w="17550130" h="46101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1003300"/>
                  </a:lnTo>
                  <a:lnTo>
                    <a:pt x="5885624" y="1003300"/>
                  </a:lnTo>
                  <a:lnTo>
                    <a:pt x="5885624" y="584200"/>
                  </a:lnTo>
                  <a:close/>
                </a:path>
                <a:path w="17550130" h="46101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1003300"/>
                  </a:lnTo>
                  <a:lnTo>
                    <a:pt x="6468859" y="1003300"/>
                  </a:lnTo>
                  <a:lnTo>
                    <a:pt x="6468859" y="584200"/>
                  </a:lnTo>
                  <a:close/>
                </a:path>
                <a:path w="17550130" h="46101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1003300"/>
                  </a:lnTo>
                  <a:lnTo>
                    <a:pt x="7052081" y="1003300"/>
                  </a:lnTo>
                  <a:lnTo>
                    <a:pt x="7052081" y="584200"/>
                  </a:lnTo>
                  <a:close/>
                </a:path>
                <a:path w="17550130" h="46101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1003300"/>
                  </a:lnTo>
                  <a:lnTo>
                    <a:pt x="7635303" y="1003300"/>
                  </a:lnTo>
                  <a:lnTo>
                    <a:pt x="7635303" y="584200"/>
                  </a:lnTo>
                  <a:close/>
                </a:path>
                <a:path w="17550130" h="46101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1003300"/>
                  </a:lnTo>
                  <a:lnTo>
                    <a:pt x="8218513" y="1003300"/>
                  </a:lnTo>
                  <a:lnTo>
                    <a:pt x="8218513" y="584200"/>
                  </a:lnTo>
                  <a:close/>
                </a:path>
                <a:path w="17550130" h="46101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1003300"/>
                  </a:lnTo>
                  <a:lnTo>
                    <a:pt x="8801735" y="1003300"/>
                  </a:lnTo>
                  <a:lnTo>
                    <a:pt x="8801735" y="584200"/>
                  </a:lnTo>
                  <a:close/>
                </a:path>
                <a:path w="17550130" h="46101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1003300"/>
                  </a:lnTo>
                  <a:lnTo>
                    <a:pt x="9384944" y="1003300"/>
                  </a:lnTo>
                  <a:lnTo>
                    <a:pt x="9384944" y="584200"/>
                  </a:lnTo>
                  <a:close/>
                </a:path>
                <a:path w="17550130" h="46101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1003300"/>
                  </a:lnTo>
                  <a:lnTo>
                    <a:pt x="9968179" y="1003300"/>
                  </a:lnTo>
                  <a:lnTo>
                    <a:pt x="9968179" y="584200"/>
                  </a:lnTo>
                  <a:close/>
                </a:path>
                <a:path w="17550130" h="46101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1003300"/>
                  </a:lnTo>
                  <a:lnTo>
                    <a:pt x="10551401" y="1003300"/>
                  </a:lnTo>
                  <a:lnTo>
                    <a:pt x="10551401" y="584200"/>
                  </a:lnTo>
                  <a:close/>
                </a:path>
                <a:path w="17550130" h="46101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1003300"/>
                  </a:lnTo>
                  <a:lnTo>
                    <a:pt x="11134623" y="1003300"/>
                  </a:lnTo>
                  <a:lnTo>
                    <a:pt x="11134623" y="584200"/>
                  </a:lnTo>
                  <a:close/>
                </a:path>
                <a:path w="17550130" h="4610100">
                  <a:moveTo>
                    <a:pt x="11134623" y="0"/>
                  </a:moveTo>
                  <a:lnTo>
                    <a:pt x="11081080" y="0"/>
                  </a:lnTo>
                  <a:lnTo>
                    <a:pt x="11081080" y="533400"/>
                  </a:lnTo>
                  <a:lnTo>
                    <a:pt x="11134623" y="533400"/>
                  </a:lnTo>
                  <a:lnTo>
                    <a:pt x="11134623" y="0"/>
                  </a:lnTo>
                  <a:close/>
                </a:path>
                <a:path w="17550130" h="46101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1003300"/>
                  </a:lnTo>
                  <a:lnTo>
                    <a:pt x="11717833" y="1003300"/>
                  </a:lnTo>
                  <a:lnTo>
                    <a:pt x="11717833" y="584200"/>
                  </a:lnTo>
                  <a:close/>
                </a:path>
                <a:path w="17550130" h="4610100">
                  <a:moveTo>
                    <a:pt x="11717833" y="0"/>
                  </a:moveTo>
                  <a:lnTo>
                    <a:pt x="11664302" y="0"/>
                  </a:lnTo>
                  <a:lnTo>
                    <a:pt x="11664302" y="533400"/>
                  </a:lnTo>
                  <a:lnTo>
                    <a:pt x="11717833" y="533400"/>
                  </a:lnTo>
                  <a:lnTo>
                    <a:pt x="11717833" y="0"/>
                  </a:lnTo>
                  <a:close/>
                </a:path>
                <a:path w="17550130" h="46101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1003300"/>
                  </a:lnTo>
                  <a:lnTo>
                    <a:pt x="12301055" y="1003300"/>
                  </a:lnTo>
                  <a:lnTo>
                    <a:pt x="12301055" y="584200"/>
                  </a:lnTo>
                  <a:close/>
                </a:path>
                <a:path w="17550130" h="4610100">
                  <a:moveTo>
                    <a:pt x="12301055" y="0"/>
                  </a:moveTo>
                  <a:lnTo>
                    <a:pt x="12247512" y="0"/>
                  </a:lnTo>
                  <a:lnTo>
                    <a:pt x="12247512" y="533400"/>
                  </a:lnTo>
                  <a:lnTo>
                    <a:pt x="12301055" y="533400"/>
                  </a:lnTo>
                  <a:lnTo>
                    <a:pt x="12301055" y="0"/>
                  </a:lnTo>
                  <a:close/>
                </a:path>
                <a:path w="17550130" h="46101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1003300"/>
                  </a:lnTo>
                  <a:lnTo>
                    <a:pt x="12884290" y="1003300"/>
                  </a:lnTo>
                  <a:lnTo>
                    <a:pt x="12884290" y="584200"/>
                  </a:lnTo>
                  <a:close/>
                </a:path>
                <a:path w="17550130" h="4610100">
                  <a:moveTo>
                    <a:pt x="12884290" y="0"/>
                  </a:moveTo>
                  <a:lnTo>
                    <a:pt x="12830747" y="0"/>
                  </a:lnTo>
                  <a:lnTo>
                    <a:pt x="12830747" y="533400"/>
                  </a:lnTo>
                  <a:lnTo>
                    <a:pt x="12884290" y="533400"/>
                  </a:lnTo>
                  <a:lnTo>
                    <a:pt x="12884290" y="0"/>
                  </a:lnTo>
                  <a:close/>
                </a:path>
                <a:path w="17550130" h="46101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1003300"/>
                  </a:lnTo>
                  <a:lnTo>
                    <a:pt x="13467512" y="1003300"/>
                  </a:lnTo>
                  <a:lnTo>
                    <a:pt x="13467512" y="584200"/>
                  </a:lnTo>
                  <a:close/>
                </a:path>
                <a:path w="17550130" h="4610100">
                  <a:moveTo>
                    <a:pt x="13467512" y="0"/>
                  </a:moveTo>
                  <a:lnTo>
                    <a:pt x="13413969" y="0"/>
                  </a:lnTo>
                  <a:lnTo>
                    <a:pt x="13413969" y="533400"/>
                  </a:lnTo>
                  <a:lnTo>
                    <a:pt x="13467512" y="533400"/>
                  </a:lnTo>
                  <a:lnTo>
                    <a:pt x="13467512" y="0"/>
                  </a:lnTo>
                  <a:close/>
                </a:path>
                <a:path w="17550130" h="46101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1003300"/>
                  </a:lnTo>
                  <a:lnTo>
                    <a:pt x="14050721" y="1003300"/>
                  </a:lnTo>
                  <a:lnTo>
                    <a:pt x="14050721" y="584200"/>
                  </a:lnTo>
                  <a:close/>
                </a:path>
                <a:path w="17550130" h="4610100">
                  <a:moveTo>
                    <a:pt x="14050721" y="0"/>
                  </a:moveTo>
                  <a:lnTo>
                    <a:pt x="13997191" y="0"/>
                  </a:lnTo>
                  <a:lnTo>
                    <a:pt x="13997191" y="533400"/>
                  </a:lnTo>
                  <a:lnTo>
                    <a:pt x="14050721" y="533400"/>
                  </a:lnTo>
                  <a:lnTo>
                    <a:pt x="14050721" y="0"/>
                  </a:lnTo>
                  <a:close/>
                </a:path>
                <a:path w="17550130" h="46101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1003300"/>
                  </a:lnTo>
                  <a:lnTo>
                    <a:pt x="14633943" y="1003300"/>
                  </a:lnTo>
                  <a:lnTo>
                    <a:pt x="14633943" y="584200"/>
                  </a:lnTo>
                  <a:close/>
                </a:path>
                <a:path w="17550130" h="4610100">
                  <a:moveTo>
                    <a:pt x="14633943" y="0"/>
                  </a:moveTo>
                  <a:lnTo>
                    <a:pt x="14580400" y="0"/>
                  </a:lnTo>
                  <a:lnTo>
                    <a:pt x="14580400" y="533400"/>
                  </a:lnTo>
                  <a:lnTo>
                    <a:pt x="14633943" y="533400"/>
                  </a:lnTo>
                  <a:lnTo>
                    <a:pt x="14633943" y="0"/>
                  </a:lnTo>
                  <a:close/>
                </a:path>
                <a:path w="17550130" h="46101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1003300"/>
                  </a:lnTo>
                  <a:lnTo>
                    <a:pt x="15217166" y="1003300"/>
                  </a:lnTo>
                  <a:lnTo>
                    <a:pt x="15217166" y="584200"/>
                  </a:lnTo>
                  <a:close/>
                </a:path>
                <a:path w="17550130" h="4610100">
                  <a:moveTo>
                    <a:pt x="15217166" y="0"/>
                  </a:moveTo>
                  <a:lnTo>
                    <a:pt x="15163622" y="0"/>
                  </a:lnTo>
                  <a:lnTo>
                    <a:pt x="15163622" y="533400"/>
                  </a:lnTo>
                  <a:lnTo>
                    <a:pt x="15217166" y="533400"/>
                  </a:lnTo>
                  <a:lnTo>
                    <a:pt x="15217166" y="0"/>
                  </a:lnTo>
                  <a:close/>
                </a:path>
                <a:path w="17550130" h="46101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1003300"/>
                  </a:lnTo>
                  <a:lnTo>
                    <a:pt x="15800400" y="1003300"/>
                  </a:lnTo>
                  <a:lnTo>
                    <a:pt x="15800400" y="584200"/>
                  </a:lnTo>
                  <a:close/>
                </a:path>
                <a:path w="17550130" h="4610100">
                  <a:moveTo>
                    <a:pt x="15800400" y="0"/>
                  </a:moveTo>
                  <a:lnTo>
                    <a:pt x="15746857" y="0"/>
                  </a:lnTo>
                  <a:lnTo>
                    <a:pt x="15746857" y="533400"/>
                  </a:lnTo>
                  <a:lnTo>
                    <a:pt x="15800400" y="533400"/>
                  </a:lnTo>
                  <a:lnTo>
                    <a:pt x="15800400" y="0"/>
                  </a:lnTo>
                  <a:close/>
                </a:path>
                <a:path w="17550130" h="46101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1003300"/>
                  </a:lnTo>
                  <a:lnTo>
                    <a:pt x="16383610" y="1003300"/>
                  </a:lnTo>
                  <a:lnTo>
                    <a:pt x="16383610" y="584200"/>
                  </a:lnTo>
                  <a:close/>
                </a:path>
                <a:path w="17550130" h="46101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33400"/>
                  </a:lnTo>
                  <a:lnTo>
                    <a:pt x="16383610" y="533400"/>
                  </a:lnTo>
                  <a:lnTo>
                    <a:pt x="16383610" y="0"/>
                  </a:lnTo>
                  <a:close/>
                </a:path>
                <a:path w="17550130" h="4610100">
                  <a:moveTo>
                    <a:pt x="16966832" y="3505200"/>
                  </a:moveTo>
                  <a:lnTo>
                    <a:pt x="16913289" y="3505200"/>
                  </a:lnTo>
                  <a:lnTo>
                    <a:pt x="16913289" y="4025900"/>
                  </a:lnTo>
                  <a:lnTo>
                    <a:pt x="16966832" y="4025900"/>
                  </a:lnTo>
                  <a:lnTo>
                    <a:pt x="16966832" y="3505200"/>
                  </a:lnTo>
                  <a:close/>
                </a:path>
                <a:path w="17550130" h="4610100">
                  <a:moveTo>
                    <a:pt x="16966832" y="2921000"/>
                  </a:moveTo>
                  <a:lnTo>
                    <a:pt x="16913289" y="2921000"/>
                  </a:lnTo>
                  <a:lnTo>
                    <a:pt x="16913289" y="3441700"/>
                  </a:lnTo>
                  <a:lnTo>
                    <a:pt x="16966832" y="3441700"/>
                  </a:lnTo>
                  <a:lnTo>
                    <a:pt x="16966832" y="2921000"/>
                  </a:lnTo>
                  <a:close/>
                </a:path>
                <a:path w="17550130" h="4610100">
                  <a:moveTo>
                    <a:pt x="16966832" y="2336800"/>
                  </a:moveTo>
                  <a:lnTo>
                    <a:pt x="16913289" y="2336800"/>
                  </a:lnTo>
                  <a:lnTo>
                    <a:pt x="16913289" y="2857500"/>
                  </a:lnTo>
                  <a:lnTo>
                    <a:pt x="16966832" y="2857500"/>
                  </a:lnTo>
                  <a:lnTo>
                    <a:pt x="16966832" y="2336800"/>
                  </a:lnTo>
                  <a:close/>
                </a:path>
                <a:path w="17550130" h="4610100">
                  <a:moveTo>
                    <a:pt x="16966832" y="1752600"/>
                  </a:moveTo>
                  <a:lnTo>
                    <a:pt x="16913289" y="1752600"/>
                  </a:lnTo>
                  <a:lnTo>
                    <a:pt x="16913289" y="2286000"/>
                  </a:lnTo>
                  <a:lnTo>
                    <a:pt x="16966832" y="2286000"/>
                  </a:lnTo>
                  <a:lnTo>
                    <a:pt x="16966832" y="1752600"/>
                  </a:lnTo>
                  <a:close/>
                </a:path>
                <a:path w="17550130" h="4610100">
                  <a:moveTo>
                    <a:pt x="16966832" y="1168400"/>
                  </a:moveTo>
                  <a:lnTo>
                    <a:pt x="16913289" y="1168400"/>
                  </a:lnTo>
                  <a:lnTo>
                    <a:pt x="16913289" y="1701800"/>
                  </a:lnTo>
                  <a:lnTo>
                    <a:pt x="16966832" y="1701800"/>
                  </a:lnTo>
                  <a:lnTo>
                    <a:pt x="16966832" y="1168400"/>
                  </a:lnTo>
                  <a:close/>
                </a:path>
                <a:path w="17550130" h="46101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1117600"/>
                  </a:lnTo>
                  <a:lnTo>
                    <a:pt x="16966832" y="1117600"/>
                  </a:lnTo>
                  <a:lnTo>
                    <a:pt x="16966832" y="584200"/>
                  </a:lnTo>
                  <a:close/>
                </a:path>
                <a:path w="17550130" h="46101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33400"/>
                  </a:lnTo>
                  <a:lnTo>
                    <a:pt x="16966832" y="533400"/>
                  </a:lnTo>
                  <a:lnTo>
                    <a:pt x="16966832" y="0"/>
                  </a:lnTo>
                  <a:close/>
                </a:path>
                <a:path w="17550130" h="4610100">
                  <a:moveTo>
                    <a:pt x="17549953" y="0"/>
                  </a:moveTo>
                  <a:lnTo>
                    <a:pt x="17496511" y="0"/>
                  </a:lnTo>
                  <a:lnTo>
                    <a:pt x="17496511" y="533400"/>
                  </a:lnTo>
                  <a:lnTo>
                    <a:pt x="17549953" y="533400"/>
                  </a:lnTo>
                  <a:lnTo>
                    <a:pt x="17549953" y="0"/>
                  </a:lnTo>
                  <a:close/>
                </a:path>
                <a:path w="17550130" h="4610100">
                  <a:moveTo>
                    <a:pt x="17550041" y="3505200"/>
                  </a:moveTo>
                  <a:lnTo>
                    <a:pt x="17496511" y="3505200"/>
                  </a:lnTo>
                  <a:lnTo>
                    <a:pt x="17496511" y="4025900"/>
                  </a:lnTo>
                  <a:lnTo>
                    <a:pt x="17550041" y="4025900"/>
                  </a:lnTo>
                  <a:lnTo>
                    <a:pt x="17550041" y="3505200"/>
                  </a:lnTo>
                  <a:close/>
                </a:path>
                <a:path w="17550130" h="4610100">
                  <a:moveTo>
                    <a:pt x="17550041" y="2921000"/>
                  </a:moveTo>
                  <a:lnTo>
                    <a:pt x="17496511" y="2921000"/>
                  </a:lnTo>
                  <a:lnTo>
                    <a:pt x="17496511" y="3441700"/>
                  </a:lnTo>
                  <a:lnTo>
                    <a:pt x="17550041" y="3441700"/>
                  </a:lnTo>
                  <a:lnTo>
                    <a:pt x="17550041" y="2921000"/>
                  </a:lnTo>
                  <a:close/>
                </a:path>
                <a:path w="17550130" h="4610100">
                  <a:moveTo>
                    <a:pt x="17550041" y="2336800"/>
                  </a:moveTo>
                  <a:lnTo>
                    <a:pt x="17496511" y="2336800"/>
                  </a:lnTo>
                  <a:lnTo>
                    <a:pt x="17496511" y="2857500"/>
                  </a:lnTo>
                  <a:lnTo>
                    <a:pt x="17550041" y="2857500"/>
                  </a:lnTo>
                  <a:lnTo>
                    <a:pt x="17550041" y="2336800"/>
                  </a:lnTo>
                  <a:close/>
                </a:path>
                <a:path w="17550130" h="4610100">
                  <a:moveTo>
                    <a:pt x="17550041" y="1752600"/>
                  </a:moveTo>
                  <a:lnTo>
                    <a:pt x="17496511" y="1752600"/>
                  </a:lnTo>
                  <a:lnTo>
                    <a:pt x="17496511" y="2286000"/>
                  </a:lnTo>
                  <a:lnTo>
                    <a:pt x="17550041" y="2286000"/>
                  </a:lnTo>
                  <a:lnTo>
                    <a:pt x="17550041" y="1752600"/>
                  </a:lnTo>
                  <a:close/>
                </a:path>
                <a:path w="17550130" h="4610100">
                  <a:moveTo>
                    <a:pt x="17550041" y="1168400"/>
                  </a:moveTo>
                  <a:lnTo>
                    <a:pt x="17496511" y="1168400"/>
                  </a:lnTo>
                  <a:lnTo>
                    <a:pt x="17496511" y="1701800"/>
                  </a:lnTo>
                  <a:lnTo>
                    <a:pt x="17550041" y="1701800"/>
                  </a:lnTo>
                  <a:lnTo>
                    <a:pt x="17550041" y="1168400"/>
                  </a:lnTo>
                  <a:close/>
                </a:path>
                <a:path w="17550130" h="46101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1117600"/>
                  </a:lnTo>
                  <a:lnTo>
                    <a:pt x="17550041" y="1117600"/>
                  </a:lnTo>
                  <a:lnTo>
                    <a:pt x="17550041" y="58420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8661" y="4114812"/>
              <a:ext cx="17550130" cy="5778500"/>
            </a:xfrm>
            <a:custGeom>
              <a:avLst/>
              <a:gdLst/>
              <a:ahLst/>
              <a:cxnLst/>
              <a:rect l="l" t="t" r="r" b="b"/>
              <a:pathLst>
                <a:path w="17550130" h="5778500">
                  <a:moveTo>
                    <a:pt x="53428" y="5245100"/>
                  </a:moveTo>
                  <a:lnTo>
                    <a:pt x="0" y="5245100"/>
                  </a:lnTo>
                  <a:lnTo>
                    <a:pt x="0" y="5778500"/>
                  </a:lnTo>
                  <a:lnTo>
                    <a:pt x="53428" y="5778500"/>
                  </a:lnTo>
                  <a:lnTo>
                    <a:pt x="53428" y="5245100"/>
                  </a:lnTo>
                  <a:close/>
                </a:path>
                <a:path w="17550130" h="5778500">
                  <a:moveTo>
                    <a:pt x="53428" y="4660900"/>
                  </a:moveTo>
                  <a:lnTo>
                    <a:pt x="0" y="4660900"/>
                  </a:lnTo>
                  <a:lnTo>
                    <a:pt x="0" y="5194300"/>
                  </a:lnTo>
                  <a:lnTo>
                    <a:pt x="53428" y="5194300"/>
                  </a:lnTo>
                  <a:lnTo>
                    <a:pt x="53428" y="4660900"/>
                  </a:lnTo>
                  <a:close/>
                </a:path>
                <a:path w="17550130" h="5778500">
                  <a:moveTo>
                    <a:pt x="53428" y="4076700"/>
                  </a:moveTo>
                  <a:lnTo>
                    <a:pt x="0" y="4076700"/>
                  </a:lnTo>
                  <a:lnTo>
                    <a:pt x="0" y="4610100"/>
                  </a:lnTo>
                  <a:lnTo>
                    <a:pt x="53428" y="4610100"/>
                  </a:lnTo>
                  <a:lnTo>
                    <a:pt x="53428" y="4076700"/>
                  </a:lnTo>
                  <a:close/>
                </a:path>
                <a:path w="17550130" h="5778500">
                  <a:moveTo>
                    <a:pt x="53428" y="3492500"/>
                  </a:moveTo>
                  <a:lnTo>
                    <a:pt x="0" y="3492500"/>
                  </a:lnTo>
                  <a:lnTo>
                    <a:pt x="0" y="4025900"/>
                  </a:lnTo>
                  <a:lnTo>
                    <a:pt x="53428" y="4025900"/>
                  </a:lnTo>
                  <a:lnTo>
                    <a:pt x="53428" y="3492500"/>
                  </a:lnTo>
                  <a:close/>
                </a:path>
                <a:path w="17550130" h="5778500">
                  <a:moveTo>
                    <a:pt x="53428" y="2908300"/>
                  </a:moveTo>
                  <a:lnTo>
                    <a:pt x="0" y="2908300"/>
                  </a:lnTo>
                  <a:lnTo>
                    <a:pt x="0" y="3441700"/>
                  </a:lnTo>
                  <a:lnTo>
                    <a:pt x="53428" y="3441700"/>
                  </a:lnTo>
                  <a:lnTo>
                    <a:pt x="53428" y="2908300"/>
                  </a:lnTo>
                  <a:close/>
                </a:path>
                <a:path w="17550130" h="5778500">
                  <a:moveTo>
                    <a:pt x="53428" y="2324100"/>
                  </a:moveTo>
                  <a:lnTo>
                    <a:pt x="0" y="2324100"/>
                  </a:lnTo>
                  <a:lnTo>
                    <a:pt x="0" y="2857500"/>
                  </a:lnTo>
                  <a:lnTo>
                    <a:pt x="53428" y="2857500"/>
                  </a:lnTo>
                  <a:lnTo>
                    <a:pt x="53428" y="2324100"/>
                  </a:lnTo>
                  <a:close/>
                </a:path>
                <a:path w="17550130" h="5778500">
                  <a:moveTo>
                    <a:pt x="53428" y="1739900"/>
                  </a:moveTo>
                  <a:lnTo>
                    <a:pt x="0" y="1739900"/>
                  </a:lnTo>
                  <a:lnTo>
                    <a:pt x="0" y="2273300"/>
                  </a:lnTo>
                  <a:lnTo>
                    <a:pt x="53428" y="2273300"/>
                  </a:lnTo>
                  <a:lnTo>
                    <a:pt x="53428" y="1739900"/>
                  </a:lnTo>
                  <a:close/>
                </a:path>
                <a:path w="17550130" h="5778500">
                  <a:moveTo>
                    <a:pt x="53428" y="1155700"/>
                  </a:moveTo>
                  <a:lnTo>
                    <a:pt x="0" y="1155700"/>
                  </a:lnTo>
                  <a:lnTo>
                    <a:pt x="0" y="1689100"/>
                  </a:lnTo>
                  <a:lnTo>
                    <a:pt x="53428" y="1689100"/>
                  </a:lnTo>
                  <a:lnTo>
                    <a:pt x="53428" y="1155700"/>
                  </a:lnTo>
                  <a:close/>
                </a:path>
                <a:path w="17550130" h="5778500">
                  <a:moveTo>
                    <a:pt x="53428" y="571500"/>
                  </a:moveTo>
                  <a:lnTo>
                    <a:pt x="0" y="571500"/>
                  </a:lnTo>
                  <a:lnTo>
                    <a:pt x="0" y="1104900"/>
                  </a:lnTo>
                  <a:lnTo>
                    <a:pt x="53428" y="1104900"/>
                  </a:lnTo>
                  <a:lnTo>
                    <a:pt x="53428" y="571500"/>
                  </a:lnTo>
                  <a:close/>
                </a:path>
                <a:path w="17550130" h="5778500">
                  <a:moveTo>
                    <a:pt x="636663" y="5245100"/>
                  </a:moveTo>
                  <a:lnTo>
                    <a:pt x="583120" y="5245100"/>
                  </a:lnTo>
                  <a:lnTo>
                    <a:pt x="583120" y="5778500"/>
                  </a:lnTo>
                  <a:lnTo>
                    <a:pt x="636663" y="5778500"/>
                  </a:lnTo>
                  <a:lnTo>
                    <a:pt x="636663" y="5245100"/>
                  </a:lnTo>
                  <a:close/>
                </a:path>
                <a:path w="17550130" h="5778500">
                  <a:moveTo>
                    <a:pt x="636663" y="4660900"/>
                  </a:moveTo>
                  <a:lnTo>
                    <a:pt x="583120" y="4660900"/>
                  </a:lnTo>
                  <a:lnTo>
                    <a:pt x="583120" y="5194300"/>
                  </a:lnTo>
                  <a:lnTo>
                    <a:pt x="636663" y="5194300"/>
                  </a:lnTo>
                  <a:lnTo>
                    <a:pt x="636663" y="4660900"/>
                  </a:lnTo>
                  <a:close/>
                </a:path>
                <a:path w="17550130" h="5778500">
                  <a:moveTo>
                    <a:pt x="636663" y="4076700"/>
                  </a:moveTo>
                  <a:lnTo>
                    <a:pt x="583120" y="4076700"/>
                  </a:lnTo>
                  <a:lnTo>
                    <a:pt x="583120" y="4610100"/>
                  </a:lnTo>
                  <a:lnTo>
                    <a:pt x="636663" y="4610100"/>
                  </a:lnTo>
                  <a:lnTo>
                    <a:pt x="636663" y="4076700"/>
                  </a:lnTo>
                  <a:close/>
                </a:path>
                <a:path w="17550130" h="5778500">
                  <a:moveTo>
                    <a:pt x="636663" y="3492500"/>
                  </a:moveTo>
                  <a:lnTo>
                    <a:pt x="583120" y="3492500"/>
                  </a:lnTo>
                  <a:lnTo>
                    <a:pt x="583120" y="4025900"/>
                  </a:lnTo>
                  <a:lnTo>
                    <a:pt x="636663" y="4025900"/>
                  </a:lnTo>
                  <a:lnTo>
                    <a:pt x="636663" y="3492500"/>
                  </a:lnTo>
                  <a:close/>
                </a:path>
                <a:path w="17550130" h="5778500">
                  <a:moveTo>
                    <a:pt x="636663" y="2908300"/>
                  </a:moveTo>
                  <a:lnTo>
                    <a:pt x="583120" y="2908300"/>
                  </a:lnTo>
                  <a:lnTo>
                    <a:pt x="583120" y="3441700"/>
                  </a:lnTo>
                  <a:lnTo>
                    <a:pt x="636663" y="3441700"/>
                  </a:lnTo>
                  <a:lnTo>
                    <a:pt x="636663" y="2908300"/>
                  </a:lnTo>
                  <a:close/>
                </a:path>
                <a:path w="17550130" h="5778500">
                  <a:moveTo>
                    <a:pt x="636663" y="2324100"/>
                  </a:moveTo>
                  <a:lnTo>
                    <a:pt x="583120" y="2324100"/>
                  </a:lnTo>
                  <a:lnTo>
                    <a:pt x="583120" y="2857500"/>
                  </a:lnTo>
                  <a:lnTo>
                    <a:pt x="636663" y="2857500"/>
                  </a:lnTo>
                  <a:lnTo>
                    <a:pt x="636663" y="2324100"/>
                  </a:lnTo>
                  <a:close/>
                </a:path>
                <a:path w="17550130" h="5778500">
                  <a:moveTo>
                    <a:pt x="636663" y="1739900"/>
                  </a:moveTo>
                  <a:lnTo>
                    <a:pt x="583120" y="1739900"/>
                  </a:lnTo>
                  <a:lnTo>
                    <a:pt x="583120" y="2273300"/>
                  </a:lnTo>
                  <a:lnTo>
                    <a:pt x="636663" y="2273300"/>
                  </a:lnTo>
                  <a:lnTo>
                    <a:pt x="636663" y="1739900"/>
                  </a:lnTo>
                  <a:close/>
                </a:path>
                <a:path w="17550130" h="5778500">
                  <a:moveTo>
                    <a:pt x="636663" y="1155700"/>
                  </a:moveTo>
                  <a:lnTo>
                    <a:pt x="583120" y="1155700"/>
                  </a:lnTo>
                  <a:lnTo>
                    <a:pt x="583120" y="1689100"/>
                  </a:lnTo>
                  <a:lnTo>
                    <a:pt x="636663" y="1689100"/>
                  </a:lnTo>
                  <a:lnTo>
                    <a:pt x="636663" y="1155700"/>
                  </a:lnTo>
                  <a:close/>
                </a:path>
                <a:path w="17550130" h="5778500">
                  <a:moveTo>
                    <a:pt x="636663" y="571500"/>
                  </a:moveTo>
                  <a:lnTo>
                    <a:pt x="583120" y="571500"/>
                  </a:lnTo>
                  <a:lnTo>
                    <a:pt x="583120" y="1104900"/>
                  </a:lnTo>
                  <a:lnTo>
                    <a:pt x="636663" y="1104900"/>
                  </a:lnTo>
                  <a:lnTo>
                    <a:pt x="636663" y="571500"/>
                  </a:lnTo>
                  <a:close/>
                </a:path>
                <a:path w="17550130" h="5778500">
                  <a:moveTo>
                    <a:pt x="636663" y="0"/>
                  </a:moveTo>
                  <a:lnTo>
                    <a:pt x="583120" y="0"/>
                  </a:lnTo>
                  <a:lnTo>
                    <a:pt x="583120" y="520700"/>
                  </a:lnTo>
                  <a:lnTo>
                    <a:pt x="636663" y="520700"/>
                  </a:lnTo>
                  <a:lnTo>
                    <a:pt x="636663" y="0"/>
                  </a:lnTo>
                  <a:close/>
                </a:path>
                <a:path w="17550130" h="5778500">
                  <a:moveTo>
                    <a:pt x="1213878" y="4076700"/>
                  </a:moveTo>
                  <a:lnTo>
                    <a:pt x="1166342" y="4076700"/>
                  </a:lnTo>
                  <a:lnTo>
                    <a:pt x="1166342" y="4610100"/>
                  </a:lnTo>
                  <a:lnTo>
                    <a:pt x="1213878" y="4610100"/>
                  </a:lnTo>
                  <a:lnTo>
                    <a:pt x="1213878" y="4076700"/>
                  </a:lnTo>
                  <a:close/>
                </a:path>
                <a:path w="17550130" h="5778500">
                  <a:moveTo>
                    <a:pt x="1213878" y="3492500"/>
                  </a:moveTo>
                  <a:lnTo>
                    <a:pt x="1166342" y="3492500"/>
                  </a:lnTo>
                  <a:lnTo>
                    <a:pt x="1166342" y="4025900"/>
                  </a:lnTo>
                  <a:lnTo>
                    <a:pt x="1213878" y="4025900"/>
                  </a:lnTo>
                  <a:lnTo>
                    <a:pt x="1213878" y="3492500"/>
                  </a:lnTo>
                  <a:close/>
                </a:path>
                <a:path w="17550130" h="5778500">
                  <a:moveTo>
                    <a:pt x="1213878" y="2908300"/>
                  </a:moveTo>
                  <a:lnTo>
                    <a:pt x="1166342" y="2908300"/>
                  </a:lnTo>
                  <a:lnTo>
                    <a:pt x="1166342" y="3441700"/>
                  </a:lnTo>
                  <a:lnTo>
                    <a:pt x="1213878" y="3441700"/>
                  </a:lnTo>
                  <a:lnTo>
                    <a:pt x="1213878" y="2908300"/>
                  </a:lnTo>
                  <a:close/>
                </a:path>
                <a:path w="17550130" h="5778500">
                  <a:moveTo>
                    <a:pt x="1213878" y="2324100"/>
                  </a:moveTo>
                  <a:lnTo>
                    <a:pt x="1166342" y="2324100"/>
                  </a:lnTo>
                  <a:lnTo>
                    <a:pt x="1166342" y="2857500"/>
                  </a:lnTo>
                  <a:lnTo>
                    <a:pt x="1213878" y="2857500"/>
                  </a:lnTo>
                  <a:lnTo>
                    <a:pt x="1213878" y="2324100"/>
                  </a:lnTo>
                  <a:close/>
                </a:path>
                <a:path w="17550130" h="5778500">
                  <a:moveTo>
                    <a:pt x="1213878" y="1739900"/>
                  </a:moveTo>
                  <a:lnTo>
                    <a:pt x="1166342" y="1739900"/>
                  </a:lnTo>
                  <a:lnTo>
                    <a:pt x="1166342" y="2273300"/>
                  </a:lnTo>
                  <a:lnTo>
                    <a:pt x="1213878" y="2273300"/>
                  </a:lnTo>
                  <a:lnTo>
                    <a:pt x="1213878" y="1739900"/>
                  </a:lnTo>
                  <a:close/>
                </a:path>
                <a:path w="17550130" h="5778500">
                  <a:moveTo>
                    <a:pt x="1213878" y="1155700"/>
                  </a:moveTo>
                  <a:lnTo>
                    <a:pt x="1166342" y="1155700"/>
                  </a:lnTo>
                  <a:lnTo>
                    <a:pt x="1166342" y="1689100"/>
                  </a:lnTo>
                  <a:lnTo>
                    <a:pt x="1213878" y="1689100"/>
                  </a:lnTo>
                  <a:lnTo>
                    <a:pt x="1213878" y="1155700"/>
                  </a:lnTo>
                  <a:close/>
                </a:path>
                <a:path w="17550130" h="5778500">
                  <a:moveTo>
                    <a:pt x="1213878" y="571500"/>
                  </a:moveTo>
                  <a:lnTo>
                    <a:pt x="1166342" y="571500"/>
                  </a:lnTo>
                  <a:lnTo>
                    <a:pt x="1166342" y="1104900"/>
                  </a:lnTo>
                  <a:lnTo>
                    <a:pt x="1213878" y="1104900"/>
                  </a:lnTo>
                  <a:lnTo>
                    <a:pt x="1213878" y="571500"/>
                  </a:lnTo>
                  <a:close/>
                </a:path>
                <a:path w="17550130" h="5778500">
                  <a:moveTo>
                    <a:pt x="1213878" y="0"/>
                  </a:moveTo>
                  <a:lnTo>
                    <a:pt x="1166342" y="0"/>
                  </a:lnTo>
                  <a:lnTo>
                    <a:pt x="1166342" y="520700"/>
                  </a:lnTo>
                  <a:lnTo>
                    <a:pt x="1213878" y="520700"/>
                  </a:lnTo>
                  <a:lnTo>
                    <a:pt x="1213878" y="0"/>
                  </a:lnTo>
                  <a:close/>
                </a:path>
                <a:path w="17550130" h="5778500">
                  <a:moveTo>
                    <a:pt x="1219873" y="5245100"/>
                  </a:moveTo>
                  <a:lnTo>
                    <a:pt x="1166342" y="5245100"/>
                  </a:lnTo>
                  <a:lnTo>
                    <a:pt x="1166342" y="5778500"/>
                  </a:lnTo>
                  <a:lnTo>
                    <a:pt x="1219873" y="5778500"/>
                  </a:lnTo>
                  <a:lnTo>
                    <a:pt x="1219873" y="5245100"/>
                  </a:lnTo>
                  <a:close/>
                </a:path>
                <a:path w="17550130" h="5778500">
                  <a:moveTo>
                    <a:pt x="1219873" y="4660900"/>
                  </a:moveTo>
                  <a:lnTo>
                    <a:pt x="1166342" y="4660900"/>
                  </a:lnTo>
                  <a:lnTo>
                    <a:pt x="1166342" y="5143500"/>
                  </a:lnTo>
                  <a:lnTo>
                    <a:pt x="1166342" y="5194300"/>
                  </a:lnTo>
                  <a:lnTo>
                    <a:pt x="1219873" y="5194300"/>
                  </a:lnTo>
                  <a:lnTo>
                    <a:pt x="1219873" y="5143500"/>
                  </a:lnTo>
                  <a:lnTo>
                    <a:pt x="1219873" y="4660900"/>
                  </a:lnTo>
                  <a:close/>
                </a:path>
                <a:path w="17550130" h="5778500">
                  <a:moveTo>
                    <a:pt x="1803095" y="5295900"/>
                  </a:moveTo>
                  <a:lnTo>
                    <a:pt x="1749552" y="5295900"/>
                  </a:lnTo>
                  <a:lnTo>
                    <a:pt x="1749552" y="5778500"/>
                  </a:lnTo>
                  <a:lnTo>
                    <a:pt x="1803095" y="5778500"/>
                  </a:lnTo>
                  <a:lnTo>
                    <a:pt x="1803095" y="5295900"/>
                  </a:lnTo>
                  <a:close/>
                </a:path>
                <a:path w="17550130" h="5778500">
                  <a:moveTo>
                    <a:pt x="2386304" y="5295900"/>
                  </a:moveTo>
                  <a:lnTo>
                    <a:pt x="2332774" y="5295900"/>
                  </a:lnTo>
                  <a:lnTo>
                    <a:pt x="2332774" y="5778500"/>
                  </a:lnTo>
                  <a:lnTo>
                    <a:pt x="2386304" y="5778500"/>
                  </a:lnTo>
                  <a:lnTo>
                    <a:pt x="2386304" y="5295900"/>
                  </a:lnTo>
                  <a:close/>
                </a:path>
                <a:path w="17550130" h="5778500">
                  <a:moveTo>
                    <a:pt x="2969526" y="5295900"/>
                  </a:moveTo>
                  <a:lnTo>
                    <a:pt x="2915983" y="5295900"/>
                  </a:lnTo>
                  <a:lnTo>
                    <a:pt x="2915983" y="5778500"/>
                  </a:lnTo>
                  <a:lnTo>
                    <a:pt x="2969526" y="5778500"/>
                  </a:lnTo>
                  <a:lnTo>
                    <a:pt x="2969526" y="5295900"/>
                  </a:lnTo>
                  <a:close/>
                </a:path>
                <a:path w="17550130" h="5778500">
                  <a:moveTo>
                    <a:pt x="3552761" y="5295900"/>
                  </a:moveTo>
                  <a:lnTo>
                    <a:pt x="3499218" y="5295900"/>
                  </a:lnTo>
                  <a:lnTo>
                    <a:pt x="3499218" y="5778500"/>
                  </a:lnTo>
                  <a:lnTo>
                    <a:pt x="3552761" y="5778500"/>
                  </a:lnTo>
                  <a:lnTo>
                    <a:pt x="3552761" y="5295900"/>
                  </a:lnTo>
                  <a:close/>
                </a:path>
                <a:path w="17550130" h="5778500">
                  <a:moveTo>
                    <a:pt x="4135983" y="5295900"/>
                  </a:moveTo>
                  <a:lnTo>
                    <a:pt x="4082440" y="5295900"/>
                  </a:lnTo>
                  <a:lnTo>
                    <a:pt x="4082440" y="5778500"/>
                  </a:lnTo>
                  <a:lnTo>
                    <a:pt x="4135983" y="5778500"/>
                  </a:lnTo>
                  <a:lnTo>
                    <a:pt x="4135983" y="5295900"/>
                  </a:lnTo>
                  <a:close/>
                </a:path>
                <a:path w="17550130" h="5778500">
                  <a:moveTo>
                    <a:pt x="4719193" y="5295900"/>
                  </a:moveTo>
                  <a:lnTo>
                    <a:pt x="4665662" y="5295900"/>
                  </a:lnTo>
                  <a:lnTo>
                    <a:pt x="4665662" y="5778500"/>
                  </a:lnTo>
                  <a:lnTo>
                    <a:pt x="4719193" y="5778500"/>
                  </a:lnTo>
                  <a:lnTo>
                    <a:pt x="4719193" y="5295900"/>
                  </a:lnTo>
                  <a:close/>
                </a:path>
                <a:path w="17550130" h="5778500">
                  <a:moveTo>
                    <a:pt x="5302415" y="5295900"/>
                  </a:moveTo>
                  <a:lnTo>
                    <a:pt x="5248872" y="5295900"/>
                  </a:lnTo>
                  <a:lnTo>
                    <a:pt x="5248872" y="5778500"/>
                  </a:lnTo>
                  <a:lnTo>
                    <a:pt x="5302415" y="5778500"/>
                  </a:lnTo>
                  <a:lnTo>
                    <a:pt x="5302415" y="5295900"/>
                  </a:lnTo>
                  <a:close/>
                </a:path>
                <a:path w="17550130" h="5778500">
                  <a:moveTo>
                    <a:pt x="5885624" y="5295900"/>
                  </a:moveTo>
                  <a:lnTo>
                    <a:pt x="5832094" y="5295900"/>
                  </a:lnTo>
                  <a:lnTo>
                    <a:pt x="5832094" y="5778500"/>
                  </a:lnTo>
                  <a:lnTo>
                    <a:pt x="5885624" y="5778500"/>
                  </a:lnTo>
                  <a:lnTo>
                    <a:pt x="5885624" y="5295900"/>
                  </a:lnTo>
                  <a:close/>
                </a:path>
                <a:path w="17550130" h="5778500">
                  <a:moveTo>
                    <a:pt x="6468859" y="5295900"/>
                  </a:moveTo>
                  <a:lnTo>
                    <a:pt x="6415329" y="5295900"/>
                  </a:lnTo>
                  <a:lnTo>
                    <a:pt x="6415329" y="5778500"/>
                  </a:lnTo>
                  <a:lnTo>
                    <a:pt x="6468859" y="5778500"/>
                  </a:lnTo>
                  <a:lnTo>
                    <a:pt x="6468859" y="5295900"/>
                  </a:lnTo>
                  <a:close/>
                </a:path>
                <a:path w="17550130" h="5778500">
                  <a:moveTo>
                    <a:pt x="7052081" y="5295900"/>
                  </a:moveTo>
                  <a:lnTo>
                    <a:pt x="6998538" y="5295900"/>
                  </a:lnTo>
                  <a:lnTo>
                    <a:pt x="6998538" y="5778500"/>
                  </a:lnTo>
                  <a:lnTo>
                    <a:pt x="7052081" y="5778500"/>
                  </a:lnTo>
                  <a:lnTo>
                    <a:pt x="7052081" y="5295900"/>
                  </a:lnTo>
                  <a:close/>
                </a:path>
                <a:path w="17550130" h="5778500">
                  <a:moveTo>
                    <a:pt x="7635303" y="5295900"/>
                  </a:moveTo>
                  <a:lnTo>
                    <a:pt x="7581760" y="5295900"/>
                  </a:lnTo>
                  <a:lnTo>
                    <a:pt x="7581760" y="5778500"/>
                  </a:lnTo>
                  <a:lnTo>
                    <a:pt x="7635303" y="5778500"/>
                  </a:lnTo>
                  <a:lnTo>
                    <a:pt x="7635303" y="5295900"/>
                  </a:lnTo>
                  <a:close/>
                </a:path>
                <a:path w="17550130" h="5778500">
                  <a:moveTo>
                    <a:pt x="8218513" y="5295900"/>
                  </a:moveTo>
                  <a:lnTo>
                    <a:pt x="8164982" y="5295900"/>
                  </a:lnTo>
                  <a:lnTo>
                    <a:pt x="8164982" y="5778500"/>
                  </a:lnTo>
                  <a:lnTo>
                    <a:pt x="8218513" y="5778500"/>
                  </a:lnTo>
                  <a:lnTo>
                    <a:pt x="8218513" y="5295900"/>
                  </a:lnTo>
                  <a:close/>
                </a:path>
                <a:path w="17550130" h="5778500">
                  <a:moveTo>
                    <a:pt x="8801735" y="5295900"/>
                  </a:moveTo>
                  <a:lnTo>
                    <a:pt x="8748192" y="5295900"/>
                  </a:lnTo>
                  <a:lnTo>
                    <a:pt x="8748192" y="5778500"/>
                  </a:lnTo>
                  <a:lnTo>
                    <a:pt x="8801735" y="5778500"/>
                  </a:lnTo>
                  <a:lnTo>
                    <a:pt x="8801735" y="5295900"/>
                  </a:lnTo>
                  <a:close/>
                </a:path>
                <a:path w="17550130" h="5778500">
                  <a:moveTo>
                    <a:pt x="9384944" y="5295900"/>
                  </a:moveTo>
                  <a:lnTo>
                    <a:pt x="9331414" y="5295900"/>
                  </a:lnTo>
                  <a:lnTo>
                    <a:pt x="9331414" y="5778500"/>
                  </a:lnTo>
                  <a:lnTo>
                    <a:pt x="9384944" y="5778500"/>
                  </a:lnTo>
                  <a:lnTo>
                    <a:pt x="9384944" y="5295900"/>
                  </a:lnTo>
                  <a:close/>
                </a:path>
                <a:path w="17550130" h="5778500">
                  <a:moveTo>
                    <a:pt x="9968179" y="5295900"/>
                  </a:moveTo>
                  <a:lnTo>
                    <a:pt x="9914649" y="5295900"/>
                  </a:lnTo>
                  <a:lnTo>
                    <a:pt x="9914649" y="5778500"/>
                  </a:lnTo>
                  <a:lnTo>
                    <a:pt x="9968179" y="5778500"/>
                  </a:lnTo>
                  <a:lnTo>
                    <a:pt x="9968179" y="5295900"/>
                  </a:lnTo>
                  <a:close/>
                </a:path>
                <a:path w="17550130" h="5778500">
                  <a:moveTo>
                    <a:pt x="10551401" y="5295900"/>
                  </a:moveTo>
                  <a:lnTo>
                    <a:pt x="10497871" y="5295900"/>
                  </a:lnTo>
                  <a:lnTo>
                    <a:pt x="10497871" y="5778500"/>
                  </a:lnTo>
                  <a:lnTo>
                    <a:pt x="10551401" y="5778500"/>
                  </a:lnTo>
                  <a:lnTo>
                    <a:pt x="10551401" y="5295900"/>
                  </a:lnTo>
                  <a:close/>
                </a:path>
                <a:path w="17550130" h="5778500">
                  <a:moveTo>
                    <a:pt x="11134623" y="5295900"/>
                  </a:moveTo>
                  <a:lnTo>
                    <a:pt x="11081080" y="5295900"/>
                  </a:lnTo>
                  <a:lnTo>
                    <a:pt x="11081080" y="5778500"/>
                  </a:lnTo>
                  <a:lnTo>
                    <a:pt x="11134623" y="5778500"/>
                  </a:lnTo>
                  <a:lnTo>
                    <a:pt x="11134623" y="5295900"/>
                  </a:lnTo>
                  <a:close/>
                </a:path>
                <a:path w="17550130" h="5778500">
                  <a:moveTo>
                    <a:pt x="11717833" y="5295900"/>
                  </a:moveTo>
                  <a:lnTo>
                    <a:pt x="11664302" y="5295900"/>
                  </a:lnTo>
                  <a:lnTo>
                    <a:pt x="11664302" y="5778500"/>
                  </a:lnTo>
                  <a:lnTo>
                    <a:pt x="11717833" y="5778500"/>
                  </a:lnTo>
                  <a:lnTo>
                    <a:pt x="11717833" y="5295900"/>
                  </a:lnTo>
                  <a:close/>
                </a:path>
                <a:path w="17550130" h="5778500">
                  <a:moveTo>
                    <a:pt x="12301055" y="5295900"/>
                  </a:moveTo>
                  <a:lnTo>
                    <a:pt x="12247512" y="5295900"/>
                  </a:lnTo>
                  <a:lnTo>
                    <a:pt x="12247512" y="5778500"/>
                  </a:lnTo>
                  <a:lnTo>
                    <a:pt x="12301055" y="5778500"/>
                  </a:lnTo>
                  <a:lnTo>
                    <a:pt x="12301055" y="5295900"/>
                  </a:lnTo>
                  <a:close/>
                </a:path>
                <a:path w="17550130" h="5778500">
                  <a:moveTo>
                    <a:pt x="12884290" y="5295900"/>
                  </a:moveTo>
                  <a:lnTo>
                    <a:pt x="12830747" y="5295900"/>
                  </a:lnTo>
                  <a:lnTo>
                    <a:pt x="12830747" y="5778500"/>
                  </a:lnTo>
                  <a:lnTo>
                    <a:pt x="12884290" y="5778500"/>
                  </a:lnTo>
                  <a:lnTo>
                    <a:pt x="12884290" y="5295900"/>
                  </a:lnTo>
                  <a:close/>
                </a:path>
                <a:path w="17550130" h="5778500">
                  <a:moveTo>
                    <a:pt x="13467512" y="5295900"/>
                  </a:moveTo>
                  <a:lnTo>
                    <a:pt x="13413969" y="5295900"/>
                  </a:lnTo>
                  <a:lnTo>
                    <a:pt x="13413969" y="5778500"/>
                  </a:lnTo>
                  <a:lnTo>
                    <a:pt x="13467512" y="5778500"/>
                  </a:lnTo>
                  <a:lnTo>
                    <a:pt x="13467512" y="5295900"/>
                  </a:lnTo>
                  <a:close/>
                </a:path>
                <a:path w="17550130" h="5778500">
                  <a:moveTo>
                    <a:pt x="14050721" y="5295900"/>
                  </a:moveTo>
                  <a:lnTo>
                    <a:pt x="13997191" y="5295900"/>
                  </a:lnTo>
                  <a:lnTo>
                    <a:pt x="13997191" y="5778500"/>
                  </a:lnTo>
                  <a:lnTo>
                    <a:pt x="14050721" y="5778500"/>
                  </a:lnTo>
                  <a:lnTo>
                    <a:pt x="14050721" y="5295900"/>
                  </a:lnTo>
                  <a:close/>
                </a:path>
                <a:path w="17550130" h="5778500">
                  <a:moveTo>
                    <a:pt x="14633943" y="5295900"/>
                  </a:moveTo>
                  <a:lnTo>
                    <a:pt x="14580400" y="5295900"/>
                  </a:lnTo>
                  <a:lnTo>
                    <a:pt x="14580400" y="5778500"/>
                  </a:lnTo>
                  <a:lnTo>
                    <a:pt x="14633943" y="5778500"/>
                  </a:lnTo>
                  <a:lnTo>
                    <a:pt x="14633943" y="5295900"/>
                  </a:lnTo>
                  <a:close/>
                </a:path>
                <a:path w="17550130" h="5778500">
                  <a:moveTo>
                    <a:pt x="16966832" y="4660900"/>
                  </a:moveTo>
                  <a:lnTo>
                    <a:pt x="16913289" y="4660900"/>
                  </a:lnTo>
                  <a:lnTo>
                    <a:pt x="16913289" y="5194300"/>
                  </a:lnTo>
                  <a:lnTo>
                    <a:pt x="16966832" y="5194300"/>
                  </a:lnTo>
                  <a:lnTo>
                    <a:pt x="16966832" y="4660900"/>
                  </a:lnTo>
                  <a:close/>
                </a:path>
                <a:path w="17550130" h="5778500">
                  <a:moveTo>
                    <a:pt x="16966832" y="4076700"/>
                  </a:moveTo>
                  <a:lnTo>
                    <a:pt x="16913289" y="4076700"/>
                  </a:lnTo>
                  <a:lnTo>
                    <a:pt x="16913289" y="4610100"/>
                  </a:lnTo>
                  <a:lnTo>
                    <a:pt x="16966832" y="4610100"/>
                  </a:lnTo>
                  <a:lnTo>
                    <a:pt x="16966832" y="4076700"/>
                  </a:lnTo>
                  <a:close/>
                </a:path>
                <a:path w="17550130" h="5778500">
                  <a:moveTo>
                    <a:pt x="16966832" y="3492500"/>
                  </a:moveTo>
                  <a:lnTo>
                    <a:pt x="16913289" y="3492500"/>
                  </a:lnTo>
                  <a:lnTo>
                    <a:pt x="16913289" y="4025900"/>
                  </a:lnTo>
                  <a:lnTo>
                    <a:pt x="16966832" y="4025900"/>
                  </a:lnTo>
                  <a:lnTo>
                    <a:pt x="16966832" y="3492500"/>
                  </a:lnTo>
                  <a:close/>
                </a:path>
                <a:path w="17550130" h="5778500">
                  <a:moveTo>
                    <a:pt x="16966832" y="2908300"/>
                  </a:moveTo>
                  <a:lnTo>
                    <a:pt x="16913289" y="2908300"/>
                  </a:lnTo>
                  <a:lnTo>
                    <a:pt x="16913289" y="3441700"/>
                  </a:lnTo>
                  <a:lnTo>
                    <a:pt x="16966832" y="3441700"/>
                  </a:lnTo>
                  <a:lnTo>
                    <a:pt x="16966832" y="2908300"/>
                  </a:lnTo>
                  <a:close/>
                </a:path>
                <a:path w="17550130" h="5778500">
                  <a:moveTo>
                    <a:pt x="16966832" y="2324100"/>
                  </a:moveTo>
                  <a:lnTo>
                    <a:pt x="16913289" y="2324100"/>
                  </a:lnTo>
                  <a:lnTo>
                    <a:pt x="16913289" y="2857500"/>
                  </a:lnTo>
                  <a:lnTo>
                    <a:pt x="16966832" y="2857500"/>
                  </a:lnTo>
                  <a:lnTo>
                    <a:pt x="16966832" y="2324100"/>
                  </a:lnTo>
                  <a:close/>
                </a:path>
                <a:path w="17550130" h="5778500">
                  <a:moveTo>
                    <a:pt x="16966832" y="1739900"/>
                  </a:moveTo>
                  <a:lnTo>
                    <a:pt x="16913289" y="1739900"/>
                  </a:lnTo>
                  <a:lnTo>
                    <a:pt x="16913289" y="2273300"/>
                  </a:lnTo>
                  <a:lnTo>
                    <a:pt x="16966832" y="2273300"/>
                  </a:lnTo>
                  <a:lnTo>
                    <a:pt x="16966832" y="1739900"/>
                  </a:lnTo>
                  <a:close/>
                </a:path>
                <a:path w="17550130" h="5778500">
                  <a:moveTo>
                    <a:pt x="16966832" y="1155700"/>
                  </a:moveTo>
                  <a:lnTo>
                    <a:pt x="16913289" y="1155700"/>
                  </a:lnTo>
                  <a:lnTo>
                    <a:pt x="16913289" y="1689100"/>
                  </a:lnTo>
                  <a:lnTo>
                    <a:pt x="16966832" y="1689100"/>
                  </a:lnTo>
                  <a:lnTo>
                    <a:pt x="16966832" y="1155700"/>
                  </a:lnTo>
                  <a:close/>
                </a:path>
                <a:path w="17550130" h="5778500">
                  <a:moveTo>
                    <a:pt x="16966832" y="571500"/>
                  </a:moveTo>
                  <a:lnTo>
                    <a:pt x="16913289" y="571500"/>
                  </a:lnTo>
                  <a:lnTo>
                    <a:pt x="16913289" y="1104900"/>
                  </a:lnTo>
                  <a:lnTo>
                    <a:pt x="16966832" y="1104900"/>
                  </a:lnTo>
                  <a:lnTo>
                    <a:pt x="16966832" y="571500"/>
                  </a:lnTo>
                  <a:close/>
                </a:path>
                <a:path w="17550130" h="57785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20700"/>
                  </a:lnTo>
                  <a:lnTo>
                    <a:pt x="16966832" y="520700"/>
                  </a:lnTo>
                  <a:lnTo>
                    <a:pt x="16966832" y="0"/>
                  </a:lnTo>
                  <a:close/>
                </a:path>
                <a:path w="17550130" h="5778500">
                  <a:moveTo>
                    <a:pt x="17550041" y="4660900"/>
                  </a:moveTo>
                  <a:lnTo>
                    <a:pt x="17496511" y="4660900"/>
                  </a:lnTo>
                  <a:lnTo>
                    <a:pt x="17496511" y="5194300"/>
                  </a:lnTo>
                  <a:lnTo>
                    <a:pt x="17550041" y="5194300"/>
                  </a:lnTo>
                  <a:lnTo>
                    <a:pt x="17550041" y="4660900"/>
                  </a:lnTo>
                  <a:close/>
                </a:path>
                <a:path w="17550130" h="5778500">
                  <a:moveTo>
                    <a:pt x="17550041" y="4076700"/>
                  </a:moveTo>
                  <a:lnTo>
                    <a:pt x="17496511" y="4076700"/>
                  </a:lnTo>
                  <a:lnTo>
                    <a:pt x="17496511" y="4610100"/>
                  </a:lnTo>
                  <a:lnTo>
                    <a:pt x="17550041" y="4610100"/>
                  </a:lnTo>
                  <a:lnTo>
                    <a:pt x="17550041" y="4076700"/>
                  </a:lnTo>
                  <a:close/>
                </a:path>
                <a:path w="17550130" h="5778500">
                  <a:moveTo>
                    <a:pt x="17550041" y="3492500"/>
                  </a:moveTo>
                  <a:lnTo>
                    <a:pt x="17496511" y="3492500"/>
                  </a:lnTo>
                  <a:lnTo>
                    <a:pt x="17496511" y="4025900"/>
                  </a:lnTo>
                  <a:lnTo>
                    <a:pt x="17550041" y="4025900"/>
                  </a:lnTo>
                  <a:lnTo>
                    <a:pt x="17550041" y="3492500"/>
                  </a:lnTo>
                  <a:close/>
                </a:path>
                <a:path w="17550130" h="5778500">
                  <a:moveTo>
                    <a:pt x="17550041" y="2908300"/>
                  </a:moveTo>
                  <a:lnTo>
                    <a:pt x="17496511" y="2908300"/>
                  </a:lnTo>
                  <a:lnTo>
                    <a:pt x="17496511" y="3441700"/>
                  </a:lnTo>
                  <a:lnTo>
                    <a:pt x="17550041" y="3441700"/>
                  </a:lnTo>
                  <a:lnTo>
                    <a:pt x="17550041" y="2908300"/>
                  </a:lnTo>
                  <a:close/>
                </a:path>
                <a:path w="17550130" h="5778500">
                  <a:moveTo>
                    <a:pt x="17550041" y="2324100"/>
                  </a:moveTo>
                  <a:lnTo>
                    <a:pt x="17496511" y="2324100"/>
                  </a:lnTo>
                  <a:lnTo>
                    <a:pt x="17496511" y="2857500"/>
                  </a:lnTo>
                  <a:lnTo>
                    <a:pt x="17550041" y="2857500"/>
                  </a:lnTo>
                  <a:lnTo>
                    <a:pt x="17550041" y="2324100"/>
                  </a:lnTo>
                  <a:close/>
                </a:path>
                <a:path w="17550130" h="5778500">
                  <a:moveTo>
                    <a:pt x="17550041" y="1739900"/>
                  </a:moveTo>
                  <a:lnTo>
                    <a:pt x="17496511" y="1739900"/>
                  </a:lnTo>
                  <a:lnTo>
                    <a:pt x="17496511" y="2273300"/>
                  </a:lnTo>
                  <a:lnTo>
                    <a:pt x="17550041" y="2273300"/>
                  </a:lnTo>
                  <a:lnTo>
                    <a:pt x="17550041" y="1739900"/>
                  </a:lnTo>
                  <a:close/>
                </a:path>
                <a:path w="17550130" h="5778500">
                  <a:moveTo>
                    <a:pt x="17550041" y="1155700"/>
                  </a:moveTo>
                  <a:lnTo>
                    <a:pt x="17496511" y="1155700"/>
                  </a:lnTo>
                  <a:lnTo>
                    <a:pt x="17496511" y="1689100"/>
                  </a:lnTo>
                  <a:lnTo>
                    <a:pt x="17550041" y="1689100"/>
                  </a:lnTo>
                  <a:lnTo>
                    <a:pt x="17550041" y="1155700"/>
                  </a:lnTo>
                  <a:close/>
                </a:path>
                <a:path w="17550130" h="5778500">
                  <a:moveTo>
                    <a:pt x="17550041" y="571500"/>
                  </a:moveTo>
                  <a:lnTo>
                    <a:pt x="17496511" y="571500"/>
                  </a:lnTo>
                  <a:lnTo>
                    <a:pt x="17496511" y="1104900"/>
                  </a:lnTo>
                  <a:lnTo>
                    <a:pt x="17550041" y="1104900"/>
                  </a:lnTo>
                  <a:lnTo>
                    <a:pt x="17550041" y="571500"/>
                  </a:lnTo>
                  <a:close/>
                </a:path>
                <a:path w="17550130" h="57785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20700"/>
                  </a:lnTo>
                  <a:lnTo>
                    <a:pt x="17550041" y="5207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8661" y="9359912"/>
              <a:ext cx="17550130" cy="914400"/>
            </a:xfrm>
            <a:custGeom>
              <a:avLst/>
              <a:gdLst/>
              <a:ahLst/>
              <a:cxnLst/>
              <a:rect l="l" t="t" r="r" b="b"/>
              <a:pathLst>
                <a:path w="17550130" h="914400">
                  <a:moveTo>
                    <a:pt x="53428" y="584200"/>
                  </a:moveTo>
                  <a:lnTo>
                    <a:pt x="0" y="584200"/>
                  </a:lnTo>
                  <a:lnTo>
                    <a:pt x="0" y="914400"/>
                  </a:lnTo>
                  <a:lnTo>
                    <a:pt x="53428" y="914400"/>
                  </a:lnTo>
                  <a:lnTo>
                    <a:pt x="53428" y="584200"/>
                  </a:lnTo>
                  <a:close/>
                </a:path>
                <a:path w="17550130" h="9144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914400"/>
                  </a:lnTo>
                  <a:lnTo>
                    <a:pt x="636663" y="914400"/>
                  </a:lnTo>
                  <a:lnTo>
                    <a:pt x="636663" y="584200"/>
                  </a:lnTo>
                  <a:close/>
                </a:path>
                <a:path w="17550130" h="9144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914400"/>
                  </a:lnTo>
                  <a:lnTo>
                    <a:pt x="1219873" y="914400"/>
                  </a:lnTo>
                  <a:lnTo>
                    <a:pt x="1219873" y="584200"/>
                  </a:lnTo>
                  <a:close/>
                </a:path>
                <a:path w="17550130" h="9144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914400"/>
                  </a:lnTo>
                  <a:lnTo>
                    <a:pt x="1803095" y="914400"/>
                  </a:lnTo>
                  <a:lnTo>
                    <a:pt x="1803095" y="584200"/>
                  </a:lnTo>
                  <a:close/>
                </a:path>
                <a:path w="17550130" h="9144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914400"/>
                  </a:lnTo>
                  <a:lnTo>
                    <a:pt x="2386304" y="914400"/>
                  </a:lnTo>
                  <a:lnTo>
                    <a:pt x="2386304" y="584200"/>
                  </a:lnTo>
                  <a:close/>
                </a:path>
                <a:path w="17550130" h="9144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914400"/>
                  </a:lnTo>
                  <a:lnTo>
                    <a:pt x="2969526" y="914400"/>
                  </a:lnTo>
                  <a:lnTo>
                    <a:pt x="2969526" y="584200"/>
                  </a:lnTo>
                  <a:close/>
                </a:path>
                <a:path w="17550130" h="9144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914400"/>
                  </a:lnTo>
                  <a:lnTo>
                    <a:pt x="3552761" y="914400"/>
                  </a:lnTo>
                  <a:lnTo>
                    <a:pt x="3552761" y="584200"/>
                  </a:lnTo>
                  <a:close/>
                </a:path>
                <a:path w="17550130" h="9144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914400"/>
                  </a:lnTo>
                  <a:lnTo>
                    <a:pt x="4135983" y="914400"/>
                  </a:lnTo>
                  <a:lnTo>
                    <a:pt x="4135983" y="584200"/>
                  </a:lnTo>
                  <a:close/>
                </a:path>
                <a:path w="17550130" h="9144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914400"/>
                  </a:lnTo>
                  <a:lnTo>
                    <a:pt x="4719193" y="914400"/>
                  </a:lnTo>
                  <a:lnTo>
                    <a:pt x="4719193" y="584200"/>
                  </a:lnTo>
                  <a:close/>
                </a:path>
                <a:path w="17550130" h="9144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914400"/>
                  </a:lnTo>
                  <a:lnTo>
                    <a:pt x="5302415" y="914400"/>
                  </a:lnTo>
                  <a:lnTo>
                    <a:pt x="5302415" y="584200"/>
                  </a:lnTo>
                  <a:close/>
                </a:path>
                <a:path w="17550130" h="9144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914400"/>
                  </a:lnTo>
                  <a:lnTo>
                    <a:pt x="5885624" y="914400"/>
                  </a:lnTo>
                  <a:lnTo>
                    <a:pt x="5885624" y="584200"/>
                  </a:lnTo>
                  <a:close/>
                </a:path>
                <a:path w="17550130" h="9144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914400"/>
                  </a:lnTo>
                  <a:lnTo>
                    <a:pt x="6468859" y="914400"/>
                  </a:lnTo>
                  <a:lnTo>
                    <a:pt x="6468859" y="584200"/>
                  </a:lnTo>
                  <a:close/>
                </a:path>
                <a:path w="17550130" h="9144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914400"/>
                  </a:lnTo>
                  <a:lnTo>
                    <a:pt x="7052081" y="914400"/>
                  </a:lnTo>
                  <a:lnTo>
                    <a:pt x="7052081" y="584200"/>
                  </a:lnTo>
                  <a:close/>
                </a:path>
                <a:path w="17550130" h="9144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914400"/>
                  </a:lnTo>
                  <a:lnTo>
                    <a:pt x="7635303" y="914400"/>
                  </a:lnTo>
                  <a:lnTo>
                    <a:pt x="7635303" y="584200"/>
                  </a:lnTo>
                  <a:close/>
                </a:path>
                <a:path w="17550130" h="9144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914400"/>
                  </a:lnTo>
                  <a:lnTo>
                    <a:pt x="8218513" y="914400"/>
                  </a:lnTo>
                  <a:lnTo>
                    <a:pt x="8218513" y="584200"/>
                  </a:lnTo>
                  <a:close/>
                </a:path>
                <a:path w="17550130" h="9144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914400"/>
                  </a:lnTo>
                  <a:lnTo>
                    <a:pt x="8801735" y="914400"/>
                  </a:lnTo>
                  <a:lnTo>
                    <a:pt x="8801735" y="584200"/>
                  </a:lnTo>
                  <a:close/>
                </a:path>
                <a:path w="17550130" h="9144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914400"/>
                  </a:lnTo>
                  <a:lnTo>
                    <a:pt x="9384944" y="914400"/>
                  </a:lnTo>
                  <a:lnTo>
                    <a:pt x="9384944" y="584200"/>
                  </a:lnTo>
                  <a:close/>
                </a:path>
                <a:path w="17550130" h="9144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914400"/>
                  </a:lnTo>
                  <a:lnTo>
                    <a:pt x="9968179" y="914400"/>
                  </a:lnTo>
                  <a:lnTo>
                    <a:pt x="9968179" y="584200"/>
                  </a:lnTo>
                  <a:close/>
                </a:path>
                <a:path w="17550130" h="9144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914400"/>
                  </a:lnTo>
                  <a:lnTo>
                    <a:pt x="10551401" y="914400"/>
                  </a:lnTo>
                  <a:lnTo>
                    <a:pt x="10551401" y="584200"/>
                  </a:lnTo>
                  <a:close/>
                </a:path>
                <a:path w="17550130" h="9144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914400"/>
                  </a:lnTo>
                  <a:lnTo>
                    <a:pt x="11134623" y="914400"/>
                  </a:lnTo>
                  <a:lnTo>
                    <a:pt x="11134623" y="584200"/>
                  </a:lnTo>
                  <a:close/>
                </a:path>
                <a:path w="17550130" h="9144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914400"/>
                  </a:lnTo>
                  <a:lnTo>
                    <a:pt x="11717833" y="914400"/>
                  </a:lnTo>
                  <a:lnTo>
                    <a:pt x="11717833" y="584200"/>
                  </a:lnTo>
                  <a:close/>
                </a:path>
                <a:path w="17550130" h="9144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914400"/>
                  </a:lnTo>
                  <a:lnTo>
                    <a:pt x="12301055" y="914400"/>
                  </a:lnTo>
                  <a:lnTo>
                    <a:pt x="12301055" y="584200"/>
                  </a:lnTo>
                  <a:close/>
                </a:path>
                <a:path w="17550130" h="9144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914400"/>
                  </a:lnTo>
                  <a:lnTo>
                    <a:pt x="12884290" y="914400"/>
                  </a:lnTo>
                  <a:lnTo>
                    <a:pt x="12884290" y="584200"/>
                  </a:lnTo>
                  <a:close/>
                </a:path>
                <a:path w="17550130" h="9144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914400"/>
                  </a:lnTo>
                  <a:lnTo>
                    <a:pt x="13467512" y="914400"/>
                  </a:lnTo>
                  <a:lnTo>
                    <a:pt x="13467512" y="584200"/>
                  </a:lnTo>
                  <a:close/>
                </a:path>
                <a:path w="17550130" h="9144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914400"/>
                  </a:lnTo>
                  <a:lnTo>
                    <a:pt x="14050721" y="914400"/>
                  </a:lnTo>
                  <a:lnTo>
                    <a:pt x="14050721" y="584200"/>
                  </a:lnTo>
                  <a:close/>
                </a:path>
                <a:path w="17550130" h="9144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914400"/>
                  </a:lnTo>
                  <a:lnTo>
                    <a:pt x="14633943" y="914400"/>
                  </a:lnTo>
                  <a:lnTo>
                    <a:pt x="14633943" y="584200"/>
                  </a:lnTo>
                  <a:close/>
                </a:path>
                <a:path w="17550130" h="914400">
                  <a:moveTo>
                    <a:pt x="14633943" y="50800"/>
                  </a:moveTo>
                  <a:lnTo>
                    <a:pt x="14580400" y="50800"/>
                  </a:lnTo>
                  <a:lnTo>
                    <a:pt x="14580400" y="533400"/>
                  </a:lnTo>
                  <a:lnTo>
                    <a:pt x="14633943" y="533400"/>
                  </a:lnTo>
                  <a:lnTo>
                    <a:pt x="14633943" y="50800"/>
                  </a:lnTo>
                  <a:close/>
                </a:path>
                <a:path w="17550130" h="9144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914400"/>
                  </a:lnTo>
                  <a:lnTo>
                    <a:pt x="15217166" y="914400"/>
                  </a:lnTo>
                  <a:lnTo>
                    <a:pt x="15217166" y="584200"/>
                  </a:lnTo>
                  <a:close/>
                </a:path>
                <a:path w="17550130" h="914400">
                  <a:moveTo>
                    <a:pt x="15217166" y="50800"/>
                  </a:moveTo>
                  <a:lnTo>
                    <a:pt x="15163622" y="50800"/>
                  </a:lnTo>
                  <a:lnTo>
                    <a:pt x="15163622" y="533400"/>
                  </a:lnTo>
                  <a:lnTo>
                    <a:pt x="15217166" y="533400"/>
                  </a:lnTo>
                  <a:lnTo>
                    <a:pt x="15217166" y="50800"/>
                  </a:lnTo>
                  <a:close/>
                </a:path>
                <a:path w="17550130" h="9144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914400"/>
                  </a:lnTo>
                  <a:lnTo>
                    <a:pt x="15800400" y="914400"/>
                  </a:lnTo>
                  <a:lnTo>
                    <a:pt x="15800400" y="584200"/>
                  </a:lnTo>
                  <a:close/>
                </a:path>
                <a:path w="17550130" h="914400">
                  <a:moveTo>
                    <a:pt x="15800400" y="50800"/>
                  </a:moveTo>
                  <a:lnTo>
                    <a:pt x="15746857" y="50800"/>
                  </a:lnTo>
                  <a:lnTo>
                    <a:pt x="15746857" y="533400"/>
                  </a:lnTo>
                  <a:lnTo>
                    <a:pt x="15800400" y="533400"/>
                  </a:lnTo>
                  <a:lnTo>
                    <a:pt x="15800400" y="50800"/>
                  </a:lnTo>
                  <a:close/>
                </a:path>
                <a:path w="17550130" h="9144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914400"/>
                  </a:lnTo>
                  <a:lnTo>
                    <a:pt x="16383610" y="914400"/>
                  </a:lnTo>
                  <a:lnTo>
                    <a:pt x="16383610" y="584200"/>
                  </a:lnTo>
                  <a:close/>
                </a:path>
                <a:path w="17550130" h="914400">
                  <a:moveTo>
                    <a:pt x="16383610" y="50800"/>
                  </a:moveTo>
                  <a:lnTo>
                    <a:pt x="16330079" y="50800"/>
                  </a:lnTo>
                  <a:lnTo>
                    <a:pt x="16330079" y="533400"/>
                  </a:lnTo>
                  <a:lnTo>
                    <a:pt x="16383610" y="533400"/>
                  </a:lnTo>
                  <a:lnTo>
                    <a:pt x="16383610" y="50800"/>
                  </a:lnTo>
                  <a:close/>
                </a:path>
                <a:path w="17550130" h="9144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914400"/>
                  </a:lnTo>
                  <a:lnTo>
                    <a:pt x="16966832" y="914400"/>
                  </a:lnTo>
                  <a:lnTo>
                    <a:pt x="16966832" y="584200"/>
                  </a:lnTo>
                  <a:close/>
                </a:path>
                <a:path w="17550130" h="9144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33400"/>
                  </a:lnTo>
                  <a:lnTo>
                    <a:pt x="16966832" y="533400"/>
                  </a:lnTo>
                  <a:lnTo>
                    <a:pt x="16966832" y="0"/>
                  </a:lnTo>
                  <a:close/>
                </a:path>
                <a:path w="17550130" h="9144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914400"/>
                  </a:lnTo>
                  <a:lnTo>
                    <a:pt x="17550041" y="914400"/>
                  </a:lnTo>
                  <a:lnTo>
                    <a:pt x="17550041" y="584200"/>
                  </a:lnTo>
                  <a:close/>
                </a:path>
                <a:path w="17550130" h="9144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33400"/>
                  </a:lnTo>
                  <a:lnTo>
                    <a:pt x="17550041" y="5334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24939" y="1181112"/>
              <a:ext cx="15478125" cy="8229600"/>
            </a:xfrm>
            <a:custGeom>
              <a:avLst/>
              <a:gdLst/>
              <a:ahLst/>
              <a:cxnLst/>
              <a:rect l="l" t="t" r="r" b="b"/>
              <a:pathLst>
                <a:path w="15478125" h="8229600">
                  <a:moveTo>
                    <a:pt x="15478100" y="0"/>
                  </a:moveTo>
                  <a:lnTo>
                    <a:pt x="0" y="0"/>
                  </a:lnTo>
                  <a:lnTo>
                    <a:pt x="0" y="8077200"/>
                  </a:lnTo>
                  <a:lnTo>
                    <a:pt x="0" y="8229600"/>
                  </a:lnTo>
                  <a:lnTo>
                    <a:pt x="15478100" y="8229600"/>
                  </a:lnTo>
                  <a:lnTo>
                    <a:pt x="15478100" y="8077200"/>
                  </a:lnTo>
                  <a:lnTo>
                    <a:pt x="1547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72539" y="1028712"/>
              <a:ext cx="15478125" cy="8229600"/>
            </a:xfrm>
            <a:custGeom>
              <a:avLst/>
              <a:gdLst/>
              <a:ahLst/>
              <a:cxnLst/>
              <a:rect l="l" t="t" r="r" b="b"/>
              <a:pathLst>
                <a:path w="15478125" h="8229600">
                  <a:moveTo>
                    <a:pt x="15478100" y="2380958"/>
                  </a:moveTo>
                  <a:lnTo>
                    <a:pt x="0" y="2380958"/>
                  </a:lnTo>
                  <a:lnTo>
                    <a:pt x="0" y="8229600"/>
                  </a:lnTo>
                  <a:lnTo>
                    <a:pt x="15478100" y="8229600"/>
                  </a:lnTo>
                  <a:lnTo>
                    <a:pt x="15478100" y="2380958"/>
                  </a:lnTo>
                  <a:close/>
                </a:path>
                <a:path w="15478125" h="8229600">
                  <a:moveTo>
                    <a:pt x="15478100" y="0"/>
                  </a:moveTo>
                  <a:lnTo>
                    <a:pt x="0" y="0"/>
                  </a:lnTo>
                  <a:lnTo>
                    <a:pt x="0" y="2271826"/>
                  </a:lnTo>
                  <a:lnTo>
                    <a:pt x="15478100" y="2271826"/>
                  </a:lnTo>
                  <a:lnTo>
                    <a:pt x="15478100" y="0"/>
                  </a:lnTo>
                  <a:close/>
                </a:path>
              </a:pathLst>
            </a:custGeom>
            <a:solidFill>
              <a:srgbClr val="FDFA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72551" y="1028732"/>
              <a:ext cx="15478125" cy="8229600"/>
            </a:xfrm>
            <a:custGeom>
              <a:avLst/>
              <a:gdLst/>
              <a:ahLst/>
              <a:cxnLst/>
              <a:rect l="l" t="t" r="r" b="b"/>
              <a:pathLst>
                <a:path w="15478125" h="8229600">
                  <a:moveTo>
                    <a:pt x="0" y="0"/>
                  </a:moveTo>
                  <a:lnTo>
                    <a:pt x="15477976" y="0"/>
                  </a:lnTo>
                  <a:lnTo>
                    <a:pt x="15477976" y="8229535"/>
                  </a:lnTo>
                  <a:lnTo>
                    <a:pt x="0" y="8229535"/>
                  </a:lnTo>
                  <a:lnTo>
                    <a:pt x="0" y="0"/>
                  </a:lnTo>
                  <a:close/>
                </a:path>
              </a:pathLst>
            </a:custGeom>
            <a:ln w="152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333517" y="3409665"/>
              <a:ext cx="458470" cy="2463165"/>
            </a:xfrm>
            <a:custGeom>
              <a:avLst/>
              <a:gdLst/>
              <a:ahLst/>
              <a:cxnLst/>
              <a:rect l="l" t="t" r="r" b="b"/>
              <a:pathLst>
                <a:path w="458469" h="2463165">
                  <a:moveTo>
                    <a:pt x="458104" y="2462822"/>
                  </a:moveTo>
                  <a:lnTo>
                    <a:pt x="0" y="2462822"/>
                  </a:lnTo>
                  <a:lnTo>
                    <a:pt x="0" y="0"/>
                  </a:lnTo>
                  <a:lnTo>
                    <a:pt x="458104" y="0"/>
                  </a:lnTo>
                  <a:lnTo>
                    <a:pt x="458104" y="2462822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72551" y="3338638"/>
              <a:ext cx="15478125" cy="33020"/>
            </a:xfrm>
            <a:custGeom>
              <a:avLst/>
              <a:gdLst/>
              <a:ahLst/>
              <a:cxnLst/>
              <a:rect l="l" t="t" r="r" b="b"/>
              <a:pathLst>
                <a:path w="15478125" h="33020">
                  <a:moveTo>
                    <a:pt x="0" y="0"/>
                  </a:moveTo>
                  <a:lnTo>
                    <a:pt x="15478096" y="32927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10584" y="1576130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822" y="751644"/>
                  </a:moveTo>
                  <a:lnTo>
                    <a:pt x="328679" y="748715"/>
                  </a:lnTo>
                  <a:lnTo>
                    <a:pt x="283284" y="740166"/>
                  </a:lnTo>
                  <a:lnTo>
                    <a:pt x="239989" y="726347"/>
                  </a:lnTo>
                  <a:lnTo>
                    <a:pt x="199146" y="707610"/>
                  </a:lnTo>
                  <a:lnTo>
                    <a:pt x="161106" y="684309"/>
                  </a:lnTo>
                  <a:lnTo>
                    <a:pt x="126223" y="656795"/>
                  </a:lnTo>
                  <a:lnTo>
                    <a:pt x="94848" y="625420"/>
                  </a:lnTo>
                  <a:lnTo>
                    <a:pt x="67334" y="590537"/>
                  </a:lnTo>
                  <a:lnTo>
                    <a:pt x="44033" y="552497"/>
                  </a:lnTo>
                  <a:lnTo>
                    <a:pt x="25296" y="511654"/>
                  </a:lnTo>
                  <a:lnTo>
                    <a:pt x="11477" y="468359"/>
                  </a:lnTo>
                  <a:lnTo>
                    <a:pt x="2927" y="422964"/>
                  </a:lnTo>
                  <a:lnTo>
                    <a:pt x="0" y="375825"/>
                  </a:lnTo>
                  <a:lnTo>
                    <a:pt x="2927" y="328679"/>
                  </a:lnTo>
                  <a:lnTo>
                    <a:pt x="11477" y="283284"/>
                  </a:lnTo>
                  <a:lnTo>
                    <a:pt x="25296" y="239989"/>
                  </a:lnTo>
                  <a:lnTo>
                    <a:pt x="44033" y="199145"/>
                  </a:lnTo>
                  <a:lnTo>
                    <a:pt x="67334" y="161106"/>
                  </a:lnTo>
                  <a:lnTo>
                    <a:pt x="94848" y="126223"/>
                  </a:lnTo>
                  <a:lnTo>
                    <a:pt x="126223" y="94848"/>
                  </a:lnTo>
                  <a:lnTo>
                    <a:pt x="161106" y="67334"/>
                  </a:lnTo>
                  <a:lnTo>
                    <a:pt x="199146" y="44033"/>
                  </a:lnTo>
                  <a:lnTo>
                    <a:pt x="239989" y="25296"/>
                  </a:lnTo>
                  <a:lnTo>
                    <a:pt x="283284" y="11477"/>
                  </a:lnTo>
                  <a:lnTo>
                    <a:pt x="328679" y="2927"/>
                  </a:lnTo>
                  <a:lnTo>
                    <a:pt x="375815" y="0"/>
                  </a:lnTo>
                  <a:lnTo>
                    <a:pt x="422964" y="2927"/>
                  </a:lnTo>
                  <a:lnTo>
                    <a:pt x="468359" y="11477"/>
                  </a:lnTo>
                  <a:lnTo>
                    <a:pt x="511654" y="25296"/>
                  </a:lnTo>
                  <a:lnTo>
                    <a:pt x="552497" y="44033"/>
                  </a:lnTo>
                  <a:lnTo>
                    <a:pt x="590537" y="67334"/>
                  </a:lnTo>
                  <a:lnTo>
                    <a:pt x="625420" y="94848"/>
                  </a:lnTo>
                  <a:lnTo>
                    <a:pt x="656795" y="126223"/>
                  </a:lnTo>
                  <a:lnTo>
                    <a:pt x="684309" y="161106"/>
                  </a:lnTo>
                  <a:lnTo>
                    <a:pt x="707610" y="199145"/>
                  </a:lnTo>
                  <a:lnTo>
                    <a:pt x="726347" y="239989"/>
                  </a:lnTo>
                  <a:lnTo>
                    <a:pt x="740166" y="283284"/>
                  </a:lnTo>
                  <a:lnTo>
                    <a:pt x="748716" y="328679"/>
                  </a:lnTo>
                  <a:lnTo>
                    <a:pt x="751644" y="375818"/>
                  </a:lnTo>
                  <a:lnTo>
                    <a:pt x="748716" y="422964"/>
                  </a:lnTo>
                  <a:lnTo>
                    <a:pt x="740166" y="468359"/>
                  </a:lnTo>
                  <a:lnTo>
                    <a:pt x="726347" y="511654"/>
                  </a:lnTo>
                  <a:lnTo>
                    <a:pt x="707610" y="552497"/>
                  </a:lnTo>
                  <a:lnTo>
                    <a:pt x="684309" y="590537"/>
                  </a:lnTo>
                  <a:lnTo>
                    <a:pt x="656795" y="625420"/>
                  </a:lnTo>
                  <a:lnTo>
                    <a:pt x="625420" y="656795"/>
                  </a:lnTo>
                  <a:lnTo>
                    <a:pt x="590537" y="684309"/>
                  </a:lnTo>
                  <a:lnTo>
                    <a:pt x="552497" y="707610"/>
                  </a:lnTo>
                  <a:lnTo>
                    <a:pt x="511654" y="726347"/>
                  </a:lnTo>
                  <a:lnTo>
                    <a:pt x="468359" y="740166"/>
                  </a:lnTo>
                  <a:lnTo>
                    <a:pt x="422964" y="748715"/>
                  </a:lnTo>
                  <a:lnTo>
                    <a:pt x="375822" y="751644"/>
                  </a:lnTo>
                  <a:close/>
                </a:path>
              </a:pathLst>
            </a:custGeom>
            <a:solidFill>
              <a:srgbClr val="C7DE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750273" y="1576130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822" y="751644"/>
                  </a:moveTo>
                  <a:lnTo>
                    <a:pt x="328679" y="748715"/>
                  </a:lnTo>
                  <a:lnTo>
                    <a:pt x="283284" y="740166"/>
                  </a:lnTo>
                  <a:lnTo>
                    <a:pt x="239989" y="726347"/>
                  </a:lnTo>
                  <a:lnTo>
                    <a:pt x="199146" y="707610"/>
                  </a:lnTo>
                  <a:lnTo>
                    <a:pt x="161106" y="684309"/>
                  </a:lnTo>
                  <a:lnTo>
                    <a:pt x="126223" y="656795"/>
                  </a:lnTo>
                  <a:lnTo>
                    <a:pt x="94848" y="625420"/>
                  </a:lnTo>
                  <a:lnTo>
                    <a:pt x="67334" y="590537"/>
                  </a:lnTo>
                  <a:lnTo>
                    <a:pt x="44033" y="552497"/>
                  </a:lnTo>
                  <a:lnTo>
                    <a:pt x="25296" y="511654"/>
                  </a:lnTo>
                  <a:lnTo>
                    <a:pt x="11477" y="468359"/>
                  </a:lnTo>
                  <a:lnTo>
                    <a:pt x="2927" y="422964"/>
                  </a:lnTo>
                  <a:lnTo>
                    <a:pt x="0" y="375826"/>
                  </a:lnTo>
                  <a:lnTo>
                    <a:pt x="2927" y="328679"/>
                  </a:lnTo>
                  <a:lnTo>
                    <a:pt x="11477" y="283284"/>
                  </a:lnTo>
                  <a:lnTo>
                    <a:pt x="25296" y="239989"/>
                  </a:lnTo>
                  <a:lnTo>
                    <a:pt x="44033" y="199145"/>
                  </a:lnTo>
                  <a:lnTo>
                    <a:pt x="67334" y="161106"/>
                  </a:lnTo>
                  <a:lnTo>
                    <a:pt x="94848" y="126223"/>
                  </a:lnTo>
                  <a:lnTo>
                    <a:pt x="126223" y="94848"/>
                  </a:lnTo>
                  <a:lnTo>
                    <a:pt x="161106" y="67334"/>
                  </a:lnTo>
                  <a:lnTo>
                    <a:pt x="199146" y="44033"/>
                  </a:lnTo>
                  <a:lnTo>
                    <a:pt x="239989" y="25296"/>
                  </a:lnTo>
                  <a:lnTo>
                    <a:pt x="283284" y="11477"/>
                  </a:lnTo>
                  <a:lnTo>
                    <a:pt x="328679" y="2927"/>
                  </a:lnTo>
                  <a:lnTo>
                    <a:pt x="375815" y="0"/>
                  </a:lnTo>
                  <a:lnTo>
                    <a:pt x="422964" y="2927"/>
                  </a:lnTo>
                  <a:lnTo>
                    <a:pt x="468359" y="11477"/>
                  </a:lnTo>
                  <a:lnTo>
                    <a:pt x="511654" y="25296"/>
                  </a:lnTo>
                  <a:lnTo>
                    <a:pt x="552498" y="44033"/>
                  </a:lnTo>
                  <a:lnTo>
                    <a:pt x="590537" y="67334"/>
                  </a:lnTo>
                  <a:lnTo>
                    <a:pt x="625420" y="94848"/>
                  </a:lnTo>
                  <a:lnTo>
                    <a:pt x="656795" y="126223"/>
                  </a:lnTo>
                  <a:lnTo>
                    <a:pt x="684309" y="161106"/>
                  </a:lnTo>
                  <a:lnTo>
                    <a:pt x="707610" y="199145"/>
                  </a:lnTo>
                  <a:lnTo>
                    <a:pt x="726347" y="239989"/>
                  </a:lnTo>
                  <a:lnTo>
                    <a:pt x="740166" y="283284"/>
                  </a:lnTo>
                  <a:lnTo>
                    <a:pt x="748716" y="328679"/>
                  </a:lnTo>
                  <a:lnTo>
                    <a:pt x="751644" y="375816"/>
                  </a:lnTo>
                  <a:lnTo>
                    <a:pt x="748716" y="422964"/>
                  </a:lnTo>
                  <a:lnTo>
                    <a:pt x="740166" y="468359"/>
                  </a:lnTo>
                  <a:lnTo>
                    <a:pt x="726347" y="511654"/>
                  </a:lnTo>
                  <a:lnTo>
                    <a:pt x="707610" y="552497"/>
                  </a:lnTo>
                  <a:lnTo>
                    <a:pt x="684309" y="590537"/>
                  </a:lnTo>
                  <a:lnTo>
                    <a:pt x="656795" y="625420"/>
                  </a:lnTo>
                  <a:lnTo>
                    <a:pt x="625420" y="656795"/>
                  </a:lnTo>
                  <a:lnTo>
                    <a:pt x="590537" y="684309"/>
                  </a:lnTo>
                  <a:lnTo>
                    <a:pt x="552498" y="707610"/>
                  </a:lnTo>
                  <a:lnTo>
                    <a:pt x="511654" y="726347"/>
                  </a:lnTo>
                  <a:lnTo>
                    <a:pt x="468359" y="740166"/>
                  </a:lnTo>
                  <a:lnTo>
                    <a:pt x="422964" y="748715"/>
                  </a:lnTo>
                  <a:lnTo>
                    <a:pt x="375822" y="751644"/>
                  </a:lnTo>
                  <a:close/>
                </a:path>
              </a:pathLst>
            </a:custGeom>
            <a:solidFill>
              <a:srgbClr val="D0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689962" y="1576130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821" y="751644"/>
                  </a:moveTo>
                  <a:lnTo>
                    <a:pt x="328679" y="748715"/>
                  </a:lnTo>
                  <a:lnTo>
                    <a:pt x="283284" y="740166"/>
                  </a:lnTo>
                  <a:lnTo>
                    <a:pt x="239989" y="726347"/>
                  </a:lnTo>
                  <a:lnTo>
                    <a:pt x="199145" y="707610"/>
                  </a:lnTo>
                  <a:lnTo>
                    <a:pt x="161106" y="684309"/>
                  </a:lnTo>
                  <a:lnTo>
                    <a:pt x="126223" y="656795"/>
                  </a:lnTo>
                  <a:lnTo>
                    <a:pt x="94848" y="625420"/>
                  </a:lnTo>
                  <a:lnTo>
                    <a:pt x="67334" y="590537"/>
                  </a:lnTo>
                  <a:lnTo>
                    <a:pt x="44033" y="552497"/>
                  </a:lnTo>
                  <a:lnTo>
                    <a:pt x="25296" y="511654"/>
                  </a:lnTo>
                  <a:lnTo>
                    <a:pt x="11477" y="468359"/>
                  </a:lnTo>
                  <a:lnTo>
                    <a:pt x="2927" y="422964"/>
                  </a:lnTo>
                  <a:lnTo>
                    <a:pt x="0" y="375828"/>
                  </a:lnTo>
                  <a:lnTo>
                    <a:pt x="2927" y="328679"/>
                  </a:lnTo>
                  <a:lnTo>
                    <a:pt x="11477" y="283284"/>
                  </a:lnTo>
                  <a:lnTo>
                    <a:pt x="25296" y="239989"/>
                  </a:lnTo>
                  <a:lnTo>
                    <a:pt x="44033" y="199145"/>
                  </a:lnTo>
                  <a:lnTo>
                    <a:pt x="67334" y="161106"/>
                  </a:lnTo>
                  <a:lnTo>
                    <a:pt x="94848" y="126223"/>
                  </a:lnTo>
                  <a:lnTo>
                    <a:pt x="126223" y="94848"/>
                  </a:lnTo>
                  <a:lnTo>
                    <a:pt x="161106" y="67334"/>
                  </a:lnTo>
                  <a:lnTo>
                    <a:pt x="199145" y="44033"/>
                  </a:lnTo>
                  <a:lnTo>
                    <a:pt x="239989" y="25296"/>
                  </a:lnTo>
                  <a:lnTo>
                    <a:pt x="283284" y="11477"/>
                  </a:lnTo>
                  <a:lnTo>
                    <a:pt x="328679" y="2927"/>
                  </a:lnTo>
                  <a:lnTo>
                    <a:pt x="375815" y="0"/>
                  </a:lnTo>
                  <a:lnTo>
                    <a:pt x="422964" y="2927"/>
                  </a:lnTo>
                  <a:lnTo>
                    <a:pt x="468359" y="11477"/>
                  </a:lnTo>
                  <a:lnTo>
                    <a:pt x="511654" y="25296"/>
                  </a:lnTo>
                  <a:lnTo>
                    <a:pt x="552497" y="44033"/>
                  </a:lnTo>
                  <a:lnTo>
                    <a:pt x="590537" y="67334"/>
                  </a:lnTo>
                  <a:lnTo>
                    <a:pt x="625420" y="94848"/>
                  </a:lnTo>
                  <a:lnTo>
                    <a:pt x="656795" y="126223"/>
                  </a:lnTo>
                  <a:lnTo>
                    <a:pt x="684309" y="161106"/>
                  </a:lnTo>
                  <a:lnTo>
                    <a:pt x="707610" y="199145"/>
                  </a:lnTo>
                  <a:lnTo>
                    <a:pt x="726347" y="239989"/>
                  </a:lnTo>
                  <a:lnTo>
                    <a:pt x="740166" y="283284"/>
                  </a:lnTo>
                  <a:lnTo>
                    <a:pt x="748715" y="328679"/>
                  </a:lnTo>
                  <a:lnTo>
                    <a:pt x="751643" y="375815"/>
                  </a:lnTo>
                  <a:lnTo>
                    <a:pt x="748715" y="422964"/>
                  </a:lnTo>
                  <a:lnTo>
                    <a:pt x="740166" y="468359"/>
                  </a:lnTo>
                  <a:lnTo>
                    <a:pt x="726347" y="511654"/>
                  </a:lnTo>
                  <a:lnTo>
                    <a:pt x="707610" y="552497"/>
                  </a:lnTo>
                  <a:lnTo>
                    <a:pt x="684309" y="590537"/>
                  </a:lnTo>
                  <a:lnTo>
                    <a:pt x="656795" y="625420"/>
                  </a:lnTo>
                  <a:lnTo>
                    <a:pt x="625420" y="656795"/>
                  </a:lnTo>
                  <a:lnTo>
                    <a:pt x="590537" y="684309"/>
                  </a:lnTo>
                  <a:lnTo>
                    <a:pt x="552497" y="707610"/>
                  </a:lnTo>
                  <a:lnTo>
                    <a:pt x="511654" y="726347"/>
                  </a:lnTo>
                  <a:lnTo>
                    <a:pt x="468359" y="740166"/>
                  </a:lnTo>
                  <a:lnTo>
                    <a:pt x="422964" y="748715"/>
                  </a:lnTo>
                  <a:lnTo>
                    <a:pt x="375821" y="751644"/>
                  </a:lnTo>
                  <a:close/>
                </a:path>
              </a:pathLst>
            </a:custGeom>
            <a:solidFill>
              <a:srgbClr val="E8C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19107" y="1944110"/>
              <a:ext cx="740410" cy="468630"/>
            </a:xfrm>
            <a:custGeom>
              <a:avLst/>
              <a:gdLst/>
              <a:ahLst/>
              <a:cxnLst/>
              <a:rect l="l" t="t" r="r" b="b"/>
              <a:pathLst>
                <a:path w="740410" h="468630">
                  <a:moveTo>
                    <a:pt x="0" y="185059"/>
                  </a:moveTo>
                  <a:lnTo>
                    <a:pt x="10197" y="217007"/>
                  </a:lnTo>
                </a:path>
                <a:path w="740410" h="468630">
                  <a:moveTo>
                    <a:pt x="13817" y="228350"/>
                  </a:moveTo>
                  <a:lnTo>
                    <a:pt x="32552" y="269190"/>
                  </a:lnTo>
                  <a:lnTo>
                    <a:pt x="55852" y="307226"/>
                  </a:lnTo>
                  <a:lnTo>
                    <a:pt x="83363" y="342107"/>
                  </a:lnTo>
                  <a:lnTo>
                    <a:pt x="114736" y="373479"/>
                  </a:lnTo>
                  <a:lnTo>
                    <a:pt x="149616" y="400991"/>
                  </a:lnTo>
                  <a:lnTo>
                    <a:pt x="187652" y="424290"/>
                  </a:lnTo>
                  <a:lnTo>
                    <a:pt x="228492" y="443025"/>
                  </a:lnTo>
                  <a:lnTo>
                    <a:pt x="271784" y="456843"/>
                  </a:lnTo>
                  <a:lnTo>
                    <a:pt x="317175" y="465392"/>
                  </a:lnTo>
                  <a:lnTo>
                    <a:pt x="364313" y="468320"/>
                  </a:lnTo>
                  <a:lnTo>
                    <a:pt x="411452" y="465392"/>
                  </a:lnTo>
                  <a:lnTo>
                    <a:pt x="456843" y="456843"/>
                  </a:lnTo>
                  <a:lnTo>
                    <a:pt x="500135" y="443025"/>
                  </a:lnTo>
                  <a:lnTo>
                    <a:pt x="540975" y="424290"/>
                  </a:lnTo>
                  <a:lnTo>
                    <a:pt x="579011" y="400991"/>
                  </a:lnTo>
                  <a:lnTo>
                    <a:pt x="613891" y="373479"/>
                  </a:lnTo>
                  <a:lnTo>
                    <a:pt x="645263" y="342107"/>
                  </a:lnTo>
                  <a:lnTo>
                    <a:pt x="672775" y="307226"/>
                  </a:lnTo>
                  <a:lnTo>
                    <a:pt x="696075" y="269190"/>
                  </a:lnTo>
                  <a:lnTo>
                    <a:pt x="714809" y="228350"/>
                  </a:lnTo>
                  <a:lnTo>
                    <a:pt x="728627" y="185059"/>
                  </a:lnTo>
                  <a:lnTo>
                    <a:pt x="737176" y="139667"/>
                  </a:lnTo>
                  <a:lnTo>
                    <a:pt x="740104" y="92529"/>
                  </a:lnTo>
                  <a:lnTo>
                    <a:pt x="737176" y="45391"/>
                  </a:lnTo>
                  <a:lnTo>
                    <a:pt x="728627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901441" y="1900818"/>
              <a:ext cx="726440" cy="511809"/>
            </a:xfrm>
            <a:custGeom>
              <a:avLst/>
              <a:gdLst/>
              <a:ahLst/>
              <a:cxnLst/>
              <a:rect l="l" t="t" r="r" b="b"/>
              <a:pathLst>
                <a:path w="726439" h="511810">
                  <a:moveTo>
                    <a:pt x="0" y="271642"/>
                  </a:moveTo>
                  <a:lnTo>
                    <a:pt x="18734" y="312482"/>
                  </a:lnTo>
                  <a:lnTo>
                    <a:pt x="42034" y="350518"/>
                  </a:lnTo>
                  <a:lnTo>
                    <a:pt x="69546" y="385398"/>
                  </a:lnTo>
                  <a:lnTo>
                    <a:pt x="100918" y="416770"/>
                  </a:lnTo>
                  <a:lnTo>
                    <a:pt x="135798" y="444282"/>
                  </a:lnTo>
                  <a:lnTo>
                    <a:pt x="173834" y="467582"/>
                  </a:lnTo>
                  <a:lnTo>
                    <a:pt x="214674" y="486316"/>
                  </a:lnTo>
                  <a:lnTo>
                    <a:pt x="257966" y="500134"/>
                  </a:lnTo>
                  <a:lnTo>
                    <a:pt x="303357" y="508683"/>
                  </a:lnTo>
                  <a:lnTo>
                    <a:pt x="350495" y="511611"/>
                  </a:lnTo>
                  <a:lnTo>
                    <a:pt x="397634" y="508683"/>
                  </a:lnTo>
                  <a:lnTo>
                    <a:pt x="443025" y="500134"/>
                  </a:lnTo>
                  <a:lnTo>
                    <a:pt x="486317" y="486316"/>
                  </a:lnTo>
                  <a:lnTo>
                    <a:pt x="527157" y="467582"/>
                  </a:lnTo>
                  <a:lnTo>
                    <a:pt x="565193" y="444282"/>
                  </a:lnTo>
                  <a:lnTo>
                    <a:pt x="600073" y="416770"/>
                  </a:lnTo>
                  <a:lnTo>
                    <a:pt x="631445" y="385398"/>
                  </a:lnTo>
                  <a:lnTo>
                    <a:pt x="658957" y="350518"/>
                  </a:lnTo>
                  <a:lnTo>
                    <a:pt x="682257" y="312482"/>
                  </a:lnTo>
                  <a:lnTo>
                    <a:pt x="700991" y="271642"/>
                  </a:lnTo>
                  <a:lnTo>
                    <a:pt x="714809" y="228350"/>
                  </a:lnTo>
                  <a:lnTo>
                    <a:pt x="723359" y="182959"/>
                  </a:lnTo>
                  <a:lnTo>
                    <a:pt x="726286" y="135820"/>
                  </a:lnTo>
                  <a:lnTo>
                    <a:pt x="723359" y="88682"/>
                  </a:lnTo>
                  <a:lnTo>
                    <a:pt x="714809" y="43291"/>
                  </a:lnTo>
                  <a:lnTo>
                    <a:pt x="700992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869959" y="1859978"/>
              <a:ext cx="726440" cy="552450"/>
            </a:xfrm>
            <a:custGeom>
              <a:avLst/>
              <a:gdLst/>
              <a:ahLst/>
              <a:cxnLst/>
              <a:rect l="l" t="t" r="r" b="b"/>
              <a:pathLst>
                <a:path w="726439" h="552450">
                  <a:moveTo>
                    <a:pt x="0" y="312482"/>
                  </a:moveTo>
                  <a:lnTo>
                    <a:pt x="18734" y="353322"/>
                  </a:lnTo>
                  <a:lnTo>
                    <a:pt x="42034" y="391358"/>
                  </a:lnTo>
                  <a:lnTo>
                    <a:pt x="69546" y="426238"/>
                  </a:lnTo>
                  <a:lnTo>
                    <a:pt x="100918" y="457610"/>
                  </a:lnTo>
                  <a:lnTo>
                    <a:pt x="135798" y="485122"/>
                  </a:lnTo>
                  <a:lnTo>
                    <a:pt x="173834" y="508422"/>
                  </a:lnTo>
                  <a:lnTo>
                    <a:pt x="214674" y="527156"/>
                  </a:lnTo>
                  <a:lnTo>
                    <a:pt x="257966" y="540974"/>
                  </a:lnTo>
                  <a:lnTo>
                    <a:pt x="303357" y="549524"/>
                  </a:lnTo>
                  <a:lnTo>
                    <a:pt x="350495" y="552451"/>
                  </a:lnTo>
                  <a:lnTo>
                    <a:pt x="397634" y="549524"/>
                  </a:lnTo>
                  <a:lnTo>
                    <a:pt x="443025" y="540974"/>
                  </a:lnTo>
                  <a:lnTo>
                    <a:pt x="486317" y="527156"/>
                  </a:lnTo>
                  <a:lnTo>
                    <a:pt x="527157" y="508422"/>
                  </a:lnTo>
                  <a:lnTo>
                    <a:pt x="565193" y="485122"/>
                  </a:lnTo>
                  <a:lnTo>
                    <a:pt x="600073" y="457610"/>
                  </a:lnTo>
                  <a:lnTo>
                    <a:pt x="631445" y="426238"/>
                  </a:lnTo>
                  <a:lnTo>
                    <a:pt x="658957" y="391358"/>
                  </a:lnTo>
                  <a:lnTo>
                    <a:pt x="682257" y="353322"/>
                  </a:lnTo>
                  <a:lnTo>
                    <a:pt x="700991" y="312482"/>
                  </a:lnTo>
                  <a:lnTo>
                    <a:pt x="714809" y="269190"/>
                  </a:lnTo>
                  <a:lnTo>
                    <a:pt x="723358" y="223799"/>
                  </a:lnTo>
                  <a:lnTo>
                    <a:pt x="726286" y="176660"/>
                  </a:lnTo>
                  <a:lnTo>
                    <a:pt x="723358" y="129522"/>
                  </a:lnTo>
                  <a:lnTo>
                    <a:pt x="714809" y="84131"/>
                  </a:lnTo>
                  <a:lnTo>
                    <a:pt x="700991" y="40839"/>
                  </a:lnTo>
                  <a:lnTo>
                    <a:pt x="682257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872230" y="2412494"/>
              <a:ext cx="1634489" cy="737235"/>
            </a:xfrm>
            <a:custGeom>
              <a:avLst/>
              <a:gdLst/>
              <a:ahLst/>
              <a:cxnLst/>
              <a:rect l="l" t="t" r="r" b="b"/>
              <a:pathLst>
                <a:path w="1634490" h="737235">
                  <a:moveTo>
                    <a:pt x="1424774" y="736809"/>
                  </a:moveTo>
                  <a:lnTo>
                    <a:pt x="209540" y="736809"/>
                  </a:lnTo>
                  <a:lnTo>
                    <a:pt x="168476" y="732746"/>
                  </a:lnTo>
                  <a:lnTo>
                    <a:pt x="129356" y="720859"/>
                  </a:lnTo>
                  <a:lnTo>
                    <a:pt x="93289" y="701603"/>
                  </a:lnTo>
                  <a:lnTo>
                    <a:pt x="61373" y="675434"/>
                  </a:lnTo>
                  <a:lnTo>
                    <a:pt x="35204" y="643518"/>
                  </a:lnTo>
                  <a:lnTo>
                    <a:pt x="15949" y="607451"/>
                  </a:lnTo>
                  <a:lnTo>
                    <a:pt x="4061" y="568332"/>
                  </a:lnTo>
                  <a:lnTo>
                    <a:pt x="0" y="527279"/>
                  </a:lnTo>
                  <a:lnTo>
                    <a:pt x="0" y="209531"/>
                  </a:lnTo>
                  <a:lnTo>
                    <a:pt x="4061" y="168477"/>
                  </a:lnTo>
                  <a:lnTo>
                    <a:pt x="15949" y="129358"/>
                  </a:lnTo>
                  <a:lnTo>
                    <a:pt x="35204" y="93291"/>
                  </a:lnTo>
                  <a:lnTo>
                    <a:pt x="61373" y="61375"/>
                  </a:lnTo>
                  <a:lnTo>
                    <a:pt x="93289" y="35206"/>
                  </a:lnTo>
                  <a:lnTo>
                    <a:pt x="129356" y="15951"/>
                  </a:lnTo>
                  <a:lnTo>
                    <a:pt x="168476" y="4063"/>
                  </a:lnTo>
                  <a:lnTo>
                    <a:pt x="209548" y="0"/>
                  </a:lnTo>
                  <a:lnTo>
                    <a:pt x="1424767" y="0"/>
                  </a:lnTo>
                  <a:lnTo>
                    <a:pt x="1465838" y="4063"/>
                  </a:lnTo>
                  <a:lnTo>
                    <a:pt x="1504958" y="15951"/>
                  </a:lnTo>
                  <a:lnTo>
                    <a:pt x="1541025" y="35206"/>
                  </a:lnTo>
                  <a:lnTo>
                    <a:pt x="1572942" y="61375"/>
                  </a:lnTo>
                  <a:lnTo>
                    <a:pt x="1599110" y="93291"/>
                  </a:lnTo>
                  <a:lnTo>
                    <a:pt x="1618366" y="129358"/>
                  </a:lnTo>
                  <a:lnTo>
                    <a:pt x="1630253" y="168477"/>
                  </a:lnTo>
                  <a:lnTo>
                    <a:pt x="1634315" y="209531"/>
                  </a:lnTo>
                  <a:lnTo>
                    <a:pt x="1634315" y="527279"/>
                  </a:lnTo>
                  <a:lnTo>
                    <a:pt x="1630253" y="568332"/>
                  </a:lnTo>
                  <a:lnTo>
                    <a:pt x="1618366" y="607451"/>
                  </a:lnTo>
                  <a:lnTo>
                    <a:pt x="1599110" y="643518"/>
                  </a:lnTo>
                  <a:lnTo>
                    <a:pt x="1572942" y="675434"/>
                  </a:lnTo>
                  <a:lnTo>
                    <a:pt x="1541025" y="701603"/>
                  </a:lnTo>
                  <a:lnTo>
                    <a:pt x="1504958" y="720859"/>
                  </a:lnTo>
                  <a:lnTo>
                    <a:pt x="1465838" y="732746"/>
                  </a:lnTo>
                  <a:lnTo>
                    <a:pt x="1424774" y="7368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5081851" y="2412493"/>
              <a:ext cx="1424940" cy="733425"/>
            </a:xfrm>
            <a:custGeom>
              <a:avLst/>
              <a:gdLst/>
              <a:ahLst/>
              <a:cxnLst/>
              <a:rect l="l" t="t" r="r" b="b"/>
              <a:pathLst>
                <a:path w="1424940" h="733425">
                  <a:moveTo>
                    <a:pt x="0" y="0"/>
                  </a:moveTo>
                  <a:lnTo>
                    <a:pt x="1215033" y="0"/>
                  </a:lnTo>
                  <a:lnTo>
                    <a:pt x="1256099" y="4063"/>
                  </a:lnTo>
                  <a:lnTo>
                    <a:pt x="1295213" y="15948"/>
                  </a:lnTo>
                  <a:lnTo>
                    <a:pt x="1331274" y="35201"/>
                  </a:lnTo>
                  <a:lnTo>
                    <a:pt x="1363185" y="61366"/>
                  </a:lnTo>
                  <a:lnTo>
                    <a:pt x="1389350" y="93277"/>
                  </a:lnTo>
                  <a:lnTo>
                    <a:pt x="1408603" y="129339"/>
                  </a:lnTo>
                  <a:lnTo>
                    <a:pt x="1420489" y="168452"/>
                  </a:lnTo>
                  <a:lnTo>
                    <a:pt x="1424552" y="209518"/>
                  </a:lnTo>
                  <a:lnTo>
                    <a:pt x="1424552" y="527180"/>
                  </a:lnTo>
                  <a:lnTo>
                    <a:pt x="1420489" y="568246"/>
                  </a:lnTo>
                  <a:lnTo>
                    <a:pt x="1408603" y="607360"/>
                  </a:lnTo>
                  <a:lnTo>
                    <a:pt x="1389350" y="643421"/>
                  </a:lnTo>
                  <a:lnTo>
                    <a:pt x="1363185" y="675332"/>
                  </a:lnTo>
                  <a:lnTo>
                    <a:pt x="1331274" y="701497"/>
                  </a:lnTo>
                  <a:lnTo>
                    <a:pt x="1295213" y="720750"/>
                  </a:lnTo>
                  <a:lnTo>
                    <a:pt x="1256099" y="732636"/>
                  </a:lnTo>
                  <a:lnTo>
                    <a:pt x="1248127" y="733424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2955182" y="2412493"/>
              <a:ext cx="714375" cy="732790"/>
            </a:xfrm>
            <a:custGeom>
              <a:avLst/>
              <a:gdLst/>
              <a:ahLst/>
              <a:cxnLst/>
              <a:rect l="l" t="t" r="r" b="b"/>
              <a:pathLst>
                <a:path w="714375" h="732789">
                  <a:moveTo>
                    <a:pt x="173405" y="0"/>
                  </a:moveTo>
                  <a:lnTo>
                    <a:pt x="504562" y="0"/>
                  </a:lnTo>
                  <a:lnTo>
                    <a:pt x="545627" y="4063"/>
                  </a:lnTo>
                  <a:lnTo>
                    <a:pt x="584741" y="15948"/>
                  </a:lnTo>
                  <a:lnTo>
                    <a:pt x="620802" y="35201"/>
                  </a:lnTo>
                  <a:lnTo>
                    <a:pt x="652713" y="61366"/>
                  </a:lnTo>
                  <a:lnTo>
                    <a:pt x="678878" y="93277"/>
                  </a:lnTo>
                  <a:lnTo>
                    <a:pt x="698131" y="129339"/>
                  </a:lnTo>
                  <a:lnTo>
                    <a:pt x="710017" y="168452"/>
                  </a:lnTo>
                  <a:lnTo>
                    <a:pt x="714080" y="209518"/>
                  </a:lnTo>
                  <a:lnTo>
                    <a:pt x="714080" y="527180"/>
                  </a:lnTo>
                  <a:lnTo>
                    <a:pt x="710017" y="568246"/>
                  </a:lnTo>
                  <a:lnTo>
                    <a:pt x="698131" y="607360"/>
                  </a:lnTo>
                  <a:lnTo>
                    <a:pt x="678878" y="643421"/>
                  </a:lnTo>
                  <a:lnTo>
                    <a:pt x="652713" y="675332"/>
                  </a:lnTo>
                  <a:lnTo>
                    <a:pt x="620802" y="701497"/>
                  </a:lnTo>
                  <a:lnTo>
                    <a:pt x="584741" y="720750"/>
                  </a:lnTo>
                  <a:lnTo>
                    <a:pt x="545628" y="732636"/>
                  </a:lnTo>
                </a:path>
                <a:path w="714375" h="732789">
                  <a:moveTo>
                    <a:pt x="0" y="92166"/>
                  </a:moveTo>
                  <a:lnTo>
                    <a:pt x="25253" y="61366"/>
                  </a:lnTo>
                  <a:lnTo>
                    <a:pt x="57164" y="35201"/>
                  </a:lnTo>
                  <a:lnTo>
                    <a:pt x="77414" y="24390"/>
                  </a:lnTo>
                </a:path>
                <a:path w="714375" h="732789">
                  <a:moveTo>
                    <a:pt x="93226" y="15948"/>
                  </a:moveTo>
                  <a:lnTo>
                    <a:pt x="97493" y="14652"/>
                  </a:lnTo>
                </a:path>
                <a:path w="714375" h="732789">
                  <a:moveTo>
                    <a:pt x="132339" y="4063"/>
                  </a:moveTo>
                  <a:lnTo>
                    <a:pt x="173405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012600" y="2412493"/>
              <a:ext cx="541020" cy="733425"/>
            </a:xfrm>
            <a:custGeom>
              <a:avLst/>
              <a:gdLst/>
              <a:ahLst/>
              <a:cxnLst/>
              <a:rect l="l" t="t" r="r" b="b"/>
              <a:pathLst>
                <a:path w="541019" h="733425">
                  <a:moveTo>
                    <a:pt x="0" y="0"/>
                  </a:moveTo>
                  <a:lnTo>
                    <a:pt x="331155" y="0"/>
                  </a:lnTo>
                  <a:lnTo>
                    <a:pt x="372221" y="4063"/>
                  </a:lnTo>
                  <a:lnTo>
                    <a:pt x="411334" y="15948"/>
                  </a:lnTo>
                  <a:lnTo>
                    <a:pt x="447396" y="35201"/>
                  </a:lnTo>
                  <a:lnTo>
                    <a:pt x="479307" y="61366"/>
                  </a:lnTo>
                  <a:lnTo>
                    <a:pt x="505472" y="93277"/>
                  </a:lnTo>
                  <a:lnTo>
                    <a:pt x="524725" y="129339"/>
                  </a:lnTo>
                  <a:lnTo>
                    <a:pt x="536610" y="168452"/>
                  </a:lnTo>
                  <a:lnTo>
                    <a:pt x="540673" y="209518"/>
                  </a:lnTo>
                  <a:lnTo>
                    <a:pt x="540673" y="527180"/>
                  </a:lnTo>
                  <a:lnTo>
                    <a:pt x="536610" y="568246"/>
                  </a:lnTo>
                  <a:lnTo>
                    <a:pt x="524725" y="607360"/>
                  </a:lnTo>
                  <a:lnTo>
                    <a:pt x="505472" y="643421"/>
                  </a:lnTo>
                  <a:lnTo>
                    <a:pt x="479307" y="675332"/>
                  </a:lnTo>
                  <a:lnTo>
                    <a:pt x="447396" y="701497"/>
                  </a:lnTo>
                  <a:lnTo>
                    <a:pt x="411334" y="720750"/>
                  </a:lnTo>
                  <a:lnTo>
                    <a:pt x="372221" y="732636"/>
                  </a:lnTo>
                  <a:lnTo>
                    <a:pt x="364249" y="733424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3157187" y="1274977"/>
              <a:ext cx="3131820" cy="1725930"/>
            </a:xfrm>
            <a:custGeom>
              <a:avLst/>
              <a:gdLst/>
              <a:ahLst/>
              <a:cxnLst/>
              <a:rect l="l" t="t" r="r" b="b"/>
              <a:pathLst>
                <a:path w="3131819" h="1725930">
                  <a:moveTo>
                    <a:pt x="300240" y="1511427"/>
                  </a:moveTo>
                  <a:lnTo>
                    <a:pt x="90551" y="1300924"/>
                  </a:lnTo>
                  <a:lnTo>
                    <a:pt x="62522" y="1289278"/>
                  </a:lnTo>
                  <a:lnTo>
                    <a:pt x="32639" y="1298549"/>
                  </a:lnTo>
                  <a:lnTo>
                    <a:pt x="9283" y="1321828"/>
                  </a:lnTo>
                  <a:lnTo>
                    <a:pt x="825" y="1352207"/>
                  </a:lnTo>
                  <a:lnTo>
                    <a:pt x="15659" y="1382788"/>
                  </a:lnTo>
                  <a:lnTo>
                    <a:pt x="148323" y="1511427"/>
                  </a:lnTo>
                  <a:lnTo>
                    <a:pt x="11379" y="1637944"/>
                  </a:lnTo>
                  <a:lnTo>
                    <a:pt x="0" y="1671955"/>
                  </a:lnTo>
                  <a:lnTo>
                    <a:pt x="18707" y="1706194"/>
                  </a:lnTo>
                  <a:lnTo>
                    <a:pt x="53009" y="1725714"/>
                  </a:lnTo>
                  <a:lnTo>
                    <a:pt x="88417" y="1715554"/>
                  </a:lnTo>
                  <a:lnTo>
                    <a:pt x="300240" y="1511427"/>
                  </a:lnTo>
                  <a:close/>
                </a:path>
                <a:path w="3131819" h="1725930">
                  <a:moveTo>
                    <a:pt x="1140650" y="1343228"/>
                  </a:moveTo>
                  <a:lnTo>
                    <a:pt x="1122832" y="1308519"/>
                  </a:lnTo>
                  <a:lnTo>
                    <a:pt x="1089037" y="1288122"/>
                  </a:lnTo>
                  <a:lnTo>
                    <a:pt x="1053388" y="1297368"/>
                  </a:lnTo>
                  <a:lnTo>
                    <a:pt x="836396" y="1495983"/>
                  </a:lnTo>
                  <a:lnTo>
                    <a:pt x="1040599" y="1711807"/>
                  </a:lnTo>
                  <a:lnTo>
                    <a:pt x="1068324" y="1724164"/>
                  </a:lnTo>
                  <a:lnTo>
                    <a:pt x="1098435" y="1715668"/>
                  </a:lnTo>
                  <a:lnTo>
                    <a:pt x="1122387" y="1692998"/>
                  </a:lnTo>
                  <a:lnTo>
                    <a:pt x="1131608" y="1662849"/>
                  </a:lnTo>
                  <a:lnTo>
                    <a:pt x="1117574" y="1631886"/>
                  </a:lnTo>
                  <a:lnTo>
                    <a:pt x="988250" y="1499882"/>
                  </a:lnTo>
                  <a:lnTo>
                    <a:pt x="1128395" y="1376921"/>
                  </a:lnTo>
                  <a:lnTo>
                    <a:pt x="1140650" y="1343228"/>
                  </a:lnTo>
                  <a:close/>
                </a:path>
                <a:path w="3131819" h="1725930">
                  <a:moveTo>
                    <a:pt x="2398572" y="300215"/>
                  </a:moveTo>
                  <a:lnTo>
                    <a:pt x="2397455" y="286194"/>
                  </a:lnTo>
                  <a:lnTo>
                    <a:pt x="2393696" y="269252"/>
                  </a:lnTo>
                  <a:lnTo>
                    <a:pt x="2385999" y="255016"/>
                  </a:lnTo>
                  <a:lnTo>
                    <a:pt x="2373045" y="249161"/>
                  </a:lnTo>
                  <a:lnTo>
                    <a:pt x="2320848" y="249783"/>
                  </a:lnTo>
                  <a:lnTo>
                    <a:pt x="2268639" y="250278"/>
                  </a:lnTo>
                  <a:lnTo>
                    <a:pt x="2216442" y="250609"/>
                  </a:lnTo>
                  <a:lnTo>
                    <a:pt x="2164232" y="250799"/>
                  </a:lnTo>
                  <a:lnTo>
                    <a:pt x="2112022" y="250837"/>
                  </a:lnTo>
                  <a:lnTo>
                    <a:pt x="2059825" y="250736"/>
                  </a:lnTo>
                  <a:lnTo>
                    <a:pt x="2007616" y="250482"/>
                  </a:lnTo>
                  <a:lnTo>
                    <a:pt x="1955406" y="250088"/>
                  </a:lnTo>
                  <a:lnTo>
                    <a:pt x="1903209" y="249542"/>
                  </a:lnTo>
                  <a:lnTo>
                    <a:pt x="1851012" y="248856"/>
                  </a:lnTo>
                  <a:lnTo>
                    <a:pt x="1838159" y="254647"/>
                  </a:lnTo>
                  <a:lnTo>
                    <a:pt x="1830285" y="268782"/>
                  </a:lnTo>
                  <a:lnTo>
                    <a:pt x="1826387" y="285711"/>
                  </a:lnTo>
                  <a:lnTo>
                    <a:pt x="1825472" y="299910"/>
                  </a:lnTo>
                  <a:lnTo>
                    <a:pt x="1826590" y="314045"/>
                  </a:lnTo>
                  <a:lnTo>
                    <a:pt x="1851012" y="350964"/>
                  </a:lnTo>
                  <a:lnTo>
                    <a:pt x="1903209" y="351650"/>
                  </a:lnTo>
                  <a:lnTo>
                    <a:pt x="1955406" y="352196"/>
                  </a:lnTo>
                  <a:lnTo>
                    <a:pt x="2007616" y="352590"/>
                  </a:lnTo>
                  <a:lnTo>
                    <a:pt x="2059825" y="352831"/>
                  </a:lnTo>
                  <a:lnTo>
                    <a:pt x="2112022" y="352933"/>
                  </a:lnTo>
                  <a:lnTo>
                    <a:pt x="2164232" y="352894"/>
                  </a:lnTo>
                  <a:lnTo>
                    <a:pt x="2216442" y="352704"/>
                  </a:lnTo>
                  <a:lnTo>
                    <a:pt x="2268639" y="352374"/>
                  </a:lnTo>
                  <a:lnTo>
                    <a:pt x="2320848" y="351891"/>
                  </a:lnTo>
                  <a:lnTo>
                    <a:pt x="2373045" y="351269"/>
                  </a:lnTo>
                  <a:lnTo>
                    <a:pt x="2397671" y="314502"/>
                  </a:lnTo>
                  <a:lnTo>
                    <a:pt x="2398572" y="300215"/>
                  </a:lnTo>
                  <a:close/>
                </a:path>
                <a:path w="3131819" h="1725930">
                  <a:moveTo>
                    <a:pt x="3131223" y="60883"/>
                  </a:moveTo>
                  <a:lnTo>
                    <a:pt x="3114332" y="20129"/>
                  </a:lnTo>
                  <a:lnTo>
                    <a:pt x="3070745" y="0"/>
                  </a:lnTo>
                  <a:lnTo>
                    <a:pt x="3059671" y="1066"/>
                  </a:lnTo>
                  <a:lnTo>
                    <a:pt x="3048952" y="4254"/>
                  </a:lnTo>
                  <a:lnTo>
                    <a:pt x="3038957" y="9499"/>
                  </a:lnTo>
                  <a:lnTo>
                    <a:pt x="3030029" y="16776"/>
                  </a:lnTo>
                  <a:lnTo>
                    <a:pt x="2889199" y="157251"/>
                  </a:lnTo>
                  <a:lnTo>
                    <a:pt x="2748851" y="16776"/>
                  </a:lnTo>
                  <a:lnTo>
                    <a:pt x="2739720" y="9499"/>
                  </a:lnTo>
                  <a:lnTo>
                    <a:pt x="2729750" y="4254"/>
                  </a:lnTo>
                  <a:lnTo>
                    <a:pt x="2719146" y="1066"/>
                  </a:lnTo>
                  <a:lnTo>
                    <a:pt x="2708135" y="0"/>
                  </a:lnTo>
                  <a:lnTo>
                    <a:pt x="2697061" y="1066"/>
                  </a:lnTo>
                  <a:lnTo>
                    <a:pt x="2664066" y="20129"/>
                  </a:lnTo>
                  <a:lnTo>
                    <a:pt x="2647175" y="60883"/>
                  </a:lnTo>
                  <a:lnTo>
                    <a:pt x="2651404" y="82562"/>
                  </a:lnTo>
                  <a:lnTo>
                    <a:pt x="2664066" y="101638"/>
                  </a:lnTo>
                  <a:lnTo>
                    <a:pt x="2804414" y="242100"/>
                  </a:lnTo>
                  <a:lnTo>
                    <a:pt x="2664066" y="383057"/>
                  </a:lnTo>
                  <a:lnTo>
                    <a:pt x="2651404" y="402132"/>
                  </a:lnTo>
                  <a:lnTo>
                    <a:pt x="2647175" y="423811"/>
                  </a:lnTo>
                  <a:lnTo>
                    <a:pt x="2651404" y="445490"/>
                  </a:lnTo>
                  <a:lnTo>
                    <a:pt x="2676334" y="475195"/>
                  </a:lnTo>
                  <a:lnTo>
                    <a:pt x="2708135" y="484695"/>
                  </a:lnTo>
                  <a:lnTo>
                    <a:pt x="2719209" y="483628"/>
                  </a:lnTo>
                  <a:lnTo>
                    <a:pt x="2729928" y="480441"/>
                  </a:lnTo>
                  <a:lnTo>
                    <a:pt x="2739923" y="475195"/>
                  </a:lnTo>
                  <a:lnTo>
                    <a:pt x="2748851" y="467918"/>
                  </a:lnTo>
                  <a:lnTo>
                    <a:pt x="2889199" y="327444"/>
                  </a:lnTo>
                  <a:lnTo>
                    <a:pt x="3029547" y="467918"/>
                  </a:lnTo>
                  <a:lnTo>
                    <a:pt x="3038475" y="475195"/>
                  </a:lnTo>
                  <a:lnTo>
                    <a:pt x="3048470" y="480441"/>
                  </a:lnTo>
                  <a:lnTo>
                    <a:pt x="3059188" y="483628"/>
                  </a:lnTo>
                  <a:lnTo>
                    <a:pt x="3070263" y="484695"/>
                  </a:lnTo>
                  <a:lnTo>
                    <a:pt x="3081350" y="483628"/>
                  </a:lnTo>
                  <a:lnTo>
                    <a:pt x="3127006" y="445490"/>
                  </a:lnTo>
                  <a:lnTo>
                    <a:pt x="3131223" y="423811"/>
                  </a:lnTo>
                  <a:lnTo>
                    <a:pt x="3127006" y="402132"/>
                  </a:lnTo>
                  <a:lnTo>
                    <a:pt x="3114332" y="383057"/>
                  </a:lnTo>
                  <a:lnTo>
                    <a:pt x="2973984" y="242100"/>
                  </a:lnTo>
                  <a:lnTo>
                    <a:pt x="3114332" y="101638"/>
                  </a:lnTo>
                  <a:lnTo>
                    <a:pt x="3127006" y="82562"/>
                  </a:lnTo>
                  <a:lnTo>
                    <a:pt x="3131223" y="608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6295379" y="3355062"/>
              <a:ext cx="0" cy="5903595"/>
            </a:xfrm>
            <a:custGeom>
              <a:avLst/>
              <a:gdLst/>
              <a:ahLst/>
              <a:cxnLst/>
              <a:rect l="l" t="t" r="r" b="b"/>
              <a:pathLst>
                <a:path h="5903595">
                  <a:moveTo>
                    <a:pt x="0" y="5240611"/>
                  </a:moveTo>
                  <a:lnTo>
                    <a:pt x="0" y="5903196"/>
                  </a:lnTo>
                </a:path>
                <a:path h="5903595">
                  <a:moveTo>
                    <a:pt x="0" y="0"/>
                  </a:moveTo>
                  <a:lnTo>
                    <a:pt x="0" y="3533183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750273" y="4508283"/>
              <a:ext cx="595630" cy="595630"/>
            </a:xfrm>
            <a:custGeom>
              <a:avLst/>
              <a:gdLst/>
              <a:ahLst/>
              <a:cxnLst/>
              <a:rect l="l" t="t" r="r" b="b"/>
              <a:pathLst>
                <a:path w="595629" h="595629">
                  <a:moveTo>
                    <a:pt x="297804" y="595609"/>
                  </a:moveTo>
                  <a:lnTo>
                    <a:pt x="249498" y="591711"/>
                  </a:lnTo>
                  <a:lnTo>
                    <a:pt x="203675" y="580426"/>
                  </a:lnTo>
                  <a:lnTo>
                    <a:pt x="160946" y="562368"/>
                  </a:lnTo>
                  <a:lnTo>
                    <a:pt x="121924" y="538149"/>
                  </a:lnTo>
                  <a:lnTo>
                    <a:pt x="87224" y="508384"/>
                  </a:lnTo>
                  <a:lnTo>
                    <a:pt x="57458" y="473683"/>
                  </a:lnTo>
                  <a:lnTo>
                    <a:pt x="33240" y="434662"/>
                  </a:lnTo>
                  <a:lnTo>
                    <a:pt x="15182" y="391933"/>
                  </a:lnTo>
                  <a:lnTo>
                    <a:pt x="3897" y="346109"/>
                  </a:lnTo>
                  <a:lnTo>
                    <a:pt x="0" y="297806"/>
                  </a:lnTo>
                  <a:lnTo>
                    <a:pt x="3897" y="249498"/>
                  </a:lnTo>
                  <a:lnTo>
                    <a:pt x="15182" y="203675"/>
                  </a:lnTo>
                  <a:lnTo>
                    <a:pt x="33240" y="160945"/>
                  </a:lnTo>
                  <a:lnTo>
                    <a:pt x="57458" y="121924"/>
                  </a:lnTo>
                  <a:lnTo>
                    <a:pt x="87224" y="87224"/>
                  </a:lnTo>
                  <a:lnTo>
                    <a:pt x="121924" y="57458"/>
                  </a:lnTo>
                  <a:lnTo>
                    <a:pt x="160946" y="33240"/>
                  </a:lnTo>
                  <a:lnTo>
                    <a:pt x="203675" y="15181"/>
                  </a:lnTo>
                  <a:lnTo>
                    <a:pt x="249498" y="3897"/>
                  </a:lnTo>
                  <a:lnTo>
                    <a:pt x="297799" y="0"/>
                  </a:lnTo>
                  <a:lnTo>
                    <a:pt x="346109" y="3897"/>
                  </a:lnTo>
                  <a:lnTo>
                    <a:pt x="391933" y="15181"/>
                  </a:lnTo>
                  <a:lnTo>
                    <a:pt x="434662" y="33240"/>
                  </a:lnTo>
                  <a:lnTo>
                    <a:pt x="473683" y="57458"/>
                  </a:lnTo>
                  <a:lnTo>
                    <a:pt x="508384" y="87224"/>
                  </a:lnTo>
                  <a:lnTo>
                    <a:pt x="538150" y="121924"/>
                  </a:lnTo>
                  <a:lnTo>
                    <a:pt x="562368" y="160945"/>
                  </a:lnTo>
                  <a:lnTo>
                    <a:pt x="580426" y="203675"/>
                  </a:lnTo>
                  <a:lnTo>
                    <a:pt x="591711" y="249498"/>
                  </a:lnTo>
                  <a:lnTo>
                    <a:pt x="595608" y="297802"/>
                  </a:lnTo>
                  <a:lnTo>
                    <a:pt x="591711" y="346109"/>
                  </a:lnTo>
                  <a:lnTo>
                    <a:pt x="580426" y="391933"/>
                  </a:lnTo>
                  <a:lnTo>
                    <a:pt x="562368" y="434662"/>
                  </a:lnTo>
                  <a:lnTo>
                    <a:pt x="538150" y="473683"/>
                  </a:lnTo>
                  <a:lnTo>
                    <a:pt x="508384" y="508384"/>
                  </a:lnTo>
                  <a:lnTo>
                    <a:pt x="473683" y="538149"/>
                  </a:lnTo>
                  <a:lnTo>
                    <a:pt x="434662" y="562368"/>
                  </a:lnTo>
                  <a:lnTo>
                    <a:pt x="391933" y="580426"/>
                  </a:lnTo>
                  <a:lnTo>
                    <a:pt x="346109" y="591711"/>
                  </a:lnTo>
                  <a:lnTo>
                    <a:pt x="297804" y="595609"/>
                  </a:lnTo>
                  <a:close/>
                </a:path>
              </a:pathLst>
            </a:custGeom>
            <a:solidFill>
              <a:srgbClr val="D0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750272" y="4508283"/>
              <a:ext cx="595630" cy="392430"/>
            </a:xfrm>
            <a:custGeom>
              <a:avLst/>
              <a:gdLst/>
              <a:ahLst/>
              <a:cxnLst/>
              <a:rect l="l" t="t" r="r" b="b"/>
              <a:pathLst>
                <a:path w="595629" h="392429">
                  <a:moveTo>
                    <a:pt x="297730" y="0"/>
                  </a:moveTo>
                  <a:lnTo>
                    <a:pt x="249437" y="3896"/>
                  </a:lnTo>
                  <a:lnTo>
                    <a:pt x="203624" y="15178"/>
                  </a:lnTo>
                  <a:lnTo>
                    <a:pt x="160906" y="33232"/>
                  </a:lnTo>
                  <a:lnTo>
                    <a:pt x="121894" y="57444"/>
                  </a:lnTo>
                  <a:lnTo>
                    <a:pt x="87203" y="87203"/>
                  </a:lnTo>
                  <a:lnTo>
                    <a:pt x="57444" y="121894"/>
                  </a:lnTo>
                  <a:lnTo>
                    <a:pt x="33232" y="160906"/>
                  </a:lnTo>
                  <a:lnTo>
                    <a:pt x="15178" y="203624"/>
                  </a:lnTo>
                  <a:lnTo>
                    <a:pt x="3896" y="249437"/>
                  </a:lnTo>
                  <a:lnTo>
                    <a:pt x="0" y="297730"/>
                  </a:lnTo>
                  <a:lnTo>
                    <a:pt x="3896" y="346024"/>
                  </a:lnTo>
                </a:path>
                <a:path w="595629" h="392429">
                  <a:moveTo>
                    <a:pt x="580282" y="391836"/>
                  </a:moveTo>
                  <a:lnTo>
                    <a:pt x="591564" y="346024"/>
                  </a:lnTo>
                  <a:lnTo>
                    <a:pt x="595461" y="297730"/>
                  </a:lnTo>
                  <a:lnTo>
                    <a:pt x="591564" y="249437"/>
                  </a:lnTo>
                  <a:lnTo>
                    <a:pt x="580282" y="203624"/>
                  </a:lnTo>
                  <a:lnTo>
                    <a:pt x="562229" y="160906"/>
                  </a:lnTo>
                  <a:lnTo>
                    <a:pt x="538016" y="121894"/>
                  </a:lnTo>
                  <a:lnTo>
                    <a:pt x="508258" y="87203"/>
                  </a:lnTo>
                  <a:lnTo>
                    <a:pt x="473566" y="57444"/>
                  </a:lnTo>
                  <a:lnTo>
                    <a:pt x="434555" y="33232"/>
                  </a:lnTo>
                  <a:lnTo>
                    <a:pt x="391836" y="15178"/>
                  </a:lnTo>
                  <a:lnTo>
                    <a:pt x="346024" y="3896"/>
                  </a:lnTo>
                  <a:lnTo>
                    <a:pt x="29773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750273" y="5508693"/>
              <a:ext cx="595630" cy="595630"/>
            </a:xfrm>
            <a:custGeom>
              <a:avLst/>
              <a:gdLst/>
              <a:ahLst/>
              <a:cxnLst/>
              <a:rect l="l" t="t" r="r" b="b"/>
              <a:pathLst>
                <a:path w="595629" h="595629">
                  <a:moveTo>
                    <a:pt x="297805" y="595609"/>
                  </a:moveTo>
                  <a:lnTo>
                    <a:pt x="249498" y="591711"/>
                  </a:lnTo>
                  <a:lnTo>
                    <a:pt x="203675" y="580426"/>
                  </a:lnTo>
                  <a:lnTo>
                    <a:pt x="160946" y="562368"/>
                  </a:lnTo>
                  <a:lnTo>
                    <a:pt x="121924" y="538150"/>
                  </a:lnTo>
                  <a:lnTo>
                    <a:pt x="87224" y="508384"/>
                  </a:lnTo>
                  <a:lnTo>
                    <a:pt x="57458" y="473684"/>
                  </a:lnTo>
                  <a:lnTo>
                    <a:pt x="33240" y="434662"/>
                  </a:lnTo>
                  <a:lnTo>
                    <a:pt x="15182" y="391933"/>
                  </a:lnTo>
                  <a:lnTo>
                    <a:pt x="3897" y="346109"/>
                  </a:lnTo>
                  <a:lnTo>
                    <a:pt x="0" y="297802"/>
                  </a:lnTo>
                  <a:lnTo>
                    <a:pt x="3897" y="249499"/>
                  </a:lnTo>
                  <a:lnTo>
                    <a:pt x="15182" y="203675"/>
                  </a:lnTo>
                  <a:lnTo>
                    <a:pt x="33240" y="160946"/>
                  </a:lnTo>
                  <a:lnTo>
                    <a:pt x="57458" y="121924"/>
                  </a:lnTo>
                  <a:lnTo>
                    <a:pt x="87224" y="87224"/>
                  </a:lnTo>
                  <a:lnTo>
                    <a:pt x="121924" y="57458"/>
                  </a:lnTo>
                  <a:lnTo>
                    <a:pt x="160946" y="33240"/>
                  </a:lnTo>
                  <a:lnTo>
                    <a:pt x="203675" y="15182"/>
                  </a:lnTo>
                  <a:lnTo>
                    <a:pt x="249498" y="3897"/>
                  </a:lnTo>
                  <a:lnTo>
                    <a:pt x="297803" y="0"/>
                  </a:lnTo>
                  <a:lnTo>
                    <a:pt x="346109" y="3897"/>
                  </a:lnTo>
                  <a:lnTo>
                    <a:pt x="391933" y="15182"/>
                  </a:lnTo>
                  <a:lnTo>
                    <a:pt x="434662" y="33240"/>
                  </a:lnTo>
                  <a:lnTo>
                    <a:pt x="473683" y="57458"/>
                  </a:lnTo>
                  <a:lnTo>
                    <a:pt x="508384" y="87224"/>
                  </a:lnTo>
                  <a:lnTo>
                    <a:pt x="538150" y="121924"/>
                  </a:lnTo>
                  <a:lnTo>
                    <a:pt x="562368" y="160946"/>
                  </a:lnTo>
                  <a:lnTo>
                    <a:pt x="580426" y="203675"/>
                  </a:lnTo>
                  <a:lnTo>
                    <a:pt x="591711" y="249499"/>
                  </a:lnTo>
                  <a:lnTo>
                    <a:pt x="595608" y="297804"/>
                  </a:lnTo>
                  <a:lnTo>
                    <a:pt x="591711" y="346109"/>
                  </a:lnTo>
                  <a:lnTo>
                    <a:pt x="580426" y="391933"/>
                  </a:lnTo>
                  <a:lnTo>
                    <a:pt x="562368" y="434662"/>
                  </a:lnTo>
                  <a:lnTo>
                    <a:pt x="538150" y="473684"/>
                  </a:lnTo>
                  <a:lnTo>
                    <a:pt x="508384" y="508384"/>
                  </a:lnTo>
                  <a:lnTo>
                    <a:pt x="473683" y="538150"/>
                  </a:lnTo>
                  <a:lnTo>
                    <a:pt x="434662" y="562368"/>
                  </a:lnTo>
                  <a:lnTo>
                    <a:pt x="391933" y="580426"/>
                  </a:lnTo>
                  <a:lnTo>
                    <a:pt x="346109" y="591711"/>
                  </a:lnTo>
                  <a:lnTo>
                    <a:pt x="297805" y="595609"/>
                  </a:lnTo>
                  <a:close/>
                </a:path>
              </a:pathLst>
            </a:custGeom>
            <a:solidFill>
              <a:srgbClr val="D0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750272" y="5508693"/>
              <a:ext cx="595630" cy="392430"/>
            </a:xfrm>
            <a:custGeom>
              <a:avLst/>
              <a:gdLst/>
              <a:ahLst/>
              <a:cxnLst/>
              <a:rect l="l" t="t" r="r" b="b"/>
              <a:pathLst>
                <a:path w="595629" h="392429">
                  <a:moveTo>
                    <a:pt x="297730" y="0"/>
                  </a:moveTo>
                  <a:lnTo>
                    <a:pt x="249437" y="3896"/>
                  </a:lnTo>
                  <a:lnTo>
                    <a:pt x="203624" y="15178"/>
                  </a:lnTo>
                  <a:lnTo>
                    <a:pt x="160906" y="33232"/>
                  </a:lnTo>
                  <a:lnTo>
                    <a:pt x="121894" y="57444"/>
                  </a:lnTo>
                  <a:lnTo>
                    <a:pt x="87203" y="87203"/>
                  </a:lnTo>
                  <a:lnTo>
                    <a:pt x="57444" y="121894"/>
                  </a:lnTo>
                  <a:lnTo>
                    <a:pt x="33232" y="160906"/>
                  </a:lnTo>
                  <a:lnTo>
                    <a:pt x="15178" y="203624"/>
                  </a:lnTo>
                  <a:lnTo>
                    <a:pt x="3896" y="249437"/>
                  </a:lnTo>
                  <a:lnTo>
                    <a:pt x="0" y="297730"/>
                  </a:lnTo>
                  <a:lnTo>
                    <a:pt x="3896" y="346023"/>
                  </a:lnTo>
                </a:path>
                <a:path w="595629" h="392429">
                  <a:moveTo>
                    <a:pt x="580282" y="391836"/>
                  </a:moveTo>
                  <a:lnTo>
                    <a:pt x="591564" y="346024"/>
                  </a:lnTo>
                  <a:lnTo>
                    <a:pt x="595461" y="297730"/>
                  </a:lnTo>
                  <a:lnTo>
                    <a:pt x="591564" y="249437"/>
                  </a:lnTo>
                  <a:lnTo>
                    <a:pt x="580282" y="203624"/>
                  </a:lnTo>
                  <a:lnTo>
                    <a:pt x="562229" y="160906"/>
                  </a:lnTo>
                  <a:lnTo>
                    <a:pt x="538016" y="121894"/>
                  </a:lnTo>
                  <a:lnTo>
                    <a:pt x="508258" y="87203"/>
                  </a:lnTo>
                  <a:lnTo>
                    <a:pt x="473566" y="57444"/>
                  </a:lnTo>
                  <a:lnTo>
                    <a:pt x="434555" y="33232"/>
                  </a:lnTo>
                  <a:lnTo>
                    <a:pt x="391836" y="15178"/>
                  </a:lnTo>
                  <a:lnTo>
                    <a:pt x="346024" y="3896"/>
                  </a:lnTo>
                  <a:lnTo>
                    <a:pt x="29773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769302" y="6519493"/>
              <a:ext cx="595630" cy="595630"/>
            </a:xfrm>
            <a:custGeom>
              <a:avLst/>
              <a:gdLst/>
              <a:ahLst/>
              <a:cxnLst/>
              <a:rect l="l" t="t" r="r" b="b"/>
              <a:pathLst>
                <a:path w="595629" h="595629">
                  <a:moveTo>
                    <a:pt x="297807" y="595609"/>
                  </a:moveTo>
                  <a:lnTo>
                    <a:pt x="249499" y="591711"/>
                  </a:lnTo>
                  <a:lnTo>
                    <a:pt x="203675" y="580427"/>
                  </a:lnTo>
                  <a:lnTo>
                    <a:pt x="160946" y="562368"/>
                  </a:lnTo>
                  <a:lnTo>
                    <a:pt x="121925" y="538150"/>
                  </a:lnTo>
                  <a:lnTo>
                    <a:pt x="87224" y="508384"/>
                  </a:lnTo>
                  <a:lnTo>
                    <a:pt x="57458" y="473684"/>
                  </a:lnTo>
                  <a:lnTo>
                    <a:pt x="33240" y="434662"/>
                  </a:lnTo>
                  <a:lnTo>
                    <a:pt x="15182" y="391933"/>
                  </a:lnTo>
                  <a:lnTo>
                    <a:pt x="3897" y="346109"/>
                  </a:lnTo>
                  <a:lnTo>
                    <a:pt x="0" y="297803"/>
                  </a:lnTo>
                  <a:lnTo>
                    <a:pt x="3897" y="249498"/>
                  </a:lnTo>
                  <a:lnTo>
                    <a:pt x="15182" y="203675"/>
                  </a:lnTo>
                  <a:lnTo>
                    <a:pt x="33240" y="160945"/>
                  </a:lnTo>
                  <a:lnTo>
                    <a:pt x="57458" y="121924"/>
                  </a:lnTo>
                  <a:lnTo>
                    <a:pt x="87224" y="87224"/>
                  </a:lnTo>
                  <a:lnTo>
                    <a:pt x="121925" y="57458"/>
                  </a:lnTo>
                  <a:lnTo>
                    <a:pt x="160946" y="33240"/>
                  </a:lnTo>
                  <a:lnTo>
                    <a:pt x="203675" y="15182"/>
                  </a:lnTo>
                  <a:lnTo>
                    <a:pt x="249499" y="3897"/>
                  </a:lnTo>
                  <a:lnTo>
                    <a:pt x="297804" y="0"/>
                  </a:lnTo>
                  <a:lnTo>
                    <a:pt x="346110" y="3897"/>
                  </a:lnTo>
                  <a:lnTo>
                    <a:pt x="391933" y="15182"/>
                  </a:lnTo>
                  <a:lnTo>
                    <a:pt x="434662" y="33240"/>
                  </a:lnTo>
                  <a:lnTo>
                    <a:pt x="473684" y="57458"/>
                  </a:lnTo>
                  <a:lnTo>
                    <a:pt x="508384" y="87224"/>
                  </a:lnTo>
                  <a:lnTo>
                    <a:pt x="538150" y="121924"/>
                  </a:lnTo>
                  <a:lnTo>
                    <a:pt x="562368" y="160945"/>
                  </a:lnTo>
                  <a:lnTo>
                    <a:pt x="580426" y="203675"/>
                  </a:lnTo>
                  <a:lnTo>
                    <a:pt x="591711" y="249498"/>
                  </a:lnTo>
                  <a:lnTo>
                    <a:pt x="595608" y="297804"/>
                  </a:lnTo>
                  <a:lnTo>
                    <a:pt x="591711" y="346109"/>
                  </a:lnTo>
                  <a:lnTo>
                    <a:pt x="580426" y="391933"/>
                  </a:lnTo>
                  <a:lnTo>
                    <a:pt x="562368" y="434662"/>
                  </a:lnTo>
                  <a:lnTo>
                    <a:pt x="538150" y="473684"/>
                  </a:lnTo>
                  <a:lnTo>
                    <a:pt x="508384" y="508384"/>
                  </a:lnTo>
                  <a:lnTo>
                    <a:pt x="473684" y="538150"/>
                  </a:lnTo>
                  <a:lnTo>
                    <a:pt x="434662" y="562368"/>
                  </a:lnTo>
                  <a:lnTo>
                    <a:pt x="391933" y="580427"/>
                  </a:lnTo>
                  <a:lnTo>
                    <a:pt x="346110" y="591711"/>
                  </a:lnTo>
                  <a:lnTo>
                    <a:pt x="297807" y="595609"/>
                  </a:lnTo>
                  <a:close/>
                </a:path>
              </a:pathLst>
            </a:custGeom>
            <a:solidFill>
              <a:srgbClr val="D0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930208" y="6519493"/>
              <a:ext cx="434975" cy="473709"/>
            </a:xfrm>
            <a:custGeom>
              <a:avLst/>
              <a:gdLst/>
              <a:ahLst/>
              <a:cxnLst/>
              <a:rect l="l" t="t" r="r" b="b"/>
              <a:pathLst>
                <a:path w="434975" h="473709">
                  <a:moveTo>
                    <a:pt x="136824" y="0"/>
                  </a:moveTo>
                  <a:lnTo>
                    <a:pt x="88530" y="3896"/>
                  </a:lnTo>
                  <a:lnTo>
                    <a:pt x="42718" y="15178"/>
                  </a:lnTo>
                  <a:lnTo>
                    <a:pt x="0" y="33232"/>
                  </a:lnTo>
                </a:path>
                <a:path w="434975" h="473709">
                  <a:moveTo>
                    <a:pt x="377110" y="473566"/>
                  </a:moveTo>
                  <a:lnTo>
                    <a:pt x="401322" y="434555"/>
                  </a:lnTo>
                  <a:lnTo>
                    <a:pt x="419376" y="391836"/>
                  </a:lnTo>
                  <a:lnTo>
                    <a:pt x="430658" y="346024"/>
                  </a:lnTo>
                  <a:lnTo>
                    <a:pt x="434554" y="297730"/>
                  </a:lnTo>
                  <a:lnTo>
                    <a:pt x="430658" y="249437"/>
                  </a:lnTo>
                  <a:lnTo>
                    <a:pt x="419376" y="203624"/>
                  </a:lnTo>
                  <a:lnTo>
                    <a:pt x="401322" y="160906"/>
                  </a:lnTo>
                  <a:lnTo>
                    <a:pt x="377110" y="121894"/>
                  </a:lnTo>
                  <a:lnTo>
                    <a:pt x="347351" y="87203"/>
                  </a:lnTo>
                  <a:lnTo>
                    <a:pt x="312660" y="57444"/>
                  </a:lnTo>
                  <a:lnTo>
                    <a:pt x="273648" y="33232"/>
                  </a:lnTo>
                  <a:lnTo>
                    <a:pt x="230930" y="15178"/>
                  </a:lnTo>
                  <a:lnTo>
                    <a:pt x="185117" y="3896"/>
                  </a:lnTo>
                  <a:lnTo>
                    <a:pt x="136824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750273" y="7509508"/>
              <a:ext cx="595630" cy="595630"/>
            </a:xfrm>
            <a:custGeom>
              <a:avLst/>
              <a:gdLst/>
              <a:ahLst/>
              <a:cxnLst/>
              <a:rect l="l" t="t" r="r" b="b"/>
              <a:pathLst>
                <a:path w="595629" h="595629">
                  <a:moveTo>
                    <a:pt x="297807" y="595609"/>
                  </a:moveTo>
                  <a:lnTo>
                    <a:pt x="249498" y="591711"/>
                  </a:lnTo>
                  <a:lnTo>
                    <a:pt x="203675" y="580427"/>
                  </a:lnTo>
                  <a:lnTo>
                    <a:pt x="160946" y="562368"/>
                  </a:lnTo>
                  <a:lnTo>
                    <a:pt x="121924" y="538150"/>
                  </a:lnTo>
                  <a:lnTo>
                    <a:pt x="87224" y="508384"/>
                  </a:lnTo>
                  <a:lnTo>
                    <a:pt x="57458" y="473684"/>
                  </a:lnTo>
                  <a:lnTo>
                    <a:pt x="33240" y="434662"/>
                  </a:lnTo>
                  <a:lnTo>
                    <a:pt x="15182" y="391933"/>
                  </a:lnTo>
                  <a:lnTo>
                    <a:pt x="3897" y="346109"/>
                  </a:lnTo>
                  <a:lnTo>
                    <a:pt x="0" y="297802"/>
                  </a:lnTo>
                  <a:lnTo>
                    <a:pt x="3897" y="249498"/>
                  </a:lnTo>
                  <a:lnTo>
                    <a:pt x="15182" y="203675"/>
                  </a:lnTo>
                  <a:lnTo>
                    <a:pt x="33240" y="160945"/>
                  </a:lnTo>
                  <a:lnTo>
                    <a:pt x="57458" y="121924"/>
                  </a:lnTo>
                  <a:lnTo>
                    <a:pt x="87224" y="87224"/>
                  </a:lnTo>
                  <a:lnTo>
                    <a:pt x="121924" y="57458"/>
                  </a:lnTo>
                  <a:lnTo>
                    <a:pt x="160946" y="33240"/>
                  </a:lnTo>
                  <a:lnTo>
                    <a:pt x="203675" y="15182"/>
                  </a:lnTo>
                  <a:lnTo>
                    <a:pt x="249498" y="3897"/>
                  </a:lnTo>
                  <a:lnTo>
                    <a:pt x="297804" y="0"/>
                  </a:lnTo>
                  <a:lnTo>
                    <a:pt x="346109" y="3897"/>
                  </a:lnTo>
                  <a:lnTo>
                    <a:pt x="391933" y="15182"/>
                  </a:lnTo>
                  <a:lnTo>
                    <a:pt x="434662" y="33240"/>
                  </a:lnTo>
                  <a:lnTo>
                    <a:pt x="473683" y="57458"/>
                  </a:lnTo>
                  <a:lnTo>
                    <a:pt x="508384" y="87224"/>
                  </a:lnTo>
                  <a:lnTo>
                    <a:pt x="538150" y="121924"/>
                  </a:lnTo>
                  <a:lnTo>
                    <a:pt x="562368" y="160945"/>
                  </a:lnTo>
                  <a:lnTo>
                    <a:pt x="580426" y="203675"/>
                  </a:lnTo>
                  <a:lnTo>
                    <a:pt x="591711" y="249498"/>
                  </a:lnTo>
                  <a:lnTo>
                    <a:pt x="595608" y="297804"/>
                  </a:lnTo>
                  <a:lnTo>
                    <a:pt x="591711" y="346109"/>
                  </a:lnTo>
                  <a:lnTo>
                    <a:pt x="580426" y="391933"/>
                  </a:lnTo>
                  <a:lnTo>
                    <a:pt x="562368" y="434662"/>
                  </a:lnTo>
                  <a:lnTo>
                    <a:pt x="538150" y="473684"/>
                  </a:lnTo>
                  <a:lnTo>
                    <a:pt x="508384" y="508384"/>
                  </a:lnTo>
                  <a:lnTo>
                    <a:pt x="473683" y="538150"/>
                  </a:lnTo>
                  <a:lnTo>
                    <a:pt x="434662" y="562368"/>
                  </a:lnTo>
                  <a:lnTo>
                    <a:pt x="391933" y="580427"/>
                  </a:lnTo>
                  <a:lnTo>
                    <a:pt x="346109" y="591711"/>
                  </a:lnTo>
                  <a:lnTo>
                    <a:pt x="297807" y="595609"/>
                  </a:lnTo>
                  <a:close/>
                </a:path>
              </a:pathLst>
            </a:custGeom>
            <a:solidFill>
              <a:srgbClr val="D0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750272" y="7509508"/>
              <a:ext cx="595630" cy="538480"/>
            </a:xfrm>
            <a:custGeom>
              <a:avLst/>
              <a:gdLst/>
              <a:ahLst/>
              <a:cxnLst/>
              <a:rect l="l" t="t" r="r" b="b"/>
              <a:pathLst>
                <a:path w="595629" h="538479">
                  <a:moveTo>
                    <a:pt x="297730" y="0"/>
                  </a:moveTo>
                  <a:lnTo>
                    <a:pt x="249437" y="3896"/>
                  </a:lnTo>
                  <a:lnTo>
                    <a:pt x="203624" y="15178"/>
                  </a:lnTo>
                  <a:lnTo>
                    <a:pt x="160906" y="33232"/>
                  </a:lnTo>
                  <a:lnTo>
                    <a:pt x="121894" y="57444"/>
                  </a:lnTo>
                  <a:lnTo>
                    <a:pt x="87203" y="87203"/>
                  </a:lnTo>
                  <a:lnTo>
                    <a:pt x="57444" y="121894"/>
                  </a:lnTo>
                  <a:lnTo>
                    <a:pt x="33232" y="160906"/>
                  </a:lnTo>
                  <a:lnTo>
                    <a:pt x="15178" y="203624"/>
                  </a:lnTo>
                  <a:lnTo>
                    <a:pt x="3896" y="249437"/>
                  </a:lnTo>
                  <a:lnTo>
                    <a:pt x="0" y="297730"/>
                  </a:lnTo>
                  <a:lnTo>
                    <a:pt x="3896" y="346024"/>
                  </a:lnTo>
                  <a:lnTo>
                    <a:pt x="15178" y="391836"/>
                  </a:lnTo>
                  <a:lnTo>
                    <a:pt x="33232" y="434555"/>
                  </a:lnTo>
                  <a:lnTo>
                    <a:pt x="57444" y="473566"/>
                  </a:lnTo>
                  <a:lnTo>
                    <a:pt x="87203" y="508258"/>
                  </a:lnTo>
                  <a:lnTo>
                    <a:pt x="121894" y="538016"/>
                  </a:lnTo>
                </a:path>
                <a:path w="595629" h="538479">
                  <a:moveTo>
                    <a:pt x="506259" y="509972"/>
                  </a:moveTo>
                  <a:lnTo>
                    <a:pt x="538016" y="473566"/>
                  </a:lnTo>
                  <a:lnTo>
                    <a:pt x="562229" y="434555"/>
                  </a:lnTo>
                  <a:lnTo>
                    <a:pt x="580282" y="391836"/>
                  </a:lnTo>
                  <a:lnTo>
                    <a:pt x="591564" y="346024"/>
                  </a:lnTo>
                  <a:lnTo>
                    <a:pt x="595461" y="297730"/>
                  </a:lnTo>
                  <a:lnTo>
                    <a:pt x="591564" y="249437"/>
                  </a:lnTo>
                  <a:lnTo>
                    <a:pt x="580282" y="203624"/>
                  </a:lnTo>
                  <a:lnTo>
                    <a:pt x="562229" y="160906"/>
                  </a:lnTo>
                  <a:lnTo>
                    <a:pt x="538016" y="121894"/>
                  </a:lnTo>
                  <a:lnTo>
                    <a:pt x="508258" y="87203"/>
                  </a:lnTo>
                </a:path>
                <a:path w="595629" h="538479">
                  <a:moveTo>
                    <a:pt x="485597" y="67764"/>
                  </a:moveTo>
                  <a:lnTo>
                    <a:pt x="473566" y="57444"/>
                  </a:lnTo>
                </a:path>
                <a:path w="595629" h="538479">
                  <a:moveTo>
                    <a:pt x="448641" y="41974"/>
                  </a:moveTo>
                  <a:lnTo>
                    <a:pt x="434555" y="33232"/>
                  </a:lnTo>
                </a:path>
                <a:path w="595629" h="538479">
                  <a:moveTo>
                    <a:pt x="432246" y="32256"/>
                  </a:moveTo>
                  <a:lnTo>
                    <a:pt x="391836" y="15178"/>
                  </a:lnTo>
                  <a:lnTo>
                    <a:pt x="346024" y="3896"/>
                  </a:lnTo>
                  <a:lnTo>
                    <a:pt x="29773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797027" y="4508283"/>
              <a:ext cx="595630" cy="595630"/>
            </a:xfrm>
            <a:custGeom>
              <a:avLst/>
              <a:gdLst/>
              <a:ahLst/>
              <a:cxnLst/>
              <a:rect l="l" t="t" r="r" b="b"/>
              <a:pathLst>
                <a:path w="595629" h="595629">
                  <a:moveTo>
                    <a:pt x="297803" y="595609"/>
                  </a:moveTo>
                  <a:lnTo>
                    <a:pt x="249498" y="591711"/>
                  </a:lnTo>
                  <a:lnTo>
                    <a:pt x="203674" y="580426"/>
                  </a:lnTo>
                  <a:lnTo>
                    <a:pt x="160945" y="562368"/>
                  </a:lnTo>
                  <a:lnTo>
                    <a:pt x="121924" y="538149"/>
                  </a:lnTo>
                  <a:lnTo>
                    <a:pt x="87224" y="508384"/>
                  </a:lnTo>
                  <a:lnTo>
                    <a:pt x="57458" y="473683"/>
                  </a:lnTo>
                  <a:lnTo>
                    <a:pt x="33239" y="434662"/>
                  </a:lnTo>
                  <a:lnTo>
                    <a:pt x="15181" y="391933"/>
                  </a:lnTo>
                  <a:lnTo>
                    <a:pt x="3897" y="346109"/>
                  </a:lnTo>
                  <a:lnTo>
                    <a:pt x="0" y="297811"/>
                  </a:lnTo>
                  <a:lnTo>
                    <a:pt x="3897" y="249498"/>
                  </a:lnTo>
                  <a:lnTo>
                    <a:pt x="15181" y="203675"/>
                  </a:lnTo>
                  <a:lnTo>
                    <a:pt x="33239" y="160945"/>
                  </a:lnTo>
                  <a:lnTo>
                    <a:pt x="57458" y="121924"/>
                  </a:lnTo>
                  <a:lnTo>
                    <a:pt x="87224" y="87224"/>
                  </a:lnTo>
                  <a:lnTo>
                    <a:pt x="121924" y="57458"/>
                  </a:lnTo>
                  <a:lnTo>
                    <a:pt x="160945" y="33240"/>
                  </a:lnTo>
                  <a:lnTo>
                    <a:pt x="203674" y="15181"/>
                  </a:lnTo>
                  <a:lnTo>
                    <a:pt x="249498" y="3897"/>
                  </a:lnTo>
                  <a:lnTo>
                    <a:pt x="297798" y="0"/>
                  </a:lnTo>
                  <a:lnTo>
                    <a:pt x="346109" y="3897"/>
                  </a:lnTo>
                  <a:lnTo>
                    <a:pt x="391932" y="15181"/>
                  </a:lnTo>
                  <a:lnTo>
                    <a:pt x="434662" y="33240"/>
                  </a:lnTo>
                  <a:lnTo>
                    <a:pt x="473683" y="57458"/>
                  </a:lnTo>
                  <a:lnTo>
                    <a:pt x="508383" y="87224"/>
                  </a:lnTo>
                  <a:lnTo>
                    <a:pt x="538149" y="121924"/>
                  </a:lnTo>
                  <a:lnTo>
                    <a:pt x="562368" y="160945"/>
                  </a:lnTo>
                  <a:lnTo>
                    <a:pt x="580426" y="203675"/>
                  </a:lnTo>
                  <a:lnTo>
                    <a:pt x="591710" y="249498"/>
                  </a:lnTo>
                  <a:lnTo>
                    <a:pt x="595608" y="297796"/>
                  </a:lnTo>
                  <a:lnTo>
                    <a:pt x="591710" y="346109"/>
                  </a:lnTo>
                  <a:lnTo>
                    <a:pt x="580426" y="391933"/>
                  </a:lnTo>
                  <a:lnTo>
                    <a:pt x="562368" y="434662"/>
                  </a:lnTo>
                  <a:lnTo>
                    <a:pt x="538149" y="473683"/>
                  </a:lnTo>
                  <a:lnTo>
                    <a:pt x="508383" y="508384"/>
                  </a:lnTo>
                  <a:lnTo>
                    <a:pt x="473683" y="538149"/>
                  </a:lnTo>
                  <a:lnTo>
                    <a:pt x="434662" y="562368"/>
                  </a:lnTo>
                  <a:lnTo>
                    <a:pt x="391932" y="580426"/>
                  </a:lnTo>
                  <a:lnTo>
                    <a:pt x="346109" y="591711"/>
                  </a:lnTo>
                  <a:lnTo>
                    <a:pt x="297803" y="595609"/>
                  </a:lnTo>
                  <a:close/>
                </a:path>
              </a:pathLst>
            </a:custGeom>
            <a:solidFill>
              <a:srgbClr val="D0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0000651" y="4508283"/>
              <a:ext cx="392430" cy="580390"/>
            </a:xfrm>
            <a:custGeom>
              <a:avLst/>
              <a:gdLst/>
              <a:ahLst/>
              <a:cxnLst/>
              <a:rect l="l" t="t" r="r" b="b"/>
              <a:pathLst>
                <a:path w="392429" h="580389">
                  <a:moveTo>
                    <a:pt x="94105" y="0"/>
                  </a:moveTo>
                  <a:lnTo>
                    <a:pt x="45811" y="3896"/>
                  </a:lnTo>
                  <a:lnTo>
                    <a:pt x="0" y="15178"/>
                  </a:lnTo>
                </a:path>
                <a:path w="392429" h="580389">
                  <a:moveTo>
                    <a:pt x="188211" y="580282"/>
                  </a:moveTo>
                  <a:lnTo>
                    <a:pt x="230929" y="562229"/>
                  </a:lnTo>
                  <a:lnTo>
                    <a:pt x="269941" y="538016"/>
                  </a:lnTo>
                  <a:lnTo>
                    <a:pt x="304632" y="508258"/>
                  </a:lnTo>
                  <a:lnTo>
                    <a:pt x="334391" y="473566"/>
                  </a:lnTo>
                  <a:lnTo>
                    <a:pt x="358603" y="434555"/>
                  </a:lnTo>
                  <a:lnTo>
                    <a:pt x="376657" y="391836"/>
                  </a:lnTo>
                  <a:lnTo>
                    <a:pt x="387939" y="346024"/>
                  </a:lnTo>
                  <a:lnTo>
                    <a:pt x="391836" y="297730"/>
                  </a:lnTo>
                  <a:lnTo>
                    <a:pt x="387939" y="249437"/>
                  </a:lnTo>
                  <a:lnTo>
                    <a:pt x="376657" y="203624"/>
                  </a:lnTo>
                  <a:lnTo>
                    <a:pt x="358603" y="160906"/>
                  </a:lnTo>
                  <a:lnTo>
                    <a:pt x="334391" y="121894"/>
                  </a:lnTo>
                  <a:lnTo>
                    <a:pt x="304632" y="87203"/>
                  </a:lnTo>
                  <a:lnTo>
                    <a:pt x="269941" y="57444"/>
                  </a:lnTo>
                  <a:lnTo>
                    <a:pt x="230929" y="33232"/>
                  </a:lnTo>
                  <a:lnTo>
                    <a:pt x="188211" y="15178"/>
                  </a:lnTo>
                  <a:lnTo>
                    <a:pt x="142398" y="3896"/>
                  </a:lnTo>
                  <a:lnTo>
                    <a:pt x="94105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797027" y="5796103"/>
              <a:ext cx="595630" cy="595630"/>
            </a:xfrm>
            <a:custGeom>
              <a:avLst/>
              <a:gdLst/>
              <a:ahLst/>
              <a:cxnLst/>
              <a:rect l="l" t="t" r="r" b="b"/>
              <a:pathLst>
                <a:path w="595629" h="595629">
                  <a:moveTo>
                    <a:pt x="297806" y="595609"/>
                  </a:moveTo>
                  <a:lnTo>
                    <a:pt x="249498" y="591711"/>
                  </a:lnTo>
                  <a:lnTo>
                    <a:pt x="203674" y="580427"/>
                  </a:lnTo>
                  <a:lnTo>
                    <a:pt x="160945" y="562368"/>
                  </a:lnTo>
                  <a:lnTo>
                    <a:pt x="121924" y="538150"/>
                  </a:lnTo>
                  <a:lnTo>
                    <a:pt x="87224" y="508384"/>
                  </a:lnTo>
                  <a:lnTo>
                    <a:pt x="57458" y="473684"/>
                  </a:lnTo>
                  <a:lnTo>
                    <a:pt x="33239" y="434662"/>
                  </a:lnTo>
                  <a:lnTo>
                    <a:pt x="15181" y="391933"/>
                  </a:lnTo>
                  <a:lnTo>
                    <a:pt x="3897" y="346109"/>
                  </a:lnTo>
                  <a:lnTo>
                    <a:pt x="0" y="297797"/>
                  </a:lnTo>
                  <a:lnTo>
                    <a:pt x="3897" y="249499"/>
                  </a:lnTo>
                  <a:lnTo>
                    <a:pt x="15181" y="203675"/>
                  </a:lnTo>
                  <a:lnTo>
                    <a:pt x="33239" y="160946"/>
                  </a:lnTo>
                  <a:lnTo>
                    <a:pt x="57458" y="121925"/>
                  </a:lnTo>
                  <a:lnTo>
                    <a:pt x="87224" y="87224"/>
                  </a:lnTo>
                  <a:lnTo>
                    <a:pt x="121924" y="57459"/>
                  </a:lnTo>
                  <a:lnTo>
                    <a:pt x="160945" y="33240"/>
                  </a:lnTo>
                  <a:lnTo>
                    <a:pt x="203674" y="15182"/>
                  </a:lnTo>
                  <a:lnTo>
                    <a:pt x="249498" y="3897"/>
                  </a:lnTo>
                  <a:lnTo>
                    <a:pt x="297803" y="0"/>
                  </a:lnTo>
                  <a:lnTo>
                    <a:pt x="346109" y="3897"/>
                  </a:lnTo>
                  <a:lnTo>
                    <a:pt x="391932" y="15182"/>
                  </a:lnTo>
                  <a:lnTo>
                    <a:pt x="434662" y="33240"/>
                  </a:lnTo>
                  <a:lnTo>
                    <a:pt x="473683" y="57459"/>
                  </a:lnTo>
                  <a:lnTo>
                    <a:pt x="508383" y="87224"/>
                  </a:lnTo>
                  <a:lnTo>
                    <a:pt x="538149" y="121925"/>
                  </a:lnTo>
                  <a:lnTo>
                    <a:pt x="562368" y="160946"/>
                  </a:lnTo>
                  <a:lnTo>
                    <a:pt x="580426" y="203675"/>
                  </a:lnTo>
                  <a:lnTo>
                    <a:pt x="591710" y="249499"/>
                  </a:lnTo>
                  <a:lnTo>
                    <a:pt x="595607" y="297804"/>
                  </a:lnTo>
                  <a:lnTo>
                    <a:pt x="591710" y="346109"/>
                  </a:lnTo>
                  <a:lnTo>
                    <a:pt x="580426" y="391933"/>
                  </a:lnTo>
                  <a:lnTo>
                    <a:pt x="562368" y="434662"/>
                  </a:lnTo>
                  <a:lnTo>
                    <a:pt x="538149" y="473684"/>
                  </a:lnTo>
                  <a:lnTo>
                    <a:pt x="508383" y="508384"/>
                  </a:lnTo>
                  <a:lnTo>
                    <a:pt x="473683" y="538150"/>
                  </a:lnTo>
                  <a:lnTo>
                    <a:pt x="434662" y="562368"/>
                  </a:lnTo>
                  <a:lnTo>
                    <a:pt x="391932" y="580427"/>
                  </a:lnTo>
                  <a:lnTo>
                    <a:pt x="346109" y="591711"/>
                  </a:lnTo>
                  <a:lnTo>
                    <a:pt x="297806" y="595609"/>
                  </a:lnTo>
                  <a:close/>
                </a:path>
              </a:pathLst>
            </a:custGeom>
            <a:solidFill>
              <a:srgbClr val="D0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046463" y="5796103"/>
              <a:ext cx="346075" cy="580390"/>
            </a:xfrm>
            <a:custGeom>
              <a:avLst/>
              <a:gdLst/>
              <a:ahLst/>
              <a:cxnLst/>
              <a:rect l="l" t="t" r="r" b="b"/>
              <a:pathLst>
                <a:path w="346075" h="580389">
                  <a:moveTo>
                    <a:pt x="48293" y="0"/>
                  </a:moveTo>
                  <a:lnTo>
                    <a:pt x="0" y="3896"/>
                  </a:lnTo>
                </a:path>
                <a:path w="346075" h="580389">
                  <a:moveTo>
                    <a:pt x="142399" y="580282"/>
                  </a:moveTo>
                  <a:lnTo>
                    <a:pt x="185117" y="562229"/>
                  </a:lnTo>
                  <a:lnTo>
                    <a:pt x="224128" y="538016"/>
                  </a:lnTo>
                  <a:lnTo>
                    <a:pt x="258820" y="508258"/>
                  </a:lnTo>
                  <a:lnTo>
                    <a:pt x="288578" y="473566"/>
                  </a:lnTo>
                  <a:lnTo>
                    <a:pt x="312791" y="434555"/>
                  </a:lnTo>
                  <a:lnTo>
                    <a:pt x="330845" y="391836"/>
                  </a:lnTo>
                  <a:lnTo>
                    <a:pt x="342126" y="346024"/>
                  </a:lnTo>
                  <a:lnTo>
                    <a:pt x="346023" y="297730"/>
                  </a:lnTo>
                  <a:lnTo>
                    <a:pt x="342126" y="249437"/>
                  </a:lnTo>
                  <a:lnTo>
                    <a:pt x="330845" y="203624"/>
                  </a:lnTo>
                  <a:lnTo>
                    <a:pt x="312791" y="160906"/>
                  </a:lnTo>
                  <a:lnTo>
                    <a:pt x="288578" y="121894"/>
                  </a:lnTo>
                  <a:lnTo>
                    <a:pt x="258820" y="87203"/>
                  </a:lnTo>
                  <a:lnTo>
                    <a:pt x="224128" y="57444"/>
                  </a:lnTo>
                  <a:lnTo>
                    <a:pt x="185117" y="33232"/>
                  </a:lnTo>
                  <a:lnTo>
                    <a:pt x="142398" y="15178"/>
                  </a:lnTo>
                  <a:lnTo>
                    <a:pt x="96586" y="3896"/>
                  </a:lnTo>
                  <a:lnTo>
                    <a:pt x="48293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797027" y="6986440"/>
              <a:ext cx="595630" cy="595630"/>
            </a:xfrm>
            <a:custGeom>
              <a:avLst/>
              <a:gdLst/>
              <a:ahLst/>
              <a:cxnLst/>
              <a:rect l="l" t="t" r="r" b="b"/>
              <a:pathLst>
                <a:path w="595629" h="595629">
                  <a:moveTo>
                    <a:pt x="297810" y="595608"/>
                  </a:moveTo>
                  <a:lnTo>
                    <a:pt x="249498" y="591711"/>
                  </a:lnTo>
                  <a:lnTo>
                    <a:pt x="203674" y="580427"/>
                  </a:lnTo>
                  <a:lnTo>
                    <a:pt x="160945" y="562368"/>
                  </a:lnTo>
                  <a:lnTo>
                    <a:pt x="121924" y="538150"/>
                  </a:lnTo>
                  <a:lnTo>
                    <a:pt x="87224" y="508384"/>
                  </a:lnTo>
                  <a:lnTo>
                    <a:pt x="57458" y="473683"/>
                  </a:lnTo>
                  <a:lnTo>
                    <a:pt x="33239" y="434662"/>
                  </a:lnTo>
                  <a:lnTo>
                    <a:pt x="15181" y="391933"/>
                  </a:lnTo>
                  <a:lnTo>
                    <a:pt x="3897" y="346109"/>
                  </a:lnTo>
                  <a:lnTo>
                    <a:pt x="0" y="297796"/>
                  </a:lnTo>
                  <a:lnTo>
                    <a:pt x="3897" y="249498"/>
                  </a:lnTo>
                  <a:lnTo>
                    <a:pt x="15181" y="203675"/>
                  </a:lnTo>
                  <a:lnTo>
                    <a:pt x="33239" y="160945"/>
                  </a:lnTo>
                  <a:lnTo>
                    <a:pt x="57458" y="121924"/>
                  </a:lnTo>
                  <a:lnTo>
                    <a:pt x="87224" y="87224"/>
                  </a:lnTo>
                  <a:lnTo>
                    <a:pt x="121924" y="57458"/>
                  </a:lnTo>
                  <a:lnTo>
                    <a:pt x="160945" y="33240"/>
                  </a:lnTo>
                  <a:lnTo>
                    <a:pt x="203674" y="15182"/>
                  </a:lnTo>
                  <a:lnTo>
                    <a:pt x="249498" y="3897"/>
                  </a:lnTo>
                  <a:lnTo>
                    <a:pt x="297803" y="0"/>
                  </a:lnTo>
                  <a:lnTo>
                    <a:pt x="346109" y="3897"/>
                  </a:lnTo>
                  <a:lnTo>
                    <a:pt x="391932" y="15182"/>
                  </a:lnTo>
                  <a:lnTo>
                    <a:pt x="434662" y="33240"/>
                  </a:lnTo>
                  <a:lnTo>
                    <a:pt x="473683" y="57458"/>
                  </a:lnTo>
                  <a:lnTo>
                    <a:pt x="508383" y="87224"/>
                  </a:lnTo>
                  <a:lnTo>
                    <a:pt x="538149" y="121924"/>
                  </a:lnTo>
                  <a:lnTo>
                    <a:pt x="562368" y="160945"/>
                  </a:lnTo>
                  <a:lnTo>
                    <a:pt x="580426" y="203675"/>
                  </a:lnTo>
                  <a:lnTo>
                    <a:pt x="591710" y="249498"/>
                  </a:lnTo>
                  <a:lnTo>
                    <a:pt x="595607" y="297804"/>
                  </a:lnTo>
                  <a:lnTo>
                    <a:pt x="591710" y="346109"/>
                  </a:lnTo>
                  <a:lnTo>
                    <a:pt x="580426" y="391933"/>
                  </a:lnTo>
                  <a:lnTo>
                    <a:pt x="562368" y="434662"/>
                  </a:lnTo>
                  <a:lnTo>
                    <a:pt x="538149" y="473683"/>
                  </a:lnTo>
                  <a:lnTo>
                    <a:pt x="508383" y="508384"/>
                  </a:lnTo>
                  <a:lnTo>
                    <a:pt x="473683" y="538150"/>
                  </a:lnTo>
                  <a:lnTo>
                    <a:pt x="434662" y="562368"/>
                  </a:lnTo>
                  <a:lnTo>
                    <a:pt x="391932" y="580427"/>
                  </a:lnTo>
                  <a:lnTo>
                    <a:pt x="346109" y="591711"/>
                  </a:lnTo>
                  <a:lnTo>
                    <a:pt x="297810" y="595608"/>
                  </a:lnTo>
                  <a:close/>
                </a:path>
              </a:pathLst>
            </a:custGeom>
            <a:solidFill>
              <a:srgbClr val="D0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0094757" y="6990336"/>
              <a:ext cx="297815" cy="591820"/>
            </a:xfrm>
            <a:custGeom>
              <a:avLst/>
              <a:gdLst/>
              <a:ahLst/>
              <a:cxnLst/>
              <a:rect l="l" t="t" r="r" b="b"/>
              <a:pathLst>
                <a:path w="297815" h="591820">
                  <a:moveTo>
                    <a:pt x="0" y="591564"/>
                  </a:moveTo>
                  <a:lnTo>
                    <a:pt x="48293" y="587667"/>
                  </a:lnTo>
                  <a:lnTo>
                    <a:pt x="94105" y="576385"/>
                  </a:lnTo>
                  <a:lnTo>
                    <a:pt x="136824" y="558332"/>
                  </a:lnTo>
                  <a:lnTo>
                    <a:pt x="175835" y="534119"/>
                  </a:lnTo>
                  <a:lnTo>
                    <a:pt x="210527" y="504361"/>
                  </a:lnTo>
                  <a:lnTo>
                    <a:pt x="240285" y="469669"/>
                  </a:lnTo>
                  <a:lnTo>
                    <a:pt x="264498" y="430658"/>
                  </a:lnTo>
                  <a:lnTo>
                    <a:pt x="282551" y="387939"/>
                  </a:lnTo>
                  <a:lnTo>
                    <a:pt x="293833" y="342127"/>
                  </a:lnTo>
                  <a:lnTo>
                    <a:pt x="297730" y="293833"/>
                  </a:lnTo>
                  <a:lnTo>
                    <a:pt x="293833" y="245540"/>
                  </a:lnTo>
                  <a:lnTo>
                    <a:pt x="282551" y="199727"/>
                  </a:lnTo>
                  <a:lnTo>
                    <a:pt x="264498" y="157009"/>
                  </a:lnTo>
                  <a:lnTo>
                    <a:pt x="240285" y="117997"/>
                  </a:lnTo>
                  <a:lnTo>
                    <a:pt x="210527" y="83306"/>
                  </a:lnTo>
                  <a:lnTo>
                    <a:pt x="175835" y="53547"/>
                  </a:lnTo>
                  <a:lnTo>
                    <a:pt x="136824" y="29335"/>
                  </a:lnTo>
                  <a:lnTo>
                    <a:pt x="94105" y="11281"/>
                  </a:lnTo>
                  <a:lnTo>
                    <a:pt x="48293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5798744" y="6926350"/>
              <a:ext cx="1929130" cy="1669414"/>
            </a:xfrm>
            <a:custGeom>
              <a:avLst/>
              <a:gdLst/>
              <a:ahLst/>
              <a:cxnLst/>
              <a:rect l="l" t="t" r="r" b="b"/>
              <a:pathLst>
                <a:path w="1929130" h="1669415">
                  <a:moveTo>
                    <a:pt x="0" y="1669323"/>
                  </a:moveTo>
                  <a:lnTo>
                    <a:pt x="1928606" y="1669323"/>
                  </a:lnTo>
                  <a:lnTo>
                    <a:pt x="1928606" y="0"/>
                  </a:lnTo>
                  <a:lnTo>
                    <a:pt x="0" y="0"/>
                  </a:lnTo>
                  <a:lnTo>
                    <a:pt x="0" y="1669323"/>
                  </a:lnTo>
                  <a:close/>
                </a:path>
              </a:pathLst>
            </a:custGeom>
            <a:solidFill>
              <a:srgbClr val="E8C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5798745" y="6850150"/>
              <a:ext cx="1924050" cy="76200"/>
            </a:xfrm>
            <a:custGeom>
              <a:avLst/>
              <a:gdLst/>
              <a:ahLst/>
              <a:cxnLst/>
              <a:rect l="l" t="t" r="r" b="b"/>
              <a:pathLst>
                <a:path w="1924050" h="76200">
                  <a:moveTo>
                    <a:pt x="0" y="0"/>
                  </a:moveTo>
                  <a:lnTo>
                    <a:pt x="1924050" y="0"/>
                  </a:lnTo>
                  <a:lnTo>
                    <a:pt x="1924050" y="762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60648" y="3987495"/>
              <a:ext cx="1929130" cy="1707514"/>
            </a:xfrm>
            <a:custGeom>
              <a:avLst/>
              <a:gdLst/>
              <a:ahLst/>
              <a:cxnLst/>
              <a:rect l="l" t="t" r="r" b="b"/>
              <a:pathLst>
                <a:path w="1929130" h="1707514">
                  <a:moveTo>
                    <a:pt x="1928606" y="1707427"/>
                  </a:moveTo>
                  <a:lnTo>
                    <a:pt x="0" y="1707427"/>
                  </a:lnTo>
                  <a:lnTo>
                    <a:pt x="0" y="0"/>
                  </a:lnTo>
                  <a:lnTo>
                    <a:pt x="1928606" y="0"/>
                  </a:lnTo>
                  <a:lnTo>
                    <a:pt x="1928606" y="1707427"/>
                  </a:lnTo>
                  <a:close/>
                </a:path>
              </a:pathLst>
            </a:custGeom>
            <a:solidFill>
              <a:srgbClr val="D0C7E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811242" y="6987271"/>
              <a:ext cx="2476757" cy="15113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265139"/>
              <a:ext cx="2489663" cy="812800"/>
            </a:xfrm>
            <a:prstGeom prst="rect">
              <a:avLst/>
            </a:prstGeom>
          </p:spPr>
        </p:pic>
      </p:grp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5672958" y="1212422"/>
            <a:ext cx="5726430" cy="1765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400" spc="-655" dirty="0"/>
              <a:t>Overview</a:t>
            </a:r>
            <a:endParaRPr sz="11400"/>
          </a:p>
        </p:txBody>
      </p:sp>
      <p:sp>
        <p:nvSpPr>
          <p:cNvPr id="45" name="object 45"/>
          <p:cNvSpPr txBox="1"/>
          <p:nvPr/>
        </p:nvSpPr>
        <p:spPr>
          <a:xfrm>
            <a:off x="11086665" y="4475052"/>
            <a:ext cx="3127375" cy="3069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b="1" spc="225" dirty="0">
                <a:latin typeface="Times New Roman" panose="02020603050405020304"/>
                <a:cs typeface="Times New Roman" panose="02020603050405020304"/>
              </a:rPr>
              <a:t>Methodology</a:t>
            </a:r>
            <a:endParaRPr sz="3900">
              <a:latin typeface="Times New Roman" panose="02020603050405020304"/>
              <a:cs typeface="Times New Roman" panose="02020603050405020304"/>
            </a:endParaRPr>
          </a:p>
          <a:p>
            <a:pPr marL="12700" marR="475615">
              <a:lnSpc>
                <a:spcPct val="200000"/>
              </a:lnSpc>
              <a:spcBef>
                <a:spcPts val="510"/>
              </a:spcBef>
            </a:pPr>
            <a:r>
              <a:rPr sz="3900" b="1" spc="80" dirty="0">
                <a:latin typeface="Times New Roman" panose="02020603050405020304"/>
                <a:cs typeface="Times New Roman" panose="02020603050405020304"/>
              </a:rPr>
              <a:t>Result </a:t>
            </a:r>
            <a:r>
              <a:rPr sz="3900" b="1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spc="22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900" b="1" spc="33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900" b="1" spc="3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900" b="1" spc="1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900" b="1" spc="6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900" b="1" spc="12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900" b="1" spc="-7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900" b="1" spc="16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900" b="1" spc="33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900" b="1" spc="350" dirty="0">
                <a:latin typeface="Times New Roman" panose="02020603050405020304"/>
                <a:cs typeface="Times New Roman" panose="02020603050405020304"/>
              </a:rPr>
              <a:t>n</a:t>
            </a:r>
            <a:endParaRPr sz="3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042038" y="2570046"/>
            <a:ext cx="129476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b="1" spc="45" dirty="0">
                <a:latin typeface="Times New Roman" panose="02020603050405020304"/>
                <a:cs typeface="Times New Roman" panose="02020603050405020304"/>
              </a:rPr>
              <a:t>PAGE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35" dirty="0">
                <a:latin typeface="Times New Roman" panose="02020603050405020304"/>
                <a:cs typeface="Times New Roman" panose="02020603050405020304"/>
              </a:rPr>
              <a:t>02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36739" y="4442596"/>
            <a:ext cx="2967990" cy="3692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b="1" spc="35" dirty="0">
                <a:latin typeface="Times New Roman" panose="02020603050405020304"/>
                <a:cs typeface="Times New Roman" panose="02020603050405020304"/>
              </a:rPr>
              <a:t>Abstract</a:t>
            </a:r>
            <a:endParaRPr sz="39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69000"/>
              </a:lnSpc>
              <a:spcBef>
                <a:spcPts val="405"/>
              </a:spcBef>
            </a:pPr>
            <a:r>
              <a:rPr sz="3900" b="1" spc="-1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900" b="1" spc="3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900" b="1" spc="8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900" b="1" spc="-16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900" b="1" spc="33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900" b="1" spc="6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900" b="1" spc="12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900" b="1" spc="1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900" b="1" spc="8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900" b="1" spc="16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900" b="1" spc="33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900" b="1" spc="220" dirty="0">
                <a:latin typeface="Times New Roman" panose="02020603050405020304"/>
                <a:cs typeface="Times New Roman" panose="02020603050405020304"/>
              </a:rPr>
              <a:t>n  </a:t>
            </a:r>
            <a:r>
              <a:rPr sz="3900" b="1" spc="140" dirty="0">
                <a:latin typeface="Times New Roman" panose="02020603050405020304"/>
                <a:cs typeface="Times New Roman" panose="02020603050405020304"/>
              </a:rPr>
              <a:t>Problem </a:t>
            </a:r>
            <a:r>
              <a:rPr sz="3900" b="1" spc="145" dirty="0">
                <a:latin typeface="Times New Roman" panose="02020603050405020304"/>
                <a:cs typeface="Times New Roman" panose="02020603050405020304"/>
              </a:rPr>
              <a:t> Objectives</a:t>
            </a:r>
            <a:endParaRPr sz="39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74935"/>
            <a:chOff x="0" y="0"/>
            <a:chExt cx="18288000" cy="1027493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74300"/>
            </a:xfrm>
            <a:custGeom>
              <a:avLst/>
              <a:gdLst/>
              <a:ahLst/>
              <a:cxnLst/>
              <a:rect l="l" t="t" r="r" b="b"/>
              <a:pathLst>
                <a:path w="18288000" h="10274300">
                  <a:moveTo>
                    <a:pt x="1372539" y="8724900"/>
                  </a:moveTo>
                  <a:lnTo>
                    <a:pt x="0" y="8724900"/>
                  </a:lnTo>
                  <a:lnTo>
                    <a:pt x="0" y="8775700"/>
                  </a:lnTo>
                  <a:lnTo>
                    <a:pt x="1372539" y="8775700"/>
                  </a:lnTo>
                  <a:lnTo>
                    <a:pt x="1372539" y="8724900"/>
                  </a:lnTo>
                  <a:close/>
                </a:path>
                <a:path w="18288000" h="10274300">
                  <a:moveTo>
                    <a:pt x="1372539" y="8140700"/>
                  </a:moveTo>
                  <a:lnTo>
                    <a:pt x="0" y="8140700"/>
                  </a:lnTo>
                  <a:lnTo>
                    <a:pt x="0" y="8191500"/>
                  </a:lnTo>
                  <a:lnTo>
                    <a:pt x="1372539" y="8191500"/>
                  </a:lnTo>
                  <a:lnTo>
                    <a:pt x="1372539" y="8140700"/>
                  </a:lnTo>
                  <a:close/>
                </a:path>
                <a:path w="18288000" h="10274300">
                  <a:moveTo>
                    <a:pt x="1372539" y="7556500"/>
                  </a:moveTo>
                  <a:lnTo>
                    <a:pt x="0" y="7556500"/>
                  </a:lnTo>
                  <a:lnTo>
                    <a:pt x="0" y="7607300"/>
                  </a:lnTo>
                  <a:lnTo>
                    <a:pt x="1372539" y="7607300"/>
                  </a:lnTo>
                  <a:lnTo>
                    <a:pt x="1372539" y="7556500"/>
                  </a:lnTo>
                  <a:close/>
                </a:path>
                <a:path w="18288000" h="10274300">
                  <a:moveTo>
                    <a:pt x="1372539" y="6972300"/>
                  </a:moveTo>
                  <a:lnTo>
                    <a:pt x="0" y="6972300"/>
                  </a:lnTo>
                  <a:lnTo>
                    <a:pt x="0" y="7023100"/>
                  </a:lnTo>
                  <a:lnTo>
                    <a:pt x="1372539" y="7023100"/>
                  </a:lnTo>
                  <a:lnTo>
                    <a:pt x="1372539" y="6972300"/>
                  </a:lnTo>
                  <a:close/>
                </a:path>
                <a:path w="18288000" h="10274300">
                  <a:moveTo>
                    <a:pt x="1372539" y="6388100"/>
                  </a:moveTo>
                  <a:lnTo>
                    <a:pt x="0" y="6388100"/>
                  </a:lnTo>
                  <a:lnTo>
                    <a:pt x="0" y="6438900"/>
                  </a:lnTo>
                  <a:lnTo>
                    <a:pt x="1372539" y="6438900"/>
                  </a:lnTo>
                  <a:lnTo>
                    <a:pt x="1372539" y="6388100"/>
                  </a:lnTo>
                  <a:close/>
                </a:path>
                <a:path w="18288000" h="10274300">
                  <a:moveTo>
                    <a:pt x="1372539" y="5803900"/>
                  </a:moveTo>
                  <a:lnTo>
                    <a:pt x="0" y="5803900"/>
                  </a:lnTo>
                  <a:lnTo>
                    <a:pt x="0" y="5854700"/>
                  </a:lnTo>
                  <a:lnTo>
                    <a:pt x="1372539" y="5854700"/>
                  </a:lnTo>
                  <a:lnTo>
                    <a:pt x="1372539" y="5803900"/>
                  </a:lnTo>
                  <a:close/>
                </a:path>
                <a:path w="18288000" h="10274300">
                  <a:moveTo>
                    <a:pt x="1372539" y="5219700"/>
                  </a:moveTo>
                  <a:lnTo>
                    <a:pt x="0" y="5219700"/>
                  </a:lnTo>
                  <a:lnTo>
                    <a:pt x="0" y="5270500"/>
                  </a:lnTo>
                  <a:lnTo>
                    <a:pt x="1372539" y="5270500"/>
                  </a:lnTo>
                  <a:lnTo>
                    <a:pt x="1372539" y="5219700"/>
                  </a:lnTo>
                  <a:close/>
                </a:path>
                <a:path w="18288000" h="10274300">
                  <a:moveTo>
                    <a:pt x="1372539" y="4635500"/>
                  </a:moveTo>
                  <a:lnTo>
                    <a:pt x="0" y="4635500"/>
                  </a:lnTo>
                  <a:lnTo>
                    <a:pt x="0" y="4686300"/>
                  </a:lnTo>
                  <a:lnTo>
                    <a:pt x="1372539" y="4686300"/>
                  </a:lnTo>
                  <a:lnTo>
                    <a:pt x="1372539" y="4635500"/>
                  </a:lnTo>
                  <a:close/>
                </a:path>
                <a:path w="18288000" h="10274300">
                  <a:moveTo>
                    <a:pt x="1372539" y="4051300"/>
                  </a:moveTo>
                  <a:lnTo>
                    <a:pt x="0" y="4051300"/>
                  </a:lnTo>
                  <a:lnTo>
                    <a:pt x="0" y="4114800"/>
                  </a:lnTo>
                  <a:lnTo>
                    <a:pt x="1372539" y="4114800"/>
                  </a:lnTo>
                  <a:lnTo>
                    <a:pt x="1372539" y="4051300"/>
                  </a:lnTo>
                  <a:close/>
                </a:path>
                <a:path w="18288000" h="10274300">
                  <a:moveTo>
                    <a:pt x="1372539" y="3467100"/>
                  </a:moveTo>
                  <a:lnTo>
                    <a:pt x="0" y="3467100"/>
                  </a:lnTo>
                  <a:lnTo>
                    <a:pt x="0" y="3530600"/>
                  </a:lnTo>
                  <a:lnTo>
                    <a:pt x="1372539" y="3530600"/>
                  </a:lnTo>
                  <a:lnTo>
                    <a:pt x="1372539" y="3467100"/>
                  </a:lnTo>
                  <a:close/>
                </a:path>
                <a:path w="18288000" h="10274300">
                  <a:moveTo>
                    <a:pt x="1372539" y="2882900"/>
                  </a:moveTo>
                  <a:lnTo>
                    <a:pt x="0" y="2882900"/>
                  </a:lnTo>
                  <a:lnTo>
                    <a:pt x="0" y="2946400"/>
                  </a:lnTo>
                  <a:lnTo>
                    <a:pt x="1372539" y="2946400"/>
                  </a:lnTo>
                  <a:lnTo>
                    <a:pt x="1372539" y="2882900"/>
                  </a:lnTo>
                  <a:close/>
                </a:path>
                <a:path w="18288000" h="10274300">
                  <a:moveTo>
                    <a:pt x="1372539" y="2311400"/>
                  </a:moveTo>
                  <a:lnTo>
                    <a:pt x="0" y="2311400"/>
                  </a:lnTo>
                  <a:lnTo>
                    <a:pt x="0" y="2362200"/>
                  </a:lnTo>
                  <a:lnTo>
                    <a:pt x="1372539" y="2362200"/>
                  </a:lnTo>
                  <a:lnTo>
                    <a:pt x="1372539" y="2311400"/>
                  </a:lnTo>
                  <a:close/>
                </a:path>
                <a:path w="18288000" h="10274300">
                  <a:moveTo>
                    <a:pt x="1372539" y="1727200"/>
                  </a:moveTo>
                  <a:lnTo>
                    <a:pt x="0" y="1727200"/>
                  </a:lnTo>
                  <a:lnTo>
                    <a:pt x="0" y="1778000"/>
                  </a:lnTo>
                  <a:lnTo>
                    <a:pt x="1372539" y="1778000"/>
                  </a:lnTo>
                  <a:lnTo>
                    <a:pt x="1372539" y="1727200"/>
                  </a:lnTo>
                  <a:close/>
                </a:path>
                <a:path w="18288000" h="10274300">
                  <a:moveTo>
                    <a:pt x="1372539" y="1143000"/>
                  </a:moveTo>
                  <a:lnTo>
                    <a:pt x="0" y="1143000"/>
                  </a:lnTo>
                  <a:lnTo>
                    <a:pt x="0" y="1193800"/>
                  </a:lnTo>
                  <a:lnTo>
                    <a:pt x="1372539" y="1193800"/>
                  </a:lnTo>
                  <a:lnTo>
                    <a:pt x="1372539" y="1143000"/>
                  </a:lnTo>
                  <a:close/>
                </a:path>
                <a:path w="18288000" h="10274300">
                  <a:moveTo>
                    <a:pt x="1524939" y="9309100"/>
                  </a:moveTo>
                  <a:lnTo>
                    <a:pt x="0" y="9309100"/>
                  </a:lnTo>
                  <a:lnTo>
                    <a:pt x="0" y="9359900"/>
                  </a:lnTo>
                  <a:lnTo>
                    <a:pt x="1524939" y="9359900"/>
                  </a:lnTo>
                  <a:lnTo>
                    <a:pt x="1524939" y="9309100"/>
                  </a:lnTo>
                  <a:close/>
                </a:path>
                <a:path w="18288000" h="10274300">
                  <a:moveTo>
                    <a:pt x="182880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8238293" y="25400"/>
                  </a:lnTo>
                  <a:lnTo>
                    <a:pt x="18238293" y="558800"/>
                  </a:lnTo>
                  <a:lnTo>
                    <a:pt x="11293285" y="558800"/>
                  </a:lnTo>
                  <a:lnTo>
                    <a:pt x="11293285" y="25806"/>
                  </a:lnTo>
                  <a:lnTo>
                    <a:pt x="11239741" y="25806"/>
                  </a:lnTo>
                  <a:lnTo>
                    <a:pt x="11239741" y="558800"/>
                  </a:lnTo>
                  <a:lnTo>
                    <a:pt x="10710062" y="558800"/>
                  </a:lnTo>
                  <a:lnTo>
                    <a:pt x="10710062" y="25806"/>
                  </a:lnTo>
                  <a:lnTo>
                    <a:pt x="10656532" y="25806"/>
                  </a:lnTo>
                  <a:lnTo>
                    <a:pt x="10656532" y="558800"/>
                  </a:lnTo>
                  <a:lnTo>
                    <a:pt x="10126840" y="558800"/>
                  </a:lnTo>
                  <a:lnTo>
                    <a:pt x="10126840" y="25806"/>
                  </a:lnTo>
                  <a:lnTo>
                    <a:pt x="10073310" y="25806"/>
                  </a:lnTo>
                  <a:lnTo>
                    <a:pt x="10073310" y="558800"/>
                  </a:lnTo>
                  <a:lnTo>
                    <a:pt x="9543605" y="558800"/>
                  </a:lnTo>
                  <a:lnTo>
                    <a:pt x="9543605" y="25806"/>
                  </a:lnTo>
                  <a:lnTo>
                    <a:pt x="9490075" y="25806"/>
                  </a:lnTo>
                  <a:lnTo>
                    <a:pt x="9490075" y="558800"/>
                  </a:lnTo>
                  <a:lnTo>
                    <a:pt x="8960396" y="558800"/>
                  </a:lnTo>
                  <a:lnTo>
                    <a:pt x="8960396" y="25806"/>
                  </a:lnTo>
                  <a:lnTo>
                    <a:pt x="8906853" y="25806"/>
                  </a:lnTo>
                  <a:lnTo>
                    <a:pt x="8906853" y="558800"/>
                  </a:lnTo>
                  <a:lnTo>
                    <a:pt x="8377174" y="558800"/>
                  </a:lnTo>
                  <a:lnTo>
                    <a:pt x="8377174" y="25806"/>
                  </a:lnTo>
                  <a:lnTo>
                    <a:pt x="8323643" y="25806"/>
                  </a:lnTo>
                  <a:lnTo>
                    <a:pt x="8323643" y="558800"/>
                  </a:lnTo>
                  <a:lnTo>
                    <a:pt x="7793964" y="558800"/>
                  </a:lnTo>
                  <a:lnTo>
                    <a:pt x="7793964" y="25806"/>
                  </a:lnTo>
                  <a:lnTo>
                    <a:pt x="7740421" y="25806"/>
                  </a:lnTo>
                  <a:lnTo>
                    <a:pt x="7740421" y="558800"/>
                  </a:lnTo>
                  <a:lnTo>
                    <a:pt x="7210742" y="558800"/>
                  </a:lnTo>
                  <a:lnTo>
                    <a:pt x="7210742" y="25806"/>
                  </a:lnTo>
                  <a:lnTo>
                    <a:pt x="7157199" y="25806"/>
                  </a:lnTo>
                  <a:lnTo>
                    <a:pt x="7157199" y="558800"/>
                  </a:lnTo>
                  <a:lnTo>
                    <a:pt x="6627520" y="558800"/>
                  </a:lnTo>
                  <a:lnTo>
                    <a:pt x="6627520" y="25806"/>
                  </a:lnTo>
                  <a:lnTo>
                    <a:pt x="6573990" y="25806"/>
                  </a:lnTo>
                  <a:lnTo>
                    <a:pt x="6573990" y="558800"/>
                  </a:lnTo>
                  <a:lnTo>
                    <a:pt x="6044285" y="558800"/>
                  </a:lnTo>
                  <a:lnTo>
                    <a:pt x="6044285" y="25806"/>
                  </a:lnTo>
                  <a:lnTo>
                    <a:pt x="5990755" y="25806"/>
                  </a:lnTo>
                  <a:lnTo>
                    <a:pt x="5990755" y="558800"/>
                  </a:lnTo>
                  <a:lnTo>
                    <a:pt x="5461076" y="558800"/>
                  </a:lnTo>
                  <a:lnTo>
                    <a:pt x="5461076" y="25806"/>
                  </a:lnTo>
                  <a:lnTo>
                    <a:pt x="5407533" y="25806"/>
                  </a:lnTo>
                  <a:lnTo>
                    <a:pt x="5407533" y="558800"/>
                  </a:lnTo>
                  <a:lnTo>
                    <a:pt x="4877854" y="558800"/>
                  </a:lnTo>
                  <a:lnTo>
                    <a:pt x="4877854" y="25806"/>
                  </a:lnTo>
                  <a:lnTo>
                    <a:pt x="4824323" y="25806"/>
                  </a:lnTo>
                  <a:lnTo>
                    <a:pt x="4824323" y="558800"/>
                  </a:lnTo>
                  <a:lnTo>
                    <a:pt x="4294644" y="558800"/>
                  </a:lnTo>
                  <a:lnTo>
                    <a:pt x="4294644" y="25806"/>
                  </a:lnTo>
                  <a:lnTo>
                    <a:pt x="4241101" y="25806"/>
                  </a:lnTo>
                  <a:lnTo>
                    <a:pt x="4241101" y="558800"/>
                  </a:lnTo>
                  <a:lnTo>
                    <a:pt x="3711422" y="558800"/>
                  </a:lnTo>
                  <a:lnTo>
                    <a:pt x="3711422" y="25806"/>
                  </a:lnTo>
                  <a:lnTo>
                    <a:pt x="3657879" y="25806"/>
                  </a:lnTo>
                  <a:lnTo>
                    <a:pt x="3657879" y="558800"/>
                  </a:lnTo>
                  <a:lnTo>
                    <a:pt x="3128187" y="558800"/>
                  </a:lnTo>
                  <a:lnTo>
                    <a:pt x="3128187" y="25806"/>
                  </a:lnTo>
                  <a:lnTo>
                    <a:pt x="3074644" y="25806"/>
                  </a:lnTo>
                  <a:lnTo>
                    <a:pt x="3074644" y="558800"/>
                  </a:lnTo>
                  <a:lnTo>
                    <a:pt x="2544965" y="558800"/>
                  </a:lnTo>
                  <a:lnTo>
                    <a:pt x="2544965" y="25806"/>
                  </a:lnTo>
                  <a:lnTo>
                    <a:pt x="2491435" y="25806"/>
                  </a:lnTo>
                  <a:lnTo>
                    <a:pt x="2491435" y="558800"/>
                  </a:lnTo>
                  <a:lnTo>
                    <a:pt x="1961756" y="558800"/>
                  </a:lnTo>
                  <a:lnTo>
                    <a:pt x="1961756" y="25806"/>
                  </a:lnTo>
                  <a:lnTo>
                    <a:pt x="1908213" y="25806"/>
                  </a:lnTo>
                  <a:lnTo>
                    <a:pt x="1908213" y="558800"/>
                  </a:lnTo>
                  <a:lnTo>
                    <a:pt x="1378534" y="558800"/>
                  </a:lnTo>
                  <a:lnTo>
                    <a:pt x="1378534" y="25806"/>
                  </a:lnTo>
                  <a:lnTo>
                    <a:pt x="1325003" y="25806"/>
                  </a:lnTo>
                  <a:lnTo>
                    <a:pt x="1325003" y="558800"/>
                  </a:lnTo>
                  <a:lnTo>
                    <a:pt x="795324" y="558800"/>
                  </a:lnTo>
                  <a:lnTo>
                    <a:pt x="795324" y="25806"/>
                  </a:lnTo>
                  <a:lnTo>
                    <a:pt x="741781" y="25806"/>
                  </a:lnTo>
                  <a:lnTo>
                    <a:pt x="741781" y="558800"/>
                  </a:lnTo>
                  <a:lnTo>
                    <a:pt x="212090" y="558800"/>
                  </a:lnTo>
                  <a:lnTo>
                    <a:pt x="212090" y="25806"/>
                  </a:lnTo>
                  <a:lnTo>
                    <a:pt x="158661" y="25806"/>
                  </a:lnTo>
                  <a:lnTo>
                    <a:pt x="158661" y="558800"/>
                  </a:lnTo>
                  <a:lnTo>
                    <a:pt x="0" y="558800"/>
                  </a:lnTo>
                  <a:lnTo>
                    <a:pt x="0" y="609600"/>
                  </a:lnTo>
                  <a:lnTo>
                    <a:pt x="18238394" y="609600"/>
                  </a:lnTo>
                  <a:lnTo>
                    <a:pt x="18238394" y="1143000"/>
                  </a:lnTo>
                  <a:lnTo>
                    <a:pt x="16850640" y="1143000"/>
                  </a:lnTo>
                  <a:lnTo>
                    <a:pt x="16850640" y="1193800"/>
                  </a:lnTo>
                  <a:lnTo>
                    <a:pt x="18238394" y="1193800"/>
                  </a:lnTo>
                  <a:lnTo>
                    <a:pt x="18238394" y="1727200"/>
                  </a:lnTo>
                  <a:lnTo>
                    <a:pt x="17003040" y="1727200"/>
                  </a:lnTo>
                  <a:lnTo>
                    <a:pt x="17003040" y="1778000"/>
                  </a:lnTo>
                  <a:lnTo>
                    <a:pt x="18238394" y="1778000"/>
                  </a:lnTo>
                  <a:lnTo>
                    <a:pt x="18238394" y="2311400"/>
                  </a:lnTo>
                  <a:lnTo>
                    <a:pt x="17003040" y="2311400"/>
                  </a:lnTo>
                  <a:lnTo>
                    <a:pt x="17003040" y="2362200"/>
                  </a:lnTo>
                  <a:lnTo>
                    <a:pt x="18238394" y="2362200"/>
                  </a:lnTo>
                  <a:lnTo>
                    <a:pt x="18238394" y="2882900"/>
                  </a:lnTo>
                  <a:lnTo>
                    <a:pt x="17003040" y="2882900"/>
                  </a:lnTo>
                  <a:lnTo>
                    <a:pt x="17003040" y="2946400"/>
                  </a:lnTo>
                  <a:lnTo>
                    <a:pt x="18238394" y="2946400"/>
                  </a:lnTo>
                  <a:lnTo>
                    <a:pt x="18238394" y="3467100"/>
                  </a:lnTo>
                  <a:lnTo>
                    <a:pt x="17003040" y="3467100"/>
                  </a:lnTo>
                  <a:lnTo>
                    <a:pt x="17003040" y="3530600"/>
                  </a:lnTo>
                  <a:lnTo>
                    <a:pt x="18238394" y="3530600"/>
                  </a:lnTo>
                  <a:lnTo>
                    <a:pt x="18238394" y="4051300"/>
                  </a:lnTo>
                  <a:lnTo>
                    <a:pt x="17003040" y="4051300"/>
                  </a:lnTo>
                  <a:lnTo>
                    <a:pt x="17003040" y="4114800"/>
                  </a:lnTo>
                  <a:lnTo>
                    <a:pt x="18238394" y="4114800"/>
                  </a:lnTo>
                  <a:lnTo>
                    <a:pt x="18238394" y="4635500"/>
                  </a:lnTo>
                  <a:lnTo>
                    <a:pt x="17003040" y="4635500"/>
                  </a:lnTo>
                  <a:lnTo>
                    <a:pt x="17003040" y="4686300"/>
                  </a:lnTo>
                  <a:lnTo>
                    <a:pt x="18238394" y="4686300"/>
                  </a:lnTo>
                  <a:lnTo>
                    <a:pt x="18238394" y="5219700"/>
                  </a:lnTo>
                  <a:lnTo>
                    <a:pt x="17003040" y="5219700"/>
                  </a:lnTo>
                  <a:lnTo>
                    <a:pt x="17003040" y="5270500"/>
                  </a:lnTo>
                  <a:lnTo>
                    <a:pt x="18238394" y="5270500"/>
                  </a:lnTo>
                  <a:lnTo>
                    <a:pt x="18238394" y="5803900"/>
                  </a:lnTo>
                  <a:lnTo>
                    <a:pt x="17003040" y="5803900"/>
                  </a:lnTo>
                  <a:lnTo>
                    <a:pt x="17003040" y="5854700"/>
                  </a:lnTo>
                  <a:lnTo>
                    <a:pt x="18238394" y="5854700"/>
                  </a:lnTo>
                  <a:lnTo>
                    <a:pt x="18238394" y="6388100"/>
                  </a:lnTo>
                  <a:lnTo>
                    <a:pt x="17003040" y="6388100"/>
                  </a:lnTo>
                  <a:lnTo>
                    <a:pt x="17003040" y="6438900"/>
                  </a:lnTo>
                  <a:lnTo>
                    <a:pt x="18238394" y="6438900"/>
                  </a:lnTo>
                  <a:lnTo>
                    <a:pt x="18238394" y="6972300"/>
                  </a:lnTo>
                  <a:lnTo>
                    <a:pt x="17003040" y="6972300"/>
                  </a:lnTo>
                  <a:lnTo>
                    <a:pt x="17003040" y="7023100"/>
                  </a:lnTo>
                  <a:lnTo>
                    <a:pt x="18238394" y="7023100"/>
                  </a:lnTo>
                  <a:lnTo>
                    <a:pt x="18238394" y="7556500"/>
                  </a:lnTo>
                  <a:lnTo>
                    <a:pt x="17003040" y="7556500"/>
                  </a:lnTo>
                  <a:lnTo>
                    <a:pt x="17003040" y="7607300"/>
                  </a:lnTo>
                  <a:lnTo>
                    <a:pt x="18238394" y="7607300"/>
                  </a:lnTo>
                  <a:lnTo>
                    <a:pt x="18238394" y="8140700"/>
                  </a:lnTo>
                  <a:lnTo>
                    <a:pt x="17003040" y="8140700"/>
                  </a:lnTo>
                  <a:lnTo>
                    <a:pt x="17003040" y="8191500"/>
                  </a:lnTo>
                  <a:lnTo>
                    <a:pt x="18238394" y="8191500"/>
                  </a:lnTo>
                  <a:lnTo>
                    <a:pt x="18238394" y="8724900"/>
                  </a:lnTo>
                  <a:lnTo>
                    <a:pt x="17003040" y="8724900"/>
                  </a:lnTo>
                  <a:lnTo>
                    <a:pt x="17003040" y="8775700"/>
                  </a:lnTo>
                  <a:lnTo>
                    <a:pt x="18238394" y="8775700"/>
                  </a:lnTo>
                  <a:lnTo>
                    <a:pt x="18238394" y="9309100"/>
                  </a:lnTo>
                  <a:lnTo>
                    <a:pt x="17003040" y="9309100"/>
                  </a:lnTo>
                  <a:lnTo>
                    <a:pt x="17003040" y="9359900"/>
                  </a:lnTo>
                  <a:lnTo>
                    <a:pt x="18238394" y="9359900"/>
                  </a:lnTo>
                  <a:lnTo>
                    <a:pt x="18238394" y="9893300"/>
                  </a:lnTo>
                  <a:lnTo>
                    <a:pt x="0" y="9893300"/>
                  </a:lnTo>
                  <a:lnTo>
                    <a:pt x="0" y="9944100"/>
                  </a:lnTo>
                  <a:lnTo>
                    <a:pt x="18238394" y="9944100"/>
                  </a:lnTo>
                  <a:lnTo>
                    <a:pt x="18238394" y="10274300"/>
                  </a:lnTo>
                  <a:lnTo>
                    <a:pt x="18288000" y="10274300"/>
                  </a:lnTo>
                  <a:lnTo>
                    <a:pt x="18288000" y="254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8661" y="25411"/>
              <a:ext cx="17550130" cy="4610100"/>
            </a:xfrm>
            <a:custGeom>
              <a:avLst/>
              <a:gdLst/>
              <a:ahLst/>
              <a:cxnLst/>
              <a:rect l="l" t="t" r="r" b="b"/>
              <a:pathLst>
                <a:path w="17550130" h="4610100">
                  <a:moveTo>
                    <a:pt x="53428" y="4089400"/>
                  </a:moveTo>
                  <a:lnTo>
                    <a:pt x="0" y="4089400"/>
                  </a:lnTo>
                  <a:lnTo>
                    <a:pt x="0" y="4610100"/>
                  </a:lnTo>
                  <a:lnTo>
                    <a:pt x="53428" y="4610100"/>
                  </a:lnTo>
                  <a:lnTo>
                    <a:pt x="53428" y="4089400"/>
                  </a:lnTo>
                  <a:close/>
                </a:path>
                <a:path w="17550130" h="4610100">
                  <a:moveTo>
                    <a:pt x="53428" y="3505200"/>
                  </a:moveTo>
                  <a:lnTo>
                    <a:pt x="0" y="3505200"/>
                  </a:lnTo>
                  <a:lnTo>
                    <a:pt x="0" y="4025900"/>
                  </a:lnTo>
                  <a:lnTo>
                    <a:pt x="53428" y="4025900"/>
                  </a:lnTo>
                  <a:lnTo>
                    <a:pt x="53428" y="3505200"/>
                  </a:lnTo>
                  <a:close/>
                </a:path>
                <a:path w="17550130" h="4610100">
                  <a:moveTo>
                    <a:pt x="53428" y="2921000"/>
                  </a:moveTo>
                  <a:lnTo>
                    <a:pt x="0" y="2921000"/>
                  </a:lnTo>
                  <a:lnTo>
                    <a:pt x="0" y="3441700"/>
                  </a:lnTo>
                  <a:lnTo>
                    <a:pt x="53428" y="3441700"/>
                  </a:lnTo>
                  <a:lnTo>
                    <a:pt x="53428" y="2921000"/>
                  </a:lnTo>
                  <a:close/>
                </a:path>
                <a:path w="17550130" h="4610100">
                  <a:moveTo>
                    <a:pt x="53428" y="2336800"/>
                  </a:moveTo>
                  <a:lnTo>
                    <a:pt x="0" y="2336800"/>
                  </a:lnTo>
                  <a:lnTo>
                    <a:pt x="0" y="2857500"/>
                  </a:lnTo>
                  <a:lnTo>
                    <a:pt x="53428" y="2857500"/>
                  </a:lnTo>
                  <a:lnTo>
                    <a:pt x="53428" y="2336800"/>
                  </a:lnTo>
                  <a:close/>
                </a:path>
                <a:path w="17550130" h="4610100">
                  <a:moveTo>
                    <a:pt x="53428" y="1752600"/>
                  </a:moveTo>
                  <a:lnTo>
                    <a:pt x="0" y="1752600"/>
                  </a:lnTo>
                  <a:lnTo>
                    <a:pt x="0" y="2286000"/>
                  </a:lnTo>
                  <a:lnTo>
                    <a:pt x="53428" y="2286000"/>
                  </a:lnTo>
                  <a:lnTo>
                    <a:pt x="53428" y="1752600"/>
                  </a:lnTo>
                  <a:close/>
                </a:path>
                <a:path w="17550130" h="4610100">
                  <a:moveTo>
                    <a:pt x="53428" y="1168400"/>
                  </a:moveTo>
                  <a:lnTo>
                    <a:pt x="0" y="1168400"/>
                  </a:lnTo>
                  <a:lnTo>
                    <a:pt x="0" y="1701800"/>
                  </a:lnTo>
                  <a:lnTo>
                    <a:pt x="53428" y="1701800"/>
                  </a:lnTo>
                  <a:lnTo>
                    <a:pt x="53428" y="1168400"/>
                  </a:lnTo>
                  <a:close/>
                </a:path>
                <a:path w="17550130" h="4610100">
                  <a:moveTo>
                    <a:pt x="53428" y="584200"/>
                  </a:moveTo>
                  <a:lnTo>
                    <a:pt x="0" y="584200"/>
                  </a:lnTo>
                  <a:lnTo>
                    <a:pt x="0" y="1117600"/>
                  </a:lnTo>
                  <a:lnTo>
                    <a:pt x="53428" y="1117600"/>
                  </a:lnTo>
                  <a:lnTo>
                    <a:pt x="53428" y="584200"/>
                  </a:lnTo>
                  <a:close/>
                </a:path>
                <a:path w="17550130" h="4610100">
                  <a:moveTo>
                    <a:pt x="636663" y="4089400"/>
                  </a:moveTo>
                  <a:lnTo>
                    <a:pt x="583120" y="4089400"/>
                  </a:lnTo>
                  <a:lnTo>
                    <a:pt x="583120" y="4610100"/>
                  </a:lnTo>
                  <a:lnTo>
                    <a:pt x="636663" y="4610100"/>
                  </a:lnTo>
                  <a:lnTo>
                    <a:pt x="636663" y="4089400"/>
                  </a:lnTo>
                  <a:close/>
                </a:path>
                <a:path w="17550130" h="4610100">
                  <a:moveTo>
                    <a:pt x="636663" y="3505200"/>
                  </a:moveTo>
                  <a:lnTo>
                    <a:pt x="583120" y="3505200"/>
                  </a:lnTo>
                  <a:lnTo>
                    <a:pt x="583120" y="4025900"/>
                  </a:lnTo>
                  <a:lnTo>
                    <a:pt x="636663" y="4025900"/>
                  </a:lnTo>
                  <a:lnTo>
                    <a:pt x="636663" y="3505200"/>
                  </a:lnTo>
                  <a:close/>
                </a:path>
                <a:path w="17550130" h="4610100">
                  <a:moveTo>
                    <a:pt x="636663" y="2921000"/>
                  </a:moveTo>
                  <a:lnTo>
                    <a:pt x="583120" y="2921000"/>
                  </a:lnTo>
                  <a:lnTo>
                    <a:pt x="583120" y="3441700"/>
                  </a:lnTo>
                  <a:lnTo>
                    <a:pt x="636663" y="3441700"/>
                  </a:lnTo>
                  <a:lnTo>
                    <a:pt x="636663" y="2921000"/>
                  </a:lnTo>
                  <a:close/>
                </a:path>
                <a:path w="17550130" h="4610100">
                  <a:moveTo>
                    <a:pt x="636663" y="2336800"/>
                  </a:moveTo>
                  <a:lnTo>
                    <a:pt x="583120" y="2336800"/>
                  </a:lnTo>
                  <a:lnTo>
                    <a:pt x="583120" y="2857500"/>
                  </a:lnTo>
                  <a:lnTo>
                    <a:pt x="636663" y="2857500"/>
                  </a:lnTo>
                  <a:lnTo>
                    <a:pt x="636663" y="2336800"/>
                  </a:lnTo>
                  <a:close/>
                </a:path>
                <a:path w="17550130" h="4610100">
                  <a:moveTo>
                    <a:pt x="636663" y="1752600"/>
                  </a:moveTo>
                  <a:lnTo>
                    <a:pt x="583120" y="1752600"/>
                  </a:lnTo>
                  <a:lnTo>
                    <a:pt x="583120" y="2286000"/>
                  </a:lnTo>
                  <a:lnTo>
                    <a:pt x="636663" y="2286000"/>
                  </a:lnTo>
                  <a:lnTo>
                    <a:pt x="636663" y="1752600"/>
                  </a:lnTo>
                  <a:close/>
                </a:path>
                <a:path w="17550130" h="4610100">
                  <a:moveTo>
                    <a:pt x="636663" y="1168400"/>
                  </a:moveTo>
                  <a:lnTo>
                    <a:pt x="583120" y="1168400"/>
                  </a:lnTo>
                  <a:lnTo>
                    <a:pt x="583120" y="1701800"/>
                  </a:lnTo>
                  <a:lnTo>
                    <a:pt x="636663" y="1701800"/>
                  </a:lnTo>
                  <a:lnTo>
                    <a:pt x="636663" y="1168400"/>
                  </a:lnTo>
                  <a:close/>
                </a:path>
                <a:path w="17550130" h="46101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1117600"/>
                  </a:lnTo>
                  <a:lnTo>
                    <a:pt x="636663" y="1117600"/>
                  </a:lnTo>
                  <a:lnTo>
                    <a:pt x="636663" y="584200"/>
                  </a:lnTo>
                  <a:close/>
                </a:path>
                <a:path w="17550130" h="4610100">
                  <a:moveTo>
                    <a:pt x="1213878" y="3505200"/>
                  </a:moveTo>
                  <a:lnTo>
                    <a:pt x="1166342" y="3505200"/>
                  </a:lnTo>
                  <a:lnTo>
                    <a:pt x="1166342" y="4025900"/>
                  </a:lnTo>
                  <a:lnTo>
                    <a:pt x="1213878" y="4025900"/>
                  </a:lnTo>
                  <a:lnTo>
                    <a:pt x="1213878" y="3505200"/>
                  </a:lnTo>
                  <a:close/>
                </a:path>
                <a:path w="17550130" h="4610100">
                  <a:moveTo>
                    <a:pt x="1213878" y="2921000"/>
                  </a:moveTo>
                  <a:lnTo>
                    <a:pt x="1166342" y="2921000"/>
                  </a:lnTo>
                  <a:lnTo>
                    <a:pt x="1166342" y="3441700"/>
                  </a:lnTo>
                  <a:lnTo>
                    <a:pt x="1213878" y="3441700"/>
                  </a:lnTo>
                  <a:lnTo>
                    <a:pt x="1213878" y="2921000"/>
                  </a:lnTo>
                  <a:close/>
                </a:path>
                <a:path w="17550130" h="4610100">
                  <a:moveTo>
                    <a:pt x="1213878" y="2336800"/>
                  </a:moveTo>
                  <a:lnTo>
                    <a:pt x="1166342" y="2336800"/>
                  </a:lnTo>
                  <a:lnTo>
                    <a:pt x="1166342" y="2857500"/>
                  </a:lnTo>
                  <a:lnTo>
                    <a:pt x="1213878" y="2857500"/>
                  </a:lnTo>
                  <a:lnTo>
                    <a:pt x="1213878" y="2336800"/>
                  </a:lnTo>
                  <a:close/>
                </a:path>
                <a:path w="17550130" h="4610100">
                  <a:moveTo>
                    <a:pt x="1213878" y="1752600"/>
                  </a:moveTo>
                  <a:lnTo>
                    <a:pt x="1166342" y="1752600"/>
                  </a:lnTo>
                  <a:lnTo>
                    <a:pt x="1166342" y="2286000"/>
                  </a:lnTo>
                  <a:lnTo>
                    <a:pt x="1213878" y="2286000"/>
                  </a:lnTo>
                  <a:lnTo>
                    <a:pt x="1213878" y="1752600"/>
                  </a:lnTo>
                  <a:close/>
                </a:path>
                <a:path w="17550130" h="4610100">
                  <a:moveTo>
                    <a:pt x="1213878" y="1168400"/>
                  </a:moveTo>
                  <a:lnTo>
                    <a:pt x="1166342" y="1168400"/>
                  </a:lnTo>
                  <a:lnTo>
                    <a:pt x="1166342" y="1701800"/>
                  </a:lnTo>
                  <a:lnTo>
                    <a:pt x="1213878" y="1701800"/>
                  </a:lnTo>
                  <a:lnTo>
                    <a:pt x="1213878" y="1168400"/>
                  </a:lnTo>
                  <a:close/>
                </a:path>
                <a:path w="17550130" h="46101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1003300"/>
                  </a:lnTo>
                  <a:lnTo>
                    <a:pt x="1166342" y="1117600"/>
                  </a:lnTo>
                  <a:lnTo>
                    <a:pt x="1219873" y="1117600"/>
                  </a:lnTo>
                  <a:lnTo>
                    <a:pt x="1219873" y="1003300"/>
                  </a:lnTo>
                  <a:lnTo>
                    <a:pt x="1219873" y="584200"/>
                  </a:lnTo>
                  <a:close/>
                </a:path>
                <a:path w="17550130" h="46101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1003300"/>
                  </a:lnTo>
                  <a:lnTo>
                    <a:pt x="1803095" y="1003300"/>
                  </a:lnTo>
                  <a:lnTo>
                    <a:pt x="1803095" y="584200"/>
                  </a:lnTo>
                  <a:close/>
                </a:path>
                <a:path w="17550130" h="46101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1003300"/>
                  </a:lnTo>
                  <a:lnTo>
                    <a:pt x="2386304" y="1003300"/>
                  </a:lnTo>
                  <a:lnTo>
                    <a:pt x="2386304" y="584200"/>
                  </a:lnTo>
                  <a:close/>
                </a:path>
                <a:path w="17550130" h="46101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1003300"/>
                  </a:lnTo>
                  <a:lnTo>
                    <a:pt x="2969526" y="1003300"/>
                  </a:lnTo>
                  <a:lnTo>
                    <a:pt x="2969526" y="584200"/>
                  </a:lnTo>
                  <a:close/>
                </a:path>
                <a:path w="17550130" h="46101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1003300"/>
                  </a:lnTo>
                  <a:lnTo>
                    <a:pt x="3552761" y="1003300"/>
                  </a:lnTo>
                  <a:lnTo>
                    <a:pt x="3552761" y="584200"/>
                  </a:lnTo>
                  <a:close/>
                </a:path>
                <a:path w="17550130" h="46101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1003300"/>
                  </a:lnTo>
                  <a:lnTo>
                    <a:pt x="4135983" y="1003300"/>
                  </a:lnTo>
                  <a:lnTo>
                    <a:pt x="4135983" y="584200"/>
                  </a:lnTo>
                  <a:close/>
                </a:path>
                <a:path w="17550130" h="46101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1003300"/>
                  </a:lnTo>
                  <a:lnTo>
                    <a:pt x="4719193" y="1003300"/>
                  </a:lnTo>
                  <a:lnTo>
                    <a:pt x="4719193" y="584200"/>
                  </a:lnTo>
                  <a:close/>
                </a:path>
                <a:path w="17550130" h="46101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1003300"/>
                  </a:lnTo>
                  <a:lnTo>
                    <a:pt x="5302415" y="1003300"/>
                  </a:lnTo>
                  <a:lnTo>
                    <a:pt x="5302415" y="584200"/>
                  </a:lnTo>
                  <a:close/>
                </a:path>
                <a:path w="17550130" h="46101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1003300"/>
                  </a:lnTo>
                  <a:lnTo>
                    <a:pt x="5885624" y="1003300"/>
                  </a:lnTo>
                  <a:lnTo>
                    <a:pt x="5885624" y="584200"/>
                  </a:lnTo>
                  <a:close/>
                </a:path>
                <a:path w="17550130" h="46101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1003300"/>
                  </a:lnTo>
                  <a:lnTo>
                    <a:pt x="6468859" y="1003300"/>
                  </a:lnTo>
                  <a:lnTo>
                    <a:pt x="6468859" y="584200"/>
                  </a:lnTo>
                  <a:close/>
                </a:path>
                <a:path w="17550130" h="46101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1003300"/>
                  </a:lnTo>
                  <a:lnTo>
                    <a:pt x="7052081" y="1003300"/>
                  </a:lnTo>
                  <a:lnTo>
                    <a:pt x="7052081" y="584200"/>
                  </a:lnTo>
                  <a:close/>
                </a:path>
                <a:path w="17550130" h="46101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1003300"/>
                  </a:lnTo>
                  <a:lnTo>
                    <a:pt x="7635303" y="1003300"/>
                  </a:lnTo>
                  <a:lnTo>
                    <a:pt x="7635303" y="584200"/>
                  </a:lnTo>
                  <a:close/>
                </a:path>
                <a:path w="17550130" h="46101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1003300"/>
                  </a:lnTo>
                  <a:lnTo>
                    <a:pt x="8218513" y="1003300"/>
                  </a:lnTo>
                  <a:lnTo>
                    <a:pt x="8218513" y="584200"/>
                  </a:lnTo>
                  <a:close/>
                </a:path>
                <a:path w="17550130" h="46101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1003300"/>
                  </a:lnTo>
                  <a:lnTo>
                    <a:pt x="8801735" y="1003300"/>
                  </a:lnTo>
                  <a:lnTo>
                    <a:pt x="8801735" y="584200"/>
                  </a:lnTo>
                  <a:close/>
                </a:path>
                <a:path w="17550130" h="46101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1003300"/>
                  </a:lnTo>
                  <a:lnTo>
                    <a:pt x="9384944" y="1003300"/>
                  </a:lnTo>
                  <a:lnTo>
                    <a:pt x="9384944" y="584200"/>
                  </a:lnTo>
                  <a:close/>
                </a:path>
                <a:path w="17550130" h="46101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1003300"/>
                  </a:lnTo>
                  <a:lnTo>
                    <a:pt x="9968179" y="1003300"/>
                  </a:lnTo>
                  <a:lnTo>
                    <a:pt x="9968179" y="584200"/>
                  </a:lnTo>
                  <a:close/>
                </a:path>
                <a:path w="17550130" h="46101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1003300"/>
                  </a:lnTo>
                  <a:lnTo>
                    <a:pt x="10551401" y="1003300"/>
                  </a:lnTo>
                  <a:lnTo>
                    <a:pt x="10551401" y="584200"/>
                  </a:lnTo>
                  <a:close/>
                </a:path>
                <a:path w="17550130" h="46101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1003300"/>
                  </a:lnTo>
                  <a:lnTo>
                    <a:pt x="11134623" y="1003300"/>
                  </a:lnTo>
                  <a:lnTo>
                    <a:pt x="11134623" y="584200"/>
                  </a:lnTo>
                  <a:close/>
                </a:path>
                <a:path w="17550130" h="4610100">
                  <a:moveTo>
                    <a:pt x="11134623" y="0"/>
                  </a:moveTo>
                  <a:lnTo>
                    <a:pt x="11081080" y="0"/>
                  </a:lnTo>
                  <a:lnTo>
                    <a:pt x="11081080" y="533400"/>
                  </a:lnTo>
                  <a:lnTo>
                    <a:pt x="11134623" y="533400"/>
                  </a:lnTo>
                  <a:lnTo>
                    <a:pt x="11134623" y="0"/>
                  </a:lnTo>
                  <a:close/>
                </a:path>
                <a:path w="17550130" h="46101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1003300"/>
                  </a:lnTo>
                  <a:lnTo>
                    <a:pt x="11717833" y="1003300"/>
                  </a:lnTo>
                  <a:lnTo>
                    <a:pt x="11717833" y="584200"/>
                  </a:lnTo>
                  <a:close/>
                </a:path>
                <a:path w="17550130" h="4610100">
                  <a:moveTo>
                    <a:pt x="11717833" y="0"/>
                  </a:moveTo>
                  <a:lnTo>
                    <a:pt x="11664302" y="0"/>
                  </a:lnTo>
                  <a:lnTo>
                    <a:pt x="11664302" y="533400"/>
                  </a:lnTo>
                  <a:lnTo>
                    <a:pt x="11717833" y="533400"/>
                  </a:lnTo>
                  <a:lnTo>
                    <a:pt x="11717833" y="0"/>
                  </a:lnTo>
                  <a:close/>
                </a:path>
                <a:path w="17550130" h="46101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1003300"/>
                  </a:lnTo>
                  <a:lnTo>
                    <a:pt x="12301055" y="1003300"/>
                  </a:lnTo>
                  <a:lnTo>
                    <a:pt x="12301055" y="584200"/>
                  </a:lnTo>
                  <a:close/>
                </a:path>
                <a:path w="17550130" h="4610100">
                  <a:moveTo>
                    <a:pt x="12301055" y="0"/>
                  </a:moveTo>
                  <a:lnTo>
                    <a:pt x="12247512" y="0"/>
                  </a:lnTo>
                  <a:lnTo>
                    <a:pt x="12247512" y="533400"/>
                  </a:lnTo>
                  <a:lnTo>
                    <a:pt x="12301055" y="533400"/>
                  </a:lnTo>
                  <a:lnTo>
                    <a:pt x="12301055" y="0"/>
                  </a:lnTo>
                  <a:close/>
                </a:path>
                <a:path w="17550130" h="46101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1003300"/>
                  </a:lnTo>
                  <a:lnTo>
                    <a:pt x="12884290" y="1003300"/>
                  </a:lnTo>
                  <a:lnTo>
                    <a:pt x="12884290" y="584200"/>
                  </a:lnTo>
                  <a:close/>
                </a:path>
                <a:path w="17550130" h="4610100">
                  <a:moveTo>
                    <a:pt x="12884290" y="0"/>
                  </a:moveTo>
                  <a:lnTo>
                    <a:pt x="12830747" y="0"/>
                  </a:lnTo>
                  <a:lnTo>
                    <a:pt x="12830747" y="533400"/>
                  </a:lnTo>
                  <a:lnTo>
                    <a:pt x="12884290" y="533400"/>
                  </a:lnTo>
                  <a:lnTo>
                    <a:pt x="12884290" y="0"/>
                  </a:lnTo>
                  <a:close/>
                </a:path>
                <a:path w="17550130" h="46101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1003300"/>
                  </a:lnTo>
                  <a:lnTo>
                    <a:pt x="13467512" y="1003300"/>
                  </a:lnTo>
                  <a:lnTo>
                    <a:pt x="13467512" y="584200"/>
                  </a:lnTo>
                  <a:close/>
                </a:path>
                <a:path w="17550130" h="4610100">
                  <a:moveTo>
                    <a:pt x="13467512" y="0"/>
                  </a:moveTo>
                  <a:lnTo>
                    <a:pt x="13413969" y="0"/>
                  </a:lnTo>
                  <a:lnTo>
                    <a:pt x="13413969" y="533400"/>
                  </a:lnTo>
                  <a:lnTo>
                    <a:pt x="13467512" y="533400"/>
                  </a:lnTo>
                  <a:lnTo>
                    <a:pt x="13467512" y="0"/>
                  </a:lnTo>
                  <a:close/>
                </a:path>
                <a:path w="17550130" h="46101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1003300"/>
                  </a:lnTo>
                  <a:lnTo>
                    <a:pt x="14050721" y="1003300"/>
                  </a:lnTo>
                  <a:lnTo>
                    <a:pt x="14050721" y="584200"/>
                  </a:lnTo>
                  <a:close/>
                </a:path>
                <a:path w="17550130" h="4610100">
                  <a:moveTo>
                    <a:pt x="14050721" y="0"/>
                  </a:moveTo>
                  <a:lnTo>
                    <a:pt x="13997191" y="0"/>
                  </a:lnTo>
                  <a:lnTo>
                    <a:pt x="13997191" y="533400"/>
                  </a:lnTo>
                  <a:lnTo>
                    <a:pt x="14050721" y="533400"/>
                  </a:lnTo>
                  <a:lnTo>
                    <a:pt x="14050721" y="0"/>
                  </a:lnTo>
                  <a:close/>
                </a:path>
                <a:path w="17550130" h="46101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1003300"/>
                  </a:lnTo>
                  <a:lnTo>
                    <a:pt x="14633943" y="1003300"/>
                  </a:lnTo>
                  <a:lnTo>
                    <a:pt x="14633943" y="584200"/>
                  </a:lnTo>
                  <a:close/>
                </a:path>
                <a:path w="17550130" h="4610100">
                  <a:moveTo>
                    <a:pt x="14633943" y="0"/>
                  </a:moveTo>
                  <a:lnTo>
                    <a:pt x="14580400" y="0"/>
                  </a:lnTo>
                  <a:lnTo>
                    <a:pt x="14580400" y="533400"/>
                  </a:lnTo>
                  <a:lnTo>
                    <a:pt x="14633943" y="533400"/>
                  </a:lnTo>
                  <a:lnTo>
                    <a:pt x="14633943" y="0"/>
                  </a:lnTo>
                  <a:close/>
                </a:path>
                <a:path w="17550130" h="46101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1003300"/>
                  </a:lnTo>
                  <a:lnTo>
                    <a:pt x="15217166" y="1003300"/>
                  </a:lnTo>
                  <a:lnTo>
                    <a:pt x="15217166" y="584200"/>
                  </a:lnTo>
                  <a:close/>
                </a:path>
                <a:path w="17550130" h="4610100">
                  <a:moveTo>
                    <a:pt x="15217166" y="0"/>
                  </a:moveTo>
                  <a:lnTo>
                    <a:pt x="15163622" y="0"/>
                  </a:lnTo>
                  <a:lnTo>
                    <a:pt x="15163622" y="533400"/>
                  </a:lnTo>
                  <a:lnTo>
                    <a:pt x="15217166" y="533400"/>
                  </a:lnTo>
                  <a:lnTo>
                    <a:pt x="15217166" y="0"/>
                  </a:lnTo>
                  <a:close/>
                </a:path>
                <a:path w="17550130" h="46101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1003300"/>
                  </a:lnTo>
                  <a:lnTo>
                    <a:pt x="15800400" y="1003300"/>
                  </a:lnTo>
                  <a:lnTo>
                    <a:pt x="15800400" y="584200"/>
                  </a:lnTo>
                  <a:close/>
                </a:path>
                <a:path w="17550130" h="4610100">
                  <a:moveTo>
                    <a:pt x="15800400" y="0"/>
                  </a:moveTo>
                  <a:lnTo>
                    <a:pt x="15746857" y="0"/>
                  </a:lnTo>
                  <a:lnTo>
                    <a:pt x="15746857" y="533400"/>
                  </a:lnTo>
                  <a:lnTo>
                    <a:pt x="15800400" y="533400"/>
                  </a:lnTo>
                  <a:lnTo>
                    <a:pt x="15800400" y="0"/>
                  </a:lnTo>
                  <a:close/>
                </a:path>
                <a:path w="17550130" h="46101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1003300"/>
                  </a:lnTo>
                  <a:lnTo>
                    <a:pt x="16383610" y="1003300"/>
                  </a:lnTo>
                  <a:lnTo>
                    <a:pt x="16383610" y="584200"/>
                  </a:lnTo>
                  <a:close/>
                </a:path>
                <a:path w="17550130" h="46101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33400"/>
                  </a:lnTo>
                  <a:lnTo>
                    <a:pt x="16383610" y="533400"/>
                  </a:lnTo>
                  <a:lnTo>
                    <a:pt x="16383610" y="0"/>
                  </a:lnTo>
                  <a:close/>
                </a:path>
                <a:path w="17550130" h="4610100">
                  <a:moveTo>
                    <a:pt x="16966832" y="3505200"/>
                  </a:moveTo>
                  <a:lnTo>
                    <a:pt x="16913289" y="3505200"/>
                  </a:lnTo>
                  <a:lnTo>
                    <a:pt x="16913289" y="4025900"/>
                  </a:lnTo>
                  <a:lnTo>
                    <a:pt x="16966832" y="4025900"/>
                  </a:lnTo>
                  <a:lnTo>
                    <a:pt x="16966832" y="3505200"/>
                  </a:lnTo>
                  <a:close/>
                </a:path>
                <a:path w="17550130" h="4610100">
                  <a:moveTo>
                    <a:pt x="16966832" y="2921000"/>
                  </a:moveTo>
                  <a:lnTo>
                    <a:pt x="16913289" y="2921000"/>
                  </a:lnTo>
                  <a:lnTo>
                    <a:pt x="16913289" y="3441700"/>
                  </a:lnTo>
                  <a:lnTo>
                    <a:pt x="16966832" y="3441700"/>
                  </a:lnTo>
                  <a:lnTo>
                    <a:pt x="16966832" y="2921000"/>
                  </a:lnTo>
                  <a:close/>
                </a:path>
                <a:path w="17550130" h="4610100">
                  <a:moveTo>
                    <a:pt x="16966832" y="2336800"/>
                  </a:moveTo>
                  <a:lnTo>
                    <a:pt x="16913289" y="2336800"/>
                  </a:lnTo>
                  <a:lnTo>
                    <a:pt x="16913289" y="2857500"/>
                  </a:lnTo>
                  <a:lnTo>
                    <a:pt x="16966832" y="2857500"/>
                  </a:lnTo>
                  <a:lnTo>
                    <a:pt x="16966832" y="2336800"/>
                  </a:lnTo>
                  <a:close/>
                </a:path>
                <a:path w="17550130" h="4610100">
                  <a:moveTo>
                    <a:pt x="16966832" y="1752600"/>
                  </a:moveTo>
                  <a:lnTo>
                    <a:pt x="16913289" y="1752600"/>
                  </a:lnTo>
                  <a:lnTo>
                    <a:pt x="16913289" y="2286000"/>
                  </a:lnTo>
                  <a:lnTo>
                    <a:pt x="16966832" y="2286000"/>
                  </a:lnTo>
                  <a:lnTo>
                    <a:pt x="16966832" y="1752600"/>
                  </a:lnTo>
                  <a:close/>
                </a:path>
                <a:path w="17550130" h="4610100">
                  <a:moveTo>
                    <a:pt x="16966832" y="1168400"/>
                  </a:moveTo>
                  <a:lnTo>
                    <a:pt x="16913289" y="1168400"/>
                  </a:lnTo>
                  <a:lnTo>
                    <a:pt x="16913289" y="1701800"/>
                  </a:lnTo>
                  <a:lnTo>
                    <a:pt x="16966832" y="1701800"/>
                  </a:lnTo>
                  <a:lnTo>
                    <a:pt x="16966832" y="1168400"/>
                  </a:lnTo>
                  <a:close/>
                </a:path>
                <a:path w="17550130" h="46101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1117600"/>
                  </a:lnTo>
                  <a:lnTo>
                    <a:pt x="16966832" y="1117600"/>
                  </a:lnTo>
                  <a:lnTo>
                    <a:pt x="16966832" y="584200"/>
                  </a:lnTo>
                  <a:close/>
                </a:path>
                <a:path w="17550130" h="46101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33400"/>
                  </a:lnTo>
                  <a:lnTo>
                    <a:pt x="16966832" y="533400"/>
                  </a:lnTo>
                  <a:lnTo>
                    <a:pt x="16966832" y="0"/>
                  </a:lnTo>
                  <a:close/>
                </a:path>
                <a:path w="17550130" h="4610100">
                  <a:moveTo>
                    <a:pt x="17549953" y="0"/>
                  </a:moveTo>
                  <a:lnTo>
                    <a:pt x="17496511" y="0"/>
                  </a:lnTo>
                  <a:lnTo>
                    <a:pt x="17496511" y="533400"/>
                  </a:lnTo>
                  <a:lnTo>
                    <a:pt x="17549953" y="533400"/>
                  </a:lnTo>
                  <a:lnTo>
                    <a:pt x="17549953" y="0"/>
                  </a:lnTo>
                  <a:close/>
                </a:path>
                <a:path w="17550130" h="4610100">
                  <a:moveTo>
                    <a:pt x="17550041" y="3505200"/>
                  </a:moveTo>
                  <a:lnTo>
                    <a:pt x="17496511" y="3505200"/>
                  </a:lnTo>
                  <a:lnTo>
                    <a:pt x="17496511" y="4025900"/>
                  </a:lnTo>
                  <a:lnTo>
                    <a:pt x="17550041" y="4025900"/>
                  </a:lnTo>
                  <a:lnTo>
                    <a:pt x="17550041" y="3505200"/>
                  </a:lnTo>
                  <a:close/>
                </a:path>
                <a:path w="17550130" h="4610100">
                  <a:moveTo>
                    <a:pt x="17550041" y="2921000"/>
                  </a:moveTo>
                  <a:lnTo>
                    <a:pt x="17496511" y="2921000"/>
                  </a:lnTo>
                  <a:lnTo>
                    <a:pt x="17496511" y="3441700"/>
                  </a:lnTo>
                  <a:lnTo>
                    <a:pt x="17550041" y="3441700"/>
                  </a:lnTo>
                  <a:lnTo>
                    <a:pt x="17550041" y="2921000"/>
                  </a:lnTo>
                  <a:close/>
                </a:path>
                <a:path w="17550130" h="4610100">
                  <a:moveTo>
                    <a:pt x="17550041" y="2336800"/>
                  </a:moveTo>
                  <a:lnTo>
                    <a:pt x="17496511" y="2336800"/>
                  </a:lnTo>
                  <a:lnTo>
                    <a:pt x="17496511" y="2857500"/>
                  </a:lnTo>
                  <a:lnTo>
                    <a:pt x="17550041" y="2857500"/>
                  </a:lnTo>
                  <a:lnTo>
                    <a:pt x="17550041" y="2336800"/>
                  </a:lnTo>
                  <a:close/>
                </a:path>
                <a:path w="17550130" h="4610100">
                  <a:moveTo>
                    <a:pt x="17550041" y="1752600"/>
                  </a:moveTo>
                  <a:lnTo>
                    <a:pt x="17496511" y="1752600"/>
                  </a:lnTo>
                  <a:lnTo>
                    <a:pt x="17496511" y="2286000"/>
                  </a:lnTo>
                  <a:lnTo>
                    <a:pt x="17550041" y="2286000"/>
                  </a:lnTo>
                  <a:lnTo>
                    <a:pt x="17550041" y="1752600"/>
                  </a:lnTo>
                  <a:close/>
                </a:path>
                <a:path w="17550130" h="4610100">
                  <a:moveTo>
                    <a:pt x="17550041" y="1168400"/>
                  </a:moveTo>
                  <a:lnTo>
                    <a:pt x="17496511" y="1168400"/>
                  </a:lnTo>
                  <a:lnTo>
                    <a:pt x="17496511" y="1701800"/>
                  </a:lnTo>
                  <a:lnTo>
                    <a:pt x="17550041" y="1701800"/>
                  </a:lnTo>
                  <a:lnTo>
                    <a:pt x="17550041" y="1168400"/>
                  </a:lnTo>
                  <a:close/>
                </a:path>
                <a:path w="17550130" h="46101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1117600"/>
                  </a:lnTo>
                  <a:lnTo>
                    <a:pt x="17550041" y="1117600"/>
                  </a:lnTo>
                  <a:lnTo>
                    <a:pt x="17550041" y="58420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8661" y="4114812"/>
              <a:ext cx="17550130" cy="5778500"/>
            </a:xfrm>
            <a:custGeom>
              <a:avLst/>
              <a:gdLst/>
              <a:ahLst/>
              <a:cxnLst/>
              <a:rect l="l" t="t" r="r" b="b"/>
              <a:pathLst>
                <a:path w="17550130" h="5778500">
                  <a:moveTo>
                    <a:pt x="53428" y="5245100"/>
                  </a:moveTo>
                  <a:lnTo>
                    <a:pt x="0" y="5245100"/>
                  </a:lnTo>
                  <a:lnTo>
                    <a:pt x="0" y="5778500"/>
                  </a:lnTo>
                  <a:lnTo>
                    <a:pt x="53428" y="5778500"/>
                  </a:lnTo>
                  <a:lnTo>
                    <a:pt x="53428" y="5245100"/>
                  </a:lnTo>
                  <a:close/>
                </a:path>
                <a:path w="17550130" h="5778500">
                  <a:moveTo>
                    <a:pt x="53428" y="4660900"/>
                  </a:moveTo>
                  <a:lnTo>
                    <a:pt x="0" y="4660900"/>
                  </a:lnTo>
                  <a:lnTo>
                    <a:pt x="0" y="5194300"/>
                  </a:lnTo>
                  <a:lnTo>
                    <a:pt x="53428" y="5194300"/>
                  </a:lnTo>
                  <a:lnTo>
                    <a:pt x="53428" y="4660900"/>
                  </a:lnTo>
                  <a:close/>
                </a:path>
                <a:path w="17550130" h="5778500">
                  <a:moveTo>
                    <a:pt x="53428" y="4076700"/>
                  </a:moveTo>
                  <a:lnTo>
                    <a:pt x="0" y="4076700"/>
                  </a:lnTo>
                  <a:lnTo>
                    <a:pt x="0" y="4610100"/>
                  </a:lnTo>
                  <a:lnTo>
                    <a:pt x="53428" y="4610100"/>
                  </a:lnTo>
                  <a:lnTo>
                    <a:pt x="53428" y="4076700"/>
                  </a:lnTo>
                  <a:close/>
                </a:path>
                <a:path w="17550130" h="5778500">
                  <a:moveTo>
                    <a:pt x="53428" y="3492500"/>
                  </a:moveTo>
                  <a:lnTo>
                    <a:pt x="0" y="3492500"/>
                  </a:lnTo>
                  <a:lnTo>
                    <a:pt x="0" y="4025900"/>
                  </a:lnTo>
                  <a:lnTo>
                    <a:pt x="53428" y="4025900"/>
                  </a:lnTo>
                  <a:lnTo>
                    <a:pt x="53428" y="3492500"/>
                  </a:lnTo>
                  <a:close/>
                </a:path>
                <a:path w="17550130" h="5778500">
                  <a:moveTo>
                    <a:pt x="53428" y="2908300"/>
                  </a:moveTo>
                  <a:lnTo>
                    <a:pt x="0" y="2908300"/>
                  </a:lnTo>
                  <a:lnTo>
                    <a:pt x="0" y="3441700"/>
                  </a:lnTo>
                  <a:lnTo>
                    <a:pt x="53428" y="3441700"/>
                  </a:lnTo>
                  <a:lnTo>
                    <a:pt x="53428" y="2908300"/>
                  </a:lnTo>
                  <a:close/>
                </a:path>
                <a:path w="17550130" h="5778500">
                  <a:moveTo>
                    <a:pt x="53428" y="2324100"/>
                  </a:moveTo>
                  <a:lnTo>
                    <a:pt x="0" y="2324100"/>
                  </a:lnTo>
                  <a:lnTo>
                    <a:pt x="0" y="2857500"/>
                  </a:lnTo>
                  <a:lnTo>
                    <a:pt x="53428" y="2857500"/>
                  </a:lnTo>
                  <a:lnTo>
                    <a:pt x="53428" y="2324100"/>
                  </a:lnTo>
                  <a:close/>
                </a:path>
                <a:path w="17550130" h="5778500">
                  <a:moveTo>
                    <a:pt x="53428" y="1739900"/>
                  </a:moveTo>
                  <a:lnTo>
                    <a:pt x="0" y="1739900"/>
                  </a:lnTo>
                  <a:lnTo>
                    <a:pt x="0" y="2273300"/>
                  </a:lnTo>
                  <a:lnTo>
                    <a:pt x="53428" y="2273300"/>
                  </a:lnTo>
                  <a:lnTo>
                    <a:pt x="53428" y="1739900"/>
                  </a:lnTo>
                  <a:close/>
                </a:path>
                <a:path w="17550130" h="5778500">
                  <a:moveTo>
                    <a:pt x="53428" y="1155700"/>
                  </a:moveTo>
                  <a:lnTo>
                    <a:pt x="0" y="1155700"/>
                  </a:lnTo>
                  <a:lnTo>
                    <a:pt x="0" y="1689100"/>
                  </a:lnTo>
                  <a:lnTo>
                    <a:pt x="53428" y="1689100"/>
                  </a:lnTo>
                  <a:lnTo>
                    <a:pt x="53428" y="1155700"/>
                  </a:lnTo>
                  <a:close/>
                </a:path>
                <a:path w="17550130" h="5778500">
                  <a:moveTo>
                    <a:pt x="53428" y="571500"/>
                  </a:moveTo>
                  <a:lnTo>
                    <a:pt x="0" y="571500"/>
                  </a:lnTo>
                  <a:lnTo>
                    <a:pt x="0" y="1104900"/>
                  </a:lnTo>
                  <a:lnTo>
                    <a:pt x="53428" y="1104900"/>
                  </a:lnTo>
                  <a:lnTo>
                    <a:pt x="53428" y="571500"/>
                  </a:lnTo>
                  <a:close/>
                </a:path>
                <a:path w="17550130" h="5778500">
                  <a:moveTo>
                    <a:pt x="636663" y="5245100"/>
                  </a:moveTo>
                  <a:lnTo>
                    <a:pt x="583120" y="5245100"/>
                  </a:lnTo>
                  <a:lnTo>
                    <a:pt x="583120" y="5778500"/>
                  </a:lnTo>
                  <a:lnTo>
                    <a:pt x="636663" y="5778500"/>
                  </a:lnTo>
                  <a:lnTo>
                    <a:pt x="636663" y="5245100"/>
                  </a:lnTo>
                  <a:close/>
                </a:path>
                <a:path w="17550130" h="5778500">
                  <a:moveTo>
                    <a:pt x="636663" y="4660900"/>
                  </a:moveTo>
                  <a:lnTo>
                    <a:pt x="583120" y="4660900"/>
                  </a:lnTo>
                  <a:lnTo>
                    <a:pt x="583120" y="5194300"/>
                  </a:lnTo>
                  <a:lnTo>
                    <a:pt x="636663" y="5194300"/>
                  </a:lnTo>
                  <a:lnTo>
                    <a:pt x="636663" y="4660900"/>
                  </a:lnTo>
                  <a:close/>
                </a:path>
                <a:path w="17550130" h="5778500">
                  <a:moveTo>
                    <a:pt x="636663" y="4076700"/>
                  </a:moveTo>
                  <a:lnTo>
                    <a:pt x="583120" y="4076700"/>
                  </a:lnTo>
                  <a:lnTo>
                    <a:pt x="583120" y="4610100"/>
                  </a:lnTo>
                  <a:lnTo>
                    <a:pt x="636663" y="4610100"/>
                  </a:lnTo>
                  <a:lnTo>
                    <a:pt x="636663" y="4076700"/>
                  </a:lnTo>
                  <a:close/>
                </a:path>
                <a:path w="17550130" h="5778500">
                  <a:moveTo>
                    <a:pt x="636663" y="3492500"/>
                  </a:moveTo>
                  <a:lnTo>
                    <a:pt x="583120" y="3492500"/>
                  </a:lnTo>
                  <a:lnTo>
                    <a:pt x="583120" y="4025900"/>
                  </a:lnTo>
                  <a:lnTo>
                    <a:pt x="636663" y="4025900"/>
                  </a:lnTo>
                  <a:lnTo>
                    <a:pt x="636663" y="3492500"/>
                  </a:lnTo>
                  <a:close/>
                </a:path>
                <a:path w="17550130" h="5778500">
                  <a:moveTo>
                    <a:pt x="636663" y="2908300"/>
                  </a:moveTo>
                  <a:lnTo>
                    <a:pt x="583120" y="2908300"/>
                  </a:lnTo>
                  <a:lnTo>
                    <a:pt x="583120" y="3441700"/>
                  </a:lnTo>
                  <a:lnTo>
                    <a:pt x="636663" y="3441700"/>
                  </a:lnTo>
                  <a:lnTo>
                    <a:pt x="636663" y="2908300"/>
                  </a:lnTo>
                  <a:close/>
                </a:path>
                <a:path w="17550130" h="5778500">
                  <a:moveTo>
                    <a:pt x="636663" y="2324100"/>
                  </a:moveTo>
                  <a:lnTo>
                    <a:pt x="583120" y="2324100"/>
                  </a:lnTo>
                  <a:lnTo>
                    <a:pt x="583120" y="2857500"/>
                  </a:lnTo>
                  <a:lnTo>
                    <a:pt x="636663" y="2857500"/>
                  </a:lnTo>
                  <a:lnTo>
                    <a:pt x="636663" y="2324100"/>
                  </a:lnTo>
                  <a:close/>
                </a:path>
                <a:path w="17550130" h="5778500">
                  <a:moveTo>
                    <a:pt x="636663" y="1739900"/>
                  </a:moveTo>
                  <a:lnTo>
                    <a:pt x="583120" y="1739900"/>
                  </a:lnTo>
                  <a:lnTo>
                    <a:pt x="583120" y="2273300"/>
                  </a:lnTo>
                  <a:lnTo>
                    <a:pt x="636663" y="2273300"/>
                  </a:lnTo>
                  <a:lnTo>
                    <a:pt x="636663" y="1739900"/>
                  </a:lnTo>
                  <a:close/>
                </a:path>
                <a:path w="17550130" h="5778500">
                  <a:moveTo>
                    <a:pt x="636663" y="1155700"/>
                  </a:moveTo>
                  <a:lnTo>
                    <a:pt x="583120" y="1155700"/>
                  </a:lnTo>
                  <a:lnTo>
                    <a:pt x="583120" y="1689100"/>
                  </a:lnTo>
                  <a:lnTo>
                    <a:pt x="636663" y="1689100"/>
                  </a:lnTo>
                  <a:lnTo>
                    <a:pt x="636663" y="1155700"/>
                  </a:lnTo>
                  <a:close/>
                </a:path>
                <a:path w="17550130" h="5778500">
                  <a:moveTo>
                    <a:pt x="636663" y="571500"/>
                  </a:moveTo>
                  <a:lnTo>
                    <a:pt x="583120" y="571500"/>
                  </a:lnTo>
                  <a:lnTo>
                    <a:pt x="583120" y="1104900"/>
                  </a:lnTo>
                  <a:lnTo>
                    <a:pt x="636663" y="1104900"/>
                  </a:lnTo>
                  <a:lnTo>
                    <a:pt x="636663" y="571500"/>
                  </a:lnTo>
                  <a:close/>
                </a:path>
                <a:path w="17550130" h="5778500">
                  <a:moveTo>
                    <a:pt x="636663" y="0"/>
                  </a:moveTo>
                  <a:lnTo>
                    <a:pt x="583120" y="0"/>
                  </a:lnTo>
                  <a:lnTo>
                    <a:pt x="583120" y="520700"/>
                  </a:lnTo>
                  <a:lnTo>
                    <a:pt x="636663" y="520700"/>
                  </a:lnTo>
                  <a:lnTo>
                    <a:pt x="636663" y="0"/>
                  </a:lnTo>
                  <a:close/>
                </a:path>
                <a:path w="17550130" h="5778500">
                  <a:moveTo>
                    <a:pt x="1213878" y="4076700"/>
                  </a:moveTo>
                  <a:lnTo>
                    <a:pt x="1166342" y="4076700"/>
                  </a:lnTo>
                  <a:lnTo>
                    <a:pt x="1166342" y="4610100"/>
                  </a:lnTo>
                  <a:lnTo>
                    <a:pt x="1213878" y="4610100"/>
                  </a:lnTo>
                  <a:lnTo>
                    <a:pt x="1213878" y="4076700"/>
                  </a:lnTo>
                  <a:close/>
                </a:path>
                <a:path w="17550130" h="5778500">
                  <a:moveTo>
                    <a:pt x="1213878" y="3492500"/>
                  </a:moveTo>
                  <a:lnTo>
                    <a:pt x="1166342" y="3492500"/>
                  </a:lnTo>
                  <a:lnTo>
                    <a:pt x="1166342" y="4025900"/>
                  </a:lnTo>
                  <a:lnTo>
                    <a:pt x="1213878" y="4025900"/>
                  </a:lnTo>
                  <a:lnTo>
                    <a:pt x="1213878" y="3492500"/>
                  </a:lnTo>
                  <a:close/>
                </a:path>
                <a:path w="17550130" h="5778500">
                  <a:moveTo>
                    <a:pt x="1213878" y="2908300"/>
                  </a:moveTo>
                  <a:lnTo>
                    <a:pt x="1166342" y="2908300"/>
                  </a:lnTo>
                  <a:lnTo>
                    <a:pt x="1166342" y="3441700"/>
                  </a:lnTo>
                  <a:lnTo>
                    <a:pt x="1213878" y="3441700"/>
                  </a:lnTo>
                  <a:lnTo>
                    <a:pt x="1213878" y="2908300"/>
                  </a:lnTo>
                  <a:close/>
                </a:path>
                <a:path w="17550130" h="5778500">
                  <a:moveTo>
                    <a:pt x="1213878" y="2324100"/>
                  </a:moveTo>
                  <a:lnTo>
                    <a:pt x="1166342" y="2324100"/>
                  </a:lnTo>
                  <a:lnTo>
                    <a:pt x="1166342" y="2857500"/>
                  </a:lnTo>
                  <a:lnTo>
                    <a:pt x="1213878" y="2857500"/>
                  </a:lnTo>
                  <a:lnTo>
                    <a:pt x="1213878" y="2324100"/>
                  </a:lnTo>
                  <a:close/>
                </a:path>
                <a:path w="17550130" h="5778500">
                  <a:moveTo>
                    <a:pt x="1213878" y="1739900"/>
                  </a:moveTo>
                  <a:lnTo>
                    <a:pt x="1166342" y="1739900"/>
                  </a:lnTo>
                  <a:lnTo>
                    <a:pt x="1166342" y="2273300"/>
                  </a:lnTo>
                  <a:lnTo>
                    <a:pt x="1213878" y="2273300"/>
                  </a:lnTo>
                  <a:lnTo>
                    <a:pt x="1213878" y="1739900"/>
                  </a:lnTo>
                  <a:close/>
                </a:path>
                <a:path w="17550130" h="5778500">
                  <a:moveTo>
                    <a:pt x="1213878" y="1155700"/>
                  </a:moveTo>
                  <a:lnTo>
                    <a:pt x="1166342" y="1155700"/>
                  </a:lnTo>
                  <a:lnTo>
                    <a:pt x="1166342" y="1689100"/>
                  </a:lnTo>
                  <a:lnTo>
                    <a:pt x="1213878" y="1689100"/>
                  </a:lnTo>
                  <a:lnTo>
                    <a:pt x="1213878" y="1155700"/>
                  </a:lnTo>
                  <a:close/>
                </a:path>
                <a:path w="17550130" h="5778500">
                  <a:moveTo>
                    <a:pt x="1213878" y="571500"/>
                  </a:moveTo>
                  <a:lnTo>
                    <a:pt x="1166342" y="571500"/>
                  </a:lnTo>
                  <a:lnTo>
                    <a:pt x="1166342" y="1104900"/>
                  </a:lnTo>
                  <a:lnTo>
                    <a:pt x="1213878" y="1104900"/>
                  </a:lnTo>
                  <a:lnTo>
                    <a:pt x="1213878" y="571500"/>
                  </a:lnTo>
                  <a:close/>
                </a:path>
                <a:path w="17550130" h="5778500">
                  <a:moveTo>
                    <a:pt x="1213878" y="0"/>
                  </a:moveTo>
                  <a:lnTo>
                    <a:pt x="1166342" y="0"/>
                  </a:lnTo>
                  <a:lnTo>
                    <a:pt x="1166342" y="520700"/>
                  </a:lnTo>
                  <a:lnTo>
                    <a:pt x="1213878" y="520700"/>
                  </a:lnTo>
                  <a:lnTo>
                    <a:pt x="1213878" y="0"/>
                  </a:lnTo>
                  <a:close/>
                </a:path>
                <a:path w="17550130" h="5778500">
                  <a:moveTo>
                    <a:pt x="1219873" y="5245100"/>
                  </a:moveTo>
                  <a:lnTo>
                    <a:pt x="1166342" y="5245100"/>
                  </a:lnTo>
                  <a:lnTo>
                    <a:pt x="1166342" y="5778500"/>
                  </a:lnTo>
                  <a:lnTo>
                    <a:pt x="1219873" y="5778500"/>
                  </a:lnTo>
                  <a:lnTo>
                    <a:pt x="1219873" y="5245100"/>
                  </a:lnTo>
                  <a:close/>
                </a:path>
                <a:path w="17550130" h="5778500">
                  <a:moveTo>
                    <a:pt x="1219873" y="4660900"/>
                  </a:moveTo>
                  <a:lnTo>
                    <a:pt x="1166342" y="4660900"/>
                  </a:lnTo>
                  <a:lnTo>
                    <a:pt x="1166342" y="5143500"/>
                  </a:lnTo>
                  <a:lnTo>
                    <a:pt x="1166342" y="5194300"/>
                  </a:lnTo>
                  <a:lnTo>
                    <a:pt x="1219873" y="5194300"/>
                  </a:lnTo>
                  <a:lnTo>
                    <a:pt x="1219873" y="5143500"/>
                  </a:lnTo>
                  <a:lnTo>
                    <a:pt x="1219873" y="4660900"/>
                  </a:lnTo>
                  <a:close/>
                </a:path>
                <a:path w="17550130" h="5778500">
                  <a:moveTo>
                    <a:pt x="1803095" y="5295900"/>
                  </a:moveTo>
                  <a:lnTo>
                    <a:pt x="1749552" y="5295900"/>
                  </a:lnTo>
                  <a:lnTo>
                    <a:pt x="1749552" y="5778500"/>
                  </a:lnTo>
                  <a:lnTo>
                    <a:pt x="1803095" y="5778500"/>
                  </a:lnTo>
                  <a:lnTo>
                    <a:pt x="1803095" y="5295900"/>
                  </a:lnTo>
                  <a:close/>
                </a:path>
                <a:path w="17550130" h="5778500">
                  <a:moveTo>
                    <a:pt x="2386304" y="5295900"/>
                  </a:moveTo>
                  <a:lnTo>
                    <a:pt x="2332774" y="5295900"/>
                  </a:lnTo>
                  <a:lnTo>
                    <a:pt x="2332774" y="5778500"/>
                  </a:lnTo>
                  <a:lnTo>
                    <a:pt x="2386304" y="5778500"/>
                  </a:lnTo>
                  <a:lnTo>
                    <a:pt x="2386304" y="5295900"/>
                  </a:lnTo>
                  <a:close/>
                </a:path>
                <a:path w="17550130" h="5778500">
                  <a:moveTo>
                    <a:pt x="2969526" y="5295900"/>
                  </a:moveTo>
                  <a:lnTo>
                    <a:pt x="2915983" y="5295900"/>
                  </a:lnTo>
                  <a:lnTo>
                    <a:pt x="2915983" y="5778500"/>
                  </a:lnTo>
                  <a:lnTo>
                    <a:pt x="2969526" y="5778500"/>
                  </a:lnTo>
                  <a:lnTo>
                    <a:pt x="2969526" y="5295900"/>
                  </a:lnTo>
                  <a:close/>
                </a:path>
                <a:path w="17550130" h="5778500">
                  <a:moveTo>
                    <a:pt x="3552761" y="5295900"/>
                  </a:moveTo>
                  <a:lnTo>
                    <a:pt x="3499218" y="5295900"/>
                  </a:lnTo>
                  <a:lnTo>
                    <a:pt x="3499218" y="5778500"/>
                  </a:lnTo>
                  <a:lnTo>
                    <a:pt x="3552761" y="5778500"/>
                  </a:lnTo>
                  <a:lnTo>
                    <a:pt x="3552761" y="5295900"/>
                  </a:lnTo>
                  <a:close/>
                </a:path>
                <a:path w="17550130" h="5778500">
                  <a:moveTo>
                    <a:pt x="4135983" y="5295900"/>
                  </a:moveTo>
                  <a:lnTo>
                    <a:pt x="4082440" y="5295900"/>
                  </a:lnTo>
                  <a:lnTo>
                    <a:pt x="4082440" y="5778500"/>
                  </a:lnTo>
                  <a:lnTo>
                    <a:pt x="4135983" y="5778500"/>
                  </a:lnTo>
                  <a:lnTo>
                    <a:pt x="4135983" y="5295900"/>
                  </a:lnTo>
                  <a:close/>
                </a:path>
                <a:path w="17550130" h="5778500">
                  <a:moveTo>
                    <a:pt x="4719193" y="5295900"/>
                  </a:moveTo>
                  <a:lnTo>
                    <a:pt x="4665662" y="5295900"/>
                  </a:lnTo>
                  <a:lnTo>
                    <a:pt x="4665662" y="5778500"/>
                  </a:lnTo>
                  <a:lnTo>
                    <a:pt x="4719193" y="5778500"/>
                  </a:lnTo>
                  <a:lnTo>
                    <a:pt x="4719193" y="5295900"/>
                  </a:lnTo>
                  <a:close/>
                </a:path>
                <a:path w="17550130" h="5778500">
                  <a:moveTo>
                    <a:pt x="5302415" y="5295900"/>
                  </a:moveTo>
                  <a:lnTo>
                    <a:pt x="5248872" y="5295900"/>
                  </a:lnTo>
                  <a:lnTo>
                    <a:pt x="5248872" y="5778500"/>
                  </a:lnTo>
                  <a:lnTo>
                    <a:pt x="5302415" y="5778500"/>
                  </a:lnTo>
                  <a:lnTo>
                    <a:pt x="5302415" y="5295900"/>
                  </a:lnTo>
                  <a:close/>
                </a:path>
                <a:path w="17550130" h="5778500">
                  <a:moveTo>
                    <a:pt x="5885624" y="5295900"/>
                  </a:moveTo>
                  <a:lnTo>
                    <a:pt x="5832094" y="5295900"/>
                  </a:lnTo>
                  <a:lnTo>
                    <a:pt x="5832094" y="5778500"/>
                  </a:lnTo>
                  <a:lnTo>
                    <a:pt x="5885624" y="5778500"/>
                  </a:lnTo>
                  <a:lnTo>
                    <a:pt x="5885624" y="5295900"/>
                  </a:lnTo>
                  <a:close/>
                </a:path>
                <a:path w="17550130" h="5778500">
                  <a:moveTo>
                    <a:pt x="6468859" y="5295900"/>
                  </a:moveTo>
                  <a:lnTo>
                    <a:pt x="6415329" y="5295900"/>
                  </a:lnTo>
                  <a:lnTo>
                    <a:pt x="6415329" y="5778500"/>
                  </a:lnTo>
                  <a:lnTo>
                    <a:pt x="6468859" y="5778500"/>
                  </a:lnTo>
                  <a:lnTo>
                    <a:pt x="6468859" y="5295900"/>
                  </a:lnTo>
                  <a:close/>
                </a:path>
                <a:path w="17550130" h="5778500">
                  <a:moveTo>
                    <a:pt x="7052081" y="5295900"/>
                  </a:moveTo>
                  <a:lnTo>
                    <a:pt x="6998538" y="5295900"/>
                  </a:lnTo>
                  <a:lnTo>
                    <a:pt x="6998538" y="5778500"/>
                  </a:lnTo>
                  <a:lnTo>
                    <a:pt x="7052081" y="5778500"/>
                  </a:lnTo>
                  <a:lnTo>
                    <a:pt x="7052081" y="5295900"/>
                  </a:lnTo>
                  <a:close/>
                </a:path>
                <a:path w="17550130" h="5778500">
                  <a:moveTo>
                    <a:pt x="7635303" y="5295900"/>
                  </a:moveTo>
                  <a:lnTo>
                    <a:pt x="7581760" y="5295900"/>
                  </a:lnTo>
                  <a:lnTo>
                    <a:pt x="7581760" y="5778500"/>
                  </a:lnTo>
                  <a:lnTo>
                    <a:pt x="7635303" y="5778500"/>
                  </a:lnTo>
                  <a:lnTo>
                    <a:pt x="7635303" y="5295900"/>
                  </a:lnTo>
                  <a:close/>
                </a:path>
                <a:path w="17550130" h="5778500">
                  <a:moveTo>
                    <a:pt x="8218513" y="5295900"/>
                  </a:moveTo>
                  <a:lnTo>
                    <a:pt x="8164982" y="5295900"/>
                  </a:lnTo>
                  <a:lnTo>
                    <a:pt x="8164982" y="5778500"/>
                  </a:lnTo>
                  <a:lnTo>
                    <a:pt x="8218513" y="5778500"/>
                  </a:lnTo>
                  <a:lnTo>
                    <a:pt x="8218513" y="5295900"/>
                  </a:lnTo>
                  <a:close/>
                </a:path>
                <a:path w="17550130" h="5778500">
                  <a:moveTo>
                    <a:pt x="8801735" y="5295900"/>
                  </a:moveTo>
                  <a:lnTo>
                    <a:pt x="8748192" y="5295900"/>
                  </a:lnTo>
                  <a:lnTo>
                    <a:pt x="8748192" y="5778500"/>
                  </a:lnTo>
                  <a:lnTo>
                    <a:pt x="8801735" y="5778500"/>
                  </a:lnTo>
                  <a:lnTo>
                    <a:pt x="8801735" y="5295900"/>
                  </a:lnTo>
                  <a:close/>
                </a:path>
                <a:path w="17550130" h="5778500">
                  <a:moveTo>
                    <a:pt x="9384944" y="5295900"/>
                  </a:moveTo>
                  <a:lnTo>
                    <a:pt x="9331414" y="5295900"/>
                  </a:lnTo>
                  <a:lnTo>
                    <a:pt x="9331414" y="5778500"/>
                  </a:lnTo>
                  <a:lnTo>
                    <a:pt x="9384944" y="5778500"/>
                  </a:lnTo>
                  <a:lnTo>
                    <a:pt x="9384944" y="5295900"/>
                  </a:lnTo>
                  <a:close/>
                </a:path>
                <a:path w="17550130" h="5778500">
                  <a:moveTo>
                    <a:pt x="9968179" y="5295900"/>
                  </a:moveTo>
                  <a:lnTo>
                    <a:pt x="9914649" y="5295900"/>
                  </a:lnTo>
                  <a:lnTo>
                    <a:pt x="9914649" y="5778500"/>
                  </a:lnTo>
                  <a:lnTo>
                    <a:pt x="9968179" y="5778500"/>
                  </a:lnTo>
                  <a:lnTo>
                    <a:pt x="9968179" y="5295900"/>
                  </a:lnTo>
                  <a:close/>
                </a:path>
                <a:path w="17550130" h="5778500">
                  <a:moveTo>
                    <a:pt x="10551401" y="5295900"/>
                  </a:moveTo>
                  <a:lnTo>
                    <a:pt x="10497871" y="5295900"/>
                  </a:lnTo>
                  <a:lnTo>
                    <a:pt x="10497871" y="5778500"/>
                  </a:lnTo>
                  <a:lnTo>
                    <a:pt x="10551401" y="5778500"/>
                  </a:lnTo>
                  <a:lnTo>
                    <a:pt x="10551401" y="5295900"/>
                  </a:lnTo>
                  <a:close/>
                </a:path>
                <a:path w="17550130" h="5778500">
                  <a:moveTo>
                    <a:pt x="11134623" y="5295900"/>
                  </a:moveTo>
                  <a:lnTo>
                    <a:pt x="11081080" y="5295900"/>
                  </a:lnTo>
                  <a:lnTo>
                    <a:pt x="11081080" y="5778500"/>
                  </a:lnTo>
                  <a:lnTo>
                    <a:pt x="11134623" y="5778500"/>
                  </a:lnTo>
                  <a:lnTo>
                    <a:pt x="11134623" y="5295900"/>
                  </a:lnTo>
                  <a:close/>
                </a:path>
                <a:path w="17550130" h="5778500">
                  <a:moveTo>
                    <a:pt x="11717833" y="5295900"/>
                  </a:moveTo>
                  <a:lnTo>
                    <a:pt x="11664302" y="5295900"/>
                  </a:lnTo>
                  <a:lnTo>
                    <a:pt x="11664302" y="5778500"/>
                  </a:lnTo>
                  <a:lnTo>
                    <a:pt x="11717833" y="5778500"/>
                  </a:lnTo>
                  <a:lnTo>
                    <a:pt x="11717833" y="5295900"/>
                  </a:lnTo>
                  <a:close/>
                </a:path>
                <a:path w="17550130" h="5778500">
                  <a:moveTo>
                    <a:pt x="12301055" y="5295900"/>
                  </a:moveTo>
                  <a:lnTo>
                    <a:pt x="12247512" y="5295900"/>
                  </a:lnTo>
                  <a:lnTo>
                    <a:pt x="12247512" y="5778500"/>
                  </a:lnTo>
                  <a:lnTo>
                    <a:pt x="12301055" y="5778500"/>
                  </a:lnTo>
                  <a:lnTo>
                    <a:pt x="12301055" y="5295900"/>
                  </a:lnTo>
                  <a:close/>
                </a:path>
                <a:path w="17550130" h="5778500">
                  <a:moveTo>
                    <a:pt x="12884290" y="5295900"/>
                  </a:moveTo>
                  <a:lnTo>
                    <a:pt x="12830747" y="5295900"/>
                  </a:lnTo>
                  <a:lnTo>
                    <a:pt x="12830747" y="5778500"/>
                  </a:lnTo>
                  <a:lnTo>
                    <a:pt x="12884290" y="5778500"/>
                  </a:lnTo>
                  <a:lnTo>
                    <a:pt x="12884290" y="5295900"/>
                  </a:lnTo>
                  <a:close/>
                </a:path>
                <a:path w="17550130" h="5778500">
                  <a:moveTo>
                    <a:pt x="13467512" y="5295900"/>
                  </a:moveTo>
                  <a:lnTo>
                    <a:pt x="13413969" y="5295900"/>
                  </a:lnTo>
                  <a:lnTo>
                    <a:pt x="13413969" y="5778500"/>
                  </a:lnTo>
                  <a:lnTo>
                    <a:pt x="13467512" y="5778500"/>
                  </a:lnTo>
                  <a:lnTo>
                    <a:pt x="13467512" y="5295900"/>
                  </a:lnTo>
                  <a:close/>
                </a:path>
                <a:path w="17550130" h="5778500">
                  <a:moveTo>
                    <a:pt x="14050721" y="5295900"/>
                  </a:moveTo>
                  <a:lnTo>
                    <a:pt x="13997191" y="5295900"/>
                  </a:lnTo>
                  <a:lnTo>
                    <a:pt x="13997191" y="5778500"/>
                  </a:lnTo>
                  <a:lnTo>
                    <a:pt x="14050721" y="5778500"/>
                  </a:lnTo>
                  <a:lnTo>
                    <a:pt x="14050721" y="5295900"/>
                  </a:lnTo>
                  <a:close/>
                </a:path>
                <a:path w="17550130" h="5778500">
                  <a:moveTo>
                    <a:pt x="14633943" y="5295900"/>
                  </a:moveTo>
                  <a:lnTo>
                    <a:pt x="14580400" y="5295900"/>
                  </a:lnTo>
                  <a:lnTo>
                    <a:pt x="14580400" y="5778500"/>
                  </a:lnTo>
                  <a:lnTo>
                    <a:pt x="14633943" y="5778500"/>
                  </a:lnTo>
                  <a:lnTo>
                    <a:pt x="14633943" y="5295900"/>
                  </a:lnTo>
                  <a:close/>
                </a:path>
                <a:path w="17550130" h="5778500">
                  <a:moveTo>
                    <a:pt x="16966832" y="4660900"/>
                  </a:moveTo>
                  <a:lnTo>
                    <a:pt x="16913289" y="4660900"/>
                  </a:lnTo>
                  <a:lnTo>
                    <a:pt x="16913289" y="5194300"/>
                  </a:lnTo>
                  <a:lnTo>
                    <a:pt x="16966832" y="5194300"/>
                  </a:lnTo>
                  <a:lnTo>
                    <a:pt x="16966832" y="4660900"/>
                  </a:lnTo>
                  <a:close/>
                </a:path>
                <a:path w="17550130" h="5778500">
                  <a:moveTo>
                    <a:pt x="16966832" y="4076700"/>
                  </a:moveTo>
                  <a:lnTo>
                    <a:pt x="16913289" y="4076700"/>
                  </a:lnTo>
                  <a:lnTo>
                    <a:pt x="16913289" y="4610100"/>
                  </a:lnTo>
                  <a:lnTo>
                    <a:pt x="16966832" y="4610100"/>
                  </a:lnTo>
                  <a:lnTo>
                    <a:pt x="16966832" y="4076700"/>
                  </a:lnTo>
                  <a:close/>
                </a:path>
                <a:path w="17550130" h="5778500">
                  <a:moveTo>
                    <a:pt x="16966832" y="3492500"/>
                  </a:moveTo>
                  <a:lnTo>
                    <a:pt x="16913289" y="3492500"/>
                  </a:lnTo>
                  <a:lnTo>
                    <a:pt x="16913289" y="4025900"/>
                  </a:lnTo>
                  <a:lnTo>
                    <a:pt x="16966832" y="4025900"/>
                  </a:lnTo>
                  <a:lnTo>
                    <a:pt x="16966832" y="3492500"/>
                  </a:lnTo>
                  <a:close/>
                </a:path>
                <a:path w="17550130" h="5778500">
                  <a:moveTo>
                    <a:pt x="16966832" y="2908300"/>
                  </a:moveTo>
                  <a:lnTo>
                    <a:pt x="16913289" y="2908300"/>
                  </a:lnTo>
                  <a:lnTo>
                    <a:pt x="16913289" y="3441700"/>
                  </a:lnTo>
                  <a:lnTo>
                    <a:pt x="16966832" y="3441700"/>
                  </a:lnTo>
                  <a:lnTo>
                    <a:pt x="16966832" y="2908300"/>
                  </a:lnTo>
                  <a:close/>
                </a:path>
                <a:path w="17550130" h="5778500">
                  <a:moveTo>
                    <a:pt x="16966832" y="2324100"/>
                  </a:moveTo>
                  <a:lnTo>
                    <a:pt x="16913289" y="2324100"/>
                  </a:lnTo>
                  <a:lnTo>
                    <a:pt x="16913289" y="2857500"/>
                  </a:lnTo>
                  <a:lnTo>
                    <a:pt x="16966832" y="2857500"/>
                  </a:lnTo>
                  <a:lnTo>
                    <a:pt x="16966832" y="2324100"/>
                  </a:lnTo>
                  <a:close/>
                </a:path>
                <a:path w="17550130" h="5778500">
                  <a:moveTo>
                    <a:pt x="16966832" y="1739900"/>
                  </a:moveTo>
                  <a:lnTo>
                    <a:pt x="16913289" y="1739900"/>
                  </a:lnTo>
                  <a:lnTo>
                    <a:pt x="16913289" y="2273300"/>
                  </a:lnTo>
                  <a:lnTo>
                    <a:pt x="16966832" y="2273300"/>
                  </a:lnTo>
                  <a:lnTo>
                    <a:pt x="16966832" y="1739900"/>
                  </a:lnTo>
                  <a:close/>
                </a:path>
                <a:path w="17550130" h="5778500">
                  <a:moveTo>
                    <a:pt x="16966832" y="1155700"/>
                  </a:moveTo>
                  <a:lnTo>
                    <a:pt x="16913289" y="1155700"/>
                  </a:lnTo>
                  <a:lnTo>
                    <a:pt x="16913289" y="1689100"/>
                  </a:lnTo>
                  <a:lnTo>
                    <a:pt x="16966832" y="1689100"/>
                  </a:lnTo>
                  <a:lnTo>
                    <a:pt x="16966832" y="1155700"/>
                  </a:lnTo>
                  <a:close/>
                </a:path>
                <a:path w="17550130" h="5778500">
                  <a:moveTo>
                    <a:pt x="16966832" y="571500"/>
                  </a:moveTo>
                  <a:lnTo>
                    <a:pt x="16913289" y="571500"/>
                  </a:lnTo>
                  <a:lnTo>
                    <a:pt x="16913289" y="1104900"/>
                  </a:lnTo>
                  <a:lnTo>
                    <a:pt x="16966832" y="1104900"/>
                  </a:lnTo>
                  <a:lnTo>
                    <a:pt x="16966832" y="571500"/>
                  </a:lnTo>
                  <a:close/>
                </a:path>
                <a:path w="17550130" h="57785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20700"/>
                  </a:lnTo>
                  <a:lnTo>
                    <a:pt x="16966832" y="520700"/>
                  </a:lnTo>
                  <a:lnTo>
                    <a:pt x="16966832" y="0"/>
                  </a:lnTo>
                  <a:close/>
                </a:path>
                <a:path w="17550130" h="5778500">
                  <a:moveTo>
                    <a:pt x="17550041" y="4660900"/>
                  </a:moveTo>
                  <a:lnTo>
                    <a:pt x="17496511" y="4660900"/>
                  </a:lnTo>
                  <a:lnTo>
                    <a:pt x="17496511" y="5194300"/>
                  </a:lnTo>
                  <a:lnTo>
                    <a:pt x="17550041" y="5194300"/>
                  </a:lnTo>
                  <a:lnTo>
                    <a:pt x="17550041" y="4660900"/>
                  </a:lnTo>
                  <a:close/>
                </a:path>
                <a:path w="17550130" h="5778500">
                  <a:moveTo>
                    <a:pt x="17550041" y="4076700"/>
                  </a:moveTo>
                  <a:lnTo>
                    <a:pt x="17496511" y="4076700"/>
                  </a:lnTo>
                  <a:lnTo>
                    <a:pt x="17496511" y="4610100"/>
                  </a:lnTo>
                  <a:lnTo>
                    <a:pt x="17550041" y="4610100"/>
                  </a:lnTo>
                  <a:lnTo>
                    <a:pt x="17550041" y="4076700"/>
                  </a:lnTo>
                  <a:close/>
                </a:path>
                <a:path w="17550130" h="5778500">
                  <a:moveTo>
                    <a:pt x="17550041" y="3492500"/>
                  </a:moveTo>
                  <a:lnTo>
                    <a:pt x="17496511" y="3492500"/>
                  </a:lnTo>
                  <a:lnTo>
                    <a:pt x="17496511" y="4025900"/>
                  </a:lnTo>
                  <a:lnTo>
                    <a:pt x="17550041" y="4025900"/>
                  </a:lnTo>
                  <a:lnTo>
                    <a:pt x="17550041" y="3492500"/>
                  </a:lnTo>
                  <a:close/>
                </a:path>
                <a:path w="17550130" h="5778500">
                  <a:moveTo>
                    <a:pt x="17550041" y="2908300"/>
                  </a:moveTo>
                  <a:lnTo>
                    <a:pt x="17496511" y="2908300"/>
                  </a:lnTo>
                  <a:lnTo>
                    <a:pt x="17496511" y="3441700"/>
                  </a:lnTo>
                  <a:lnTo>
                    <a:pt x="17550041" y="3441700"/>
                  </a:lnTo>
                  <a:lnTo>
                    <a:pt x="17550041" y="2908300"/>
                  </a:lnTo>
                  <a:close/>
                </a:path>
                <a:path w="17550130" h="5778500">
                  <a:moveTo>
                    <a:pt x="17550041" y="2324100"/>
                  </a:moveTo>
                  <a:lnTo>
                    <a:pt x="17496511" y="2324100"/>
                  </a:lnTo>
                  <a:lnTo>
                    <a:pt x="17496511" y="2857500"/>
                  </a:lnTo>
                  <a:lnTo>
                    <a:pt x="17550041" y="2857500"/>
                  </a:lnTo>
                  <a:lnTo>
                    <a:pt x="17550041" y="2324100"/>
                  </a:lnTo>
                  <a:close/>
                </a:path>
                <a:path w="17550130" h="5778500">
                  <a:moveTo>
                    <a:pt x="17550041" y="1739900"/>
                  </a:moveTo>
                  <a:lnTo>
                    <a:pt x="17496511" y="1739900"/>
                  </a:lnTo>
                  <a:lnTo>
                    <a:pt x="17496511" y="2273300"/>
                  </a:lnTo>
                  <a:lnTo>
                    <a:pt x="17550041" y="2273300"/>
                  </a:lnTo>
                  <a:lnTo>
                    <a:pt x="17550041" y="1739900"/>
                  </a:lnTo>
                  <a:close/>
                </a:path>
                <a:path w="17550130" h="5778500">
                  <a:moveTo>
                    <a:pt x="17550041" y="1155700"/>
                  </a:moveTo>
                  <a:lnTo>
                    <a:pt x="17496511" y="1155700"/>
                  </a:lnTo>
                  <a:lnTo>
                    <a:pt x="17496511" y="1689100"/>
                  </a:lnTo>
                  <a:lnTo>
                    <a:pt x="17550041" y="1689100"/>
                  </a:lnTo>
                  <a:lnTo>
                    <a:pt x="17550041" y="1155700"/>
                  </a:lnTo>
                  <a:close/>
                </a:path>
                <a:path w="17550130" h="5778500">
                  <a:moveTo>
                    <a:pt x="17550041" y="571500"/>
                  </a:moveTo>
                  <a:lnTo>
                    <a:pt x="17496511" y="571500"/>
                  </a:lnTo>
                  <a:lnTo>
                    <a:pt x="17496511" y="1104900"/>
                  </a:lnTo>
                  <a:lnTo>
                    <a:pt x="17550041" y="1104900"/>
                  </a:lnTo>
                  <a:lnTo>
                    <a:pt x="17550041" y="571500"/>
                  </a:lnTo>
                  <a:close/>
                </a:path>
                <a:path w="17550130" h="57785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20700"/>
                  </a:lnTo>
                  <a:lnTo>
                    <a:pt x="17550041" y="5207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8661" y="9359912"/>
              <a:ext cx="17550130" cy="914400"/>
            </a:xfrm>
            <a:custGeom>
              <a:avLst/>
              <a:gdLst/>
              <a:ahLst/>
              <a:cxnLst/>
              <a:rect l="l" t="t" r="r" b="b"/>
              <a:pathLst>
                <a:path w="17550130" h="914400">
                  <a:moveTo>
                    <a:pt x="53428" y="584200"/>
                  </a:moveTo>
                  <a:lnTo>
                    <a:pt x="0" y="584200"/>
                  </a:lnTo>
                  <a:lnTo>
                    <a:pt x="0" y="914400"/>
                  </a:lnTo>
                  <a:lnTo>
                    <a:pt x="53428" y="914400"/>
                  </a:lnTo>
                  <a:lnTo>
                    <a:pt x="53428" y="584200"/>
                  </a:lnTo>
                  <a:close/>
                </a:path>
                <a:path w="17550130" h="9144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914400"/>
                  </a:lnTo>
                  <a:lnTo>
                    <a:pt x="636663" y="914400"/>
                  </a:lnTo>
                  <a:lnTo>
                    <a:pt x="636663" y="584200"/>
                  </a:lnTo>
                  <a:close/>
                </a:path>
                <a:path w="17550130" h="9144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914400"/>
                  </a:lnTo>
                  <a:lnTo>
                    <a:pt x="1219873" y="914400"/>
                  </a:lnTo>
                  <a:lnTo>
                    <a:pt x="1219873" y="584200"/>
                  </a:lnTo>
                  <a:close/>
                </a:path>
                <a:path w="17550130" h="9144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914400"/>
                  </a:lnTo>
                  <a:lnTo>
                    <a:pt x="1803095" y="914400"/>
                  </a:lnTo>
                  <a:lnTo>
                    <a:pt x="1803095" y="584200"/>
                  </a:lnTo>
                  <a:close/>
                </a:path>
                <a:path w="17550130" h="9144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914400"/>
                  </a:lnTo>
                  <a:lnTo>
                    <a:pt x="2386304" y="914400"/>
                  </a:lnTo>
                  <a:lnTo>
                    <a:pt x="2386304" y="584200"/>
                  </a:lnTo>
                  <a:close/>
                </a:path>
                <a:path w="17550130" h="9144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914400"/>
                  </a:lnTo>
                  <a:lnTo>
                    <a:pt x="2969526" y="914400"/>
                  </a:lnTo>
                  <a:lnTo>
                    <a:pt x="2969526" y="584200"/>
                  </a:lnTo>
                  <a:close/>
                </a:path>
                <a:path w="17550130" h="9144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914400"/>
                  </a:lnTo>
                  <a:lnTo>
                    <a:pt x="3552761" y="914400"/>
                  </a:lnTo>
                  <a:lnTo>
                    <a:pt x="3552761" y="584200"/>
                  </a:lnTo>
                  <a:close/>
                </a:path>
                <a:path w="17550130" h="9144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914400"/>
                  </a:lnTo>
                  <a:lnTo>
                    <a:pt x="4135983" y="914400"/>
                  </a:lnTo>
                  <a:lnTo>
                    <a:pt x="4135983" y="584200"/>
                  </a:lnTo>
                  <a:close/>
                </a:path>
                <a:path w="17550130" h="9144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914400"/>
                  </a:lnTo>
                  <a:lnTo>
                    <a:pt x="4719193" y="914400"/>
                  </a:lnTo>
                  <a:lnTo>
                    <a:pt x="4719193" y="584200"/>
                  </a:lnTo>
                  <a:close/>
                </a:path>
                <a:path w="17550130" h="9144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914400"/>
                  </a:lnTo>
                  <a:lnTo>
                    <a:pt x="5302415" y="914400"/>
                  </a:lnTo>
                  <a:lnTo>
                    <a:pt x="5302415" y="584200"/>
                  </a:lnTo>
                  <a:close/>
                </a:path>
                <a:path w="17550130" h="9144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914400"/>
                  </a:lnTo>
                  <a:lnTo>
                    <a:pt x="5885624" y="914400"/>
                  </a:lnTo>
                  <a:lnTo>
                    <a:pt x="5885624" y="584200"/>
                  </a:lnTo>
                  <a:close/>
                </a:path>
                <a:path w="17550130" h="9144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914400"/>
                  </a:lnTo>
                  <a:lnTo>
                    <a:pt x="6468859" y="914400"/>
                  </a:lnTo>
                  <a:lnTo>
                    <a:pt x="6468859" y="584200"/>
                  </a:lnTo>
                  <a:close/>
                </a:path>
                <a:path w="17550130" h="9144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914400"/>
                  </a:lnTo>
                  <a:lnTo>
                    <a:pt x="7052081" y="914400"/>
                  </a:lnTo>
                  <a:lnTo>
                    <a:pt x="7052081" y="584200"/>
                  </a:lnTo>
                  <a:close/>
                </a:path>
                <a:path w="17550130" h="9144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914400"/>
                  </a:lnTo>
                  <a:lnTo>
                    <a:pt x="7635303" y="914400"/>
                  </a:lnTo>
                  <a:lnTo>
                    <a:pt x="7635303" y="584200"/>
                  </a:lnTo>
                  <a:close/>
                </a:path>
                <a:path w="17550130" h="9144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914400"/>
                  </a:lnTo>
                  <a:lnTo>
                    <a:pt x="8218513" y="914400"/>
                  </a:lnTo>
                  <a:lnTo>
                    <a:pt x="8218513" y="584200"/>
                  </a:lnTo>
                  <a:close/>
                </a:path>
                <a:path w="17550130" h="9144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914400"/>
                  </a:lnTo>
                  <a:lnTo>
                    <a:pt x="8801735" y="914400"/>
                  </a:lnTo>
                  <a:lnTo>
                    <a:pt x="8801735" y="584200"/>
                  </a:lnTo>
                  <a:close/>
                </a:path>
                <a:path w="17550130" h="9144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914400"/>
                  </a:lnTo>
                  <a:lnTo>
                    <a:pt x="9384944" y="914400"/>
                  </a:lnTo>
                  <a:lnTo>
                    <a:pt x="9384944" y="584200"/>
                  </a:lnTo>
                  <a:close/>
                </a:path>
                <a:path w="17550130" h="9144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914400"/>
                  </a:lnTo>
                  <a:lnTo>
                    <a:pt x="9968179" y="914400"/>
                  </a:lnTo>
                  <a:lnTo>
                    <a:pt x="9968179" y="584200"/>
                  </a:lnTo>
                  <a:close/>
                </a:path>
                <a:path w="17550130" h="9144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914400"/>
                  </a:lnTo>
                  <a:lnTo>
                    <a:pt x="10551401" y="914400"/>
                  </a:lnTo>
                  <a:lnTo>
                    <a:pt x="10551401" y="584200"/>
                  </a:lnTo>
                  <a:close/>
                </a:path>
                <a:path w="17550130" h="9144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914400"/>
                  </a:lnTo>
                  <a:lnTo>
                    <a:pt x="11134623" y="914400"/>
                  </a:lnTo>
                  <a:lnTo>
                    <a:pt x="11134623" y="584200"/>
                  </a:lnTo>
                  <a:close/>
                </a:path>
                <a:path w="17550130" h="9144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914400"/>
                  </a:lnTo>
                  <a:lnTo>
                    <a:pt x="11717833" y="914400"/>
                  </a:lnTo>
                  <a:lnTo>
                    <a:pt x="11717833" y="584200"/>
                  </a:lnTo>
                  <a:close/>
                </a:path>
                <a:path w="17550130" h="9144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914400"/>
                  </a:lnTo>
                  <a:lnTo>
                    <a:pt x="12301055" y="914400"/>
                  </a:lnTo>
                  <a:lnTo>
                    <a:pt x="12301055" y="584200"/>
                  </a:lnTo>
                  <a:close/>
                </a:path>
                <a:path w="17550130" h="9144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914400"/>
                  </a:lnTo>
                  <a:lnTo>
                    <a:pt x="12884290" y="914400"/>
                  </a:lnTo>
                  <a:lnTo>
                    <a:pt x="12884290" y="584200"/>
                  </a:lnTo>
                  <a:close/>
                </a:path>
                <a:path w="17550130" h="9144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914400"/>
                  </a:lnTo>
                  <a:lnTo>
                    <a:pt x="13467512" y="914400"/>
                  </a:lnTo>
                  <a:lnTo>
                    <a:pt x="13467512" y="584200"/>
                  </a:lnTo>
                  <a:close/>
                </a:path>
                <a:path w="17550130" h="9144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914400"/>
                  </a:lnTo>
                  <a:lnTo>
                    <a:pt x="14050721" y="914400"/>
                  </a:lnTo>
                  <a:lnTo>
                    <a:pt x="14050721" y="584200"/>
                  </a:lnTo>
                  <a:close/>
                </a:path>
                <a:path w="17550130" h="9144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914400"/>
                  </a:lnTo>
                  <a:lnTo>
                    <a:pt x="14633943" y="914400"/>
                  </a:lnTo>
                  <a:lnTo>
                    <a:pt x="14633943" y="584200"/>
                  </a:lnTo>
                  <a:close/>
                </a:path>
                <a:path w="17550130" h="914400">
                  <a:moveTo>
                    <a:pt x="14633943" y="50800"/>
                  </a:moveTo>
                  <a:lnTo>
                    <a:pt x="14580400" y="50800"/>
                  </a:lnTo>
                  <a:lnTo>
                    <a:pt x="14580400" y="533400"/>
                  </a:lnTo>
                  <a:lnTo>
                    <a:pt x="14633943" y="533400"/>
                  </a:lnTo>
                  <a:lnTo>
                    <a:pt x="14633943" y="50800"/>
                  </a:lnTo>
                  <a:close/>
                </a:path>
                <a:path w="17550130" h="9144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914400"/>
                  </a:lnTo>
                  <a:lnTo>
                    <a:pt x="15217166" y="914400"/>
                  </a:lnTo>
                  <a:lnTo>
                    <a:pt x="15217166" y="584200"/>
                  </a:lnTo>
                  <a:close/>
                </a:path>
                <a:path w="17550130" h="914400">
                  <a:moveTo>
                    <a:pt x="15217166" y="50800"/>
                  </a:moveTo>
                  <a:lnTo>
                    <a:pt x="15163622" y="50800"/>
                  </a:lnTo>
                  <a:lnTo>
                    <a:pt x="15163622" y="533400"/>
                  </a:lnTo>
                  <a:lnTo>
                    <a:pt x="15217166" y="533400"/>
                  </a:lnTo>
                  <a:lnTo>
                    <a:pt x="15217166" y="50800"/>
                  </a:lnTo>
                  <a:close/>
                </a:path>
                <a:path w="17550130" h="9144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914400"/>
                  </a:lnTo>
                  <a:lnTo>
                    <a:pt x="15800400" y="914400"/>
                  </a:lnTo>
                  <a:lnTo>
                    <a:pt x="15800400" y="584200"/>
                  </a:lnTo>
                  <a:close/>
                </a:path>
                <a:path w="17550130" h="914400">
                  <a:moveTo>
                    <a:pt x="15800400" y="50800"/>
                  </a:moveTo>
                  <a:lnTo>
                    <a:pt x="15746857" y="50800"/>
                  </a:lnTo>
                  <a:lnTo>
                    <a:pt x="15746857" y="533400"/>
                  </a:lnTo>
                  <a:lnTo>
                    <a:pt x="15800400" y="533400"/>
                  </a:lnTo>
                  <a:lnTo>
                    <a:pt x="15800400" y="50800"/>
                  </a:lnTo>
                  <a:close/>
                </a:path>
                <a:path w="17550130" h="9144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914400"/>
                  </a:lnTo>
                  <a:lnTo>
                    <a:pt x="16383610" y="914400"/>
                  </a:lnTo>
                  <a:lnTo>
                    <a:pt x="16383610" y="584200"/>
                  </a:lnTo>
                  <a:close/>
                </a:path>
                <a:path w="17550130" h="914400">
                  <a:moveTo>
                    <a:pt x="16383610" y="50800"/>
                  </a:moveTo>
                  <a:lnTo>
                    <a:pt x="16330079" y="50800"/>
                  </a:lnTo>
                  <a:lnTo>
                    <a:pt x="16330079" y="533400"/>
                  </a:lnTo>
                  <a:lnTo>
                    <a:pt x="16383610" y="533400"/>
                  </a:lnTo>
                  <a:lnTo>
                    <a:pt x="16383610" y="50800"/>
                  </a:lnTo>
                  <a:close/>
                </a:path>
                <a:path w="17550130" h="9144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914400"/>
                  </a:lnTo>
                  <a:lnTo>
                    <a:pt x="16966832" y="914400"/>
                  </a:lnTo>
                  <a:lnTo>
                    <a:pt x="16966832" y="584200"/>
                  </a:lnTo>
                  <a:close/>
                </a:path>
                <a:path w="17550130" h="9144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33400"/>
                  </a:lnTo>
                  <a:lnTo>
                    <a:pt x="16966832" y="533400"/>
                  </a:lnTo>
                  <a:lnTo>
                    <a:pt x="16966832" y="0"/>
                  </a:lnTo>
                  <a:close/>
                </a:path>
                <a:path w="17550130" h="9144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914400"/>
                  </a:lnTo>
                  <a:lnTo>
                    <a:pt x="17550041" y="914400"/>
                  </a:lnTo>
                  <a:lnTo>
                    <a:pt x="17550041" y="584200"/>
                  </a:lnTo>
                  <a:close/>
                </a:path>
                <a:path w="17550130" h="9144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33400"/>
                  </a:lnTo>
                  <a:lnTo>
                    <a:pt x="17550041" y="5334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24939" y="1181112"/>
              <a:ext cx="15478125" cy="8229600"/>
            </a:xfrm>
            <a:custGeom>
              <a:avLst/>
              <a:gdLst/>
              <a:ahLst/>
              <a:cxnLst/>
              <a:rect l="l" t="t" r="r" b="b"/>
              <a:pathLst>
                <a:path w="15478125" h="8229600">
                  <a:moveTo>
                    <a:pt x="15478100" y="0"/>
                  </a:moveTo>
                  <a:lnTo>
                    <a:pt x="0" y="0"/>
                  </a:lnTo>
                  <a:lnTo>
                    <a:pt x="0" y="8077200"/>
                  </a:lnTo>
                  <a:lnTo>
                    <a:pt x="0" y="8229600"/>
                  </a:lnTo>
                  <a:lnTo>
                    <a:pt x="15478100" y="8229600"/>
                  </a:lnTo>
                  <a:lnTo>
                    <a:pt x="15478100" y="8077200"/>
                  </a:lnTo>
                  <a:lnTo>
                    <a:pt x="1547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72539" y="1028712"/>
              <a:ext cx="15478125" cy="8229600"/>
            </a:xfrm>
            <a:custGeom>
              <a:avLst/>
              <a:gdLst/>
              <a:ahLst/>
              <a:cxnLst/>
              <a:rect l="l" t="t" r="r" b="b"/>
              <a:pathLst>
                <a:path w="15478125" h="8229600">
                  <a:moveTo>
                    <a:pt x="15478100" y="2380958"/>
                  </a:moveTo>
                  <a:lnTo>
                    <a:pt x="0" y="2380958"/>
                  </a:lnTo>
                  <a:lnTo>
                    <a:pt x="0" y="8229600"/>
                  </a:lnTo>
                  <a:lnTo>
                    <a:pt x="15478100" y="8229600"/>
                  </a:lnTo>
                  <a:lnTo>
                    <a:pt x="15478100" y="2380958"/>
                  </a:lnTo>
                  <a:close/>
                </a:path>
                <a:path w="15478125" h="8229600">
                  <a:moveTo>
                    <a:pt x="15478100" y="0"/>
                  </a:moveTo>
                  <a:lnTo>
                    <a:pt x="0" y="0"/>
                  </a:lnTo>
                  <a:lnTo>
                    <a:pt x="0" y="2271839"/>
                  </a:lnTo>
                  <a:lnTo>
                    <a:pt x="15478100" y="2271839"/>
                  </a:lnTo>
                  <a:lnTo>
                    <a:pt x="15478100" y="0"/>
                  </a:lnTo>
                  <a:close/>
                </a:path>
              </a:pathLst>
            </a:custGeom>
            <a:solidFill>
              <a:srgbClr val="FDFA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72551" y="1028732"/>
              <a:ext cx="15478125" cy="8229600"/>
            </a:xfrm>
            <a:custGeom>
              <a:avLst/>
              <a:gdLst/>
              <a:ahLst/>
              <a:cxnLst/>
              <a:rect l="l" t="t" r="r" b="b"/>
              <a:pathLst>
                <a:path w="15478125" h="8229600">
                  <a:moveTo>
                    <a:pt x="0" y="0"/>
                  </a:moveTo>
                  <a:lnTo>
                    <a:pt x="15477976" y="0"/>
                  </a:lnTo>
                  <a:lnTo>
                    <a:pt x="15477976" y="8229535"/>
                  </a:lnTo>
                  <a:lnTo>
                    <a:pt x="0" y="8229535"/>
                  </a:lnTo>
                  <a:lnTo>
                    <a:pt x="0" y="0"/>
                  </a:lnTo>
                  <a:close/>
                </a:path>
              </a:pathLst>
            </a:custGeom>
            <a:ln w="152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333517" y="3409665"/>
              <a:ext cx="458470" cy="2463165"/>
            </a:xfrm>
            <a:custGeom>
              <a:avLst/>
              <a:gdLst/>
              <a:ahLst/>
              <a:cxnLst/>
              <a:rect l="l" t="t" r="r" b="b"/>
              <a:pathLst>
                <a:path w="458469" h="2463165">
                  <a:moveTo>
                    <a:pt x="458104" y="2462822"/>
                  </a:moveTo>
                  <a:lnTo>
                    <a:pt x="0" y="2462822"/>
                  </a:lnTo>
                  <a:lnTo>
                    <a:pt x="0" y="0"/>
                  </a:lnTo>
                  <a:lnTo>
                    <a:pt x="458104" y="0"/>
                  </a:lnTo>
                  <a:lnTo>
                    <a:pt x="458104" y="2462822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72551" y="3338640"/>
              <a:ext cx="15478125" cy="33020"/>
            </a:xfrm>
            <a:custGeom>
              <a:avLst/>
              <a:gdLst/>
              <a:ahLst/>
              <a:cxnLst/>
              <a:rect l="l" t="t" r="r" b="b"/>
              <a:pathLst>
                <a:path w="15478125" h="33020">
                  <a:moveTo>
                    <a:pt x="0" y="0"/>
                  </a:moveTo>
                  <a:lnTo>
                    <a:pt x="15478096" y="32927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10584" y="1576131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822" y="751644"/>
                  </a:moveTo>
                  <a:lnTo>
                    <a:pt x="328679" y="748715"/>
                  </a:lnTo>
                  <a:lnTo>
                    <a:pt x="283284" y="740166"/>
                  </a:lnTo>
                  <a:lnTo>
                    <a:pt x="239989" y="726346"/>
                  </a:lnTo>
                  <a:lnTo>
                    <a:pt x="199146" y="707610"/>
                  </a:lnTo>
                  <a:lnTo>
                    <a:pt x="161106" y="684309"/>
                  </a:lnTo>
                  <a:lnTo>
                    <a:pt x="126223" y="656795"/>
                  </a:lnTo>
                  <a:lnTo>
                    <a:pt x="94848" y="625420"/>
                  </a:lnTo>
                  <a:lnTo>
                    <a:pt x="67334" y="590537"/>
                  </a:lnTo>
                  <a:lnTo>
                    <a:pt x="44033" y="552497"/>
                  </a:lnTo>
                  <a:lnTo>
                    <a:pt x="25296" y="511654"/>
                  </a:lnTo>
                  <a:lnTo>
                    <a:pt x="11477" y="468359"/>
                  </a:lnTo>
                  <a:lnTo>
                    <a:pt x="2927" y="422964"/>
                  </a:lnTo>
                  <a:lnTo>
                    <a:pt x="0" y="375825"/>
                  </a:lnTo>
                  <a:lnTo>
                    <a:pt x="2927" y="328679"/>
                  </a:lnTo>
                  <a:lnTo>
                    <a:pt x="11477" y="283284"/>
                  </a:lnTo>
                  <a:lnTo>
                    <a:pt x="25296" y="239989"/>
                  </a:lnTo>
                  <a:lnTo>
                    <a:pt x="44033" y="199145"/>
                  </a:lnTo>
                  <a:lnTo>
                    <a:pt x="67334" y="161106"/>
                  </a:lnTo>
                  <a:lnTo>
                    <a:pt x="94848" y="126223"/>
                  </a:lnTo>
                  <a:lnTo>
                    <a:pt x="126223" y="94848"/>
                  </a:lnTo>
                  <a:lnTo>
                    <a:pt x="161106" y="67334"/>
                  </a:lnTo>
                  <a:lnTo>
                    <a:pt x="199146" y="44032"/>
                  </a:lnTo>
                  <a:lnTo>
                    <a:pt x="239989" y="25296"/>
                  </a:lnTo>
                  <a:lnTo>
                    <a:pt x="283284" y="11477"/>
                  </a:lnTo>
                  <a:lnTo>
                    <a:pt x="328679" y="2927"/>
                  </a:lnTo>
                  <a:lnTo>
                    <a:pt x="375814" y="0"/>
                  </a:lnTo>
                  <a:lnTo>
                    <a:pt x="422964" y="2927"/>
                  </a:lnTo>
                  <a:lnTo>
                    <a:pt x="468359" y="11477"/>
                  </a:lnTo>
                  <a:lnTo>
                    <a:pt x="511654" y="25296"/>
                  </a:lnTo>
                  <a:lnTo>
                    <a:pt x="552497" y="44032"/>
                  </a:lnTo>
                  <a:lnTo>
                    <a:pt x="590537" y="67334"/>
                  </a:lnTo>
                  <a:lnTo>
                    <a:pt x="625420" y="94848"/>
                  </a:lnTo>
                  <a:lnTo>
                    <a:pt x="656795" y="126223"/>
                  </a:lnTo>
                  <a:lnTo>
                    <a:pt x="684309" y="161106"/>
                  </a:lnTo>
                  <a:lnTo>
                    <a:pt x="707610" y="199145"/>
                  </a:lnTo>
                  <a:lnTo>
                    <a:pt x="726347" y="239989"/>
                  </a:lnTo>
                  <a:lnTo>
                    <a:pt x="740166" y="283284"/>
                  </a:lnTo>
                  <a:lnTo>
                    <a:pt x="748716" y="328679"/>
                  </a:lnTo>
                  <a:lnTo>
                    <a:pt x="751644" y="375818"/>
                  </a:lnTo>
                  <a:lnTo>
                    <a:pt x="748716" y="422964"/>
                  </a:lnTo>
                  <a:lnTo>
                    <a:pt x="740166" y="468359"/>
                  </a:lnTo>
                  <a:lnTo>
                    <a:pt x="726347" y="511654"/>
                  </a:lnTo>
                  <a:lnTo>
                    <a:pt x="707610" y="552497"/>
                  </a:lnTo>
                  <a:lnTo>
                    <a:pt x="684309" y="590537"/>
                  </a:lnTo>
                  <a:lnTo>
                    <a:pt x="656795" y="625420"/>
                  </a:lnTo>
                  <a:lnTo>
                    <a:pt x="625420" y="656795"/>
                  </a:lnTo>
                  <a:lnTo>
                    <a:pt x="590537" y="684309"/>
                  </a:lnTo>
                  <a:lnTo>
                    <a:pt x="552497" y="707610"/>
                  </a:lnTo>
                  <a:lnTo>
                    <a:pt x="511654" y="726346"/>
                  </a:lnTo>
                  <a:lnTo>
                    <a:pt x="468359" y="740166"/>
                  </a:lnTo>
                  <a:lnTo>
                    <a:pt x="422964" y="748715"/>
                  </a:lnTo>
                  <a:lnTo>
                    <a:pt x="375822" y="751644"/>
                  </a:lnTo>
                  <a:close/>
                </a:path>
              </a:pathLst>
            </a:custGeom>
            <a:solidFill>
              <a:srgbClr val="C7DE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750273" y="1576131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822" y="751644"/>
                  </a:moveTo>
                  <a:lnTo>
                    <a:pt x="328679" y="748715"/>
                  </a:lnTo>
                  <a:lnTo>
                    <a:pt x="283284" y="740166"/>
                  </a:lnTo>
                  <a:lnTo>
                    <a:pt x="239989" y="726346"/>
                  </a:lnTo>
                  <a:lnTo>
                    <a:pt x="199146" y="707610"/>
                  </a:lnTo>
                  <a:lnTo>
                    <a:pt x="161106" y="684309"/>
                  </a:lnTo>
                  <a:lnTo>
                    <a:pt x="126223" y="656795"/>
                  </a:lnTo>
                  <a:lnTo>
                    <a:pt x="94848" y="625420"/>
                  </a:lnTo>
                  <a:lnTo>
                    <a:pt x="67334" y="590537"/>
                  </a:lnTo>
                  <a:lnTo>
                    <a:pt x="44033" y="552497"/>
                  </a:lnTo>
                  <a:lnTo>
                    <a:pt x="25296" y="511654"/>
                  </a:lnTo>
                  <a:lnTo>
                    <a:pt x="11477" y="468359"/>
                  </a:lnTo>
                  <a:lnTo>
                    <a:pt x="2927" y="422964"/>
                  </a:lnTo>
                  <a:lnTo>
                    <a:pt x="0" y="375826"/>
                  </a:lnTo>
                  <a:lnTo>
                    <a:pt x="2927" y="328679"/>
                  </a:lnTo>
                  <a:lnTo>
                    <a:pt x="11477" y="283284"/>
                  </a:lnTo>
                  <a:lnTo>
                    <a:pt x="25296" y="239989"/>
                  </a:lnTo>
                  <a:lnTo>
                    <a:pt x="44033" y="199145"/>
                  </a:lnTo>
                  <a:lnTo>
                    <a:pt x="67334" y="161106"/>
                  </a:lnTo>
                  <a:lnTo>
                    <a:pt x="94848" y="126223"/>
                  </a:lnTo>
                  <a:lnTo>
                    <a:pt x="126223" y="94848"/>
                  </a:lnTo>
                  <a:lnTo>
                    <a:pt x="161106" y="67334"/>
                  </a:lnTo>
                  <a:lnTo>
                    <a:pt x="199146" y="44032"/>
                  </a:lnTo>
                  <a:lnTo>
                    <a:pt x="239989" y="25296"/>
                  </a:lnTo>
                  <a:lnTo>
                    <a:pt x="283284" y="11477"/>
                  </a:lnTo>
                  <a:lnTo>
                    <a:pt x="328679" y="2927"/>
                  </a:lnTo>
                  <a:lnTo>
                    <a:pt x="375814" y="0"/>
                  </a:lnTo>
                  <a:lnTo>
                    <a:pt x="422964" y="2927"/>
                  </a:lnTo>
                  <a:lnTo>
                    <a:pt x="468359" y="11477"/>
                  </a:lnTo>
                  <a:lnTo>
                    <a:pt x="511654" y="25296"/>
                  </a:lnTo>
                  <a:lnTo>
                    <a:pt x="552498" y="44032"/>
                  </a:lnTo>
                  <a:lnTo>
                    <a:pt x="590537" y="67334"/>
                  </a:lnTo>
                  <a:lnTo>
                    <a:pt x="625420" y="94848"/>
                  </a:lnTo>
                  <a:lnTo>
                    <a:pt x="656795" y="126223"/>
                  </a:lnTo>
                  <a:lnTo>
                    <a:pt x="684309" y="161106"/>
                  </a:lnTo>
                  <a:lnTo>
                    <a:pt x="707610" y="199145"/>
                  </a:lnTo>
                  <a:lnTo>
                    <a:pt x="726347" y="239989"/>
                  </a:lnTo>
                  <a:lnTo>
                    <a:pt x="740166" y="283284"/>
                  </a:lnTo>
                  <a:lnTo>
                    <a:pt x="748716" y="328679"/>
                  </a:lnTo>
                  <a:lnTo>
                    <a:pt x="751644" y="375816"/>
                  </a:lnTo>
                  <a:lnTo>
                    <a:pt x="748716" y="422964"/>
                  </a:lnTo>
                  <a:lnTo>
                    <a:pt x="740166" y="468359"/>
                  </a:lnTo>
                  <a:lnTo>
                    <a:pt x="726347" y="511654"/>
                  </a:lnTo>
                  <a:lnTo>
                    <a:pt x="707610" y="552497"/>
                  </a:lnTo>
                  <a:lnTo>
                    <a:pt x="684309" y="590537"/>
                  </a:lnTo>
                  <a:lnTo>
                    <a:pt x="656795" y="625420"/>
                  </a:lnTo>
                  <a:lnTo>
                    <a:pt x="625420" y="656795"/>
                  </a:lnTo>
                  <a:lnTo>
                    <a:pt x="590537" y="684309"/>
                  </a:lnTo>
                  <a:lnTo>
                    <a:pt x="552498" y="707610"/>
                  </a:lnTo>
                  <a:lnTo>
                    <a:pt x="511654" y="726346"/>
                  </a:lnTo>
                  <a:lnTo>
                    <a:pt x="468359" y="740166"/>
                  </a:lnTo>
                  <a:lnTo>
                    <a:pt x="422964" y="748715"/>
                  </a:lnTo>
                  <a:lnTo>
                    <a:pt x="375822" y="751644"/>
                  </a:lnTo>
                  <a:close/>
                </a:path>
              </a:pathLst>
            </a:custGeom>
            <a:solidFill>
              <a:srgbClr val="D0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689962" y="1576131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821" y="751644"/>
                  </a:moveTo>
                  <a:lnTo>
                    <a:pt x="328679" y="748715"/>
                  </a:lnTo>
                  <a:lnTo>
                    <a:pt x="283284" y="740166"/>
                  </a:lnTo>
                  <a:lnTo>
                    <a:pt x="239989" y="726346"/>
                  </a:lnTo>
                  <a:lnTo>
                    <a:pt x="199145" y="707610"/>
                  </a:lnTo>
                  <a:lnTo>
                    <a:pt x="161106" y="684309"/>
                  </a:lnTo>
                  <a:lnTo>
                    <a:pt x="126223" y="656795"/>
                  </a:lnTo>
                  <a:lnTo>
                    <a:pt x="94848" y="625420"/>
                  </a:lnTo>
                  <a:lnTo>
                    <a:pt x="67334" y="590537"/>
                  </a:lnTo>
                  <a:lnTo>
                    <a:pt x="44033" y="552497"/>
                  </a:lnTo>
                  <a:lnTo>
                    <a:pt x="25296" y="511654"/>
                  </a:lnTo>
                  <a:lnTo>
                    <a:pt x="11477" y="468359"/>
                  </a:lnTo>
                  <a:lnTo>
                    <a:pt x="2927" y="422964"/>
                  </a:lnTo>
                  <a:lnTo>
                    <a:pt x="0" y="375828"/>
                  </a:lnTo>
                  <a:lnTo>
                    <a:pt x="2927" y="328679"/>
                  </a:lnTo>
                  <a:lnTo>
                    <a:pt x="11477" y="283284"/>
                  </a:lnTo>
                  <a:lnTo>
                    <a:pt x="25296" y="239989"/>
                  </a:lnTo>
                  <a:lnTo>
                    <a:pt x="44033" y="199145"/>
                  </a:lnTo>
                  <a:lnTo>
                    <a:pt x="67334" y="161106"/>
                  </a:lnTo>
                  <a:lnTo>
                    <a:pt x="94848" y="126223"/>
                  </a:lnTo>
                  <a:lnTo>
                    <a:pt x="126223" y="94848"/>
                  </a:lnTo>
                  <a:lnTo>
                    <a:pt x="161106" y="67334"/>
                  </a:lnTo>
                  <a:lnTo>
                    <a:pt x="199145" y="44032"/>
                  </a:lnTo>
                  <a:lnTo>
                    <a:pt x="239989" y="25296"/>
                  </a:lnTo>
                  <a:lnTo>
                    <a:pt x="283284" y="11477"/>
                  </a:lnTo>
                  <a:lnTo>
                    <a:pt x="328679" y="2927"/>
                  </a:lnTo>
                  <a:lnTo>
                    <a:pt x="375814" y="0"/>
                  </a:lnTo>
                  <a:lnTo>
                    <a:pt x="422964" y="2927"/>
                  </a:lnTo>
                  <a:lnTo>
                    <a:pt x="468359" y="11477"/>
                  </a:lnTo>
                  <a:lnTo>
                    <a:pt x="511654" y="25296"/>
                  </a:lnTo>
                  <a:lnTo>
                    <a:pt x="552497" y="44032"/>
                  </a:lnTo>
                  <a:lnTo>
                    <a:pt x="590537" y="67334"/>
                  </a:lnTo>
                  <a:lnTo>
                    <a:pt x="625420" y="94848"/>
                  </a:lnTo>
                  <a:lnTo>
                    <a:pt x="656795" y="126223"/>
                  </a:lnTo>
                  <a:lnTo>
                    <a:pt x="684309" y="161106"/>
                  </a:lnTo>
                  <a:lnTo>
                    <a:pt x="707610" y="199145"/>
                  </a:lnTo>
                  <a:lnTo>
                    <a:pt x="726347" y="239989"/>
                  </a:lnTo>
                  <a:lnTo>
                    <a:pt x="740166" y="283284"/>
                  </a:lnTo>
                  <a:lnTo>
                    <a:pt x="748715" y="328679"/>
                  </a:lnTo>
                  <a:lnTo>
                    <a:pt x="751643" y="375815"/>
                  </a:lnTo>
                  <a:lnTo>
                    <a:pt x="748715" y="422964"/>
                  </a:lnTo>
                  <a:lnTo>
                    <a:pt x="740166" y="468359"/>
                  </a:lnTo>
                  <a:lnTo>
                    <a:pt x="726347" y="511654"/>
                  </a:lnTo>
                  <a:lnTo>
                    <a:pt x="707610" y="552497"/>
                  </a:lnTo>
                  <a:lnTo>
                    <a:pt x="684309" y="590537"/>
                  </a:lnTo>
                  <a:lnTo>
                    <a:pt x="656795" y="625420"/>
                  </a:lnTo>
                  <a:lnTo>
                    <a:pt x="625420" y="656795"/>
                  </a:lnTo>
                  <a:lnTo>
                    <a:pt x="590537" y="684309"/>
                  </a:lnTo>
                  <a:lnTo>
                    <a:pt x="552497" y="707610"/>
                  </a:lnTo>
                  <a:lnTo>
                    <a:pt x="511654" y="726346"/>
                  </a:lnTo>
                  <a:lnTo>
                    <a:pt x="468359" y="740166"/>
                  </a:lnTo>
                  <a:lnTo>
                    <a:pt x="422964" y="748715"/>
                  </a:lnTo>
                  <a:lnTo>
                    <a:pt x="375821" y="751644"/>
                  </a:lnTo>
                  <a:close/>
                </a:path>
              </a:pathLst>
            </a:custGeom>
            <a:solidFill>
              <a:srgbClr val="E8C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033843" y="1660847"/>
              <a:ext cx="625475" cy="625475"/>
            </a:xfrm>
            <a:custGeom>
              <a:avLst/>
              <a:gdLst/>
              <a:ahLst/>
              <a:cxnLst/>
              <a:rect l="l" t="t" r="r" b="b"/>
              <a:pathLst>
                <a:path w="625475" h="625475">
                  <a:moveTo>
                    <a:pt x="249577" y="0"/>
                  </a:moveTo>
                  <a:lnTo>
                    <a:pt x="202439" y="2927"/>
                  </a:lnTo>
                  <a:lnTo>
                    <a:pt x="157048" y="11477"/>
                  </a:lnTo>
                  <a:lnTo>
                    <a:pt x="113756" y="25295"/>
                  </a:lnTo>
                  <a:lnTo>
                    <a:pt x="72916" y="44029"/>
                  </a:lnTo>
                  <a:lnTo>
                    <a:pt x="34880" y="67329"/>
                  </a:lnTo>
                  <a:lnTo>
                    <a:pt x="0" y="94840"/>
                  </a:lnTo>
                </a:path>
                <a:path w="625475" h="625475">
                  <a:moveTo>
                    <a:pt x="530527" y="625368"/>
                  </a:moveTo>
                  <a:lnTo>
                    <a:pt x="558039" y="590488"/>
                  </a:lnTo>
                  <a:lnTo>
                    <a:pt x="581338" y="552452"/>
                  </a:lnTo>
                  <a:lnTo>
                    <a:pt x="600073" y="511612"/>
                  </a:lnTo>
                  <a:lnTo>
                    <a:pt x="613891" y="468320"/>
                  </a:lnTo>
                  <a:lnTo>
                    <a:pt x="622440" y="422929"/>
                  </a:lnTo>
                  <a:lnTo>
                    <a:pt x="625368" y="375790"/>
                  </a:lnTo>
                  <a:lnTo>
                    <a:pt x="622440" y="328652"/>
                  </a:lnTo>
                  <a:lnTo>
                    <a:pt x="613891" y="283261"/>
                  </a:lnTo>
                  <a:lnTo>
                    <a:pt x="600073" y="239969"/>
                  </a:lnTo>
                  <a:lnTo>
                    <a:pt x="581338" y="199129"/>
                  </a:lnTo>
                  <a:lnTo>
                    <a:pt x="558039" y="161093"/>
                  </a:lnTo>
                  <a:lnTo>
                    <a:pt x="530527" y="126213"/>
                  </a:lnTo>
                  <a:lnTo>
                    <a:pt x="499155" y="94841"/>
                  </a:lnTo>
                  <a:lnTo>
                    <a:pt x="464275" y="67329"/>
                  </a:lnTo>
                  <a:lnTo>
                    <a:pt x="426238" y="44029"/>
                  </a:lnTo>
                  <a:lnTo>
                    <a:pt x="385398" y="25295"/>
                  </a:lnTo>
                  <a:lnTo>
                    <a:pt x="342107" y="11477"/>
                  </a:lnTo>
                  <a:lnTo>
                    <a:pt x="296716" y="2927"/>
                  </a:lnTo>
                  <a:lnTo>
                    <a:pt x="249577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02360" y="1660847"/>
              <a:ext cx="625475" cy="684530"/>
            </a:xfrm>
            <a:custGeom>
              <a:avLst/>
              <a:gdLst/>
              <a:ahLst/>
              <a:cxnLst/>
              <a:rect l="l" t="t" r="r" b="b"/>
              <a:pathLst>
                <a:path w="625475" h="684530">
                  <a:moveTo>
                    <a:pt x="249577" y="0"/>
                  </a:moveTo>
                  <a:lnTo>
                    <a:pt x="202439" y="2927"/>
                  </a:lnTo>
                  <a:lnTo>
                    <a:pt x="157048" y="11477"/>
                  </a:lnTo>
                  <a:lnTo>
                    <a:pt x="113756" y="25295"/>
                  </a:lnTo>
                  <a:lnTo>
                    <a:pt x="72916" y="44029"/>
                  </a:lnTo>
                  <a:lnTo>
                    <a:pt x="34880" y="67329"/>
                  </a:lnTo>
                  <a:lnTo>
                    <a:pt x="0" y="94840"/>
                  </a:lnTo>
                </a:path>
                <a:path w="625475" h="684530">
                  <a:moveTo>
                    <a:pt x="464275" y="684252"/>
                  </a:moveTo>
                  <a:lnTo>
                    <a:pt x="499155" y="656740"/>
                  </a:lnTo>
                  <a:lnTo>
                    <a:pt x="530527" y="625368"/>
                  </a:lnTo>
                  <a:lnTo>
                    <a:pt x="558039" y="590488"/>
                  </a:lnTo>
                  <a:lnTo>
                    <a:pt x="581338" y="552452"/>
                  </a:lnTo>
                  <a:lnTo>
                    <a:pt x="600073" y="511612"/>
                  </a:lnTo>
                  <a:lnTo>
                    <a:pt x="613891" y="468320"/>
                  </a:lnTo>
                  <a:lnTo>
                    <a:pt x="622440" y="422929"/>
                  </a:lnTo>
                  <a:lnTo>
                    <a:pt x="625368" y="375790"/>
                  </a:lnTo>
                  <a:lnTo>
                    <a:pt x="622440" y="328652"/>
                  </a:lnTo>
                  <a:lnTo>
                    <a:pt x="613891" y="283261"/>
                  </a:lnTo>
                  <a:lnTo>
                    <a:pt x="600073" y="239969"/>
                  </a:lnTo>
                  <a:lnTo>
                    <a:pt x="581338" y="199129"/>
                  </a:lnTo>
                  <a:lnTo>
                    <a:pt x="558039" y="161093"/>
                  </a:lnTo>
                  <a:lnTo>
                    <a:pt x="530527" y="126213"/>
                  </a:lnTo>
                  <a:lnTo>
                    <a:pt x="499155" y="94841"/>
                  </a:lnTo>
                  <a:lnTo>
                    <a:pt x="464275" y="67329"/>
                  </a:lnTo>
                  <a:lnTo>
                    <a:pt x="426238" y="44029"/>
                  </a:lnTo>
                  <a:lnTo>
                    <a:pt x="385398" y="25295"/>
                  </a:lnTo>
                  <a:lnTo>
                    <a:pt x="342107" y="11477"/>
                  </a:lnTo>
                  <a:lnTo>
                    <a:pt x="296716" y="2927"/>
                  </a:lnTo>
                  <a:lnTo>
                    <a:pt x="249577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220456" y="2036638"/>
              <a:ext cx="375920" cy="375920"/>
            </a:xfrm>
            <a:custGeom>
              <a:avLst/>
              <a:gdLst/>
              <a:ahLst/>
              <a:cxnLst/>
              <a:rect l="l" t="t" r="r" b="b"/>
              <a:pathLst>
                <a:path w="375920" h="375919">
                  <a:moveTo>
                    <a:pt x="0" y="375790"/>
                  </a:moveTo>
                  <a:lnTo>
                    <a:pt x="47136" y="372862"/>
                  </a:lnTo>
                  <a:lnTo>
                    <a:pt x="92527" y="364313"/>
                  </a:lnTo>
                  <a:lnTo>
                    <a:pt x="135819" y="350495"/>
                  </a:lnTo>
                  <a:lnTo>
                    <a:pt x="176659" y="331761"/>
                  </a:lnTo>
                  <a:lnTo>
                    <a:pt x="214695" y="308461"/>
                  </a:lnTo>
                  <a:lnTo>
                    <a:pt x="249575" y="280949"/>
                  </a:lnTo>
                  <a:lnTo>
                    <a:pt x="280948" y="249577"/>
                  </a:lnTo>
                  <a:lnTo>
                    <a:pt x="308459" y="214697"/>
                  </a:lnTo>
                  <a:lnTo>
                    <a:pt x="331759" y="176661"/>
                  </a:lnTo>
                  <a:lnTo>
                    <a:pt x="350494" y="135821"/>
                  </a:lnTo>
                  <a:lnTo>
                    <a:pt x="364312" y="92529"/>
                  </a:lnTo>
                  <a:lnTo>
                    <a:pt x="372861" y="47138"/>
                  </a:lnTo>
                  <a:lnTo>
                    <a:pt x="375789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872230" y="2412491"/>
              <a:ext cx="1634489" cy="737235"/>
            </a:xfrm>
            <a:custGeom>
              <a:avLst/>
              <a:gdLst/>
              <a:ahLst/>
              <a:cxnLst/>
              <a:rect l="l" t="t" r="r" b="b"/>
              <a:pathLst>
                <a:path w="1634490" h="737235">
                  <a:moveTo>
                    <a:pt x="1424767" y="736810"/>
                  </a:moveTo>
                  <a:lnTo>
                    <a:pt x="209547" y="736810"/>
                  </a:lnTo>
                  <a:lnTo>
                    <a:pt x="168476" y="732746"/>
                  </a:lnTo>
                  <a:lnTo>
                    <a:pt x="129356" y="720859"/>
                  </a:lnTo>
                  <a:lnTo>
                    <a:pt x="93289" y="701603"/>
                  </a:lnTo>
                  <a:lnTo>
                    <a:pt x="61373" y="675434"/>
                  </a:lnTo>
                  <a:lnTo>
                    <a:pt x="35204" y="643518"/>
                  </a:lnTo>
                  <a:lnTo>
                    <a:pt x="15949" y="607451"/>
                  </a:lnTo>
                  <a:lnTo>
                    <a:pt x="4061" y="568332"/>
                  </a:lnTo>
                  <a:lnTo>
                    <a:pt x="0" y="527279"/>
                  </a:lnTo>
                  <a:lnTo>
                    <a:pt x="0" y="209531"/>
                  </a:lnTo>
                  <a:lnTo>
                    <a:pt x="4061" y="168477"/>
                  </a:lnTo>
                  <a:lnTo>
                    <a:pt x="15949" y="129358"/>
                  </a:lnTo>
                  <a:lnTo>
                    <a:pt x="35204" y="93291"/>
                  </a:lnTo>
                  <a:lnTo>
                    <a:pt x="61373" y="61375"/>
                  </a:lnTo>
                  <a:lnTo>
                    <a:pt x="93289" y="35206"/>
                  </a:lnTo>
                  <a:lnTo>
                    <a:pt x="129356" y="15951"/>
                  </a:lnTo>
                  <a:lnTo>
                    <a:pt x="168476" y="4063"/>
                  </a:lnTo>
                  <a:lnTo>
                    <a:pt x="209547" y="0"/>
                  </a:lnTo>
                  <a:lnTo>
                    <a:pt x="1424767" y="0"/>
                  </a:lnTo>
                  <a:lnTo>
                    <a:pt x="1465838" y="4063"/>
                  </a:lnTo>
                  <a:lnTo>
                    <a:pt x="1504958" y="15951"/>
                  </a:lnTo>
                  <a:lnTo>
                    <a:pt x="1541025" y="35206"/>
                  </a:lnTo>
                  <a:lnTo>
                    <a:pt x="1572942" y="61375"/>
                  </a:lnTo>
                  <a:lnTo>
                    <a:pt x="1599110" y="93291"/>
                  </a:lnTo>
                  <a:lnTo>
                    <a:pt x="1618366" y="129358"/>
                  </a:lnTo>
                  <a:lnTo>
                    <a:pt x="1630253" y="168477"/>
                  </a:lnTo>
                  <a:lnTo>
                    <a:pt x="1634315" y="209531"/>
                  </a:lnTo>
                  <a:lnTo>
                    <a:pt x="1634315" y="527279"/>
                  </a:lnTo>
                  <a:lnTo>
                    <a:pt x="1630253" y="568332"/>
                  </a:lnTo>
                  <a:lnTo>
                    <a:pt x="1618366" y="607451"/>
                  </a:lnTo>
                  <a:lnTo>
                    <a:pt x="1599110" y="643518"/>
                  </a:lnTo>
                  <a:lnTo>
                    <a:pt x="1572942" y="675434"/>
                  </a:lnTo>
                  <a:lnTo>
                    <a:pt x="1541025" y="701603"/>
                  </a:lnTo>
                  <a:lnTo>
                    <a:pt x="1504958" y="720859"/>
                  </a:lnTo>
                  <a:lnTo>
                    <a:pt x="1465838" y="732746"/>
                  </a:lnTo>
                  <a:lnTo>
                    <a:pt x="1424767" y="736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5001671" y="2412491"/>
              <a:ext cx="1504950" cy="721360"/>
            </a:xfrm>
            <a:custGeom>
              <a:avLst/>
              <a:gdLst/>
              <a:ahLst/>
              <a:cxnLst/>
              <a:rect l="l" t="t" r="r" b="b"/>
              <a:pathLst>
                <a:path w="1504950" h="721360">
                  <a:moveTo>
                    <a:pt x="80177" y="0"/>
                  </a:moveTo>
                  <a:lnTo>
                    <a:pt x="1295213" y="0"/>
                  </a:lnTo>
                  <a:lnTo>
                    <a:pt x="1336279" y="4063"/>
                  </a:lnTo>
                  <a:lnTo>
                    <a:pt x="1375392" y="15948"/>
                  </a:lnTo>
                  <a:lnTo>
                    <a:pt x="1411454" y="35201"/>
                  </a:lnTo>
                  <a:lnTo>
                    <a:pt x="1443365" y="61366"/>
                  </a:lnTo>
                  <a:lnTo>
                    <a:pt x="1469530" y="93277"/>
                  </a:lnTo>
                  <a:lnTo>
                    <a:pt x="1488782" y="129339"/>
                  </a:lnTo>
                  <a:lnTo>
                    <a:pt x="1500668" y="168452"/>
                  </a:lnTo>
                  <a:lnTo>
                    <a:pt x="1504731" y="209518"/>
                  </a:lnTo>
                  <a:lnTo>
                    <a:pt x="1504731" y="527180"/>
                  </a:lnTo>
                  <a:lnTo>
                    <a:pt x="1500668" y="568246"/>
                  </a:lnTo>
                  <a:lnTo>
                    <a:pt x="1488782" y="607360"/>
                  </a:lnTo>
                  <a:lnTo>
                    <a:pt x="1469530" y="643421"/>
                  </a:lnTo>
                  <a:lnTo>
                    <a:pt x="1443365" y="675332"/>
                  </a:lnTo>
                  <a:lnTo>
                    <a:pt x="1411454" y="701497"/>
                  </a:lnTo>
                  <a:lnTo>
                    <a:pt x="1375392" y="720750"/>
                  </a:lnTo>
                </a:path>
                <a:path w="1504950" h="721360">
                  <a:moveTo>
                    <a:pt x="0" y="15948"/>
                  </a:moveTo>
                  <a:lnTo>
                    <a:pt x="28352" y="7332"/>
                  </a:lnTo>
                </a:path>
                <a:path w="1504950" h="721360">
                  <a:moveTo>
                    <a:pt x="39112" y="4063"/>
                  </a:moveTo>
                  <a:lnTo>
                    <a:pt x="80177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932416" y="2412491"/>
              <a:ext cx="737235" cy="701675"/>
            </a:xfrm>
            <a:custGeom>
              <a:avLst/>
              <a:gdLst/>
              <a:ahLst/>
              <a:cxnLst/>
              <a:rect l="l" t="t" r="r" b="b"/>
              <a:pathLst>
                <a:path w="737234" h="701675">
                  <a:moveTo>
                    <a:pt x="196170" y="0"/>
                  </a:moveTo>
                  <a:lnTo>
                    <a:pt x="527327" y="0"/>
                  </a:lnTo>
                  <a:lnTo>
                    <a:pt x="568392" y="4063"/>
                  </a:lnTo>
                  <a:lnTo>
                    <a:pt x="607506" y="15948"/>
                  </a:lnTo>
                  <a:lnTo>
                    <a:pt x="643568" y="35201"/>
                  </a:lnTo>
                  <a:lnTo>
                    <a:pt x="675478" y="61366"/>
                  </a:lnTo>
                  <a:lnTo>
                    <a:pt x="701643" y="93277"/>
                  </a:lnTo>
                  <a:lnTo>
                    <a:pt x="720896" y="129339"/>
                  </a:lnTo>
                  <a:lnTo>
                    <a:pt x="732782" y="168452"/>
                  </a:lnTo>
                  <a:lnTo>
                    <a:pt x="736845" y="209518"/>
                  </a:lnTo>
                  <a:lnTo>
                    <a:pt x="736845" y="527180"/>
                  </a:lnTo>
                  <a:lnTo>
                    <a:pt x="732782" y="568246"/>
                  </a:lnTo>
                  <a:lnTo>
                    <a:pt x="720896" y="607360"/>
                  </a:lnTo>
                  <a:lnTo>
                    <a:pt x="701643" y="643421"/>
                  </a:lnTo>
                  <a:lnTo>
                    <a:pt x="675478" y="675332"/>
                  </a:lnTo>
                  <a:lnTo>
                    <a:pt x="643568" y="701497"/>
                  </a:lnTo>
                </a:path>
                <a:path w="737234" h="701675">
                  <a:moveTo>
                    <a:pt x="0" y="137897"/>
                  </a:moveTo>
                  <a:lnTo>
                    <a:pt x="21853" y="93277"/>
                  </a:lnTo>
                  <a:lnTo>
                    <a:pt x="48018" y="61366"/>
                  </a:lnTo>
                  <a:lnTo>
                    <a:pt x="79929" y="35201"/>
                  </a:lnTo>
                  <a:lnTo>
                    <a:pt x="115991" y="15948"/>
                  </a:lnTo>
                  <a:lnTo>
                    <a:pt x="155104" y="4063"/>
                  </a:lnTo>
                  <a:lnTo>
                    <a:pt x="19617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3932420" y="2412491"/>
              <a:ext cx="621030" cy="721360"/>
            </a:xfrm>
            <a:custGeom>
              <a:avLst/>
              <a:gdLst/>
              <a:ahLst/>
              <a:cxnLst/>
              <a:rect l="l" t="t" r="r" b="b"/>
              <a:pathLst>
                <a:path w="621030" h="721360">
                  <a:moveTo>
                    <a:pt x="80178" y="0"/>
                  </a:moveTo>
                  <a:lnTo>
                    <a:pt x="411335" y="0"/>
                  </a:lnTo>
                  <a:lnTo>
                    <a:pt x="452400" y="4063"/>
                  </a:lnTo>
                  <a:lnTo>
                    <a:pt x="491514" y="15948"/>
                  </a:lnTo>
                  <a:lnTo>
                    <a:pt x="527575" y="35201"/>
                  </a:lnTo>
                  <a:lnTo>
                    <a:pt x="559486" y="61366"/>
                  </a:lnTo>
                  <a:lnTo>
                    <a:pt x="585651" y="93277"/>
                  </a:lnTo>
                  <a:lnTo>
                    <a:pt x="604904" y="129339"/>
                  </a:lnTo>
                  <a:lnTo>
                    <a:pt x="616790" y="168452"/>
                  </a:lnTo>
                  <a:lnTo>
                    <a:pt x="620853" y="209518"/>
                  </a:lnTo>
                  <a:lnTo>
                    <a:pt x="620853" y="527180"/>
                  </a:lnTo>
                  <a:lnTo>
                    <a:pt x="616790" y="568246"/>
                  </a:lnTo>
                  <a:lnTo>
                    <a:pt x="604904" y="607360"/>
                  </a:lnTo>
                  <a:lnTo>
                    <a:pt x="585651" y="643421"/>
                  </a:lnTo>
                  <a:lnTo>
                    <a:pt x="559486" y="675332"/>
                  </a:lnTo>
                  <a:lnTo>
                    <a:pt x="527575" y="701497"/>
                  </a:lnTo>
                  <a:lnTo>
                    <a:pt x="491514" y="720750"/>
                  </a:lnTo>
                </a:path>
                <a:path w="621030" h="721360">
                  <a:moveTo>
                    <a:pt x="0" y="15948"/>
                  </a:moveTo>
                  <a:lnTo>
                    <a:pt x="39112" y="4063"/>
                  </a:lnTo>
                  <a:lnTo>
                    <a:pt x="80178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3157187" y="1274965"/>
              <a:ext cx="3131820" cy="1725930"/>
            </a:xfrm>
            <a:custGeom>
              <a:avLst/>
              <a:gdLst/>
              <a:ahLst/>
              <a:cxnLst/>
              <a:rect l="l" t="t" r="r" b="b"/>
              <a:pathLst>
                <a:path w="3131819" h="1725930">
                  <a:moveTo>
                    <a:pt x="300240" y="1511439"/>
                  </a:moveTo>
                  <a:lnTo>
                    <a:pt x="90551" y="1300937"/>
                  </a:lnTo>
                  <a:lnTo>
                    <a:pt x="62522" y="1289291"/>
                  </a:lnTo>
                  <a:lnTo>
                    <a:pt x="32639" y="1298562"/>
                  </a:lnTo>
                  <a:lnTo>
                    <a:pt x="9283" y="1321841"/>
                  </a:lnTo>
                  <a:lnTo>
                    <a:pt x="825" y="1352219"/>
                  </a:lnTo>
                  <a:lnTo>
                    <a:pt x="15659" y="1382801"/>
                  </a:lnTo>
                  <a:lnTo>
                    <a:pt x="148323" y="1511439"/>
                  </a:lnTo>
                  <a:lnTo>
                    <a:pt x="11379" y="1637957"/>
                  </a:lnTo>
                  <a:lnTo>
                    <a:pt x="0" y="1671967"/>
                  </a:lnTo>
                  <a:lnTo>
                    <a:pt x="18707" y="1706206"/>
                  </a:lnTo>
                  <a:lnTo>
                    <a:pt x="53009" y="1725726"/>
                  </a:lnTo>
                  <a:lnTo>
                    <a:pt x="88417" y="1715566"/>
                  </a:lnTo>
                  <a:lnTo>
                    <a:pt x="300240" y="1511439"/>
                  </a:lnTo>
                  <a:close/>
                </a:path>
                <a:path w="3131819" h="1725930">
                  <a:moveTo>
                    <a:pt x="1140650" y="1343240"/>
                  </a:moveTo>
                  <a:lnTo>
                    <a:pt x="1122832" y="1308531"/>
                  </a:lnTo>
                  <a:lnTo>
                    <a:pt x="1089037" y="1288135"/>
                  </a:lnTo>
                  <a:lnTo>
                    <a:pt x="1053388" y="1297381"/>
                  </a:lnTo>
                  <a:lnTo>
                    <a:pt x="836396" y="1495996"/>
                  </a:lnTo>
                  <a:lnTo>
                    <a:pt x="1040599" y="1711820"/>
                  </a:lnTo>
                  <a:lnTo>
                    <a:pt x="1068324" y="1724177"/>
                  </a:lnTo>
                  <a:lnTo>
                    <a:pt x="1098435" y="1715681"/>
                  </a:lnTo>
                  <a:lnTo>
                    <a:pt x="1122387" y="1693011"/>
                  </a:lnTo>
                  <a:lnTo>
                    <a:pt x="1131608" y="1662861"/>
                  </a:lnTo>
                  <a:lnTo>
                    <a:pt x="1117574" y="1631899"/>
                  </a:lnTo>
                  <a:lnTo>
                    <a:pt x="988250" y="1499895"/>
                  </a:lnTo>
                  <a:lnTo>
                    <a:pt x="1128395" y="1376934"/>
                  </a:lnTo>
                  <a:lnTo>
                    <a:pt x="1140650" y="1343240"/>
                  </a:lnTo>
                  <a:close/>
                </a:path>
                <a:path w="3131819" h="1725930">
                  <a:moveTo>
                    <a:pt x="2398572" y="300228"/>
                  </a:moveTo>
                  <a:lnTo>
                    <a:pt x="2397455" y="286207"/>
                  </a:lnTo>
                  <a:lnTo>
                    <a:pt x="2393696" y="269265"/>
                  </a:lnTo>
                  <a:lnTo>
                    <a:pt x="2385999" y="255028"/>
                  </a:lnTo>
                  <a:lnTo>
                    <a:pt x="2373045" y="249174"/>
                  </a:lnTo>
                  <a:lnTo>
                    <a:pt x="2320848" y="249796"/>
                  </a:lnTo>
                  <a:lnTo>
                    <a:pt x="2268639" y="250291"/>
                  </a:lnTo>
                  <a:lnTo>
                    <a:pt x="2216442" y="250621"/>
                  </a:lnTo>
                  <a:lnTo>
                    <a:pt x="2164232" y="250812"/>
                  </a:lnTo>
                  <a:lnTo>
                    <a:pt x="2112022" y="250850"/>
                  </a:lnTo>
                  <a:lnTo>
                    <a:pt x="2059825" y="250748"/>
                  </a:lnTo>
                  <a:lnTo>
                    <a:pt x="2007616" y="250494"/>
                  </a:lnTo>
                  <a:lnTo>
                    <a:pt x="1955406" y="250101"/>
                  </a:lnTo>
                  <a:lnTo>
                    <a:pt x="1903209" y="249555"/>
                  </a:lnTo>
                  <a:lnTo>
                    <a:pt x="1851012" y="248869"/>
                  </a:lnTo>
                  <a:lnTo>
                    <a:pt x="1838159" y="254660"/>
                  </a:lnTo>
                  <a:lnTo>
                    <a:pt x="1830285" y="268795"/>
                  </a:lnTo>
                  <a:lnTo>
                    <a:pt x="1826387" y="285724"/>
                  </a:lnTo>
                  <a:lnTo>
                    <a:pt x="1825472" y="299923"/>
                  </a:lnTo>
                  <a:lnTo>
                    <a:pt x="1826590" y="314058"/>
                  </a:lnTo>
                  <a:lnTo>
                    <a:pt x="1851012" y="350977"/>
                  </a:lnTo>
                  <a:lnTo>
                    <a:pt x="1903209" y="351663"/>
                  </a:lnTo>
                  <a:lnTo>
                    <a:pt x="1955406" y="352209"/>
                  </a:lnTo>
                  <a:lnTo>
                    <a:pt x="2007616" y="352602"/>
                  </a:lnTo>
                  <a:lnTo>
                    <a:pt x="2059825" y="352844"/>
                  </a:lnTo>
                  <a:lnTo>
                    <a:pt x="2112022" y="352945"/>
                  </a:lnTo>
                  <a:lnTo>
                    <a:pt x="2164232" y="352907"/>
                  </a:lnTo>
                  <a:lnTo>
                    <a:pt x="2216442" y="352717"/>
                  </a:lnTo>
                  <a:lnTo>
                    <a:pt x="2268639" y="352386"/>
                  </a:lnTo>
                  <a:lnTo>
                    <a:pt x="2320848" y="351904"/>
                  </a:lnTo>
                  <a:lnTo>
                    <a:pt x="2373045" y="351282"/>
                  </a:lnTo>
                  <a:lnTo>
                    <a:pt x="2397671" y="314515"/>
                  </a:lnTo>
                  <a:lnTo>
                    <a:pt x="2398572" y="300228"/>
                  </a:lnTo>
                  <a:close/>
                </a:path>
                <a:path w="3131819" h="1725930">
                  <a:moveTo>
                    <a:pt x="3131223" y="60896"/>
                  </a:moveTo>
                  <a:lnTo>
                    <a:pt x="3114332" y="20142"/>
                  </a:lnTo>
                  <a:lnTo>
                    <a:pt x="3070745" y="0"/>
                  </a:lnTo>
                  <a:lnTo>
                    <a:pt x="3059671" y="1079"/>
                  </a:lnTo>
                  <a:lnTo>
                    <a:pt x="3048952" y="4267"/>
                  </a:lnTo>
                  <a:lnTo>
                    <a:pt x="3038957" y="9512"/>
                  </a:lnTo>
                  <a:lnTo>
                    <a:pt x="3030029" y="16789"/>
                  </a:lnTo>
                  <a:lnTo>
                    <a:pt x="2889199" y="157264"/>
                  </a:lnTo>
                  <a:lnTo>
                    <a:pt x="2748851" y="16789"/>
                  </a:lnTo>
                  <a:lnTo>
                    <a:pt x="2739720" y="9512"/>
                  </a:lnTo>
                  <a:lnTo>
                    <a:pt x="2729750" y="4267"/>
                  </a:lnTo>
                  <a:lnTo>
                    <a:pt x="2719146" y="1079"/>
                  </a:lnTo>
                  <a:lnTo>
                    <a:pt x="2708135" y="0"/>
                  </a:lnTo>
                  <a:lnTo>
                    <a:pt x="2697061" y="1079"/>
                  </a:lnTo>
                  <a:lnTo>
                    <a:pt x="2664066" y="20142"/>
                  </a:lnTo>
                  <a:lnTo>
                    <a:pt x="2647175" y="60896"/>
                  </a:lnTo>
                  <a:lnTo>
                    <a:pt x="2651404" y="82575"/>
                  </a:lnTo>
                  <a:lnTo>
                    <a:pt x="2664066" y="101650"/>
                  </a:lnTo>
                  <a:lnTo>
                    <a:pt x="2804414" y="242112"/>
                  </a:lnTo>
                  <a:lnTo>
                    <a:pt x="2664066" y="383070"/>
                  </a:lnTo>
                  <a:lnTo>
                    <a:pt x="2651404" y="402145"/>
                  </a:lnTo>
                  <a:lnTo>
                    <a:pt x="2647175" y="423824"/>
                  </a:lnTo>
                  <a:lnTo>
                    <a:pt x="2651404" y="445503"/>
                  </a:lnTo>
                  <a:lnTo>
                    <a:pt x="2676334" y="475195"/>
                  </a:lnTo>
                  <a:lnTo>
                    <a:pt x="2708135" y="484708"/>
                  </a:lnTo>
                  <a:lnTo>
                    <a:pt x="2719209" y="483641"/>
                  </a:lnTo>
                  <a:lnTo>
                    <a:pt x="2729928" y="480453"/>
                  </a:lnTo>
                  <a:lnTo>
                    <a:pt x="2739923" y="475195"/>
                  </a:lnTo>
                  <a:lnTo>
                    <a:pt x="2748851" y="467931"/>
                  </a:lnTo>
                  <a:lnTo>
                    <a:pt x="2889199" y="327456"/>
                  </a:lnTo>
                  <a:lnTo>
                    <a:pt x="3029547" y="467931"/>
                  </a:lnTo>
                  <a:lnTo>
                    <a:pt x="3038475" y="475195"/>
                  </a:lnTo>
                  <a:lnTo>
                    <a:pt x="3048470" y="480453"/>
                  </a:lnTo>
                  <a:lnTo>
                    <a:pt x="3059188" y="483641"/>
                  </a:lnTo>
                  <a:lnTo>
                    <a:pt x="3070263" y="484708"/>
                  </a:lnTo>
                  <a:lnTo>
                    <a:pt x="3081350" y="483641"/>
                  </a:lnTo>
                  <a:lnTo>
                    <a:pt x="3114332" y="464566"/>
                  </a:lnTo>
                  <a:lnTo>
                    <a:pt x="3131223" y="423824"/>
                  </a:lnTo>
                  <a:lnTo>
                    <a:pt x="3127006" y="402145"/>
                  </a:lnTo>
                  <a:lnTo>
                    <a:pt x="3114332" y="383070"/>
                  </a:lnTo>
                  <a:lnTo>
                    <a:pt x="2973984" y="242112"/>
                  </a:lnTo>
                  <a:lnTo>
                    <a:pt x="3114332" y="101650"/>
                  </a:lnTo>
                  <a:lnTo>
                    <a:pt x="3127006" y="82575"/>
                  </a:lnTo>
                  <a:lnTo>
                    <a:pt x="3131223" y="60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6295379" y="3355064"/>
              <a:ext cx="0" cy="5903595"/>
            </a:xfrm>
            <a:custGeom>
              <a:avLst/>
              <a:gdLst/>
              <a:ahLst/>
              <a:cxnLst/>
              <a:rect l="l" t="t" r="r" b="b"/>
              <a:pathLst>
                <a:path h="5903595">
                  <a:moveTo>
                    <a:pt x="0" y="5903196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994039" y="3370611"/>
            <a:ext cx="12390120" cy="558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sz="3900" b="1" spc="250" dirty="0">
                <a:latin typeface="Times New Roman" panose="02020603050405020304"/>
                <a:cs typeface="Times New Roman" panose="02020603050405020304"/>
              </a:rPr>
              <a:t>Banking </a:t>
            </a:r>
            <a:r>
              <a:rPr sz="3900" b="1" spc="114" dirty="0">
                <a:latin typeface="Times New Roman" panose="02020603050405020304"/>
                <a:cs typeface="Times New Roman" panose="02020603050405020304"/>
              </a:rPr>
              <a:t>chatbots </a:t>
            </a:r>
            <a:r>
              <a:rPr sz="3900" b="1" spc="175" dirty="0">
                <a:latin typeface="Times New Roman" panose="02020603050405020304"/>
                <a:cs typeface="Times New Roman" panose="02020603050405020304"/>
              </a:rPr>
              <a:t>revolutionize </a:t>
            </a:r>
            <a:r>
              <a:rPr sz="3900" b="1" spc="130" dirty="0">
                <a:latin typeface="Times New Roman" panose="02020603050405020304"/>
                <a:cs typeface="Times New Roman" panose="02020603050405020304"/>
              </a:rPr>
              <a:t>customer </a:t>
            </a:r>
            <a:r>
              <a:rPr sz="3900" b="1" spc="100" dirty="0">
                <a:latin typeface="Times New Roman" panose="02020603050405020304"/>
                <a:cs typeface="Times New Roman" panose="02020603050405020304"/>
              </a:rPr>
              <a:t>service </a:t>
            </a:r>
            <a:r>
              <a:rPr sz="3900" b="1" spc="18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3900" b="1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spc="245" dirty="0">
                <a:latin typeface="Times New Roman" panose="02020603050405020304"/>
                <a:cs typeface="Times New Roman" panose="02020603050405020304"/>
              </a:rPr>
              <a:t>employing</a:t>
            </a:r>
            <a:r>
              <a:rPr sz="3900" b="1" spc="65" dirty="0">
                <a:latin typeface="Times New Roman" panose="02020603050405020304"/>
                <a:cs typeface="Times New Roman" panose="02020603050405020304"/>
              </a:rPr>
              <a:t> artificial</a:t>
            </a:r>
            <a:r>
              <a:rPr sz="3900" b="1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spc="200" dirty="0">
                <a:latin typeface="Times New Roman" panose="02020603050405020304"/>
                <a:cs typeface="Times New Roman" panose="02020603050405020304"/>
              </a:rPr>
              <a:t>intelligence</a:t>
            </a:r>
            <a:r>
              <a:rPr sz="3900" b="1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spc="7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3900" b="1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spc="120" dirty="0">
                <a:latin typeface="Times New Roman" panose="02020603050405020304"/>
                <a:cs typeface="Times New Roman" panose="02020603050405020304"/>
              </a:rPr>
              <a:t>personalized,</a:t>
            </a:r>
            <a:r>
              <a:rPr sz="3900" b="1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spc="114" dirty="0">
                <a:latin typeface="Times New Roman" panose="02020603050405020304"/>
                <a:cs typeface="Times New Roman" panose="02020603050405020304"/>
              </a:rPr>
              <a:t>24/7 </a:t>
            </a:r>
            <a:r>
              <a:rPr sz="3900" b="1" spc="-9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spc="80" dirty="0">
                <a:latin typeface="Times New Roman" panose="02020603050405020304"/>
                <a:cs typeface="Times New Roman" panose="02020603050405020304"/>
              </a:rPr>
              <a:t>assistance. </a:t>
            </a:r>
            <a:r>
              <a:rPr sz="3900" b="1" spc="210" dirty="0">
                <a:latin typeface="Times New Roman" panose="02020603050405020304"/>
                <a:cs typeface="Times New Roman" panose="02020603050405020304"/>
              </a:rPr>
              <a:t>Enhancing </a:t>
            </a:r>
            <a:r>
              <a:rPr sz="3900" b="1" spc="25" dirty="0"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3900" b="1" spc="155" dirty="0">
                <a:latin typeface="Times New Roman" panose="02020603050405020304"/>
                <a:cs typeface="Times New Roman" panose="02020603050405020304"/>
              </a:rPr>
              <a:t>experience, </a:t>
            </a:r>
            <a:r>
              <a:rPr sz="3900" b="1" spc="210" dirty="0">
                <a:latin typeface="Times New Roman" panose="02020603050405020304"/>
                <a:cs typeface="Times New Roman" panose="02020603050405020304"/>
              </a:rPr>
              <a:t>they </a:t>
            </a:r>
            <a:r>
              <a:rPr sz="3900" b="1" spc="145" dirty="0">
                <a:latin typeface="Times New Roman" panose="02020603050405020304"/>
                <a:cs typeface="Times New Roman" panose="02020603050405020304"/>
              </a:rPr>
              <a:t>automate </a:t>
            </a:r>
            <a:r>
              <a:rPr sz="3900" b="1" spc="-9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spc="155" dirty="0">
                <a:latin typeface="Times New Roman" panose="02020603050405020304"/>
                <a:cs typeface="Times New Roman" panose="02020603050405020304"/>
              </a:rPr>
              <a:t>routine </a:t>
            </a:r>
            <a:r>
              <a:rPr sz="3900" b="1" spc="65" dirty="0">
                <a:latin typeface="Times New Roman" panose="02020603050405020304"/>
                <a:cs typeface="Times New Roman" panose="02020603050405020304"/>
              </a:rPr>
              <a:t>tasks, </a:t>
            </a:r>
            <a:r>
              <a:rPr sz="3900" b="1" spc="170" dirty="0">
                <a:latin typeface="Times New Roman" panose="02020603050405020304"/>
                <a:cs typeface="Times New Roman" panose="02020603050405020304"/>
              </a:rPr>
              <a:t>ensuring </a:t>
            </a:r>
            <a:r>
              <a:rPr sz="3900" b="1" spc="130" dirty="0">
                <a:latin typeface="Times New Roman" panose="02020603050405020304"/>
                <a:cs typeface="Times New Roman" panose="02020603050405020304"/>
              </a:rPr>
              <a:t>operational </a:t>
            </a:r>
            <a:r>
              <a:rPr sz="3900" b="1" spc="175" dirty="0">
                <a:latin typeface="Times New Roman" panose="02020603050405020304"/>
                <a:cs typeface="Times New Roman" panose="02020603050405020304"/>
              </a:rPr>
              <a:t>efficiency </a:t>
            </a:r>
            <a:r>
              <a:rPr sz="3900" b="1" spc="13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3900" b="1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spc="110" dirty="0">
                <a:latin typeface="Times New Roman" panose="02020603050405020304"/>
                <a:cs typeface="Times New Roman" panose="02020603050405020304"/>
              </a:rPr>
              <a:t>accessibility. </a:t>
            </a:r>
            <a:r>
              <a:rPr sz="3900" b="1" spc="16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3900" b="1" spc="20" dirty="0">
                <a:latin typeface="Times New Roman" panose="02020603050405020304"/>
                <a:cs typeface="Times New Roman" panose="02020603050405020304"/>
              </a:rPr>
              <a:t>abstract </a:t>
            </a:r>
            <a:r>
              <a:rPr sz="3900" b="1" spc="200" dirty="0">
                <a:latin typeface="Times New Roman" panose="02020603050405020304"/>
                <a:cs typeface="Times New Roman" panose="02020603050405020304"/>
              </a:rPr>
              <a:t>highlights </a:t>
            </a:r>
            <a:r>
              <a:rPr sz="3900" b="1" spc="114" dirty="0">
                <a:latin typeface="Times New Roman" panose="02020603050405020304"/>
                <a:cs typeface="Times New Roman" panose="02020603050405020304"/>
              </a:rPr>
              <a:t>their </a:t>
            </a:r>
            <a:r>
              <a:rPr sz="3900" b="1" spc="110" dirty="0">
                <a:latin typeface="Times New Roman" panose="02020603050405020304"/>
                <a:cs typeface="Times New Roman" panose="02020603050405020304"/>
              </a:rPr>
              <a:t>role </a:t>
            </a:r>
            <a:r>
              <a:rPr sz="3900" b="1" spc="254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3900" b="1" spc="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spc="175" dirty="0">
                <a:latin typeface="Times New Roman" panose="02020603050405020304"/>
                <a:cs typeface="Times New Roman" panose="02020603050405020304"/>
              </a:rPr>
              <a:t>redefining </a:t>
            </a:r>
            <a:r>
              <a:rPr sz="3900" b="1" spc="225" dirty="0">
                <a:latin typeface="Times New Roman" panose="02020603050405020304"/>
                <a:cs typeface="Times New Roman" panose="02020603050405020304"/>
              </a:rPr>
              <a:t>banking </a:t>
            </a:r>
            <a:r>
              <a:rPr sz="3900" b="1" spc="140" dirty="0">
                <a:latin typeface="Times New Roman" panose="02020603050405020304"/>
                <a:cs typeface="Times New Roman" panose="02020603050405020304"/>
              </a:rPr>
              <a:t>interactions, </a:t>
            </a:r>
            <a:r>
              <a:rPr sz="3900" b="1" spc="185" dirty="0">
                <a:latin typeface="Times New Roman" panose="02020603050405020304"/>
                <a:cs typeface="Times New Roman" panose="02020603050405020304"/>
              </a:rPr>
              <a:t>emphasizing </a:t>
            </a:r>
            <a:r>
              <a:rPr sz="3900" b="1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spc="105" dirty="0">
                <a:latin typeface="Times New Roman" panose="02020603050405020304"/>
                <a:cs typeface="Times New Roman" panose="02020603050405020304"/>
              </a:rPr>
              <a:t>security, </a:t>
            </a:r>
            <a:r>
              <a:rPr sz="3900" b="1" spc="180" dirty="0">
                <a:latin typeface="Times New Roman" panose="02020603050405020304"/>
                <a:cs typeface="Times New Roman" panose="02020603050405020304"/>
              </a:rPr>
              <a:t>compliance, </a:t>
            </a:r>
            <a:r>
              <a:rPr sz="3900" b="1" spc="13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3900" b="1" spc="330" dirty="0">
                <a:latin typeface="Times New Roman" panose="02020603050405020304"/>
                <a:cs typeface="Times New Roman" panose="02020603050405020304"/>
              </a:rPr>
              <a:t>ongoing </a:t>
            </a:r>
            <a:r>
              <a:rPr sz="3900" b="1" spc="75" dirty="0">
                <a:latin typeface="Times New Roman" panose="02020603050405020304"/>
                <a:cs typeface="Times New Roman" panose="02020603050405020304"/>
              </a:rPr>
              <a:t>trends </a:t>
            </a:r>
            <a:r>
              <a:rPr sz="3900" b="1" spc="165" dirty="0">
                <a:latin typeface="Times New Roman" panose="02020603050405020304"/>
                <a:cs typeface="Times New Roman" panose="02020603050405020304"/>
              </a:rPr>
              <a:t>shaping </a:t>
            </a:r>
            <a:r>
              <a:rPr sz="3900" b="1" spc="19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900" b="1" spc="-9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spc="70" dirty="0">
                <a:latin typeface="Times New Roman" panose="02020603050405020304"/>
                <a:cs typeface="Times New Roman" panose="02020603050405020304"/>
              </a:rPr>
              <a:t>future </a:t>
            </a:r>
            <a:r>
              <a:rPr sz="3900" b="1" spc="19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900" b="1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spc="140" dirty="0">
                <a:latin typeface="Times New Roman" panose="02020603050405020304"/>
                <a:cs typeface="Times New Roman" panose="02020603050405020304"/>
              </a:rPr>
              <a:t>financial</a:t>
            </a:r>
            <a:r>
              <a:rPr sz="3900" b="1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spc="90" dirty="0">
                <a:latin typeface="Times New Roman" panose="02020603050405020304"/>
                <a:cs typeface="Times New Roman" panose="02020603050405020304"/>
              </a:rPr>
              <a:t>services.</a:t>
            </a:r>
            <a:endParaRPr sz="39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654218" y="7557282"/>
            <a:ext cx="3633781" cy="1446633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5908361" y="1212420"/>
            <a:ext cx="5255260" cy="1765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400" spc="-415" dirty="0"/>
              <a:t>Abstract</a:t>
            </a:r>
            <a:endParaRPr sz="11400"/>
          </a:p>
        </p:txBody>
      </p:sp>
      <p:sp>
        <p:nvSpPr>
          <p:cNvPr id="27" name="object 27"/>
          <p:cNvSpPr txBox="1"/>
          <p:nvPr/>
        </p:nvSpPr>
        <p:spPr>
          <a:xfrm>
            <a:off x="15042038" y="2570046"/>
            <a:ext cx="129476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b="1" spc="45" dirty="0">
                <a:latin typeface="Times New Roman" panose="02020603050405020304"/>
                <a:cs typeface="Times New Roman" panose="02020603050405020304"/>
              </a:rPr>
              <a:t>PAGE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35" dirty="0">
                <a:latin typeface="Times New Roman" panose="02020603050405020304"/>
                <a:cs typeface="Times New Roman" panose="02020603050405020304"/>
              </a:rPr>
              <a:t>03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74935"/>
            <a:chOff x="0" y="0"/>
            <a:chExt cx="18288000" cy="1027493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74300"/>
            </a:xfrm>
            <a:custGeom>
              <a:avLst/>
              <a:gdLst/>
              <a:ahLst/>
              <a:cxnLst/>
              <a:rect l="l" t="t" r="r" b="b"/>
              <a:pathLst>
                <a:path w="18288000" h="10274300">
                  <a:moveTo>
                    <a:pt x="1372539" y="8724900"/>
                  </a:moveTo>
                  <a:lnTo>
                    <a:pt x="0" y="8724900"/>
                  </a:lnTo>
                  <a:lnTo>
                    <a:pt x="0" y="8775700"/>
                  </a:lnTo>
                  <a:lnTo>
                    <a:pt x="1372539" y="8775700"/>
                  </a:lnTo>
                  <a:lnTo>
                    <a:pt x="1372539" y="8724900"/>
                  </a:lnTo>
                  <a:close/>
                </a:path>
                <a:path w="18288000" h="10274300">
                  <a:moveTo>
                    <a:pt x="1372539" y="8140700"/>
                  </a:moveTo>
                  <a:lnTo>
                    <a:pt x="0" y="8140700"/>
                  </a:lnTo>
                  <a:lnTo>
                    <a:pt x="0" y="8191500"/>
                  </a:lnTo>
                  <a:lnTo>
                    <a:pt x="1372539" y="8191500"/>
                  </a:lnTo>
                  <a:lnTo>
                    <a:pt x="1372539" y="8140700"/>
                  </a:lnTo>
                  <a:close/>
                </a:path>
                <a:path w="18288000" h="10274300">
                  <a:moveTo>
                    <a:pt x="1372539" y="7556500"/>
                  </a:moveTo>
                  <a:lnTo>
                    <a:pt x="0" y="7556500"/>
                  </a:lnTo>
                  <a:lnTo>
                    <a:pt x="0" y="7607300"/>
                  </a:lnTo>
                  <a:lnTo>
                    <a:pt x="1372539" y="7607300"/>
                  </a:lnTo>
                  <a:lnTo>
                    <a:pt x="1372539" y="7556500"/>
                  </a:lnTo>
                  <a:close/>
                </a:path>
                <a:path w="18288000" h="10274300">
                  <a:moveTo>
                    <a:pt x="1372539" y="6972300"/>
                  </a:moveTo>
                  <a:lnTo>
                    <a:pt x="0" y="6972300"/>
                  </a:lnTo>
                  <a:lnTo>
                    <a:pt x="0" y="7023100"/>
                  </a:lnTo>
                  <a:lnTo>
                    <a:pt x="1372539" y="7023100"/>
                  </a:lnTo>
                  <a:lnTo>
                    <a:pt x="1372539" y="6972300"/>
                  </a:lnTo>
                  <a:close/>
                </a:path>
                <a:path w="18288000" h="10274300">
                  <a:moveTo>
                    <a:pt x="1372539" y="6388100"/>
                  </a:moveTo>
                  <a:lnTo>
                    <a:pt x="0" y="6388100"/>
                  </a:lnTo>
                  <a:lnTo>
                    <a:pt x="0" y="6438900"/>
                  </a:lnTo>
                  <a:lnTo>
                    <a:pt x="1372539" y="6438900"/>
                  </a:lnTo>
                  <a:lnTo>
                    <a:pt x="1372539" y="6388100"/>
                  </a:lnTo>
                  <a:close/>
                </a:path>
                <a:path w="18288000" h="10274300">
                  <a:moveTo>
                    <a:pt x="1372539" y="5803900"/>
                  </a:moveTo>
                  <a:lnTo>
                    <a:pt x="0" y="5803900"/>
                  </a:lnTo>
                  <a:lnTo>
                    <a:pt x="0" y="5854700"/>
                  </a:lnTo>
                  <a:lnTo>
                    <a:pt x="1372539" y="5854700"/>
                  </a:lnTo>
                  <a:lnTo>
                    <a:pt x="1372539" y="5803900"/>
                  </a:lnTo>
                  <a:close/>
                </a:path>
                <a:path w="18288000" h="10274300">
                  <a:moveTo>
                    <a:pt x="1372539" y="5219700"/>
                  </a:moveTo>
                  <a:lnTo>
                    <a:pt x="0" y="5219700"/>
                  </a:lnTo>
                  <a:lnTo>
                    <a:pt x="0" y="5270500"/>
                  </a:lnTo>
                  <a:lnTo>
                    <a:pt x="1372539" y="5270500"/>
                  </a:lnTo>
                  <a:lnTo>
                    <a:pt x="1372539" y="5219700"/>
                  </a:lnTo>
                  <a:close/>
                </a:path>
                <a:path w="18288000" h="10274300">
                  <a:moveTo>
                    <a:pt x="1372539" y="4635500"/>
                  </a:moveTo>
                  <a:lnTo>
                    <a:pt x="0" y="4635500"/>
                  </a:lnTo>
                  <a:lnTo>
                    <a:pt x="0" y="4686300"/>
                  </a:lnTo>
                  <a:lnTo>
                    <a:pt x="1372539" y="4686300"/>
                  </a:lnTo>
                  <a:lnTo>
                    <a:pt x="1372539" y="4635500"/>
                  </a:lnTo>
                  <a:close/>
                </a:path>
                <a:path w="18288000" h="10274300">
                  <a:moveTo>
                    <a:pt x="1372539" y="4051300"/>
                  </a:moveTo>
                  <a:lnTo>
                    <a:pt x="0" y="4051300"/>
                  </a:lnTo>
                  <a:lnTo>
                    <a:pt x="0" y="4114800"/>
                  </a:lnTo>
                  <a:lnTo>
                    <a:pt x="1372539" y="4114800"/>
                  </a:lnTo>
                  <a:lnTo>
                    <a:pt x="1372539" y="4051300"/>
                  </a:lnTo>
                  <a:close/>
                </a:path>
                <a:path w="18288000" h="10274300">
                  <a:moveTo>
                    <a:pt x="1372539" y="3467100"/>
                  </a:moveTo>
                  <a:lnTo>
                    <a:pt x="0" y="3467100"/>
                  </a:lnTo>
                  <a:lnTo>
                    <a:pt x="0" y="3530600"/>
                  </a:lnTo>
                  <a:lnTo>
                    <a:pt x="1372539" y="3530600"/>
                  </a:lnTo>
                  <a:lnTo>
                    <a:pt x="1372539" y="3467100"/>
                  </a:lnTo>
                  <a:close/>
                </a:path>
                <a:path w="18288000" h="10274300">
                  <a:moveTo>
                    <a:pt x="1372539" y="2882900"/>
                  </a:moveTo>
                  <a:lnTo>
                    <a:pt x="0" y="2882900"/>
                  </a:lnTo>
                  <a:lnTo>
                    <a:pt x="0" y="2946400"/>
                  </a:lnTo>
                  <a:lnTo>
                    <a:pt x="1372539" y="2946400"/>
                  </a:lnTo>
                  <a:lnTo>
                    <a:pt x="1372539" y="2882900"/>
                  </a:lnTo>
                  <a:close/>
                </a:path>
                <a:path w="18288000" h="10274300">
                  <a:moveTo>
                    <a:pt x="1372539" y="2311400"/>
                  </a:moveTo>
                  <a:lnTo>
                    <a:pt x="0" y="2311400"/>
                  </a:lnTo>
                  <a:lnTo>
                    <a:pt x="0" y="2362200"/>
                  </a:lnTo>
                  <a:lnTo>
                    <a:pt x="1372539" y="2362200"/>
                  </a:lnTo>
                  <a:lnTo>
                    <a:pt x="1372539" y="2311400"/>
                  </a:lnTo>
                  <a:close/>
                </a:path>
                <a:path w="18288000" h="10274300">
                  <a:moveTo>
                    <a:pt x="1372539" y="1727200"/>
                  </a:moveTo>
                  <a:lnTo>
                    <a:pt x="0" y="1727200"/>
                  </a:lnTo>
                  <a:lnTo>
                    <a:pt x="0" y="1778000"/>
                  </a:lnTo>
                  <a:lnTo>
                    <a:pt x="1372539" y="1778000"/>
                  </a:lnTo>
                  <a:lnTo>
                    <a:pt x="1372539" y="1727200"/>
                  </a:lnTo>
                  <a:close/>
                </a:path>
                <a:path w="18288000" h="10274300">
                  <a:moveTo>
                    <a:pt x="1372539" y="1143000"/>
                  </a:moveTo>
                  <a:lnTo>
                    <a:pt x="0" y="1143000"/>
                  </a:lnTo>
                  <a:lnTo>
                    <a:pt x="0" y="1193800"/>
                  </a:lnTo>
                  <a:lnTo>
                    <a:pt x="1372539" y="1193800"/>
                  </a:lnTo>
                  <a:lnTo>
                    <a:pt x="1372539" y="1143000"/>
                  </a:lnTo>
                  <a:close/>
                </a:path>
                <a:path w="18288000" h="10274300">
                  <a:moveTo>
                    <a:pt x="1524939" y="9309100"/>
                  </a:moveTo>
                  <a:lnTo>
                    <a:pt x="0" y="9309100"/>
                  </a:lnTo>
                  <a:lnTo>
                    <a:pt x="0" y="9359900"/>
                  </a:lnTo>
                  <a:lnTo>
                    <a:pt x="1524939" y="9359900"/>
                  </a:lnTo>
                  <a:lnTo>
                    <a:pt x="1524939" y="9309100"/>
                  </a:lnTo>
                  <a:close/>
                </a:path>
                <a:path w="18288000" h="10274300">
                  <a:moveTo>
                    <a:pt x="182880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8238293" y="25400"/>
                  </a:lnTo>
                  <a:lnTo>
                    <a:pt x="18238293" y="558800"/>
                  </a:lnTo>
                  <a:lnTo>
                    <a:pt x="11293285" y="558800"/>
                  </a:lnTo>
                  <a:lnTo>
                    <a:pt x="11293285" y="25806"/>
                  </a:lnTo>
                  <a:lnTo>
                    <a:pt x="11239741" y="25806"/>
                  </a:lnTo>
                  <a:lnTo>
                    <a:pt x="11239741" y="558800"/>
                  </a:lnTo>
                  <a:lnTo>
                    <a:pt x="10710062" y="558800"/>
                  </a:lnTo>
                  <a:lnTo>
                    <a:pt x="10710062" y="25806"/>
                  </a:lnTo>
                  <a:lnTo>
                    <a:pt x="10656532" y="25806"/>
                  </a:lnTo>
                  <a:lnTo>
                    <a:pt x="10656532" y="558800"/>
                  </a:lnTo>
                  <a:lnTo>
                    <a:pt x="10126840" y="558800"/>
                  </a:lnTo>
                  <a:lnTo>
                    <a:pt x="10126840" y="25806"/>
                  </a:lnTo>
                  <a:lnTo>
                    <a:pt x="10073310" y="25806"/>
                  </a:lnTo>
                  <a:lnTo>
                    <a:pt x="10073310" y="558800"/>
                  </a:lnTo>
                  <a:lnTo>
                    <a:pt x="9543605" y="558800"/>
                  </a:lnTo>
                  <a:lnTo>
                    <a:pt x="9543605" y="25806"/>
                  </a:lnTo>
                  <a:lnTo>
                    <a:pt x="9490075" y="25806"/>
                  </a:lnTo>
                  <a:lnTo>
                    <a:pt x="9490075" y="558800"/>
                  </a:lnTo>
                  <a:lnTo>
                    <a:pt x="8960396" y="558800"/>
                  </a:lnTo>
                  <a:lnTo>
                    <a:pt x="8960396" y="25806"/>
                  </a:lnTo>
                  <a:lnTo>
                    <a:pt x="8906853" y="25806"/>
                  </a:lnTo>
                  <a:lnTo>
                    <a:pt x="8906853" y="558800"/>
                  </a:lnTo>
                  <a:lnTo>
                    <a:pt x="8377174" y="558800"/>
                  </a:lnTo>
                  <a:lnTo>
                    <a:pt x="8377174" y="25806"/>
                  </a:lnTo>
                  <a:lnTo>
                    <a:pt x="8323643" y="25806"/>
                  </a:lnTo>
                  <a:lnTo>
                    <a:pt x="8323643" y="558800"/>
                  </a:lnTo>
                  <a:lnTo>
                    <a:pt x="7793964" y="558800"/>
                  </a:lnTo>
                  <a:lnTo>
                    <a:pt x="7793964" y="25806"/>
                  </a:lnTo>
                  <a:lnTo>
                    <a:pt x="7740421" y="25806"/>
                  </a:lnTo>
                  <a:lnTo>
                    <a:pt x="7740421" y="558800"/>
                  </a:lnTo>
                  <a:lnTo>
                    <a:pt x="7210742" y="558800"/>
                  </a:lnTo>
                  <a:lnTo>
                    <a:pt x="7210742" y="25806"/>
                  </a:lnTo>
                  <a:lnTo>
                    <a:pt x="7157199" y="25806"/>
                  </a:lnTo>
                  <a:lnTo>
                    <a:pt x="7157199" y="558800"/>
                  </a:lnTo>
                  <a:lnTo>
                    <a:pt x="6627520" y="558800"/>
                  </a:lnTo>
                  <a:lnTo>
                    <a:pt x="6627520" y="25806"/>
                  </a:lnTo>
                  <a:lnTo>
                    <a:pt x="6573990" y="25806"/>
                  </a:lnTo>
                  <a:lnTo>
                    <a:pt x="6573990" y="558800"/>
                  </a:lnTo>
                  <a:lnTo>
                    <a:pt x="6044285" y="558800"/>
                  </a:lnTo>
                  <a:lnTo>
                    <a:pt x="6044285" y="25806"/>
                  </a:lnTo>
                  <a:lnTo>
                    <a:pt x="5990755" y="25806"/>
                  </a:lnTo>
                  <a:lnTo>
                    <a:pt x="5990755" y="558800"/>
                  </a:lnTo>
                  <a:lnTo>
                    <a:pt x="5461076" y="558800"/>
                  </a:lnTo>
                  <a:lnTo>
                    <a:pt x="5461076" y="25806"/>
                  </a:lnTo>
                  <a:lnTo>
                    <a:pt x="5407533" y="25806"/>
                  </a:lnTo>
                  <a:lnTo>
                    <a:pt x="5407533" y="558800"/>
                  </a:lnTo>
                  <a:lnTo>
                    <a:pt x="4877854" y="558800"/>
                  </a:lnTo>
                  <a:lnTo>
                    <a:pt x="4877854" y="25806"/>
                  </a:lnTo>
                  <a:lnTo>
                    <a:pt x="4824323" y="25806"/>
                  </a:lnTo>
                  <a:lnTo>
                    <a:pt x="4824323" y="558800"/>
                  </a:lnTo>
                  <a:lnTo>
                    <a:pt x="4294644" y="558800"/>
                  </a:lnTo>
                  <a:lnTo>
                    <a:pt x="4294644" y="25806"/>
                  </a:lnTo>
                  <a:lnTo>
                    <a:pt x="4241101" y="25806"/>
                  </a:lnTo>
                  <a:lnTo>
                    <a:pt x="4241101" y="558800"/>
                  </a:lnTo>
                  <a:lnTo>
                    <a:pt x="3711422" y="558800"/>
                  </a:lnTo>
                  <a:lnTo>
                    <a:pt x="3711422" y="25806"/>
                  </a:lnTo>
                  <a:lnTo>
                    <a:pt x="3657879" y="25806"/>
                  </a:lnTo>
                  <a:lnTo>
                    <a:pt x="3657879" y="558800"/>
                  </a:lnTo>
                  <a:lnTo>
                    <a:pt x="3128187" y="558800"/>
                  </a:lnTo>
                  <a:lnTo>
                    <a:pt x="3128187" y="25806"/>
                  </a:lnTo>
                  <a:lnTo>
                    <a:pt x="3074644" y="25806"/>
                  </a:lnTo>
                  <a:lnTo>
                    <a:pt x="3074644" y="558800"/>
                  </a:lnTo>
                  <a:lnTo>
                    <a:pt x="2544965" y="558800"/>
                  </a:lnTo>
                  <a:lnTo>
                    <a:pt x="2544965" y="25806"/>
                  </a:lnTo>
                  <a:lnTo>
                    <a:pt x="2491435" y="25806"/>
                  </a:lnTo>
                  <a:lnTo>
                    <a:pt x="2491435" y="558800"/>
                  </a:lnTo>
                  <a:lnTo>
                    <a:pt x="1961756" y="558800"/>
                  </a:lnTo>
                  <a:lnTo>
                    <a:pt x="1961756" y="25806"/>
                  </a:lnTo>
                  <a:lnTo>
                    <a:pt x="1908213" y="25806"/>
                  </a:lnTo>
                  <a:lnTo>
                    <a:pt x="1908213" y="558800"/>
                  </a:lnTo>
                  <a:lnTo>
                    <a:pt x="1378534" y="558800"/>
                  </a:lnTo>
                  <a:lnTo>
                    <a:pt x="1378534" y="25806"/>
                  </a:lnTo>
                  <a:lnTo>
                    <a:pt x="1325003" y="25806"/>
                  </a:lnTo>
                  <a:lnTo>
                    <a:pt x="1325003" y="558800"/>
                  </a:lnTo>
                  <a:lnTo>
                    <a:pt x="795324" y="558800"/>
                  </a:lnTo>
                  <a:lnTo>
                    <a:pt x="795324" y="25806"/>
                  </a:lnTo>
                  <a:lnTo>
                    <a:pt x="741781" y="25806"/>
                  </a:lnTo>
                  <a:lnTo>
                    <a:pt x="741781" y="558800"/>
                  </a:lnTo>
                  <a:lnTo>
                    <a:pt x="212090" y="558800"/>
                  </a:lnTo>
                  <a:lnTo>
                    <a:pt x="212090" y="25806"/>
                  </a:lnTo>
                  <a:lnTo>
                    <a:pt x="158661" y="25806"/>
                  </a:lnTo>
                  <a:lnTo>
                    <a:pt x="158661" y="558800"/>
                  </a:lnTo>
                  <a:lnTo>
                    <a:pt x="0" y="558800"/>
                  </a:lnTo>
                  <a:lnTo>
                    <a:pt x="0" y="609600"/>
                  </a:lnTo>
                  <a:lnTo>
                    <a:pt x="18238394" y="609600"/>
                  </a:lnTo>
                  <a:lnTo>
                    <a:pt x="18238394" y="1143000"/>
                  </a:lnTo>
                  <a:lnTo>
                    <a:pt x="16850640" y="1143000"/>
                  </a:lnTo>
                  <a:lnTo>
                    <a:pt x="16850640" y="1193800"/>
                  </a:lnTo>
                  <a:lnTo>
                    <a:pt x="18238394" y="1193800"/>
                  </a:lnTo>
                  <a:lnTo>
                    <a:pt x="18238394" y="1727200"/>
                  </a:lnTo>
                  <a:lnTo>
                    <a:pt x="17003040" y="1727200"/>
                  </a:lnTo>
                  <a:lnTo>
                    <a:pt x="17003040" y="1778000"/>
                  </a:lnTo>
                  <a:lnTo>
                    <a:pt x="18238394" y="1778000"/>
                  </a:lnTo>
                  <a:lnTo>
                    <a:pt x="18238394" y="2311400"/>
                  </a:lnTo>
                  <a:lnTo>
                    <a:pt x="17003040" y="2311400"/>
                  </a:lnTo>
                  <a:lnTo>
                    <a:pt x="17003040" y="2362200"/>
                  </a:lnTo>
                  <a:lnTo>
                    <a:pt x="18238394" y="2362200"/>
                  </a:lnTo>
                  <a:lnTo>
                    <a:pt x="18238394" y="2882900"/>
                  </a:lnTo>
                  <a:lnTo>
                    <a:pt x="17003040" y="2882900"/>
                  </a:lnTo>
                  <a:lnTo>
                    <a:pt x="17003040" y="2946400"/>
                  </a:lnTo>
                  <a:lnTo>
                    <a:pt x="18238394" y="2946400"/>
                  </a:lnTo>
                  <a:lnTo>
                    <a:pt x="18238394" y="3467100"/>
                  </a:lnTo>
                  <a:lnTo>
                    <a:pt x="17003040" y="3467100"/>
                  </a:lnTo>
                  <a:lnTo>
                    <a:pt x="17003040" y="3530600"/>
                  </a:lnTo>
                  <a:lnTo>
                    <a:pt x="18238394" y="3530600"/>
                  </a:lnTo>
                  <a:lnTo>
                    <a:pt x="18238394" y="4051300"/>
                  </a:lnTo>
                  <a:lnTo>
                    <a:pt x="17003040" y="4051300"/>
                  </a:lnTo>
                  <a:lnTo>
                    <a:pt x="17003040" y="4114800"/>
                  </a:lnTo>
                  <a:lnTo>
                    <a:pt x="18238394" y="4114800"/>
                  </a:lnTo>
                  <a:lnTo>
                    <a:pt x="18238394" y="4635500"/>
                  </a:lnTo>
                  <a:lnTo>
                    <a:pt x="17003040" y="4635500"/>
                  </a:lnTo>
                  <a:lnTo>
                    <a:pt x="17003040" y="4686300"/>
                  </a:lnTo>
                  <a:lnTo>
                    <a:pt x="18238394" y="4686300"/>
                  </a:lnTo>
                  <a:lnTo>
                    <a:pt x="18238394" y="5219700"/>
                  </a:lnTo>
                  <a:lnTo>
                    <a:pt x="17003040" y="5219700"/>
                  </a:lnTo>
                  <a:lnTo>
                    <a:pt x="17003040" y="5270500"/>
                  </a:lnTo>
                  <a:lnTo>
                    <a:pt x="18238394" y="5270500"/>
                  </a:lnTo>
                  <a:lnTo>
                    <a:pt x="18238394" y="5803900"/>
                  </a:lnTo>
                  <a:lnTo>
                    <a:pt x="17003040" y="5803900"/>
                  </a:lnTo>
                  <a:lnTo>
                    <a:pt x="17003040" y="5854700"/>
                  </a:lnTo>
                  <a:lnTo>
                    <a:pt x="18238394" y="5854700"/>
                  </a:lnTo>
                  <a:lnTo>
                    <a:pt x="18238394" y="6388100"/>
                  </a:lnTo>
                  <a:lnTo>
                    <a:pt x="17003040" y="6388100"/>
                  </a:lnTo>
                  <a:lnTo>
                    <a:pt x="17003040" y="6438900"/>
                  </a:lnTo>
                  <a:lnTo>
                    <a:pt x="18238394" y="6438900"/>
                  </a:lnTo>
                  <a:lnTo>
                    <a:pt x="18238394" y="6972300"/>
                  </a:lnTo>
                  <a:lnTo>
                    <a:pt x="17003040" y="6972300"/>
                  </a:lnTo>
                  <a:lnTo>
                    <a:pt x="17003040" y="7023100"/>
                  </a:lnTo>
                  <a:lnTo>
                    <a:pt x="18238394" y="7023100"/>
                  </a:lnTo>
                  <a:lnTo>
                    <a:pt x="18238394" y="7556500"/>
                  </a:lnTo>
                  <a:lnTo>
                    <a:pt x="17003040" y="7556500"/>
                  </a:lnTo>
                  <a:lnTo>
                    <a:pt x="17003040" y="7607300"/>
                  </a:lnTo>
                  <a:lnTo>
                    <a:pt x="18238394" y="7607300"/>
                  </a:lnTo>
                  <a:lnTo>
                    <a:pt x="18238394" y="8140700"/>
                  </a:lnTo>
                  <a:lnTo>
                    <a:pt x="17003040" y="8140700"/>
                  </a:lnTo>
                  <a:lnTo>
                    <a:pt x="17003040" y="8191500"/>
                  </a:lnTo>
                  <a:lnTo>
                    <a:pt x="18238394" y="8191500"/>
                  </a:lnTo>
                  <a:lnTo>
                    <a:pt x="18238394" y="8724900"/>
                  </a:lnTo>
                  <a:lnTo>
                    <a:pt x="17003040" y="8724900"/>
                  </a:lnTo>
                  <a:lnTo>
                    <a:pt x="17003040" y="8775700"/>
                  </a:lnTo>
                  <a:lnTo>
                    <a:pt x="18238394" y="8775700"/>
                  </a:lnTo>
                  <a:lnTo>
                    <a:pt x="18238394" y="9309100"/>
                  </a:lnTo>
                  <a:lnTo>
                    <a:pt x="17003040" y="9309100"/>
                  </a:lnTo>
                  <a:lnTo>
                    <a:pt x="17003040" y="9359900"/>
                  </a:lnTo>
                  <a:lnTo>
                    <a:pt x="18238394" y="9359900"/>
                  </a:lnTo>
                  <a:lnTo>
                    <a:pt x="18238394" y="9893300"/>
                  </a:lnTo>
                  <a:lnTo>
                    <a:pt x="0" y="9893300"/>
                  </a:lnTo>
                  <a:lnTo>
                    <a:pt x="0" y="9944100"/>
                  </a:lnTo>
                  <a:lnTo>
                    <a:pt x="18238394" y="9944100"/>
                  </a:lnTo>
                  <a:lnTo>
                    <a:pt x="18238394" y="10274300"/>
                  </a:lnTo>
                  <a:lnTo>
                    <a:pt x="18288000" y="10274300"/>
                  </a:lnTo>
                  <a:lnTo>
                    <a:pt x="18288000" y="254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8661" y="25411"/>
              <a:ext cx="17550130" cy="4610100"/>
            </a:xfrm>
            <a:custGeom>
              <a:avLst/>
              <a:gdLst/>
              <a:ahLst/>
              <a:cxnLst/>
              <a:rect l="l" t="t" r="r" b="b"/>
              <a:pathLst>
                <a:path w="17550130" h="4610100">
                  <a:moveTo>
                    <a:pt x="53428" y="4089400"/>
                  </a:moveTo>
                  <a:lnTo>
                    <a:pt x="0" y="4089400"/>
                  </a:lnTo>
                  <a:lnTo>
                    <a:pt x="0" y="4610100"/>
                  </a:lnTo>
                  <a:lnTo>
                    <a:pt x="53428" y="4610100"/>
                  </a:lnTo>
                  <a:lnTo>
                    <a:pt x="53428" y="4089400"/>
                  </a:lnTo>
                  <a:close/>
                </a:path>
                <a:path w="17550130" h="4610100">
                  <a:moveTo>
                    <a:pt x="53428" y="3505200"/>
                  </a:moveTo>
                  <a:lnTo>
                    <a:pt x="0" y="3505200"/>
                  </a:lnTo>
                  <a:lnTo>
                    <a:pt x="0" y="4025900"/>
                  </a:lnTo>
                  <a:lnTo>
                    <a:pt x="53428" y="4025900"/>
                  </a:lnTo>
                  <a:lnTo>
                    <a:pt x="53428" y="3505200"/>
                  </a:lnTo>
                  <a:close/>
                </a:path>
                <a:path w="17550130" h="4610100">
                  <a:moveTo>
                    <a:pt x="53428" y="2921000"/>
                  </a:moveTo>
                  <a:lnTo>
                    <a:pt x="0" y="2921000"/>
                  </a:lnTo>
                  <a:lnTo>
                    <a:pt x="0" y="3441700"/>
                  </a:lnTo>
                  <a:lnTo>
                    <a:pt x="53428" y="3441700"/>
                  </a:lnTo>
                  <a:lnTo>
                    <a:pt x="53428" y="2921000"/>
                  </a:lnTo>
                  <a:close/>
                </a:path>
                <a:path w="17550130" h="4610100">
                  <a:moveTo>
                    <a:pt x="53428" y="2336800"/>
                  </a:moveTo>
                  <a:lnTo>
                    <a:pt x="0" y="2336800"/>
                  </a:lnTo>
                  <a:lnTo>
                    <a:pt x="0" y="2857500"/>
                  </a:lnTo>
                  <a:lnTo>
                    <a:pt x="53428" y="2857500"/>
                  </a:lnTo>
                  <a:lnTo>
                    <a:pt x="53428" y="2336800"/>
                  </a:lnTo>
                  <a:close/>
                </a:path>
                <a:path w="17550130" h="4610100">
                  <a:moveTo>
                    <a:pt x="53428" y="1752600"/>
                  </a:moveTo>
                  <a:lnTo>
                    <a:pt x="0" y="1752600"/>
                  </a:lnTo>
                  <a:lnTo>
                    <a:pt x="0" y="2286000"/>
                  </a:lnTo>
                  <a:lnTo>
                    <a:pt x="53428" y="2286000"/>
                  </a:lnTo>
                  <a:lnTo>
                    <a:pt x="53428" y="1752600"/>
                  </a:lnTo>
                  <a:close/>
                </a:path>
                <a:path w="17550130" h="4610100">
                  <a:moveTo>
                    <a:pt x="53428" y="1168400"/>
                  </a:moveTo>
                  <a:lnTo>
                    <a:pt x="0" y="1168400"/>
                  </a:lnTo>
                  <a:lnTo>
                    <a:pt x="0" y="1701800"/>
                  </a:lnTo>
                  <a:lnTo>
                    <a:pt x="53428" y="1701800"/>
                  </a:lnTo>
                  <a:lnTo>
                    <a:pt x="53428" y="1168400"/>
                  </a:lnTo>
                  <a:close/>
                </a:path>
                <a:path w="17550130" h="4610100">
                  <a:moveTo>
                    <a:pt x="53428" y="584200"/>
                  </a:moveTo>
                  <a:lnTo>
                    <a:pt x="0" y="584200"/>
                  </a:lnTo>
                  <a:lnTo>
                    <a:pt x="0" y="1117600"/>
                  </a:lnTo>
                  <a:lnTo>
                    <a:pt x="53428" y="1117600"/>
                  </a:lnTo>
                  <a:lnTo>
                    <a:pt x="53428" y="584200"/>
                  </a:lnTo>
                  <a:close/>
                </a:path>
                <a:path w="17550130" h="4610100">
                  <a:moveTo>
                    <a:pt x="636663" y="4089400"/>
                  </a:moveTo>
                  <a:lnTo>
                    <a:pt x="583120" y="4089400"/>
                  </a:lnTo>
                  <a:lnTo>
                    <a:pt x="583120" y="4610100"/>
                  </a:lnTo>
                  <a:lnTo>
                    <a:pt x="636663" y="4610100"/>
                  </a:lnTo>
                  <a:lnTo>
                    <a:pt x="636663" y="4089400"/>
                  </a:lnTo>
                  <a:close/>
                </a:path>
                <a:path w="17550130" h="4610100">
                  <a:moveTo>
                    <a:pt x="636663" y="3505200"/>
                  </a:moveTo>
                  <a:lnTo>
                    <a:pt x="583120" y="3505200"/>
                  </a:lnTo>
                  <a:lnTo>
                    <a:pt x="583120" y="4025900"/>
                  </a:lnTo>
                  <a:lnTo>
                    <a:pt x="636663" y="4025900"/>
                  </a:lnTo>
                  <a:lnTo>
                    <a:pt x="636663" y="3505200"/>
                  </a:lnTo>
                  <a:close/>
                </a:path>
                <a:path w="17550130" h="4610100">
                  <a:moveTo>
                    <a:pt x="636663" y="2921000"/>
                  </a:moveTo>
                  <a:lnTo>
                    <a:pt x="583120" y="2921000"/>
                  </a:lnTo>
                  <a:lnTo>
                    <a:pt x="583120" y="3441700"/>
                  </a:lnTo>
                  <a:lnTo>
                    <a:pt x="636663" y="3441700"/>
                  </a:lnTo>
                  <a:lnTo>
                    <a:pt x="636663" y="2921000"/>
                  </a:lnTo>
                  <a:close/>
                </a:path>
                <a:path w="17550130" h="4610100">
                  <a:moveTo>
                    <a:pt x="636663" y="2336800"/>
                  </a:moveTo>
                  <a:lnTo>
                    <a:pt x="583120" y="2336800"/>
                  </a:lnTo>
                  <a:lnTo>
                    <a:pt x="583120" y="2857500"/>
                  </a:lnTo>
                  <a:lnTo>
                    <a:pt x="636663" y="2857500"/>
                  </a:lnTo>
                  <a:lnTo>
                    <a:pt x="636663" y="2336800"/>
                  </a:lnTo>
                  <a:close/>
                </a:path>
                <a:path w="17550130" h="4610100">
                  <a:moveTo>
                    <a:pt x="636663" y="1752600"/>
                  </a:moveTo>
                  <a:lnTo>
                    <a:pt x="583120" y="1752600"/>
                  </a:lnTo>
                  <a:lnTo>
                    <a:pt x="583120" y="2286000"/>
                  </a:lnTo>
                  <a:lnTo>
                    <a:pt x="636663" y="2286000"/>
                  </a:lnTo>
                  <a:lnTo>
                    <a:pt x="636663" y="1752600"/>
                  </a:lnTo>
                  <a:close/>
                </a:path>
                <a:path w="17550130" h="4610100">
                  <a:moveTo>
                    <a:pt x="636663" y="1168400"/>
                  </a:moveTo>
                  <a:lnTo>
                    <a:pt x="583120" y="1168400"/>
                  </a:lnTo>
                  <a:lnTo>
                    <a:pt x="583120" y="1701800"/>
                  </a:lnTo>
                  <a:lnTo>
                    <a:pt x="636663" y="1701800"/>
                  </a:lnTo>
                  <a:lnTo>
                    <a:pt x="636663" y="1168400"/>
                  </a:lnTo>
                  <a:close/>
                </a:path>
                <a:path w="17550130" h="46101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1117600"/>
                  </a:lnTo>
                  <a:lnTo>
                    <a:pt x="636663" y="1117600"/>
                  </a:lnTo>
                  <a:lnTo>
                    <a:pt x="636663" y="584200"/>
                  </a:lnTo>
                  <a:close/>
                </a:path>
                <a:path w="17550130" h="4610100">
                  <a:moveTo>
                    <a:pt x="1213878" y="3505200"/>
                  </a:moveTo>
                  <a:lnTo>
                    <a:pt x="1166342" y="3505200"/>
                  </a:lnTo>
                  <a:lnTo>
                    <a:pt x="1166342" y="4025900"/>
                  </a:lnTo>
                  <a:lnTo>
                    <a:pt x="1213878" y="4025900"/>
                  </a:lnTo>
                  <a:lnTo>
                    <a:pt x="1213878" y="3505200"/>
                  </a:lnTo>
                  <a:close/>
                </a:path>
                <a:path w="17550130" h="4610100">
                  <a:moveTo>
                    <a:pt x="1213878" y="2921000"/>
                  </a:moveTo>
                  <a:lnTo>
                    <a:pt x="1166342" y="2921000"/>
                  </a:lnTo>
                  <a:lnTo>
                    <a:pt x="1166342" y="3441700"/>
                  </a:lnTo>
                  <a:lnTo>
                    <a:pt x="1213878" y="3441700"/>
                  </a:lnTo>
                  <a:lnTo>
                    <a:pt x="1213878" y="2921000"/>
                  </a:lnTo>
                  <a:close/>
                </a:path>
                <a:path w="17550130" h="4610100">
                  <a:moveTo>
                    <a:pt x="1213878" y="2336800"/>
                  </a:moveTo>
                  <a:lnTo>
                    <a:pt x="1166342" y="2336800"/>
                  </a:lnTo>
                  <a:lnTo>
                    <a:pt x="1166342" y="2857500"/>
                  </a:lnTo>
                  <a:lnTo>
                    <a:pt x="1213878" y="2857500"/>
                  </a:lnTo>
                  <a:lnTo>
                    <a:pt x="1213878" y="2336800"/>
                  </a:lnTo>
                  <a:close/>
                </a:path>
                <a:path w="17550130" h="4610100">
                  <a:moveTo>
                    <a:pt x="1213878" y="1752600"/>
                  </a:moveTo>
                  <a:lnTo>
                    <a:pt x="1166342" y="1752600"/>
                  </a:lnTo>
                  <a:lnTo>
                    <a:pt x="1166342" y="2286000"/>
                  </a:lnTo>
                  <a:lnTo>
                    <a:pt x="1213878" y="2286000"/>
                  </a:lnTo>
                  <a:lnTo>
                    <a:pt x="1213878" y="1752600"/>
                  </a:lnTo>
                  <a:close/>
                </a:path>
                <a:path w="17550130" h="4610100">
                  <a:moveTo>
                    <a:pt x="1213878" y="1168400"/>
                  </a:moveTo>
                  <a:lnTo>
                    <a:pt x="1166342" y="1168400"/>
                  </a:lnTo>
                  <a:lnTo>
                    <a:pt x="1166342" y="1701800"/>
                  </a:lnTo>
                  <a:lnTo>
                    <a:pt x="1213878" y="1701800"/>
                  </a:lnTo>
                  <a:lnTo>
                    <a:pt x="1213878" y="1168400"/>
                  </a:lnTo>
                  <a:close/>
                </a:path>
                <a:path w="17550130" h="46101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1003300"/>
                  </a:lnTo>
                  <a:lnTo>
                    <a:pt x="1166342" y="1117600"/>
                  </a:lnTo>
                  <a:lnTo>
                    <a:pt x="1219873" y="1117600"/>
                  </a:lnTo>
                  <a:lnTo>
                    <a:pt x="1219873" y="1003300"/>
                  </a:lnTo>
                  <a:lnTo>
                    <a:pt x="1219873" y="584200"/>
                  </a:lnTo>
                  <a:close/>
                </a:path>
                <a:path w="17550130" h="46101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1003300"/>
                  </a:lnTo>
                  <a:lnTo>
                    <a:pt x="1803095" y="1003300"/>
                  </a:lnTo>
                  <a:lnTo>
                    <a:pt x="1803095" y="584200"/>
                  </a:lnTo>
                  <a:close/>
                </a:path>
                <a:path w="17550130" h="46101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1003300"/>
                  </a:lnTo>
                  <a:lnTo>
                    <a:pt x="2386304" y="1003300"/>
                  </a:lnTo>
                  <a:lnTo>
                    <a:pt x="2386304" y="584200"/>
                  </a:lnTo>
                  <a:close/>
                </a:path>
                <a:path w="17550130" h="46101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1003300"/>
                  </a:lnTo>
                  <a:lnTo>
                    <a:pt x="2969526" y="1003300"/>
                  </a:lnTo>
                  <a:lnTo>
                    <a:pt x="2969526" y="584200"/>
                  </a:lnTo>
                  <a:close/>
                </a:path>
                <a:path w="17550130" h="46101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1003300"/>
                  </a:lnTo>
                  <a:lnTo>
                    <a:pt x="3552761" y="1003300"/>
                  </a:lnTo>
                  <a:lnTo>
                    <a:pt x="3552761" y="584200"/>
                  </a:lnTo>
                  <a:close/>
                </a:path>
                <a:path w="17550130" h="46101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1003300"/>
                  </a:lnTo>
                  <a:lnTo>
                    <a:pt x="4135983" y="1003300"/>
                  </a:lnTo>
                  <a:lnTo>
                    <a:pt x="4135983" y="584200"/>
                  </a:lnTo>
                  <a:close/>
                </a:path>
                <a:path w="17550130" h="46101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1003300"/>
                  </a:lnTo>
                  <a:lnTo>
                    <a:pt x="4719193" y="1003300"/>
                  </a:lnTo>
                  <a:lnTo>
                    <a:pt x="4719193" y="584200"/>
                  </a:lnTo>
                  <a:close/>
                </a:path>
                <a:path w="17550130" h="46101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1003300"/>
                  </a:lnTo>
                  <a:lnTo>
                    <a:pt x="5302415" y="1003300"/>
                  </a:lnTo>
                  <a:lnTo>
                    <a:pt x="5302415" y="584200"/>
                  </a:lnTo>
                  <a:close/>
                </a:path>
                <a:path w="17550130" h="46101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1003300"/>
                  </a:lnTo>
                  <a:lnTo>
                    <a:pt x="5885624" y="1003300"/>
                  </a:lnTo>
                  <a:lnTo>
                    <a:pt x="5885624" y="584200"/>
                  </a:lnTo>
                  <a:close/>
                </a:path>
                <a:path w="17550130" h="46101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1003300"/>
                  </a:lnTo>
                  <a:lnTo>
                    <a:pt x="6468859" y="1003300"/>
                  </a:lnTo>
                  <a:lnTo>
                    <a:pt x="6468859" y="584200"/>
                  </a:lnTo>
                  <a:close/>
                </a:path>
                <a:path w="17550130" h="46101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1003300"/>
                  </a:lnTo>
                  <a:lnTo>
                    <a:pt x="7052081" y="1003300"/>
                  </a:lnTo>
                  <a:lnTo>
                    <a:pt x="7052081" y="584200"/>
                  </a:lnTo>
                  <a:close/>
                </a:path>
                <a:path w="17550130" h="46101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1003300"/>
                  </a:lnTo>
                  <a:lnTo>
                    <a:pt x="7635303" y="1003300"/>
                  </a:lnTo>
                  <a:lnTo>
                    <a:pt x="7635303" y="584200"/>
                  </a:lnTo>
                  <a:close/>
                </a:path>
                <a:path w="17550130" h="46101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1003300"/>
                  </a:lnTo>
                  <a:lnTo>
                    <a:pt x="8218513" y="1003300"/>
                  </a:lnTo>
                  <a:lnTo>
                    <a:pt x="8218513" y="584200"/>
                  </a:lnTo>
                  <a:close/>
                </a:path>
                <a:path w="17550130" h="46101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1003300"/>
                  </a:lnTo>
                  <a:lnTo>
                    <a:pt x="8801735" y="1003300"/>
                  </a:lnTo>
                  <a:lnTo>
                    <a:pt x="8801735" y="584200"/>
                  </a:lnTo>
                  <a:close/>
                </a:path>
                <a:path w="17550130" h="46101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1003300"/>
                  </a:lnTo>
                  <a:lnTo>
                    <a:pt x="9384944" y="1003300"/>
                  </a:lnTo>
                  <a:lnTo>
                    <a:pt x="9384944" y="584200"/>
                  </a:lnTo>
                  <a:close/>
                </a:path>
                <a:path w="17550130" h="46101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1003300"/>
                  </a:lnTo>
                  <a:lnTo>
                    <a:pt x="9968179" y="1003300"/>
                  </a:lnTo>
                  <a:lnTo>
                    <a:pt x="9968179" y="584200"/>
                  </a:lnTo>
                  <a:close/>
                </a:path>
                <a:path w="17550130" h="46101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1003300"/>
                  </a:lnTo>
                  <a:lnTo>
                    <a:pt x="10551401" y="1003300"/>
                  </a:lnTo>
                  <a:lnTo>
                    <a:pt x="10551401" y="584200"/>
                  </a:lnTo>
                  <a:close/>
                </a:path>
                <a:path w="17550130" h="46101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1003300"/>
                  </a:lnTo>
                  <a:lnTo>
                    <a:pt x="11134623" y="1003300"/>
                  </a:lnTo>
                  <a:lnTo>
                    <a:pt x="11134623" y="584200"/>
                  </a:lnTo>
                  <a:close/>
                </a:path>
                <a:path w="17550130" h="4610100">
                  <a:moveTo>
                    <a:pt x="11134623" y="0"/>
                  </a:moveTo>
                  <a:lnTo>
                    <a:pt x="11081080" y="0"/>
                  </a:lnTo>
                  <a:lnTo>
                    <a:pt x="11081080" y="533400"/>
                  </a:lnTo>
                  <a:lnTo>
                    <a:pt x="11134623" y="533400"/>
                  </a:lnTo>
                  <a:lnTo>
                    <a:pt x="11134623" y="0"/>
                  </a:lnTo>
                  <a:close/>
                </a:path>
                <a:path w="17550130" h="46101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1003300"/>
                  </a:lnTo>
                  <a:lnTo>
                    <a:pt x="11717833" y="1003300"/>
                  </a:lnTo>
                  <a:lnTo>
                    <a:pt x="11717833" y="584200"/>
                  </a:lnTo>
                  <a:close/>
                </a:path>
                <a:path w="17550130" h="4610100">
                  <a:moveTo>
                    <a:pt x="11717833" y="0"/>
                  </a:moveTo>
                  <a:lnTo>
                    <a:pt x="11664302" y="0"/>
                  </a:lnTo>
                  <a:lnTo>
                    <a:pt x="11664302" y="533400"/>
                  </a:lnTo>
                  <a:lnTo>
                    <a:pt x="11717833" y="533400"/>
                  </a:lnTo>
                  <a:lnTo>
                    <a:pt x="11717833" y="0"/>
                  </a:lnTo>
                  <a:close/>
                </a:path>
                <a:path w="17550130" h="46101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1003300"/>
                  </a:lnTo>
                  <a:lnTo>
                    <a:pt x="12301055" y="1003300"/>
                  </a:lnTo>
                  <a:lnTo>
                    <a:pt x="12301055" y="584200"/>
                  </a:lnTo>
                  <a:close/>
                </a:path>
                <a:path w="17550130" h="4610100">
                  <a:moveTo>
                    <a:pt x="12301055" y="0"/>
                  </a:moveTo>
                  <a:lnTo>
                    <a:pt x="12247512" y="0"/>
                  </a:lnTo>
                  <a:lnTo>
                    <a:pt x="12247512" y="533400"/>
                  </a:lnTo>
                  <a:lnTo>
                    <a:pt x="12301055" y="533400"/>
                  </a:lnTo>
                  <a:lnTo>
                    <a:pt x="12301055" y="0"/>
                  </a:lnTo>
                  <a:close/>
                </a:path>
                <a:path w="17550130" h="46101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1003300"/>
                  </a:lnTo>
                  <a:lnTo>
                    <a:pt x="12884290" y="1003300"/>
                  </a:lnTo>
                  <a:lnTo>
                    <a:pt x="12884290" y="584200"/>
                  </a:lnTo>
                  <a:close/>
                </a:path>
                <a:path w="17550130" h="4610100">
                  <a:moveTo>
                    <a:pt x="12884290" y="0"/>
                  </a:moveTo>
                  <a:lnTo>
                    <a:pt x="12830747" y="0"/>
                  </a:lnTo>
                  <a:lnTo>
                    <a:pt x="12830747" y="533400"/>
                  </a:lnTo>
                  <a:lnTo>
                    <a:pt x="12884290" y="533400"/>
                  </a:lnTo>
                  <a:lnTo>
                    <a:pt x="12884290" y="0"/>
                  </a:lnTo>
                  <a:close/>
                </a:path>
                <a:path w="17550130" h="46101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1003300"/>
                  </a:lnTo>
                  <a:lnTo>
                    <a:pt x="13467512" y="1003300"/>
                  </a:lnTo>
                  <a:lnTo>
                    <a:pt x="13467512" y="584200"/>
                  </a:lnTo>
                  <a:close/>
                </a:path>
                <a:path w="17550130" h="4610100">
                  <a:moveTo>
                    <a:pt x="13467512" y="0"/>
                  </a:moveTo>
                  <a:lnTo>
                    <a:pt x="13413969" y="0"/>
                  </a:lnTo>
                  <a:lnTo>
                    <a:pt x="13413969" y="533400"/>
                  </a:lnTo>
                  <a:lnTo>
                    <a:pt x="13467512" y="533400"/>
                  </a:lnTo>
                  <a:lnTo>
                    <a:pt x="13467512" y="0"/>
                  </a:lnTo>
                  <a:close/>
                </a:path>
                <a:path w="17550130" h="46101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1003300"/>
                  </a:lnTo>
                  <a:lnTo>
                    <a:pt x="14050721" y="1003300"/>
                  </a:lnTo>
                  <a:lnTo>
                    <a:pt x="14050721" y="584200"/>
                  </a:lnTo>
                  <a:close/>
                </a:path>
                <a:path w="17550130" h="4610100">
                  <a:moveTo>
                    <a:pt x="14050721" y="0"/>
                  </a:moveTo>
                  <a:lnTo>
                    <a:pt x="13997191" y="0"/>
                  </a:lnTo>
                  <a:lnTo>
                    <a:pt x="13997191" y="533400"/>
                  </a:lnTo>
                  <a:lnTo>
                    <a:pt x="14050721" y="533400"/>
                  </a:lnTo>
                  <a:lnTo>
                    <a:pt x="14050721" y="0"/>
                  </a:lnTo>
                  <a:close/>
                </a:path>
                <a:path w="17550130" h="46101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1003300"/>
                  </a:lnTo>
                  <a:lnTo>
                    <a:pt x="14633943" y="1003300"/>
                  </a:lnTo>
                  <a:lnTo>
                    <a:pt x="14633943" y="584200"/>
                  </a:lnTo>
                  <a:close/>
                </a:path>
                <a:path w="17550130" h="4610100">
                  <a:moveTo>
                    <a:pt x="14633943" y="0"/>
                  </a:moveTo>
                  <a:lnTo>
                    <a:pt x="14580400" y="0"/>
                  </a:lnTo>
                  <a:lnTo>
                    <a:pt x="14580400" y="533400"/>
                  </a:lnTo>
                  <a:lnTo>
                    <a:pt x="14633943" y="533400"/>
                  </a:lnTo>
                  <a:lnTo>
                    <a:pt x="14633943" y="0"/>
                  </a:lnTo>
                  <a:close/>
                </a:path>
                <a:path w="17550130" h="46101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1003300"/>
                  </a:lnTo>
                  <a:lnTo>
                    <a:pt x="15217166" y="1003300"/>
                  </a:lnTo>
                  <a:lnTo>
                    <a:pt x="15217166" y="584200"/>
                  </a:lnTo>
                  <a:close/>
                </a:path>
                <a:path w="17550130" h="4610100">
                  <a:moveTo>
                    <a:pt x="15217166" y="0"/>
                  </a:moveTo>
                  <a:lnTo>
                    <a:pt x="15163622" y="0"/>
                  </a:lnTo>
                  <a:lnTo>
                    <a:pt x="15163622" y="533400"/>
                  </a:lnTo>
                  <a:lnTo>
                    <a:pt x="15217166" y="533400"/>
                  </a:lnTo>
                  <a:lnTo>
                    <a:pt x="15217166" y="0"/>
                  </a:lnTo>
                  <a:close/>
                </a:path>
                <a:path w="17550130" h="46101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1003300"/>
                  </a:lnTo>
                  <a:lnTo>
                    <a:pt x="15800400" y="1003300"/>
                  </a:lnTo>
                  <a:lnTo>
                    <a:pt x="15800400" y="584200"/>
                  </a:lnTo>
                  <a:close/>
                </a:path>
                <a:path w="17550130" h="4610100">
                  <a:moveTo>
                    <a:pt x="15800400" y="0"/>
                  </a:moveTo>
                  <a:lnTo>
                    <a:pt x="15746857" y="0"/>
                  </a:lnTo>
                  <a:lnTo>
                    <a:pt x="15746857" y="533400"/>
                  </a:lnTo>
                  <a:lnTo>
                    <a:pt x="15800400" y="533400"/>
                  </a:lnTo>
                  <a:lnTo>
                    <a:pt x="15800400" y="0"/>
                  </a:lnTo>
                  <a:close/>
                </a:path>
                <a:path w="17550130" h="46101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1003300"/>
                  </a:lnTo>
                  <a:lnTo>
                    <a:pt x="16383610" y="1003300"/>
                  </a:lnTo>
                  <a:lnTo>
                    <a:pt x="16383610" y="584200"/>
                  </a:lnTo>
                  <a:close/>
                </a:path>
                <a:path w="17550130" h="46101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33400"/>
                  </a:lnTo>
                  <a:lnTo>
                    <a:pt x="16383610" y="533400"/>
                  </a:lnTo>
                  <a:lnTo>
                    <a:pt x="16383610" y="0"/>
                  </a:lnTo>
                  <a:close/>
                </a:path>
                <a:path w="17550130" h="4610100">
                  <a:moveTo>
                    <a:pt x="16966832" y="3505200"/>
                  </a:moveTo>
                  <a:lnTo>
                    <a:pt x="16913289" y="3505200"/>
                  </a:lnTo>
                  <a:lnTo>
                    <a:pt x="16913289" y="4025900"/>
                  </a:lnTo>
                  <a:lnTo>
                    <a:pt x="16966832" y="4025900"/>
                  </a:lnTo>
                  <a:lnTo>
                    <a:pt x="16966832" y="3505200"/>
                  </a:lnTo>
                  <a:close/>
                </a:path>
                <a:path w="17550130" h="4610100">
                  <a:moveTo>
                    <a:pt x="16966832" y="2921000"/>
                  </a:moveTo>
                  <a:lnTo>
                    <a:pt x="16913289" y="2921000"/>
                  </a:lnTo>
                  <a:lnTo>
                    <a:pt x="16913289" y="3441700"/>
                  </a:lnTo>
                  <a:lnTo>
                    <a:pt x="16966832" y="3441700"/>
                  </a:lnTo>
                  <a:lnTo>
                    <a:pt x="16966832" y="2921000"/>
                  </a:lnTo>
                  <a:close/>
                </a:path>
                <a:path w="17550130" h="4610100">
                  <a:moveTo>
                    <a:pt x="16966832" y="2336800"/>
                  </a:moveTo>
                  <a:lnTo>
                    <a:pt x="16913289" y="2336800"/>
                  </a:lnTo>
                  <a:lnTo>
                    <a:pt x="16913289" y="2857500"/>
                  </a:lnTo>
                  <a:lnTo>
                    <a:pt x="16966832" y="2857500"/>
                  </a:lnTo>
                  <a:lnTo>
                    <a:pt x="16966832" y="2336800"/>
                  </a:lnTo>
                  <a:close/>
                </a:path>
                <a:path w="17550130" h="4610100">
                  <a:moveTo>
                    <a:pt x="16966832" y="1752600"/>
                  </a:moveTo>
                  <a:lnTo>
                    <a:pt x="16913289" y="1752600"/>
                  </a:lnTo>
                  <a:lnTo>
                    <a:pt x="16913289" y="2286000"/>
                  </a:lnTo>
                  <a:lnTo>
                    <a:pt x="16966832" y="2286000"/>
                  </a:lnTo>
                  <a:lnTo>
                    <a:pt x="16966832" y="1752600"/>
                  </a:lnTo>
                  <a:close/>
                </a:path>
                <a:path w="17550130" h="4610100">
                  <a:moveTo>
                    <a:pt x="16966832" y="1168400"/>
                  </a:moveTo>
                  <a:lnTo>
                    <a:pt x="16913289" y="1168400"/>
                  </a:lnTo>
                  <a:lnTo>
                    <a:pt x="16913289" y="1701800"/>
                  </a:lnTo>
                  <a:lnTo>
                    <a:pt x="16966832" y="1701800"/>
                  </a:lnTo>
                  <a:lnTo>
                    <a:pt x="16966832" y="1168400"/>
                  </a:lnTo>
                  <a:close/>
                </a:path>
                <a:path w="17550130" h="46101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1117600"/>
                  </a:lnTo>
                  <a:lnTo>
                    <a:pt x="16966832" y="1117600"/>
                  </a:lnTo>
                  <a:lnTo>
                    <a:pt x="16966832" y="584200"/>
                  </a:lnTo>
                  <a:close/>
                </a:path>
                <a:path w="17550130" h="46101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33400"/>
                  </a:lnTo>
                  <a:lnTo>
                    <a:pt x="16966832" y="533400"/>
                  </a:lnTo>
                  <a:lnTo>
                    <a:pt x="16966832" y="0"/>
                  </a:lnTo>
                  <a:close/>
                </a:path>
                <a:path w="17550130" h="4610100">
                  <a:moveTo>
                    <a:pt x="17549953" y="0"/>
                  </a:moveTo>
                  <a:lnTo>
                    <a:pt x="17496511" y="0"/>
                  </a:lnTo>
                  <a:lnTo>
                    <a:pt x="17496511" y="533400"/>
                  </a:lnTo>
                  <a:lnTo>
                    <a:pt x="17549953" y="533400"/>
                  </a:lnTo>
                  <a:lnTo>
                    <a:pt x="17549953" y="0"/>
                  </a:lnTo>
                  <a:close/>
                </a:path>
                <a:path w="17550130" h="4610100">
                  <a:moveTo>
                    <a:pt x="17550041" y="3505200"/>
                  </a:moveTo>
                  <a:lnTo>
                    <a:pt x="17496511" y="3505200"/>
                  </a:lnTo>
                  <a:lnTo>
                    <a:pt x="17496511" y="4025900"/>
                  </a:lnTo>
                  <a:lnTo>
                    <a:pt x="17550041" y="4025900"/>
                  </a:lnTo>
                  <a:lnTo>
                    <a:pt x="17550041" y="3505200"/>
                  </a:lnTo>
                  <a:close/>
                </a:path>
                <a:path w="17550130" h="4610100">
                  <a:moveTo>
                    <a:pt x="17550041" y="2921000"/>
                  </a:moveTo>
                  <a:lnTo>
                    <a:pt x="17496511" y="2921000"/>
                  </a:lnTo>
                  <a:lnTo>
                    <a:pt x="17496511" y="3441700"/>
                  </a:lnTo>
                  <a:lnTo>
                    <a:pt x="17550041" y="3441700"/>
                  </a:lnTo>
                  <a:lnTo>
                    <a:pt x="17550041" y="2921000"/>
                  </a:lnTo>
                  <a:close/>
                </a:path>
                <a:path w="17550130" h="4610100">
                  <a:moveTo>
                    <a:pt x="17550041" y="2336800"/>
                  </a:moveTo>
                  <a:lnTo>
                    <a:pt x="17496511" y="2336800"/>
                  </a:lnTo>
                  <a:lnTo>
                    <a:pt x="17496511" y="2857500"/>
                  </a:lnTo>
                  <a:lnTo>
                    <a:pt x="17550041" y="2857500"/>
                  </a:lnTo>
                  <a:lnTo>
                    <a:pt x="17550041" y="2336800"/>
                  </a:lnTo>
                  <a:close/>
                </a:path>
                <a:path w="17550130" h="4610100">
                  <a:moveTo>
                    <a:pt x="17550041" y="1752600"/>
                  </a:moveTo>
                  <a:lnTo>
                    <a:pt x="17496511" y="1752600"/>
                  </a:lnTo>
                  <a:lnTo>
                    <a:pt x="17496511" y="2286000"/>
                  </a:lnTo>
                  <a:lnTo>
                    <a:pt x="17550041" y="2286000"/>
                  </a:lnTo>
                  <a:lnTo>
                    <a:pt x="17550041" y="1752600"/>
                  </a:lnTo>
                  <a:close/>
                </a:path>
                <a:path w="17550130" h="4610100">
                  <a:moveTo>
                    <a:pt x="17550041" y="1168400"/>
                  </a:moveTo>
                  <a:lnTo>
                    <a:pt x="17496511" y="1168400"/>
                  </a:lnTo>
                  <a:lnTo>
                    <a:pt x="17496511" y="1701800"/>
                  </a:lnTo>
                  <a:lnTo>
                    <a:pt x="17550041" y="1701800"/>
                  </a:lnTo>
                  <a:lnTo>
                    <a:pt x="17550041" y="1168400"/>
                  </a:lnTo>
                  <a:close/>
                </a:path>
                <a:path w="17550130" h="46101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1117600"/>
                  </a:lnTo>
                  <a:lnTo>
                    <a:pt x="17550041" y="1117600"/>
                  </a:lnTo>
                  <a:lnTo>
                    <a:pt x="17550041" y="58420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8661" y="4114812"/>
              <a:ext cx="17550130" cy="5778500"/>
            </a:xfrm>
            <a:custGeom>
              <a:avLst/>
              <a:gdLst/>
              <a:ahLst/>
              <a:cxnLst/>
              <a:rect l="l" t="t" r="r" b="b"/>
              <a:pathLst>
                <a:path w="17550130" h="5778500">
                  <a:moveTo>
                    <a:pt x="53428" y="5245100"/>
                  </a:moveTo>
                  <a:lnTo>
                    <a:pt x="0" y="5245100"/>
                  </a:lnTo>
                  <a:lnTo>
                    <a:pt x="0" y="5778500"/>
                  </a:lnTo>
                  <a:lnTo>
                    <a:pt x="53428" y="5778500"/>
                  </a:lnTo>
                  <a:lnTo>
                    <a:pt x="53428" y="5245100"/>
                  </a:lnTo>
                  <a:close/>
                </a:path>
                <a:path w="17550130" h="5778500">
                  <a:moveTo>
                    <a:pt x="53428" y="4660900"/>
                  </a:moveTo>
                  <a:lnTo>
                    <a:pt x="0" y="4660900"/>
                  </a:lnTo>
                  <a:lnTo>
                    <a:pt x="0" y="5194300"/>
                  </a:lnTo>
                  <a:lnTo>
                    <a:pt x="53428" y="5194300"/>
                  </a:lnTo>
                  <a:lnTo>
                    <a:pt x="53428" y="4660900"/>
                  </a:lnTo>
                  <a:close/>
                </a:path>
                <a:path w="17550130" h="5778500">
                  <a:moveTo>
                    <a:pt x="53428" y="4076700"/>
                  </a:moveTo>
                  <a:lnTo>
                    <a:pt x="0" y="4076700"/>
                  </a:lnTo>
                  <a:lnTo>
                    <a:pt x="0" y="4610100"/>
                  </a:lnTo>
                  <a:lnTo>
                    <a:pt x="53428" y="4610100"/>
                  </a:lnTo>
                  <a:lnTo>
                    <a:pt x="53428" y="4076700"/>
                  </a:lnTo>
                  <a:close/>
                </a:path>
                <a:path w="17550130" h="5778500">
                  <a:moveTo>
                    <a:pt x="53428" y="3492500"/>
                  </a:moveTo>
                  <a:lnTo>
                    <a:pt x="0" y="3492500"/>
                  </a:lnTo>
                  <a:lnTo>
                    <a:pt x="0" y="4025900"/>
                  </a:lnTo>
                  <a:lnTo>
                    <a:pt x="53428" y="4025900"/>
                  </a:lnTo>
                  <a:lnTo>
                    <a:pt x="53428" y="3492500"/>
                  </a:lnTo>
                  <a:close/>
                </a:path>
                <a:path w="17550130" h="5778500">
                  <a:moveTo>
                    <a:pt x="53428" y="2908300"/>
                  </a:moveTo>
                  <a:lnTo>
                    <a:pt x="0" y="2908300"/>
                  </a:lnTo>
                  <a:lnTo>
                    <a:pt x="0" y="3441700"/>
                  </a:lnTo>
                  <a:lnTo>
                    <a:pt x="53428" y="3441700"/>
                  </a:lnTo>
                  <a:lnTo>
                    <a:pt x="53428" y="2908300"/>
                  </a:lnTo>
                  <a:close/>
                </a:path>
                <a:path w="17550130" h="5778500">
                  <a:moveTo>
                    <a:pt x="53428" y="2324100"/>
                  </a:moveTo>
                  <a:lnTo>
                    <a:pt x="0" y="2324100"/>
                  </a:lnTo>
                  <a:lnTo>
                    <a:pt x="0" y="2857500"/>
                  </a:lnTo>
                  <a:lnTo>
                    <a:pt x="53428" y="2857500"/>
                  </a:lnTo>
                  <a:lnTo>
                    <a:pt x="53428" y="2324100"/>
                  </a:lnTo>
                  <a:close/>
                </a:path>
                <a:path w="17550130" h="5778500">
                  <a:moveTo>
                    <a:pt x="53428" y="1739900"/>
                  </a:moveTo>
                  <a:lnTo>
                    <a:pt x="0" y="1739900"/>
                  </a:lnTo>
                  <a:lnTo>
                    <a:pt x="0" y="2273300"/>
                  </a:lnTo>
                  <a:lnTo>
                    <a:pt x="53428" y="2273300"/>
                  </a:lnTo>
                  <a:lnTo>
                    <a:pt x="53428" y="1739900"/>
                  </a:lnTo>
                  <a:close/>
                </a:path>
                <a:path w="17550130" h="5778500">
                  <a:moveTo>
                    <a:pt x="53428" y="1155700"/>
                  </a:moveTo>
                  <a:lnTo>
                    <a:pt x="0" y="1155700"/>
                  </a:lnTo>
                  <a:lnTo>
                    <a:pt x="0" y="1689100"/>
                  </a:lnTo>
                  <a:lnTo>
                    <a:pt x="53428" y="1689100"/>
                  </a:lnTo>
                  <a:lnTo>
                    <a:pt x="53428" y="1155700"/>
                  </a:lnTo>
                  <a:close/>
                </a:path>
                <a:path w="17550130" h="5778500">
                  <a:moveTo>
                    <a:pt x="53428" y="571500"/>
                  </a:moveTo>
                  <a:lnTo>
                    <a:pt x="0" y="571500"/>
                  </a:lnTo>
                  <a:lnTo>
                    <a:pt x="0" y="1104900"/>
                  </a:lnTo>
                  <a:lnTo>
                    <a:pt x="53428" y="1104900"/>
                  </a:lnTo>
                  <a:lnTo>
                    <a:pt x="53428" y="571500"/>
                  </a:lnTo>
                  <a:close/>
                </a:path>
                <a:path w="17550130" h="5778500">
                  <a:moveTo>
                    <a:pt x="636663" y="5245100"/>
                  </a:moveTo>
                  <a:lnTo>
                    <a:pt x="583120" y="5245100"/>
                  </a:lnTo>
                  <a:lnTo>
                    <a:pt x="583120" y="5778500"/>
                  </a:lnTo>
                  <a:lnTo>
                    <a:pt x="636663" y="5778500"/>
                  </a:lnTo>
                  <a:lnTo>
                    <a:pt x="636663" y="5245100"/>
                  </a:lnTo>
                  <a:close/>
                </a:path>
                <a:path w="17550130" h="5778500">
                  <a:moveTo>
                    <a:pt x="636663" y="4660900"/>
                  </a:moveTo>
                  <a:lnTo>
                    <a:pt x="583120" y="4660900"/>
                  </a:lnTo>
                  <a:lnTo>
                    <a:pt x="583120" y="5194300"/>
                  </a:lnTo>
                  <a:lnTo>
                    <a:pt x="636663" y="5194300"/>
                  </a:lnTo>
                  <a:lnTo>
                    <a:pt x="636663" y="4660900"/>
                  </a:lnTo>
                  <a:close/>
                </a:path>
                <a:path w="17550130" h="5778500">
                  <a:moveTo>
                    <a:pt x="636663" y="4076700"/>
                  </a:moveTo>
                  <a:lnTo>
                    <a:pt x="583120" y="4076700"/>
                  </a:lnTo>
                  <a:lnTo>
                    <a:pt x="583120" y="4610100"/>
                  </a:lnTo>
                  <a:lnTo>
                    <a:pt x="636663" y="4610100"/>
                  </a:lnTo>
                  <a:lnTo>
                    <a:pt x="636663" y="4076700"/>
                  </a:lnTo>
                  <a:close/>
                </a:path>
                <a:path w="17550130" h="5778500">
                  <a:moveTo>
                    <a:pt x="636663" y="3492500"/>
                  </a:moveTo>
                  <a:lnTo>
                    <a:pt x="583120" y="3492500"/>
                  </a:lnTo>
                  <a:lnTo>
                    <a:pt x="583120" y="4025900"/>
                  </a:lnTo>
                  <a:lnTo>
                    <a:pt x="636663" y="4025900"/>
                  </a:lnTo>
                  <a:lnTo>
                    <a:pt x="636663" y="3492500"/>
                  </a:lnTo>
                  <a:close/>
                </a:path>
                <a:path w="17550130" h="5778500">
                  <a:moveTo>
                    <a:pt x="636663" y="2908300"/>
                  </a:moveTo>
                  <a:lnTo>
                    <a:pt x="583120" y="2908300"/>
                  </a:lnTo>
                  <a:lnTo>
                    <a:pt x="583120" y="3441700"/>
                  </a:lnTo>
                  <a:lnTo>
                    <a:pt x="636663" y="3441700"/>
                  </a:lnTo>
                  <a:lnTo>
                    <a:pt x="636663" y="2908300"/>
                  </a:lnTo>
                  <a:close/>
                </a:path>
                <a:path w="17550130" h="5778500">
                  <a:moveTo>
                    <a:pt x="636663" y="2324100"/>
                  </a:moveTo>
                  <a:lnTo>
                    <a:pt x="583120" y="2324100"/>
                  </a:lnTo>
                  <a:lnTo>
                    <a:pt x="583120" y="2857500"/>
                  </a:lnTo>
                  <a:lnTo>
                    <a:pt x="636663" y="2857500"/>
                  </a:lnTo>
                  <a:lnTo>
                    <a:pt x="636663" y="2324100"/>
                  </a:lnTo>
                  <a:close/>
                </a:path>
                <a:path w="17550130" h="5778500">
                  <a:moveTo>
                    <a:pt x="636663" y="1739900"/>
                  </a:moveTo>
                  <a:lnTo>
                    <a:pt x="583120" y="1739900"/>
                  </a:lnTo>
                  <a:lnTo>
                    <a:pt x="583120" y="2273300"/>
                  </a:lnTo>
                  <a:lnTo>
                    <a:pt x="636663" y="2273300"/>
                  </a:lnTo>
                  <a:lnTo>
                    <a:pt x="636663" y="1739900"/>
                  </a:lnTo>
                  <a:close/>
                </a:path>
                <a:path w="17550130" h="5778500">
                  <a:moveTo>
                    <a:pt x="636663" y="1155700"/>
                  </a:moveTo>
                  <a:lnTo>
                    <a:pt x="583120" y="1155700"/>
                  </a:lnTo>
                  <a:lnTo>
                    <a:pt x="583120" y="1689100"/>
                  </a:lnTo>
                  <a:lnTo>
                    <a:pt x="636663" y="1689100"/>
                  </a:lnTo>
                  <a:lnTo>
                    <a:pt x="636663" y="1155700"/>
                  </a:lnTo>
                  <a:close/>
                </a:path>
                <a:path w="17550130" h="5778500">
                  <a:moveTo>
                    <a:pt x="636663" y="571500"/>
                  </a:moveTo>
                  <a:lnTo>
                    <a:pt x="583120" y="571500"/>
                  </a:lnTo>
                  <a:lnTo>
                    <a:pt x="583120" y="1104900"/>
                  </a:lnTo>
                  <a:lnTo>
                    <a:pt x="636663" y="1104900"/>
                  </a:lnTo>
                  <a:lnTo>
                    <a:pt x="636663" y="571500"/>
                  </a:lnTo>
                  <a:close/>
                </a:path>
                <a:path w="17550130" h="5778500">
                  <a:moveTo>
                    <a:pt x="636663" y="0"/>
                  </a:moveTo>
                  <a:lnTo>
                    <a:pt x="583120" y="0"/>
                  </a:lnTo>
                  <a:lnTo>
                    <a:pt x="583120" y="520700"/>
                  </a:lnTo>
                  <a:lnTo>
                    <a:pt x="636663" y="520700"/>
                  </a:lnTo>
                  <a:lnTo>
                    <a:pt x="636663" y="0"/>
                  </a:lnTo>
                  <a:close/>
                </a:path>
                <a:path w="17550130" h="5778500">
                  <a:moveTo>
                    <a:pt x="1213878" y="4076700"/>
                  </a:moveTo>
                  <a:lnTo>
                    <a:pt x="1166342" y="4076700"/>
                  </a:lnTo>
                  <a:lnTo>
                    <a:pt x="1166342" y="4610100"/>
                  </a:lnTo>
                  <a:lnTo>
                    <a:pt x="1213878" y="4610100"/>
                  </a:lnTo>
                  <a:lnTo>
                    <a:pt x="1213878" y="4076700"/>
                  </a:lnTo>
                  <a:close/>
                </a:path>
                <a:path w="17550130" h="5778500">
                  <a:moveTo>
                    <a:pt x="1213878" y="3492500"/>
                  </a:moveTo>
                  <a:lnTo>
                    <a:pt x="1166342" y="3492500"/>
                  </a:lnTo>
                  <a:lnTo>
                    <a:pt x="1166342" y="4025900"/>
                  </a:lnTo>
                  <a:lnTo>
                    <a:pt x="1213878" y="4025900"/>
                  </a:lnTo>
                  <a:lnTo>
                    <a:pt x="1213878" y="3492500"/>
                  </a:lnTo>
                  <a:close/>
                </a:path>
                <a:path w="17550130" h="5778500">
                  <a:moveTo>
                    <a:pt x="1213878" y="2908300"/>
                  </a:moveTo>
                  <a:lnTo>
                    <a:pt x="1166342" y="2908300"/>
                  </a:lnTo>
                  <a:lnTo>
                    <a:pt x="1166342" y="3441700"/>
                  </a:lnTo>
                  <a:lnTo>
                    <a:pt x="1213878" y="3441700"/>
                  </a:lnTo>
                  <a:lnTo>
                    <a:pt x="1213878" y="2908300"/>
                  </a:lnTo>
                  <a:close/>
                </a:path>
                <a:path w="17550130" h="5778500">
                  <a:moveTo>
                    <a:pt x="1213878" y="2324100"/>
                  </a:moveTo>
                  <a:lnTo>
                    <a:pt x="1166342" y="2324100"/>
                  </a:lnTo>
                  <a:lnTo>
                    <a:pt x="1166342" y="2857500"/>
                  </a:lnTo>
                  <a:lnTo>
                    <a:pt x="1213878" y="2857500"/>
                  </a:lnTo>
                  <a:lnTo>
                    <a:pt x="1213878" y="2324100"/>
                  </a:lnTo>
                  <a:close/>
                </a:path>
                <a:path w="17550130" h="5778500">
                  <a:moveTo>
                    <a:pt x="1213878" y="1739900"/>
                  </a:moveTo>
                  <a:lnTo>
                    <a:pt x="1166342" y="1739900"/>
                  </a:lnTo>
                  <a:lnTo>
                    <a:pt x="1166342" y="2273300"/>
                  </a:lnTo>
                  <a:lnTo>
                    <a:pt x="1213878" y="2273300"/>
                  </a:lnTo>
                  <a:lnTo>
                    <a:pt x="1213878" y="1739900"/>
                  </a:lnTo>
                  <a:close/>
                </a:path>
                <a:path w="17550130" h="5778500">
                  <a:moveTo>
                    <a:pt x="1213878" y="1155700"/>
                  </a:moveTo>
                  <a:lnTo>
                    <a:pt x="1166342" y="1155700"/>
                  </a:lnTo>
                  <a:lnTo>
                    <a:pt x="1166342" y="1689100"/>
                  </a:lnTo>
                  <a:lnTo>
                    <a:pt x="1213878" y="1689100"/>
                  </a:lnTo>
                  <a:lnTo>
                    <a:pt x="1213878" y="1155700"/>
                  </a:lnTo>
                  <a:close/>
                </a:path>
                <a:path w="17550130" h="5778500">
                  <a:moveTo>
                    <a:pt x="1213878" y="571500"/>
                  </a:moveTo>
                  <a:lnTo>
                    <a:pt x="1166342" y="571500"/>
                  </a:lnTo>
                  <a:lnTo>
                    <a:pt x="1166342" y="1104900"/>
                  </a:lnTo>
                  <a:lnTo>
                    <a:pt x="1213878" y="1104900"/>
                  </a:lnTo>
                  <a:lnTo>
                    <a:pt x="1213878" y="571500"/>
                  </a:lnTo>
                  <a:close/>
                </a:path>
                <a:path w="17550130" h="5778500">
                  <a:moveTo>
                    <a:pt x="1213878" y="0"/>
                  </a:moveTo>
                  <a:lnTo>
                    <a:pt x="1166342" y="0"/>
                  </a:lnTo>
                  <a:lnTo>
                    <a:pt x="1166342" y="520700"/>
                  </a:lnTo>
                  <a:lnTo>
                    <a:pt x="1213878" y="520700"/>
                  </a:lnTo>
                  <a:lnTo>
                    <a:pt x="1213878" y="0"/>
                  </a:lnTo>
                  <a:close/>
                </a:path>
                <a:path w="17550130" h="5778500">
                  <a:moveTo>
                    <a:pt x="1219873" y="5245100"/>
                  </a:moveTo>
                  <a:lnTo>
                    <a:pt x="1166342" y="5245100"/>
                  </a:lnTo>
                  <a:lnTo>
                    <a:pt x="1166342" y="5778500"/>
                  </a:lnTo>
                  <a:lnTo>
                    <a:pt x="1219873" y="5778500"/>
                  </a:lnTo>
                  <a:lnTo>
                    <a:pt x="1219873" y="5245100"/>
                  </a:lnTo>
                  <a:close/>
                </a:path>
                <a:path w="17550130" h="5778500">
                  <a:moveTo>
                    <a:pt x="1219873" y="4660900"/>
                  </a:moveTo>
                  <a:lnTo>
                    <a:pt x="1166342" y="4660900"/>
                  </a:lnTo>
                  <a:lnTo>
                    <a:pt x="1166342" y="5143500"/>
                  </a:lnTo>
                  <a:lnTo>
                    <a:pt x="1166342" y="5194300"/>
                  </a:lnTo>
                  <a:lnTo>
                    <a:pt x="1219873" y="5194300"/>
                  </a:lnTo>
                  <a:lnTo>
                    <a:pt x="1219873" y="5143500"/>
                  </a:lnTo>
                  <a:lnTo>
                    <a:pt x="1219873" y="4660900"/>
                  </a:lnTo>
                  <a:close/>
                </a:path>
                <a:path w="17550130" h="5778500">
                  <a:moveTo>
                    <a:pt x="1803095" y="5295900"/>
                  </a:moveTo>
                  <a:lnTo>
                    <a:pt x="1749552" y="5295900"/>
                  </a:lnTo>
                  <a:lnTo>
                    <a:pt x="1749552" y="5778500"/>
                  </a:lnTo>
                  <a:lnTo>
                    <a:pt x="1803095" y="5778500"/>
                  </a:lnTo>
                  <a:lnTo>
                    <a:pt x="1803095" y="5295900"/>
                  </a:lnTo>
                  <a:close/>
                </a:path>
                <a:path w="17550130" h="5778500">
                  <a:moveTo>
                    <a:pt x="2386304" y="5295900"/>
                  </a:moveTo>
                  <a:lnTo>
                    <a:pt x="2332774" y="5295900"/>
                  </a:lnTo>
                  <a:lnTo>
                    <a:pt x="2332774" y="5778500"/>
                  </a:lnTo>
                  <a:lnTo>
                    <a:pt x="2386304" y="5778500"/>
                  </a:lnTo>
                  <a:lnTo>
                    <a:pt x="2386304" y="5295900"/>
                  </a:lnTo>
                  <a:close/>
                </a:path>
                <a:path w="17550130" h="5778500">
                  <a:moveTo>
                    <a:pt x="2969526" y="5295900"/>
                  </a:moveTo>
                  <a:lnTo>
                    <a:pt x="2915983" y="5295900"/>
                  </a:lnTo>
                  <a:lnTo>
                    <a:pt x="2915983" y="5778500"/>
                  </a:lnTo>
                  <a:lnTo>
                    <a:pt x="2969526" y="5778500"/>
                  </a:lnTo>
                  <a:lnTo>
                    <a:pt x="2969526" y="5295900"/>
                  </a:lnTo>
                  <a:close/>
                </a:path>
                <a:path w="17550130" h="5778500">
                  <a:moveTo>
                    <a:pt x="3552761" y="5295900"/>
                  </a:moveTo>
                  <a:lnTo>
                    <a:pt x="3499218" y="5295900"/>
                  </a:lnTo>
                  <a:lnTo>
                    <a:pt x="3499218" y="5778500"/>
                  </a:lnTo>
                  <a:lnTo>
                    <a:pt x="3552761" y="5778500"/>
                  </a:lnTo>
                  <a:lnTo>
                    <a:pt x="3552761" y="5295900"/>
                  </a:lnTo>
                  <a:close/>
                </a:path>
                <a:path w="17550130" h="5778500">
                  <a:moveTo>
                    <a:pt x="4135983" y="5295900"/>
                  </a:moveTo>
                  <a:lnTo>
                    <a:pt x="4082440" y="5295900"/>
                  </a:lnTo>
                  <a:lnTo>
                    <a:pt x="4082440" y="5778500"/>
                  </a:lnTo>
                  <a:lnTo>
                    <a:pt x="4135983" y="5778500"/>
                  </a:lnTo>
                  <a:lnTo>
                    <a:pt x="4135983" y="5295900"/>
                  </a:lnTo>
                  <a:close/>
                </a:path>
                <a:path w="17550130" h="5778500">
                  <a:moveTo>
                    <a:pt x="4719193" y="5295900"/>
                  </a:moveTo>
                  <a:lnTo>
                    <a:pt x="4665662" y="5295900"/>
                  </a:lnTo>
                  <a:lnTo>
                    <a:pt x="4665662" y="5778500"/>
                  </a:lnTo>
                  <a:lnTo>
                    <a:pt x="4719193" y="5778500"/>
                  </a:lnTo>
                  <a:lnTo>
                    <a:pt x="4719193" y="5295900"/>
                  </a:lnTo>
                  <a:close/>
                </a:path>
                <a:path w="17550130" h="5778500">
                  <a:moveTo>
                    <a:pt x="5302415" y="5295900"/>
                  </a:moveTo>
                  <a:lnTo>
                    <a:pt x="5248872" y="5295900"/>
                  </a:lnTo>
                  <a:lnTo>
                    <a:pt x="5248872" y="5778500"/>
                  </a:lnTo>
                  <a:lnTo>
                    <a:pt x="5302415" y="5778500"/>
                  </a:lnTo>
                  <a:lnTo>
                    <a:pt x="5302415" y="5295900"/>
                  </a:lnTo>
                  <a:close/>
                </a:path>
                <a:path w="17550130" h="5778500">
                  <a:moveTo>
                    <a:pt x="5885624" y="5295900"/>
                  </a:moveTo>
                  <a:lnTo>
                    <a:pt x="5832094" y="5295900"/>
                  </a:lnTo>
                  <a:lnTo>
                    <a:pt x="5832094" y="5778500"/>
                  </a:lnTo>
                  <a:lnTo>
                    <a:pt x="5885624" y="5778500"/>
                  </a:lnTo>
                  <a:lnTo>
                    <a:pt x="5885624" y="5295900"/>
                  </a:lnTo>
                  <a:close/>
                </a:path>
                <a:path w="17550130" h="5778500">
                  <a:moveTo>
                    <a:pt x="6468859" y="5295900"/>
                  </a:moveTo>
                  <a:lnTo>
                    <a:pt x="6415329" y="5295900"/>
                  </a:lnTo>
                  <a:lnTo>
                    <a:pt x="6415329" y="5778500"/>
                  </a:lnTo>
                  <a:lnTo>
                    <a:pt x="6468859" y="5778500"/>
                  </a:lnTo>
                  <a:lnTo>
                    <a:pt x="6468859" y="5295900"/>
                  </a:lnTo>
                  <a:close/>
                </a:path>
                <a:path w="17550130" h="5778500">
                  <a:moveTo>
                    <a:pt x="7052081" y="5295900"/>
                  </a:moveTo>
                  <a:lnTo>
                    <a:pt x="6998538" y="5295900"/>
                  </a:lnTo>
                  <a:lnTo>
                    <a:pt x="6998538" y="5778500"/>
                  </a:lnTo>
                  <a:lnTo>
                    <a:pt x="7052081" y="5778500"/>
                  </a:lnTo>
                  <a:lnTo>
                    <a:pt x="7052081" y="5295900"/>
                  </a:lnTo>
                  <a:close/>
                </a:path>
                <a:path w="17550130" h="5778500">
                  <a:moveTo>
                    <a:pt x="7635303" y="5295900"/>
                  </a:moveTo>
                  <a:lnTo>
                    <a:pt x="7581760" y="5295900"/>
                  </a:lnTo>
                  <a:lnTo>
                    <a:pt x="7581760" y="5778500"/>
                  </a:lnTo>
                  <a:lnTo>
                    <a:pt x="7635303" y="5778500"/>
                  </a:lnTo>
                  <a:lnTo>
                    <a:pt x="7635303" y="5295900"/>
                  </a:lnTo>
                  <a:close/>
                </a:path>
                <a:path w="17550130" h="5778500">
                  <a:moveTo>
                    <a:pt x="8218513" y="5295900"/>
                  </a:moveTo>
                  <a:lnTo>
                    <a:pt x="8164982" y="5295900"/>
                  </a:lnTo>
                  <a:lnTo>
                    <a:pt x="8164982" y="5778500"/>
                  </a:lnTo>
                  <a:lnTo>
                    <a:pt x="8218513" y="5778500"/>
                  </a:lnTo>
                  <a:lnTo>
                    <a:pt x="8218513" y="5295900"/>
                  </a:lnTo>
                  <a:close/>
                </a:path>
                <a:path w="17550130" h="5778500">
                  <a:moveTo>
                    <a:pt x="8801735" y="5295900"/>
                  </a:moveTo>
                  <a:lnTo>
                    <a:pt x="8748192" y="5295900"/>
                  </a:lnTo>
                  <a:lnTo>
                    <a:pt x="8748192" y="5778500"/>
                  </a:lnTo>
                  <a:lnTo>
                    <a:pt x="8801735" y="5778500"/>
                  </a:lnTo>
                  <a:lnTo>
                    <a:pt x="8801735" y="5295900"/>
                  </a:lnTo>
                  <a:close/>
                </a:path>
                <a:path w="17550130" h="5778500">
                  <a:moveTo>
                    <a:pt x="9384944" y="5295900"/>
                  </a:moveTo>
                  <a:lnTo>
                    <a:pt x="9331414" y="5295900"/>
                  </a:lnTo>
                  <a:lnTo>
                    <a:pt x="9331414" y="5778500"/>
                  </a:lnTo>
                  <a:lnTo>
                    <a:pt x="9384944" y="5778500"/>
                  </a:lnTo>
                  <a:lnTo>
                    <a:pt x="9384944" y="5295900"/>
                  </a:lnTo>
                  <a:close/>
                </a:path>
                <a:path w="17550130" h="5778500">
                  <a:moveTo>
                    <a:pt x="9968179" y="5295900"/>
                  </a:moveTo>
                  <a:lnTo>
                    <a:pt x="9914649" y="5295900"/>
                  </a:lnTo>
                  <a:lnTo>
                    <a:pt x="9914649" y="5778500"/>
                  </a:lnTo>
                  <a:lnTo>
                    <a:pt x="9968179" y="5778500"/>
                  </a:lnTo>
                  <a:lnTo>
                    <a:pt x="9968179" y="5295900"/>
                  </a:lnTo>
                  <a:close/>
                </a:path>
                <a:path w="17550130" h="5778500">
                  <a:moveTo>
                    <a:pt x="10551401" y="5295900"/>
                  </a:moveTo>
                  <a:lnTo>
                    <a:pt x="10497871" y="5295900"/>
                  </a:lnTo>
                  <a:lnTo>
                    <a:pt x="10497871" y="5778500"/>
                  </a:lnTo>
                  <a:lnTo>
                    <a:pt x="10551401" y="5778500"/>
                  </a:lnTo>
                  <a:lnTo>
                    <a:pt x="10551401" y="5295900"/>
                  </a:lnTo>
                  <a:close/>
                </a:path>
                <a:path w="17550130" h="5778500">
                  <a:moveTo>
                    <a:pt x="11134623" y="5295900"/>
                  </a:moveTo>
                  <a:lnTo>
                    <a:pt x="11081080" y="5295900"/>
                  </a:lnTo>
                  <a:lnTo>
                    <a:pt x="11081080" y="5778500"/>
                  </a:lnTo>
                  <a:lnTo>
                    <a:pt x="11134623" y="5778500"/>
                  </a:lnTo>
                  <a:lnTo>
                    <a:pt x="11134623" y="5295900"/>
                  </a:lnTo>
                  <a:close/>
                </a:path>
                <a:path w="17550130" h="5778500">
                  <a:moveTo>
                    <a:pt x="11717833" y="5295900"/>
                  </a:moveTo>
                  <a:lnTo>
                    <a:pt x="11664302" y="5295900"/>
                  </a:lnTo>
                  <a:lnTo>
                    <a:pt x="11664302" y="5778500"/>
                  </a:lnTo>
                  <a:lnTo>
                    <a:pt x="11717833" y="5778500"/>
                  </a:lnTo>
                  <a:lnTo>
                    <a:pt x="11717833" y="5295900"/>
                  </a:lnTo>
                  <a:close/>
                </a:path>
                <a:path w="17550130" h="5778500">
                  <a:moveTo>
                    <a:pt x="12301055" y="5295900"/>
                  </a:moveTo>
                  <a:lnTo>
                    <a:pt x="12247512" y="5295900"/>
                  </a:lnTo>
                  <a:lnTo>
                    <a:pt x="12247512" y="5778500"/>
                  </a:lnTo>
                  <a:lnTo>
                    <a:pt x="12301055" y="5778500"/>
                  </a:lnTo>
                  <a:lnTo>
                    <a:pt x="12301055" y="5295900"/>
                  </a:lnTo>
                  <a:close/>
                </a:path>
                <a:path w="17550130" h="5778500">
                  <a:moveTo>
                    <a:pt x="12884290" y="5295900"/>
                  </a:moveTo>
                  <a:lnTo>
                    <a:pt x="12830747" y="5295900"/>
                  </a:lnTo>
                  <a:lnTo>
                    <a:pt x="12830747" y="5778500"/>
                  </a:lnTo>
                  <a:lnTo>
                    <a:pt x="12884290" y="5778500"/>
                  </a:lnTo>
                  <a:lnTo>
                    <a:pt x="12884290" y="5295900"/>
                  </a:lnTo>
                  <a:close/>
                </a:path>
                <a:path w="17550130" h="5778500">
                  <a:moveTo>
                    <a:pt x="13467512" y="5295900"/>
                  </a:moveTo>
                  <a:lnTo>
                    <a:pt x="13413969" y="5295900"/>
                  </a:lnTo>
                  <a:lnTo>
                    <a:pt x="13413969" y="5778500"/>
                  </a:lnTo>
                  <a:lnTo>
                    <a:pt x="13467512" y="5778500"/>
                  </a:lnTo>
                  <a:lnTo>
                    <a:pt x="13467512" y="5295900"/>
                  </a:lnTo>
                  <a:close/>
                </a:path>
                <a:path w="17550130" h="5778500">
                  <a:moveTo>
                    <a:pt x="14050721" y="5295900"/>
                  </a:moveTo>
                  <a:lnTo>
                    <a:pt x="13997191" y="5295900"/>
                  </a:lnTo>
                  <a:lnTo>
                    <a:pt x="13997191" y="5778500"/>
                  </a:lnTo>
                  <a:lnTo>
                    <a:pt x="14050721" y="5778500"/>
                  </a:lnTo>
                  <a:lnTo>
                    <a:pt x="14050721" y="5295900"/>
                  </a:lnTo>
                  <a:close/>
                </a:path>
                <a:path w="17550130" h="5778500">
                  <a:moveTo>
                    <a:pt x="14633943" y="5295900"/>
                  </a:moveTo>
                  <a:lnTo>
                    <a:pt x="14580400" y="5295900"/>
                  </a:lnTo>
                  <a:lnTo>
                    <a:pt x="14580400" y="5778500"/>
                  </a:lnTo>
                  <a:lnTo>
                    <a:pt x="14633943" y="5778500"/>
                  </a:lnTo>
                  <a:lnTo>
                    <a:pt x="14633943" y="5295900"/>
                  </a:lnTo>
                  <a:close/>
                </a:path>
                <a:path w="17550130" h="5778500">
                  <a:moveTo>
                    <a:pt x="16966832" y="4660900"/>
                  </a:moveTo>
                  <a:lnTo>
                    <a:pt x="16913289" y="4660900"/>
                  </a:lnTo>
                  <a:lnTo>
                    <a:pt x="16913289" y="5194300"/>
                  </a:lnTo>
                  <a:lnTo>
                    <a:pt x="16966832" y="5194300"/>
                  </a:lnTo>
                  <a:lnTo>
                    <a:pt x="16966832" y="4660900"/>
                  </a:lnTo>
                  <a:close/>
                </a:path>
                <a:path w="17550130" h="5778500">
                  <a:moveTo>
                    <a:pt x="16966832" y="4076700"/>
                  </a:moveTo>
                  <a:lnTo>
                    <a:pt x="16913289" y="4076700"/>
                  </a:lnTo>
                  <a:lnTo>
                    <a:pt x="16913289" y="4610100"/>
                  </a:lnTo>
                  <a:lnTo>
                    <a:pt x="16966832" y="4610100"/>
                  </a:lnTo>
                  <a:lnTo>
                    <a:pt x="16966832" y="4076700"/>
                  </a:lnTo>
                  <a:close/>
                </a:path>
                <a:path w="17550130" h="5778500">
                  <a:moveTo>
                    <a:pt x="16966832" y="3492500"/>
                  </a:moveTo>
                  <a:lnTo>
                    <a:pt x="16913289" y="3492500"/>
                  </a:lnTo>
                  <a:lnTo>
                    <a:pt x="16913289" y="4025900"/>
                  </a:lnTo>
                  <a:lnTo>
                    <a:pt x="16966832" y="4025900"/>
                  </a:lnTo>
                  <a:lnTo>
                    <a:pt x="16966832" y="3492500"/>
                  </a:lnTo>
                  <a:close/>
                </a:path>
                <a:path w="17550130" h="5778500">
                  <a:moveTo>
                    <a:pt x="16966832" y="2908300"/>
                  </a:moveTo>
                  <a:lnTo>
                    <a:pt x="16913289" y="2908300"/>
                  </a:lnTo>
                  <a:lnTo>
                    <a:pt x="16913289" y="3441700"/>
                  </a:lnTo>
                  <a:lnTo>
                    <a:pt x="16966832" y="3441700"/>
                  </a:lnTo>
                  <a:lnTo>
                    <a:pt x="16966832" y="2908300"/>
                  </a:lnTo>
                  <a:close/>
                </a:path>
                <a:path w="17550130" h="5778500">
                  <a:moveTo>
                    <a:pt x="16966832" y="2324100"/>
                  </a:moveTo>
                  <a:lnTo>
                    <a:pt x="16913289" y="2324100"/>
                  </a:lnTo>
                  <a:lnTo>
                    <a:pt x="16913289" y="2857500"/>
                  </a:lnTo>
                  <a:lnTo>
                    <a:pt x="16966832" y="2857500"/>
                  </a:lnTo>
                  <a:lnTo>
                    <a:pt x="16966832" y="2324100"/>
                  </a:lnTo>
                  <a:close/>
                </a:path>
                <a:path w="17550130" h="5778500">
                  <a:moveTo>
                    <a:pt x="16966832" y="1739900"/>
                  </a:moveTo>
                  <a:lnTo>
                    <a:pt x="16913289" y="1739900"/>
                  </a:lnTo>
                  <a:lnTo>
                    <a:pt x="16913289" y="2273300"/>
                  </a:lnTo>
                  <a:lnTo>
                    <a:pt x="16966832" y="2273300"/>
                  </a:lnTo>
                  <a:lnTo>
                    <a:pt x="16966832" y="1739900"/>
                  </a:lnTo>
                  <a:close/>
                </a:path>
                <a:path w="17550130" h="5778500">
                  <a:moveTo>
                    <a:pt x="16966832" y="1155700"/>
                  </a:moveTo>
                  <a:lnTo>
                    <a:pt x="16913289" y="1155700"/>
                  </a:lnTo>
                  <a:lnTo>
                    <a:pt x="16913289" y="1689100"/>
                  </a:lnTo>
                  <a:lnTo>
                    <a:pt x="16966832" y="1689100"/>
                  </a:lnTo>
                  <a:lnTo>
                    <a:pt x="16966832" y="1155700"/>
                  </a:lnTo>
                  <a:close/>
                </a:path>
                <a:path w="17550130" h="5778500">
                  <a:moveTo>
                    <a:pt x="16966832" y="571500"/>
                  </a:moveTo>
                  <a:lnTo>
                    <a:pt x="16913289" y="571500"/>
                  </a:lnTo>
                  <a:lnTo>
                    <a:pt x="16913289" y="1104900"/>
                  </a:lnTo>
                  <a:lnTo>
                    <a:pt x="16966832" y="1104900"/>
                  </a:lnTo>
                  <a:lnTo>
                    <a:pt x="16966832" y="571500"/>
                  </a:lnTo>
                  <a:close/>
                </a:path>
                <a:path w="17550130" h="57785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20700"/>
                  </a:lnTo>
                  <a:lnTo>
                    <a:pt x="16966832" y="520700"/>
                  </a:lnTo>
                  <a:lnTo>
                    <a:pt x="16966832" y="0"/>
                  </a:lnTo>
                  <a:close/>
                </a:path>
                <a:path w="17550130" h="5778500">
                  <a:moveTo>
                    <a:pt x="17550041" y="4660900"/>
                  </a:moveTo>
                  <a:lnTo>
                    <a:pt x="17496511" y="4660900"/>
                  </a:lnTo>
                  <a:lnTo>
                    <a:pt x="17496511" y="5194300"/>
                  </a:lnTo>
                  <a:lnTo>
                    <a:pt x="17550041" y="5194300"/>
                  </a:lnTo>
                  <a:lnTo>
                    <a:pt x="17550041" y="4660900"/>
                  </a:lnTo>
                  <a:close/>
                </a:path>
                <a:path w="17550130" h="5778500">
                  <a:moveTo>
                    <a:pt x="17550041" y="4076700"/>
                  </a:moveTo>
                  <a:lnTo>
                    <a:pt x="17496511" y="4076700"/>
                  </a:lnTo>
                  <a:lnTo>
                    <a:pt x="17496511" y="4610100"/>
                  </a:lnTo>
                  <a:lnTo>
                    <a:pt x="17550041" y="4610100"/>
                  </a:lnTo>
                  <a:lnTo>
                    <a:pt x="17550041" y="4076700"/>
                  </a:lnTo>
                  <a:close/>
                </a:path>
                <a:path w="17550130" h="5778500">
                  <a:moveTo>
                    <a:pt x="17550041" y="3492500"/>
                  </a:moveTo>
                  <a:lnTo>
                    <a:pt x="17496511" y="3492500"/>
                  </a:lnTo>
                  <a:lnTo>
                    <a:pt x="17496511" y="4025900"/>
                  </a:lnTo>
                  <a:lnTo>
                    <a:pt x="17550041" y="4025900"/>
                  </a:lnTo>
                  <a:lnTo>
                    <a:pt x="17550041" y="3492500"/>
                  </a:lnTo>
                  <a:close/>
                </a:path>
                <a:path w="17550130" h="5778500">
                  <a:moveTo>
                    <a:pt x="17550041" y="2908300"/>
                  </a:moveTo>
                  <a:lnTo>
                    <a:pt x="17496511" y="2908300"/>
                  </a:lnTo>
                  <a:lnTo>
                    <a:pt x="17496511" y="3441700"/>
                  </a:lnTo>
                  <a:lnTo>
                    <a:pt x="17550041" y="3441700"/>
                  </a:lnTo>
                  <a:lnTo>
                    <a:pt x="17550041" y="2908300"/>
                  </a:lnTo>
                  <a:close/>
                </a:path>
                <a:path w="17550130" h="5778500">
                  <a:moveTo>
                    <a:pt x="17550041" y="2324100"/>
                  </a:moveTo>
                  <a:lnTo>
                    <a:pt x="17496511" y="2324100"/>
                  </a:lnTo>
                  <a:lnTo>
                    <a:pt x="17496511" y="2857500"/>
                  </a:lnTo>
                  <a:lnTo>
                    <a:pt x="17550041" y="2857500"/>
                  </a:lnTo>
                  <a:lnTo>
                    <a:pt x="17550041" y="2324100"/>
                  </a:lnTo>
                  <a:close/>
                </a:path>
                <a:path w="17550130" h="5778500">
                  <a:moveTo>
                    <a:pt x="17550041" y="1739900"/>
                  </a:moveTo>
                  <a:lnTo>
                    <a:pt x="17496511" y="1739900"/>
                  </a:lnTo>
                  <a:lnTo>
                    <a:pt x="17496511" y="2273300"/>
                  </a:lnTo>
                  <a:lnTo>
                    <a:pt x="17550041" y="2273300"/>
                  </a:lnTo>
                  <a:lnTo>
                    <a:pt x="17550041" y="1739900"/>
                  </a:lnTo>
                  <a:close/>
                </a:path>
                <a:path w="17550130" h="5778500">
                  <a:moveTo>
                    <a:pt x="17550041" y="1155700"/>
                  </a:moveTo>
                  <a:lnTo>
                    <a:pt x="17496511" y="1155700"/>
                  </a:lnTo>
                  <a:lnTo>
                    <a:pt x="17496511" y="1689100"/>
                  </a:lnTo>
                  <a:lnTo>
                    <a:pt x="17550041" y="1689100"/>
                  </a:lnTo>
                  <a:lnTo>
                    <a:pt x="17550041" y="1155700"/>
                  </a:lnTo>
                  <a:close/>
                </a:path>
                <a:path w="17550130" h="5778500">
                  <a:moveTo>
                    <a:pt x="17550041" y="571500"/>
                  </a:moveTo>
                  <a:lnTo>
                    <a:pt x="17496511" y="571500"/>
                  </a:lnTo>
                  <a:lnTo>
                    <a:pt x="17496511" y="1104900"/>
                  </a:lnTo>
                  <a:lnTo>
                    <a:pt x="17550041" y="1104900"/>
                  </a:lnTo>
                  <a:lnTo>
                    <a:pt x="17550041" y="571500"/>
                  </a:lnTo>
                  <a:close/>
                </a:path>
                <a:path w="17550130" h="57785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20700"/>
                  </a:lnTo>
                  <a:lnTo>
                    <a:pt x="17550041" y="5207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8661" y="9359912"/>
              <a:ext cx="17550130" cy="914400"/>
            </a:xfrm>
            <a:custGeom>
              <a:avLst/>
              <a:gdLst/>
              <a:ahLst/>
              <a:cxnLst/>
              <a:rect l="l" t="t" r="r" b="b"/>
              <a:pathLst>
                <a:path w="17550130" h="914400">
                  <a:moveTo>
                    <a:pt x="53428" y="584200"/>
                  </a:moveTo>
                  <a:lnTo>
                    <a:pt x="0" y="584200"/>
                  </a:lnTo>
                  <a:lnTo>
                    <a:pt x="0" y="914400"/>
                  </a:lnTo>
                  <a:lnTo>
                    <a:pt x="53428" y="914400"/>
                  </a:lnTo>
                  <a:lnTo>
                    <a:pt x="53428" y="584200"/>
                  </a:lnTo>
                  <a:close/>
                </a:path>
                <a:path w="17550130" h="9144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914400"/>
                  </a:lnTo>
                  <a:lnTo>
                    <a:pt x="636663" y="914400"/>
                  </a:lnTo>
                  <a:lnTo>
                    <a:pt x="636663" y="584200"/>
                  </a:lnTo>
                  <a:close/>
                </a:path>
                <a:path w="17550130" h="9144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914400"/>
                  </a:lnTo>
                  <a:lnTo>
                    <a:pt x="1219873" y="914400"/>
                  </a:lnTo>
                  <a:lnTo>
                    <a:pt x="1219873" y="584200"/>
                  </a:lnTo>
                  <a:close/>
                </a:path>
                <a:path w="17550130" h="9144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914400"/>
                  </a:lnTo>
                  <a:lnTo>
                    <a:pt x="1803095" y="914400"/>
                  </a:lnTo>
                  <a:lnTo>
                    <a:pt x="1803095" y="584200"/>
                  </a:lnTo>
                  <a:close/>
                </a:path>
                <a:path w="17550130" h="9144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914400"/>
                  </a:lnTo>
                  <a:lnTo>
                    <a:pt x="2386304" y="914400"/>
                  </a:lnTo>
                  <a:lnTo>
                    <a:pt x="2386304" y="584200"/>
                  </a:lnTo>
                  <a:close/>
                </a:path>
                <a:path w="17550130" h="9144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914400"/>
                  </a:lnTo>
                  <a:lnTo>
                    <a:pt x="2969526" y="914400"/>
                  </a:lnTo>
                  <a:lnTo>
                    <a:pt x="2969526" y="584200"/>
                  </a:lnTo>
                  <a:close/>
                </a:path>
                <a:path w="17550130" h="9144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914400"/>
                  </a:lnTo>
                  <a:lnTo>
                    <a:pt x="3552761" y="914400"/>
                  </a:lnTo>
                  <a:lnTo>
                    <a:pt x="3552761" y="584200"/>
                  </a:lnTo>
                  <a:close/>
                </a:path>
                <a:path w="17550130" h="9144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914400"/>
                  </a:lnTo>
                  <a:lnTo>
                    <a:pt x="4135983" y="914400"/>
                  </a:lnTo>
                  <a:lnTo>
                    <a:pt x="4135983" y="584200"/>
                  </a:lnTo>
                  <a:close/>
                </a:path>
                <a:path w="17550130" h="9144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914400"/>
                  </a:lnTo>
                  <a:lnTo>
                    <a:pt x="4719193" y="914400"/>
                  </a:lnTo>
                  <a:lnTo>
                    <a:pt x="4719193" y="584200"/>
                  </a:lnTo>
                  <a:close/>
                </a:path>
                <a:path w="17550130" h="9144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914400"/>
                  </a:lnTo>
                  <a:lnTo>
                    <a:pt x="5302415" y="914400"/>
                  </a:lnTo>
                  <a:lnTo>
                    <a:pt x="5302415" y="584200"/>
                  </a:lnTo>
                  <a:close/>
                </a:path>
                <a:path w="17550130" h="9144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914400"/>
                  </a:lnTo>
                  <a:lnTo>
                    <a:pt x="5885624" y="914400"/>
                  </a:lnTo>
                  <a:lnTo>
                    <a:pt x="5885624" y="584200"/>
                  </a:lnTo>
                  <a:close/>
                </a:path>
                <a:path w="17550130" h="9144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914400"/>
                  </a:lnTo>
                  <a:lnTo>
                    <a:pt x="6468859" y="914400"/>
                  </a:lnTo>
                  <a:lnTo>
                    <a:pt x="6468859" y="584200"/>
                  </a:lnTo>
                  <a:close/>
                </a:path>
                <a:path w="17550130" h="9144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914400"/>
                  </a:lnTo>
                  <a:lnTo>
                    <a:pt x="7052081" y="914400"/>
                  </a:lnTo>
                  <a:lnTo>
                    <a:pt x="7052081" y="584200"/>
                  </a:lnTo>
                  <a:close/>
                </a:path>
                <a:path w="17550130" h="9144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914400"/>
                  </a:lnTo>
                  <a:lnTo>
                    <a:pt x="7635303" y="914400"/>
                  </a:lnTo>
                  <a:lnTo>
                    <a:pt x="7635303" y="584200"/>
                  </a:lnTo>
                  <a:close/>
                </a:path>
                <a:path w="17550130" h="9144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914400"/>
                  </a:lnTo>
                  <a:lnTo>
                    <a:pt x="8218513" y="914400"/>
                  </a:lnTo>
                  <a:lnTo>
                    <a:pt x="8218513" y="584200"/>
                  </a:lnTo>
                  <a:close/>
                </a:path>
                <a:path w="17550130" h="9144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914400"/>
                  </a:lnTo>
                  <a:lnTo>
                    <a:pt x="8801735" y="914400"/>
                  </a:lnTo>
                  <a:lnTo>
                    <a:pt x="8801735" y="584200"/>
                  </a:lnTo>
                  <a:close/>
                </a:path>
                <a:path w="17550130" h="9144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914400"/>
                  </a:lnTo>
                  <a:lnTo>
                    <a:pt x="9384944" y="914400"/>
                  </a:lnTo>
                  <a:lnTo>
                    <a:pt x="9384944" y="584200"/>
                  </a:lnTo>
                  <a:close/>
                </a:path>
                <a:path w="17550130" h="9144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914400"/>
                  </a:lnTo>
                  <a:lnTo>
                    <a:pt x="9968179" y="914400"/>
                  </a:lnTo>
                  <a:lnTo>
                    <a:pt x="9968179" y="584200"/>
                  </a:lnTo>
                  <a:close/>
                </a:path>
                <a:path w="17550130" h="9144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914400"/>
                  </a:lnTo>
                  <a:lnTo>
                    <a:pt x="10551401" y="914400"/>
                  </a:lnTo>
                  <a:lnTo>
                    <a:pt x="10551401" y="584200"/>
                  </a:lnTo>
                  <a:close/>
                </a:path>
                <a:path w="17550130" h="9144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914400"/>
                  </a:lnTo>
                  <a:lnTo>
                    <a:pt x="11134623" y="914400"/>
                  </a:lnTo>
                  <a:lnTo>
                    <a:pt x="11134623" y="584200"/>
                  </a:lnTo>
                  <a:close/>
                </a:path>
                <a:path w="17550130" h="9144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914400"/>
                  </a:lnTo>
                  <a:lnTo>
                    <a:pt x="11717833" y="914400"/>
                  </a:lnTo>
                  <a:lnTo>
                    <a:pt x="11717833" y="584200"/>
                  </a:lnTo>
                  <a:close/>
                </a:path>
                <a:path w="17550130" h="9144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914400"/>
                  </a:lnTo>
                  <a:lnTo>
                    <a:pt x="12301055" y="914400"/>
                  </a:lnTo>
                  <a:lnTo>
                    <a:pt x="12301055" y="584200"/>
                  </a:lnTo>
                  <a:close/>
                </a:path>
                <a:path w="17550130" h="9144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914400"/>
                  </a:lnTo>
                  <a:lnTo>
                    <a:pt x="12884290" y="914400"/>
                  </a:lnTo>
                  <a:lnTo>
                    <a:pt x="12884290" y="584200"/>
                  </a:lnTo>
                  <a:close/>
                </a:path>
                <a:path w="17550130" h="9144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914400"/>
                  </a:lnTo>
                  <a:lnTo>
                    <a:pt x="13467512" y="914400"/>
                  </a:lnTo>
                  <a:lnTo>
                    <a:pt x="13467512" y="584200"/>
                  </a:lnTo>
                  <a:close/>
                </a:path>
                <a:path w="17550130" h="9144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914400"/>
                  </a:lnTo>
                  <a:lnTo>
                    <a:pt x="14050721" y="914400"/>
                  </a:lnTo>
                  <a:lnTo>
                    <a:pt x="14050721" y="584200"/>
                  </a:lnTo>
                  <a:close/>
                </a:path>
                <a:path w="17550130" h="9144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914400"/>
                  </a:lnTo>
                  <a:lnTo>
                    <a:pt x="14633943" y="914400"/>
                  </a:lnTo>
                  <a:lnTo>
                    <a:pt x="14633943" y="584200"/>
                  </a:lnTo>
                  <a:close/>
                </a:path>
                <a:path w="17550130" h="914400">
                  <a:moveTo>
                    <a:pt x="14633943" y="50800"/>
                  </a:moveTo>
                  <a:lnTo>
                    <a:pt x="14580400" y="50800"/>
                  </a:lnTo>
                  <a:lnTo>
                    <a:pt x="14580400" y="533400"/>
                  </a:lnTo>
                  <a:lnTo>
                    <a:pt x="14633943" y="533400"/>
                  </a:lnTo>
                  <a:lnTo>
                    <a:pt x="14633943" y="50800"/>
                  </a:lnTo>
                  <a:close/>
                </a:path>
                <a:path w="17550130" h="9144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914400"/>
                  </a:lnTo>
                  <a:lnTo>
                    <a:pt x="15217166" y="914400"/>
                  </a:lnTo>
                  <a:lnTo>
                    <a:pt x="15217166" y="584200"/>
                  </a:lnTo>
                  <a:close/>
                </a:path>
                <a:path w="17550130" h="914400">
                  <a:moveTo>
                    <a:pt x="15217166" y="50800"/>
                  </a:moveTo>
                  <a:lnTo>
                    <a:pt x="15163622" y="50800"/>
                  </a:lnTo>
                  <a:lnTo>
                    <a:pt x="15163622" y="533400"/>
                  </a:lnTo>
                  <a:lnTo>
                    <a:pt x="15217166" y="533400"/>
                  </a:lnTo>
                  <a:lnTo>
                    <a:pt x="15217166" y="50800"/>
                  </a:lnTo>
                  <a:close/>
                </a:path>
                <a:path w="17550130" h="9144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914400"/>
                  </a:lnTo>
                  <a:lnTo>
                    <a:pt x="15800400" y="914400"/>
                  </a:lnTo>
                  <a:lnTo>
                    <a:pt x="15800400" y="584200"/>
                  </a:lnTo>
                  <a:close/>
                </a:path>
                <a:path w="17550130" h="914400">
                  <a:moveTo>
                    <a:pt x="15800400" y="50800"/>
                  </a:moveTo>
                  <a:lnTo>
                    <a:pt x="15746857" y="50800"/>
                  </a:lnTo>
                  <a:lnTo>
                    <a:pt x="15746857" y="533400"/>
                  </a:lnTo>
                  <a:lnTo>
                    <a:pt x="15800400" y="533400"/>
                  </a:lnTo>
                  <a:lnTo>
                    <a:pt x="15800400" y="50800"/>
                  </a:lnTo>
                  <a:close/>
                </a:path>
                <a:path w="17550130" h="9144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914400"/>
                  </a:lnTo>
                  <a:lnTo>
                    <a:pt x="16383610" y="914400"/>
                  </a:lnTo>
                  <a:lnTo>
                    <a:pt x="16383610" y="584200"/>
                  </a:lnTo>
                  <a:close/>
                </a:path>
                <a:path w="17550130" h="914400">
                  <a:moveTo>
                    <a:pt x="16383610" y="50800"/>
                  </a:moveTo>
                  <a:lnTo>
                    <a:pt x="16330079" y="50800"/>
                  </a:lnTo>
                  <a:lnTo>
                    <a:pt x="16330079" y="533400"/>
                  </a:lnTo>
                  <a:lnTo>
                    <a:pt x="16383610" y="533400"/>
                  </a:lnTo>
                  <a:lnTo>
                    <a:pt x="16383610" y="50800"/>
                  </a:lnTo>
                  <a:close/>
                </a:path>
                <a:path w="17550130" h="9144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914400"/>
                  </a:lnTo>
                  <a:lnTo>
                    <a:pt x="16966832" y="914400"/>
                  </a:lnTo>
                  <a:lnTo>
                    <a:pt x="16966832" y="584200"/>
                  </a:lnTo>
                  <a:close/>
                </a:path>
                <a:path w="17550130" h="9144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33400"/>
                  </a:lnTo>
                  <a:lnTo>
                    <a:pt x="16966832" y="533400"/>
                  </a:lnTo>
                  <a:lnTo>
                    <a:pt x="16966832" y="0"/>
                  </a:lnTo>
                  <a:close/>
                </a:path>
                <a:path w="17550130" h="9144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914400"/>
                  </a:lnTo>
                  <a:lnTo>
                    <a:pt x="17550041" y="914400"/>
                  </a:lnTo>
                  <a:lnTo>
                    <a:pt x="17550041" y="584200"/>
                  </a:lnTo>
                  <a:close/>
                </a:path>
                <a:path w="17550130" h="9144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33400"/>
                  </a:lnTo>
                  <a:lnTo>
                    <a:pt x="17550041" y="5334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24939" y="1181112"/>
              <a:ext cx="15478125" cy="8229600"/>
            </a:xfrm>
            <a:custGeom>
              <a:avLst/>
              <a:gdLst/>
              <a:ahLst/>
              <a:cxnLst/>
              <a:rect l="l" t="t" r="r" b="b"/>
              <a:pathLst>
                <a:path w="15478125" h="8229600">
                  <a:moveTo>
                    <a:pt x="15478100" y="0"/>
                  </a:moveTo>
                  <a:lnTo>
                    <a:pt x="0" y="0"/>
                  </a:lnTo>
                  <a:lnTo>
                    <a:pt x="0" y="8077200"/>
                  </a:lnTo>
                  <a:lnTo>
                    <a:pt x="0" y="8229600"/>
                  </a:lnTo>
                  <a:lnTo>
                    <a:pt x="15478100" y="8229600"/>
                  </a:lnTo>
                  <a:lnTo>
                    <a:pt x="15478100" y="8077200"/>
                  </a:lnTo>
                  <a:lnTo>
                    <a:pt x="1547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72539" y="1028712"/>
              <a:ext cx="15478125" cy="8229600"/>
            </a:xfrm>
            <a:custGeom>
              <a:avLst/>
              <a:gdLst/>
              <a:ahLst/>
              <a:cxnLst/>
              <a:rect l="l" t="t" r="r" b="b"/>
              <a:pathLst>
                <a:path w="15478125" h="8229600">
                  <a:moveTo>
                    <a:pt x="15478100" y="2380958"/>
                  </a:moveTo>
                  <a:lnTo>
                    <a:pt x="0" y="2380958"/>
                  </a:lnTo>
                  <a:lnTo>
                    <a:pt x="0" y="8229600"/>
                  </a:lnTo>
                  <a:lnTo>
                    <a:pt x="15478100" y="8229600"/>
                  </a:lnTo>
                  <a:lnTo>
                    <a:pt x="15478100" y="2380958"/>
                  </a:lnTo>
                  <a:close/>
                </a:path>
                <a:path w="15478125" h="8229600">
                  <a:moveTo>
                    <a:pt x="15478100" y="0"/>
                  </a:moveTo>
                  <a:lnTo>
                    <a:pt x="0" y="0"/>
                  </a:lnTo>
                  <a:lnTo>
                    <a:pt x="0" y="2271839"/>
                  </a:lnTo>
                  <a:lnTo>
                    <a:pt x="15478100" y="2271839"/>
                  </a:lnTo>
                  <a:lnTo>
                    <a:pt x="15478100" y="0"/>
                  </a:lnTo>
                  <a:close/>
                </a:path>
              </a:pathLst>
            </a:custGeom>
            <a:solidFill>
              <a:srgbClr val="FDFA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72551" y="1028732"/>
              <a:ext cx="15478125" cy="8229600"/>
            </a:xfrm>
            <a:custGeom>
              <a:avLst/>
              <a:gdLst/>
              <a:ahLst/>
              <a:cxnLst/>
              <a:rect l="l" t="t" r="r" b="b"/>
              <a:pathLst>
                <a:path w="15478125" h="8229600">
                  <a:moveTo>
                    <a:pt x="0" y="0"/>
                  </a:moveTo>
                  <a:lnTo>
                    <a:pt x="15477976" y="0"/>
                  </a:lnTo>
                  <a:lnTo>
                    <a:pt x="15477976" y="8229535"/>
                  </a:lnTo>
                  <a:lnTo>
                    <a:pt x="0" y="8229535"/>
                  </a:lnTo>
                  <a:lnTo>
                    <a:pt x="0" y="0"/>
                  </a:lnTo>
                  <a:close/>
                </a:path>
              </a:pathLst>
            </a:custGeom>
            <a:ln w="152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333517" y="3409667"/>
              <a:ext cx="458470" cy="2463165"/>
            </a:xfrm>
            <a:custGeom>
              <a:avLst/>
              <a:gdLst/>
              <a:ahLst/>
              <a:cxnLst/>
              <a:rect l="l" t="t" r="r" b="b"/>
              <a:pathLst>
                <a:path w="458469" h="2463165">
                  <a:moveTo>
                    <a:pt x="458104" y="2462822"/>
                  </a:moveTo>
                  <a:lnTo>
                    <a:pt x="0" y="2462822"/>
                  </a:lnTo>
                  <a:lnTo>
                    <a:pt x="0" y="0"/>
                  </a:lnTo>
                  <a:lnTo>
                    <a:pt x="458104" y="0"/>
                  </a:lnTo>
                  <a:lnTo>
                    <a:pt x="458104" y="2462822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72551" y="3338640"/>
              <a:ext cx="15478125" cy="33020"/>
            </a:xfrm>
            <a:custGeom>
              <a:avLst/>
              <a:gdLst/>
              <a:ahLst/>
              <a:cxnLst/>
              <a:rect l="l" t="t" r="r" b="b"/>
              <a:pathLst>
                <a:path w="15478125" h="33020">
                  <a:moveTo>
                    <a:pt x="0" y="0"/>
                  </a:moveTo>
                  <a:lnTo>
                    <a:pt x="15478096" y="32927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10584" y="1576131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822" y="751644"/>
                  </a:moveTo>
                  <a:lnTo>
                    <a:pt x="328679" y="748715"/>
                  </a:lnTo>
                  <a:lnTo>
                    <a:pt x="283284" y="740166"/>
                  </a:lnTo>
                  <a:lnTo>
                    <a:pt x="239989" y="726346"/>
                  </a:lnTo>
                  <a:lnTo>
                    <a:pt x="199146" y="707610"/>
                  </a:lnTo>
                  <a:lnTo>
                    <a:pt x="161106" y="684309"/>
                  </a:lnTo>
                  <a:lnTo>
                    <a:pt x="126223" y="656795"/>
                  </a:lnTo>
                  <a:lnTo>
                    <a:pt x="94848" y="625420"/>
                  </a:lnTo>
                  <a:lnTo>
                    <a:pt x="67334" y="590537"/>
                  </a:lnTo>
                  <a:lnTo>
                    <a:pt x="44033" y="552497"/>
                  </a:lnTo>
                  <a:lnTo>
                    <a:pt x="25296" y="511654"/>
                  </a:lnTo>
                  <a:lnTo>
                    <a:pt x="11477" y="468359"/>
                  </a:lnTo>
                  <a:lnTo>
                    <a:pt x="2927" y="422964"/>
                  </a:lnTo>
                  <a:lnTo>
                    <a:pt x="0" y="375825"/>
                  </a:lnTo>
                  <a:lnTo>
                    <a:pt x="2927" y="328679"/>
                  </a:lnTo>
                  <a:lnTo>
                    <a:pt x="11477" y="283284"/>
                  </a:lnTo>
                  <a:lnTo>
                    <a:pt x="25296" y="239989"/>
                  </a:lnTo>
                  <a:lnTo>
                    <a:pt x="44033" y="199145"/>
                  </a:lnTo>
                  <a:lnTo>
                    <a:pt x="67334" y="161106"/>
                  </a:lnTo>
                  <a:lnTo>
                    <a:pt x="94848" y="126223"/>
                  </a:lnTo>
                  <a:lnTo>
                    <a:pt x="126223" y="94848"/>
                  </a:lnTo>
                  <a:lnTo>
                    <a:pt x="161106" y="67334"/>
                  </a:lnTo>
                  <a:lnTo>
                    <a:pt x="199146" y="44032"/>
                  </a:lnTo>
                  <a:lnTo>
                    <a:pt x="239989" y="25296"/>
                  </a:lnTo>
                  <a:lnTo>
                    <a:pt x="283284" y="11477"/>
                  </a:lnTo>
                  <a:lnTo>
                    <a:pt x="328679" y="2927"/>
                  </a:lnTo>
                  <a:lnTo>
                    <a:pt x="375814" y="0"/>
                  </a:lnTo>
                  <a:lnTo>
                    <a:pt x="422964" y="2927"/>
                  </a:lnTo>
                  <a:lnTo>
                    <a:pt x="468359" y="11477"/>
                  </a:lnTo>
                  <a:lnTo>
                    <a:pt x="511654" y="25296"/>
                  </a:lnTo>
                  <a:lnTo>
                    <a:pt x="552497" y="44032"/>
                  </a:lnTo>
                  <a:lnTo>
                    <a:pt x="590537" y="67334"/>
                  </a:lnTo>
                  <a:lnTo>
                    <a:pt x="625420" y="94848"/>
                  </a:lnTo>
                  <a:lnTo>
                    <a:pt x="656795" y="126223"/>
                  </a:lnTo>
                  <a:lnTo>
                    <a:pt x="684309" y="161106"/>
                  </a:lnTo>
                  <a:lnTo>
                    <a:pt x="707610" y="199145"/>
                  </a:lnTo>
                  <a:lnTo>
                    <a:pt x="726347" y="239989"/>
                  </a:lnTo>
                  <a:lnTo>
                    <a:pt x="740166" y="283284"/>
                  </a:lnTo>
                  <a:lnTo>
                    <a:pt x="748716" y="328679"/>
                  </a:lnTo>
                  <a:lnTo>
                    <a:pt x="751644" y="375818"/>
                  </a:lnTo>
                  <a:lnTo>
                    <a:pt x="748716" y="422964"/>
                  </a:lnTo>
                  <a:lnTo>
                    <a:pt x="740166" y="468359"/>
                  </a:lnTo>
                  <a:lnTo>
                    <a:pt x="726347" y="511654"/>
                  </a:lnTo>
                  <a:lnTo>
                    <a:pt x="707610" y="552497"/>
                  </a:lnTo>
                  <a:lnTo>
                    <a:pt x="684309" y="590537"/>
                  </a:lnTo>
                  <a:lnTo>
                    <a:pt x="656795" y="625420"/>
                  </a:lnTo>
                  <a:lnTo>
                    <a:pt x="625420" y="656795"/>
                  </a:lnTo>
                  <a:lnTo>
                    <a:pt x="590537" y="684309"/>
                  </a:lnTo>
                  <a:lnTo>
                    <a:pt x="552497" y="707610"/>
                  </a:lnTo>
                  <a:lnTo>
                    <a:pt x="511654" y="726346"/>
                  </a:lnTo>
                  <a:lnTo>
                    <a:pt x="468359" y="740166"/>
                  </a:lnTo>
                  <a:lnTo>
                    <a:pt x="422964" y="748715"/>
                  </a:lnTo>
                  <a:lnTo>
                    <a:pt x="375822" y="751644"/>
                  </a:lnTo>
                  <a:close/>
                </a:path>
              </a:pathLst>
            </a:custGeom>
            <a:solidFill>
              <a:srgbClr val="C7DE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750273" y="1576131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822" y="751644"/>
                  </a:moveTo>
                  <a:lnTo>
                    <a:pt x="328679" y="748715"/>
                  </a:lnTo>
                  <a:lnTo>
                    <a:pt x="283284" y="740166"/>
                  </a:lnTo>
                  <a:lnTo>
                    <a:pt x="239989" y="726346"/>
                  </a:lnTo>
                  <a:lnTo>
                    <a:pt x="199146" y="707610"/>
                  </a:lnTo>
                  <a:lnTo>
                    <a:pt x="161106" y="684309"/>
                  </a:lnTo>
                  <a:lnTo>
                    <a:pt x="126223" y="656795"/>
                  </a:lnTo>
                  <a:lnTo>
                    <a:pt x="94848" y="625420"/>
                  </a:lnTo>
                  <a:lnTo>
                    <a:pt x="67334" y="590537"/>
                  </a:lnTo>
                  <a:lnTo>
                    <a:pt x="44033" y="552497"/>
                  </a:lnTo>
                  <a:lnTo>
                    <a:pt x="25296" y="511654"/>
                  </a:lnTo>
                  <a:lnTo>
                    <a:pt x="11477" y="468359"/>
                  </a:lnTo>
                  <a:lnTo>
                    <a:pt x="2927" y="422964"/>
                  </a:lnTo>
                  <a:lnTo>
                    <a:pt x="0" y="375826"/>
                  </a:lnTo>
                  <a:lnTo>
                    <a:pt x="2927" y="328679"/>
                  </a:lnTo>
                  <a:lnTo>
                    <a:pt x="11477" y="283284"/>
                  </a:lnTo>
                  <a:lnTo>
                    <a:pt x="25296" y="239989"/>
                  </a:lnTo>
                  <a:lnTo>
                    <a:pt x="44033" y="199145"/>
                  </a:lnTo>
                  <a:lnTo>
                    <a:pt x="67334" y="161106"/>
                  </a:lnTo>
                  <a:lnTo>
                    <a:pt x="94848" y="126223"/>
                  </a:lnTo>
                  <a:lnTo>
                    <a:pt x="126223" y="94848"/>
                  </a:lnTo>
                  <a:lnTo>
                    <a:pt x="161106" y="67334"/>
                  </a:lnTo>
                  <a:lnTo>
                    <a:pt x="199146" y="44032"/>
                  </a:lnTo>
                  <a:lnTo>
                    <a:pt x="239989" y="25296"/>
                  </a:lnTo>
                  <a:lnTo>
                    <a:pt x="283284" y="11477"/>
                  </a:lnTo>
                  <a:lnTo>
                    <a:pt x="328679" y="2927"/>
                  </a:lnTo>
                  <a:lnTo>
                    <a:pt x="375814" y="0"/>
                  </a:lnTo>
                  <a:lnTo>
                    <a:pt x="422964" y="2927"/>
                  </a:lnTo>
                  <a:lnTo>
                    <a:pt x="468359" y="11477"/>
                  </a:lnTo>
                  <a:lnTo>
                    <a:pt x="511654" y="25296"/>
                  </a:lnTo>
                  <a:lnTo>
                    <a:pt x="552498" y="44032"/>
                  </a:lnTo>
                  <a:lnTo>
                    <a:pt x="590537" y="67334"/>
                  </a:lnTo>
                  <a:lnTo>
                    <a:pt x="625420" y="94848"/>
                  </a:lnTo>
                  <a:lnTo>
                    <a:pt x="656795" y="126223"/>
                  </a:lnTo>
                  <a:lnTo>
                    <a:pt x="684309" y="161106"/>
                  </a:lnTo>
                  <a:lnTo>
                    <a:pt x="707610" y="199145"/>
                  </a:lnTo>
                  <a:lnTo>
                    <a:pt x="726347" y="239989"/>
                  </a:lnTo>
                  <a:lnTo>
                    <a:pt x="740166" y="283284"/>
                  </a:lnTo>
                  <a:lnTo>
                    <a:pt x="748716" y="328679"/>
                  </a:lnTo>
                  <a:lnTo>
                    <a:pt x="751644" y="375816"/>
                  </a:lnTo>
                  <a:lnTo>
                    <a:pt x="748716" y="422964"/>
                  </a:lnTo>
                  <a:lnTo>
                    <a:pt x="740166" y="468359"/>
                  </a:lnTo>
                  <a:lnTo>
                    <a:pt x="726347" y="511654"/>
                  </a:lnTo>
                  <a:lnTo>
                    <a:pt x="707610" y="552497"/>
                  </a:lnTo>
                  <a:lnTo>
                    <a:pt x="684309" y="590537"/>
                  </a:lnTo>
                  <a:lnTo>
                    <a:pt x="656795" y="625420"/>
                  </a:lnTo>
                  <a:lnTo>
                    <a:pt x="625420" y="656795"/>
                  </a:lnTo>
                  <a:lnTo>
                    <a:pt x="590537" y="684309"/>
                  </a:lnTo>
                  <a:lnTo>
                    <a:pt x="552498" y="707610"/>
                  </a:lnTo>
                  <a:lnTo>
                    <a:pt x="511654" y="726346"/>
                  </a:lnTo>
                  <a:lnTo>
                    <a:pt x="468359" y="740166"/>
                  </a:lnTo>
                  <a:lnTo>
                    <a:pt x="422964" y="748715"/>
                  </a:lnTo>
                  <a:lnTo>
                    <a:pt x="375822" y="751644"/>
                  </a:lnTo>
                  <a:close/>
                </a:path>
              </a:pathLst>
            </a:custGeom>
            <a:solidFill>
              <a:srgbClr val="D0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689962" y="1576131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821" y="751644"/>
                  </a:moveTo>
                  <a:lnTo>
                    <a:pt x="328679" y="748715"/>
                  </a:lnTo>
                  <a:lnTo>
                    <a:pt x="283284" y="740166"/>
                  </a:lnTo>
                  <a:lnTo>
                    <a:pt x="239989" y="726346"/>
                  </a:lnTo>
                  <a:lnTo>
                    <a:pt x="199145" y="707610"/>
                  </a:lnTo>
                  <a:lnTo>
                    <a:pt x="161106" y="684309"/>
                  </a:lnTo>
                  <a:lnTo>
                    <a:pt x="126223" y="656795"/>
                  </a:lnTo>
                  <a:lnTo>
                    <a:pt x="94848" y="625420"/>
                  </a:lnTo>
                  <a:lnTo>
                    <a:pt x="67334" y="590537"/>
                  </a:lnTo>
                  <a:lnTo>
                    <a:pt x="44033" y="552497"/>
                  </a:lnTo>
                  <a:lnTo>
                    <a:pt x="25296" y="511654"/>
                  </a:lnTo>
                  <a:lnTo>
                    <a:pt x="11477" y="468359"/>
                  </a:lnTo>
                  <a:lnTo>
                    <a:pt x="2927" y="422964"/>
                  </a:lnTo>
                  <a:lnTo>
                    <a:pt x="0" y="375828"/>
                  </a:lnTo>
                  <a:lnTo>
                    <a:pt x="2927" y="328679"/>
                  </a:lnTo>
                  <a:lnTo>
                    <a:pt x="11477" y="283284"/>
                  </a:lnTo>
                  <a:lnTo>
                    <a:pt x="25296" y="239989"/>
                  </a:lnTo>
                  <a:lnTo>
                    <a:pt x="44033" y="199145"/>
                  </a:lnTo>
                  <a:lnTo>
                    <a:pt x="67334" y="161106"/>
                  </a:lnTo>
                  <a:lnTo>
                    <a:pt x="94848" y="126223"/>
                  </a:lnTo>
                  <a:lnTo>
                    <a:pt x="126223" y="94848"/>
                  </a:lnTo>
                  <a:lnTo>
                    <a:pt x="161106" y="67334"/>
                  </a:lnTo>
                  <a:lnTo>
                    <a:pt x="199145" y="44032"/>
                  </a:lnTo>
                  <a:lnTo>
                    <a:pt x="239989" y="25296"/>
                  </a:lnTo>
                  <a:lnTo>
                    <a:pt x="283284" y="11477"/>
                  </a:lnTo>
                  <a:lnTo>
                    <a:pt x="328679" y="2927"/>
                  </a:lnTo>
                  <a:lnTo>
                    <a:pt x="375814" y="0"/>
                  </a:lnTo>
                  <a:lnTo>
                    <a:pt x="422964" y="2927"/>
                  </a:lnTo>
                  <a:lnTo>
                    <a:pt x="468359" y="11477"/>
                  </a:lnTo>
                  <a:lnTo>
                    <a:pt x="511654" y="25296"/>
                  </a:lnTo>
                  <a:lnTo>
                    <a:pt x="552497" y="44032"/>
                  </a:lnTo>
                  <a:lnTo>
                    <a:pt x="590537" y="67334"/>
                  </a:lnTo>
                  <a:lnTo>
                    <a:pt x="625420" y="94848"/>
                  </a:lnTo>
                  <a:lnTo>
                    <a:pt x="656795" y="126223"/>
                  </a:lnTo>
                  <a:lnTo>
                    <a:pt x="684309" y="161106"/>
                  </a:lnTo>
                  <a:lnTo>
                    <a:pt x="707610" y="199145"/>
                  </a:lnTo>
                  <a:lnTo>
                    <a:pt x="726347" y="239989"/>
                  </a:lnTo>
                  <a:lnTo>
                    <a:pt x="740166" y="283284"/>
                  </a:lnTo>
                  <a:lnTo>
                    <a:pt x="748715" y="328679"/>
                  </a:lnTo>
                  <a:lnTo>
                    <a:pt x="751643" y="375815"/>
                  </a:lnTo>
                  <a:lnTo>
                    <a:pt x="748715" y="422964"/>
                  </a:lnTo>
                  <a:lnTo>
                    <a:pt x="740166" y="468359"/>
                  </a:lnTo>
                  <a:lnTo>
                    <a:pt x="726347" y="511654"/>
                  </a:lnTo>
                  <a:lnTo>
                    <a:pt x="707610" y="552497"/>
                  </a:lnTo>
                  <a:lnTo>
                    <a:pt x="684309" y="590537"/>
                  </a:lnTo>
                  <a:lnTo>
                    <a:pt x="656795" y="625420"/>
                  </a:lnTo>
                  <a:lnTo>
                    <a:pt x="625420" y="656795"/>
                  </a:lnTo>
                  <a:lnTo>
                    <a:pt x="590537" y="684309"/>
                  </a:lnTo>
                  <a:lnTo>
                    <a:pt x="552497" y="707610"/>
                  </a:lnTo>
                  <a:lnTo>
                    <a:pt x="511654" y="726346"/>
                  </a:lnTo>
                  <a:lnTo>
                    <a:pt x="468359" y="740166"/>
                  </a:lnTo>
                  <a:lnTo>
                    <a:pt x="422964" y="748715"/>
                  </a:lnTo>
                  <a:lnTo>
                    <a:pt x="375821" y="751644"/>
                  </a:lnTo>
                  <a:close/>
                </a:path>
              </a:pathLst>
            </a:custGeom>
            <a:solidFill>
              <a:srgbClr val="E8C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033843" y="1660847"/>
              <a:ext cx="625475" cy="625475"/>
            </a:xfrm>
            <a:custGeom>
              <a:avLst/>
              <a:gdLst/>
              <a:ahLst/>
              <a:cxnLst/>
              <a:rect l="l" t="t" r="r" b="b"/>
              <a:pathLst>
                <a:path w="625475" h="625475">
                  <a:moveTo>
                    <a:pt x="249577" y="0"/>
                  </a:moveTo>
                  <a:lnTo>
                    <a:pt x="202439" y="2927"/>
                  </a:lnTo>
                  <a:lnTo>
                    <a:pt x="157048" y="11477"/>
                  </a:lnTo>
                  <a:lnTo>
                    <a:pt x="113756" y="25295"/>
                  </a:lnTo>
                  <a:lnTo>
                    <a:pt x="72916" y="44029"/>
                  </a:lnTo>
                  <a:lnTo>
                    <a:pt x="34880" y="67329"/>
                  </a:lnTo>
                  <a:lnTo>
                    <a:pt x="0" y="94840"/>
                  </a:lnTo>
                </a:path>
                <a:path w="625475" h="625475">
                  <a:moveTo>
                    <a:pt x="530527" y="625368"/>
                  </a:moveTo>
                  <a:lnTo>
                    <a:pt x="558039" y="590488"/>
                  </a:lnTo>
                  <a:lnTo>
                    <a:pt x="581338" y="552452"/>
                  </a:lnTo>
                  <a:lnTo>
                    <a:pt x="600073" y="511612"/>
                  </a:lnTo>
                  <a:lnTo>
                    <a:pt x="613891" y="468320"/>
                  </a:lnTo>
                  <a:lnTo>
                    <a:pt x="622440" y="422929"/>
                  </a:lnTo>
                  <a:lnTo>
                    <a:pt x="625368" y="375790"/>
                  </a:lnTo>
                  <a:lnTo>
                    <a:pt x="622440" y="328652"/>
                  </a:lnTo>
                  <a:lnTo>
                    <a:pt x="613891" y="283261"/>
                  </a:lnTo>
                  <a:lnTo>
                    <a:pt x="600073" y="239969"/>
                  </a:lnTo>
                  <a:lnTo>
                    <a:pt x="581338" y="199129"/>
                  </a:lnTo>
                  <a:lnTo>
                    <a:pt x="558039" y="161093"/>
                  </a:lnTo>
                  <a:lnTo>
                    <a:pt x="530527" y="126213"/>
                  </a:lnTo>
                  <a:lnTo>
                    <a:pt x="499155" y="94841"/>
                  </a:lnTo>
                  <a:lnTo>
                    <a:pt x="464275" y="67329"/>
                  </a:lnTo>
                  <a:lnTo>
                    <a:pt x="426238" y="44029"/>
                  </a:lnTo>
                  <a:lnTo>
                    <a:pt x="385398" y="25295"/>
                  </a:lnTo>
                  <a:lnTo>
                    <a:pt x="342107" y="11477"/>
                  </a:lnTo>
                  <a:lnTo>
                    <a:pt x="296716" y="2927"/>
                  </a:lnTo>
                  <a:lnTo>
                    <a:pt x="249577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02360" y="1660847"/>
              <a:ext cx="625475" cy="684530"/>
            </a:xfrm>
            <a:custGeom>
              <a:avLst/>
              <a:gdLst/>
              <a:ahLst/>
              <a:cxnLst/>
              <a:rect l="l" t="t" r="r" b="b"/>
              <a:pathLst>
                <a:path w="625475" h="684530">
                  <a:moveTo>
                    <a:pt x="249577" y="0"/>
                  </a:moveTo>
                  <a:lnTo>
                    <a:pt x="202439" y="2927"/>
                  </a:lnTo>
                  <a:lnTo>
                    <a:pt x="157048" y="11477"/>
                  </a:lnTo>
                  <a:lnTo>
                    <a:pt x="113756" y="25295"/>
                  </a:lnTo>
                  <a:lnTo>
                    <a:pt x="72916" y="44029"/>
                  </a:lnTo>
                  <a:lnTo>
                    <a:pt x="34880" y="67329"/>
                  </a:lnTo>
                  <a:lnTo>
                    <a:pt x="0" y="94840"/>
                  </a:lnTo>
                </a:path>
                <a:path w="625475" h="684530">
                  <a:moveTo>
                    <a:pt x="464275" y="684252"/>
                  </a:moveTo>
                  <a:lnTo>
                    <a:pt x="499155" y="656740"/>
                  </a:lnTo>
                  <a:lnTo>
                    <a:pt x="530527" y="625368"/>
                  </a:lnTo>
                  <a:lnTo>
                    <a:pt x="558039" y="590488"/>
                  </a:lnTo>
                  <a:lnTo>
                    <a:pt x="581338" y="552452"/>
                  </a:lnTo>
                  <a:lnTo>
                    <a:pt x="600073" y="511612"/>
                  </a:lnTo>
                  <a:lnTo>
                    <a:pt x="613891" y="468320"/>
                  </a:lnTo>
                  <a:lnTo>
                    <a:pt x="622440" y="422929"/>
                  </a:lnTo>
                  <a:lnTo>
                    <a:pt x="625368" y="375790"/>
                  </a:lnTo>
                  <a:lnTo>
                    <a:pt x="622440" y="328652"/>
                  </a:lnTo>
                  <a:lnTo>
                    <a:pt x="613891" y="283261"/>
                  </a:lnTo>
                  <a:lnTo>
                    <a:pt x="600073" y="239969"/>
                  </a:lnTo>
                  <a:lnTo>
                    <a:pt x="581338" y="199129"/>
                  </a:lnTo>
                  <a:lnTo>
                    <a:pt x="558039" y="161093"/>
                  </a:lnTo>
                  <a:lnTo>
                    <a:pt x="530527" y="126213"/>
                  </a:lnTo>
                  <a:lnTo>
                    <a:pt x="499155" y="94841"/>
                  </a:lnTo>
                  <a:lnTo>
                    <a:pt x="464275" y="67329"/>
                  </a:lnTo>
                  <a:lnTo>
                    <a:pt x="426238" y="44029"/>
                  </a:lnTo>
                  <a:lnTo>
                    <a:pt x="385398" y="25295"/>
                  </a:lnTo>
                  <a:lnTo>
                    <a:pt x="342107" y="11477"/>
                  </a:lnTo>
                  <a:lnTo>
                    <a:pt x="296716" y="2927"/>
                  </a:lnTo>
                  <a:lnTo>
                    <a:pt x="249577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220456" y="2036638"/>
              <a:ext cx="375920" cy="375920"/>
            </a:xfrm>
            <a:custGeom>
              <a:avLst/>
              <a:gdLst/>
              <a:ahLst/>
              <a:cxnLst/>
              <a:rect l="l" t="t" r="r" b="b"/>
              <a:pathLst>
                <a:path w="375920" h="375919">
                  <a:moveTo>
                    <a:pt x="0" y="375790"/>
                  </a:moveTo>
                  <a:lnTo>
                    <a:pt x="47136" y="372862"/>
                  </a:lnTo>
                  <a:lnTo>
                    <a:pt x="92527" y="364313"/>
                  </a:lnTo>
                  <a:lnTo>
                    <a:pt x="135819" y="350495"/>
                  </a:lnTo>
                  <a:lnTo>
                    <a:pt x="176659" y="331761"/>
                  </a:lnTo>
                  <a:lnTo>
                    <a:pt x="214695" y="308461"/>
                  </a:lnTo>
                  <a:lnTo>
                    <a:pt x="249575" y="280949"/>
                  </a:lnTo>
                  <a:lnTo>
                    <a:pt x="280948" y="249577"/>
                  </a:lnTo>
                  <a:lnTo>
                    <a:pt x="308459" y="214697"/>
                  </a:lnTo>
                  <a:lnTo>
                    <a:pt x="331759" y="176661"/>
                  </a:lnTo>
                  <a:lnTo>
                    <a:pt x="350494" y="135821"/>
                  </a:lnTo>
                  <a:lnTo>
                    <a:pt x="364312" y="92529"/>
                  </a:lnTo>
                  <a:lnTo>
                    <a:pt x="372861" y="47138"/>
                  </a:lnTo>
                  <a:lnTo>
                    <a:pt x="375789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872230" y="2412491"/>
              <a:ext cx="1634489" cy="737235"/>
            </a:xfrm>
            <a:custGeom>
              <a:avLst/>
              <a:gdLst/>
              <a:ahLst/>
              <a:cxnLst/>
              <a:rect l="l" t="t" r="r" b="b"/>
              <a:pathLst>
                <a:path w="1634490" h="737235">
                  <a:moveTo>
                    <a:pt x="1424767" y="736810"/>
                  </a:moveTo>
                  <a:lnTo>
                    <a:pt x="209547" y="736810"/>
                  </a:lnTo>
                  <a:lnTo>
                    <a:pt x="168476" y="732746"/>
                  </a:lnTo>
                  <a:lnTo>
                    <a:pt x="129356" y="720859"/>
                  </a:lnTo>
                  <a:lnTo>
                    <a:pt x="93289" y="701603"/>
                  </a:lnTo>
                  <a:lnTo>
                    <a:pt x="61373" y="675434"/>
                  </a:lnTo>
                  <a:lnTo>
                    <a:pt x="35204" y="643518"/>
                  </a:lnTo>
                  <a:lnTo>
                    <a:pt x="15949" y="607451"/>
                  </a:lnTo>
                  <a:lnTo>
                    <a:pt x="4061" y="568332"/>
                  </a:lnTo>
                  <a:lnTo>
                    <a:pt x="0" y="527279"/>
                  </a:lnTo>
                  <a:lnTo>
                    <a:pt x="0" y="209531"/>
                  </a:lnTo>
                  <a:lnTo>
                    <a:pt x="4061" y="168477"/>
                  </a:lnTo>
                  <a:lnTo>
                    <a:pt x="15949" y="129358"/>
                  </a:lnTo>
                  <a:lnTo>
                    <a:pt x="35204" y="93291"/>
                  </a:lnTo>
                  <a:lnTo>
                    <a:pt x="61373" y="61375"/>
                  </a:lnTo>
                  <a:lnTo>
                    <a:pt x="93289" y="35206"/>
                  </a:lnTo>
                  <a:lnTo>
                    <a:pt x="129356" y="15951"/>
                  </a:lnTo>
                  <a:lnTo>
                    <a:pt x="168476" y="4063"/>
                  </a:lnTo>
                  <a:lnTo>
                    <a:pt x="209547" y="0"/>
                  </a:lnTo>
                  <a:lnTo>
                    <a:pt x="1424767" y="0"/>
                  </a:lnTo>
                  <a:lnTo>
                    <a:pt x="1465838" y="4063"/>
                  </a:lnTo>
                  <a:lnTo>
                    <a:pt x="1504958" y="15951"/>
                  </a:lnTo>
                  <a:lnTo>
                    <a:pt x="1541025" y="35206"/>
                  </a:lnTo>
                  <a:lnTo>
                    <a:pt x="1572942" y="61375"/>
                  </a:lnTo>
                  <a:lnTo>
                    <a:pt x="1599110" y="93291"/>
                  </a:lnTo>
                  <a:lnTo>
                    <a:pt x="1618366" y="129358"/>
                  </a:lnTo>
                  <a:lnTo>
                    <a:pt x="1630253" y="168477"/>
                  </a:lnTo>
                  <a:lnTo>
                    <a:pt x="1634315" y="209531"/>
                  </a:lnTo>
                  <a:lnTo>
                    <a:pt x="1634315" y="527279"/>
                  </a:lnTo>
                  <a:lnTo>
                    <a:pt x="1630253" y="568332"/>
                  </a:lnTo>
                  <a:lnTo>
                    <a:pt x="1618366" y="607451"/>
                  </a:lnTo>
                  <a:lnTo>
                    <a:pt x="1599110" y="643518"/>
                  </a:lnTo>
                  <a:lnTo>
                    <a:pt x="1572942" y="675434"/>
                  </a:lnTo>
                  <a:lnTo>
                    <a:pt x="1541025" y="701603"/>
                  </a:lnTo>
                  <a:lnTo>
                    <a:pt x="1504958" y="720859"/>
                  </a:lnTo>
                  <a:lnTo>
                    <a:pt x="1465838" y="732746"/>
                  </a:lnTo>
                  <a:lnTo>
                    <a:pt x="1424767" y="736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5001671" y="2412491"/>
              <a:ext cx="1504950" cy="721360"/>
            </a:xfrm>
            <a:custGeom>
              <a:avLst/>
              <a:gdLst/>
              <a:ahLst/>
              <a:cxnLst/>
              <a:rect l="l" t="t" r="r" b="b"/>
              <a:pathLst>
                <a:path w="1504950" h="721360">
                  <a:moveTo>
                    <a:pt x="80177" y="0"/>
                  </a:moveTo>
                  <a:lnTo>
                    <a:pt x="1295213" y="0"/>
                  </a:lnTo>
                  <a:lnTo>
                    <a:pt x="1336279" y="4063"/>
                  </a:lnTo>
                  <a:lnTo>
                    <a:pt x="1375392" y="15948"/>
                  </a:lnTo>
                  <a:lnTo>
                    <a:pt x="1411454" y="35201"/>
                  </a:lnTo>
                  <a:lnTo>
                    <a:pt x="1443365" y="61366"/>
                  </a:lnTo>
                  <a:lnTo>
                    <a:pt x="1469530" y="93277"/>
                  </a:lnTo>
                  <a:lnTo>
                    <a:pt x="1488782" y="129339"/>
                  </a:lnTo>
                  <a:lnTo>
                    <a:pt x="1500668" y="168452"/>
                  </a:lnTo>
                  <a:lnTo>
                    <a:pt x="1504731" y="209518"/>
                  </a:lnTo>
                  <a:lnTo>
                    <a:pt x="1504731" y="527180"/>
                  </a:lnTo>
                  <a:lnTo>
                    <a:pt x="1500668" y="568246"/>
                  </a:lnTo>
                  <a:lnTo>
                    <a:pt x="1488782" y="607360"/>
                  </a:lnTo>
                  <a:lnTo>
                    <a:pt x="1469530" y="643421"/>
                  </a:lnTo>
                  <a:lnTo>
                    <a:pt x="1443365" y="675332"/>
                  </a:lnTo>
                  <a:lnTo>
                    <a:pt x="1411454" y="701497"/>
                  </a:lnTo>
                  <a:lnTo>
                    <a:pt x="1375392" y="720750"/>
                  </a:lnTo>
                </a:path>
                <a:path w="1504950" h="721360">
                  <a:moveTo>
                    <a:pt x="0" y="15948"/>
                  </a:moveTo>
                  <a:lnTo>
                    <a:pt x="28352" y="7332"/>
                  </a:lnTo>
                </a:path>
                <a:path w="1504950" h="721360">
                  <a:moveTo>
                    <a:pt x="39112" y="4063"/>
                  </a:moveTo>
                  <a:lnTo>
                    <a:pt x="80177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932416" y="2412491"/>
              <a:ext cx="737235" cy="701675"/>
            </a:xfrm>
            <a:custGeom>
              <a:avLst/>
              <a:gdLst/>
              <a:ahLst/>
              <a:cxnLst/>
              <a:rect l="l" t="t" r="r" b="b"/>
              <a:pathLst>
                <a:path w="737234" h="701675">
                  <a:moveTo>
                    <a:pt x="196170" y="0"/>
                  </a:moveTo>
                  <a:lnTo>
                    <a:pt x="527327" y="0"/>
                  </a:lnTo>
                  <a:lnTo>
                    <a:pt x="568392" y="4063"/>
                  </a:lnTo>
                  <a:lnTo>
                    <a:pt x="607506" y="15948"/>
                  </a:lnTo>
                  <a:lnTo>
                    <a:pt x="643568" y="35201"/>
                  </a:lnTo>
                  <a:lnTo>
                    <a:pt x="675478" y="61366"/>
                  </a:lnTo>
                  <a:lnTo>
                    <a:pt x="701643" y="93277"/>
                  </a:lnTo>
                  <a:lnTo>
                    <a:pt x="720896" y="129339"/>
                  </a:lnTo>
                  <a:lnTo>
                    <a:pt x="732782" y="168452"/>
                  </a:lnTo>
                  <a:lnTo>
                    <a:pt x="736845" y="209518"/>
                  </a:lnTo>
                  <a:lnTo>
                    <a:pt x="736845" y="527180"/>
                  </a:lnTo>
                  <a:lnTo>
                    <a:pt x="732782" y="568246"/>
                  </a:lnTo>
                  <a:lnTo>
                    <a:pt x="720896" y="607360"/>
                  </a:lnTo>
                  <a:lnTo>
                    <a:pt x="701643" y="643421"/>
                  </a:lnTo>
                  <a:lnTo>
                    <a:pt x="675478" y="675332"/>
                  </a:lnTo>
                  <a:lnTo>
                    <a:pt x="643568" y="701497"/>
                  </a:lnTo>
                </a:path>
                <a:path w="737234" h="701675">
                  <a:moveTo>
                    <a:pt x="0" y="137897"/>
                  </a:moveTo>
                  <a:lnTo>
                    <a:pt x="21853" y="93277"/>
                  </a:lnTo>
                  <a:lnTo>
                    <a:pt x="48018" y="61366"/>
                  </a:lnTo>
                  <a:lnTo>
                    <a:pt x="79929" y="35201"/>
                  </a:lnTo>
                  <a:lnTo>
                    <a:pt x="115991" y="15948"/>
                  </a:lnTo>
                  <a:lnTo>
                    <a:pt x="155104" y="4063"/>
                  </a:lnTo>
                  <a:lnTo>
                    <a:pt x="19617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3932420" y="2412491"/>
              <a:ext cx="621030" cy="721360"/>
            </a:xfrm>
            <a:custGeom>
              <a:avLst/>
              <a:gdLst/>
              <a:ahLst/>
              <a:cxnLst/>
              <a:rect l="l" t="t" r="r" b="b"/>
              <a:pathLst>
                <a:path w="621030" h="721360">
                  <a:moveTo>
                    <a:pt x="80178" y="0"/>
                  </a:moveTo>
                  <a:lnTo>
                    <a:pt x="411335" y="0"/>
                  </a:lnTo>
                  <a:lnTo>
                    <a:pt x="452400" y="4063"/>
                  </a:lnTo>
                  <a:lnTo>
                    <a:pt x="491514" y="15948"/>
                  </a:lnTo>
                  <a:lnTo>
                    <a:pt x="527575" y="35201"/>
                  </a:lnTo>
                  <a:lnTo>
                    <a:pt x="559486" y="61366"/>
                  </a:lnTo>
                  <a:lnTo>
                    <a:pt x="585651" y="93277"/>
                  </a:lnTo>
                  <a:lnTo>
                    <a:pt x="604904" y="129339"/>
                  </a:lnTo>
                  <a:lnTo>
                    <a:pt x="616790" y="168452"/>
                  </a:lnTo>
                  <a:lnTo>
                    <a:pt x="620853" y="209518"/>
                  </a:lnTo>
                  <a:lnTo>
                    <a:pt x="620853" y="527180"/>
                  </a:lnTo>
                  <a:lnTo>
                    <a:pt x="616790" y="568246"/>
                  </a:lnTo>
                  <a:lnTo>
                    <a:pt x="604904" y="607360"/>
                  </a:lnTo>
                  <a:lnTo>
                    <a:pt x="585651" y="643421"/>
                  </a:lnTo>
                  <a:lnTo>
                    <a:pt x="559486" y="675332"/>
                  </a:lnTo>
                  <a:lnTo>
                    <a:pt x="527575" y="701497"/>
                  </a:lnTo>
                  <a:lnTo>
                    <a:pt x="491514" y="720750"/>
                  </a:lnTo>
                </a:path>
                <a:path w="621030" h="721360">
                  <a:moveTo>
                    <a:pt x="0" y="15948"/>
                  </a:moveTo>
                  <a:lnTo>
                    <a:pt x="39112" y="4063"/>
                  </a:lnTo>
                  <a:lnTo>
                    <a:pt x="80178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3157187" y="1274977"/>
              <a:ext cx="3131820" cy="1725930"/>
            </a:xfrm>
            <a:custGeom>
              <a:avLst/>
              <a:gdLst/>
              <a:ahLst/>
              <a:cxnLst/>
              <a:rect l="l" t="t" r="r" b="b"/>
              <a:pathLst>
                <a:path w="3131819" h="1725930">
                  <a:moveTo>
                    <a:pt x="300240" y="1511427"/>
                  </a:moveTo>
                  <a:lnTo>
                    <a:pt x="90551" y="1300924"/>
                  </a:lnTo>
                  <a:lnTo>
                    <a:pt x="62522" y="1289278"/>
                  </a:lnTo>
                  <a:lnTo>
                    <a:pt x="32639" y="1298549"/>
                  </a:lnTo>
                  <a:lnTo>
                    <a:pt x="9283" y="1321816"/>
                  </a:lnTo>
                  <a:lnTo>
                    <a:pt x="825" y="1352207"/>
                  </a:lnTo>
                  <a:lnTo>
                    <a:pt x="15659" y="1382788"/>
                  </a:lnTo>
                  <a:lnTo>
                    <a:pt x="148323" y="1511427"/>
                  </a:lnTo>
                  <a:lnTo>
                    <a:pt x="11379" y="1637944"/>
                  </a:lnTo>
                  <a:lnTo>
                    <a:pt x="0" y="1671942"/>
                  </a:lnTo>
                  <a:lnTo>
                    <a:pt x="18707" y="1706194"/>
                  </a:lnTo>
                  <a:lnTo>
                    <a:pt x="53009" y="1725714"/>
                  </a:lnTo>
                  <a:lnTo>
                    <a:pt x="88417" y="1715554"/>
                  </a:lnTo>
                  <a:lnTo>
                    <a:pt x="300240" y="1511427"/>
                  </a:lnTo>
                  <a:close/>
                </a:path>
                <a:path w="3131819" h="1725930">
                  <a:moveTo>
                    <a:pt x="1140650" y="1343228"/>
                  </a:moveTo>
                  <a:lnTo>
                    <a:pt x="1122832" y="1308519"/>
                  </a:lnTo>
                  <a:lnTo>
                    <a:pt x="1089037" y="1288122"/>
                  </a:lnTo>
                  <a:lnTo>
                    <a:pt x="1053388" y="1297355"/>
                  </a:lnTo>
                  <a:lnTo>
                    <a:pt x="836396" y="1495983"/>
                  </a:lnTo>
                  <a:lnTo>
                    <a:pt x="1040599" y="1711807"/>
                  </a:lnTo>
                  <a:lnTo>
                    <a:pt x="1068324" y="1724164"/>
                  </a:lnTo>
                  <a:lnTo>
                    <a:pt x="1098435" y="1715668"/>
                  </a:lnTo>
                  <a:lnTo>
                    <a:pt x="1122387" y="1692998"/>
                  </a:lnTo>
                  <a:lnTo>
                    <a:pt x="1131608" y="1662849"/>
                  </a:lnTo>
                  <a:lnTo>
                    <a:pt x="1117574" y="1631886"/>
                  </a:lnTo>
                  <a:lnTo>
                    <a:pt x="988250" y="1499882"/>
                  </a:lnTo>
                  <a:lnTo>
                    <a:pt x="1128395" y="1376921"/>
                  </a:lnTo>
                  <a:lnTo>
                    <a:pt x="1140650" y="1343228"/>
                  </a:lnTo>
                  <a:close/>
                </a:path>
                <a:path w="3131819" h="1725930">
                  <a:moveTo>
                    <a:pt x="2398572" y="300215"/>
                  </a:moveTo>
                  <a:lnTo>
                    <a:pt x="2397455" y="286194"/>
                  </a:lnTo>
                  <a:lnTo>
                    <a:pt x="2393696" y="269252"/>
                  </a:lnTo>
                  <a:lnTo>
                    <a:pt x="2385999" y="255016"/>
                  </a:lnTo>
                  <a:lnTo>
                    <a:pt x="2373045" y="249161"/>
                  </a:lnTo>
                  <a:lnTo>
                    <a:pt x="2320848" y="249783"/>
                  </a:lnTo>
                  <a:lnTo>
                    <a:pt x="2268639" y="250266"/>
                  </a:lnTo>
                  <a:lnTo>
                    <a:pt x="2216442" y="250609"/>
                  </a:lnTo>
                  <a:lnTo>
                    <a:pt x="2164232" y="250799"/>
                  </a:lnTo>
                  <a:lnTo>
                    <a:pt x="2112022" y="250837"/>
                  </a:lnTo>
                  <a:lnTo>
                    <a:pt x="2059825" y="250736"/>
                  </a:lnTo>
                  <a:lnTo>
                    <a:pt x="2007616" y="250482"/>
                  </a:lnTo>
                  <a:lnTo>
                    <a:pt x="1955406" y="250088"/>
                  </a:lnTo>
                  <a:lnTo>
                    <a:pt x="1903209" y="249542"/>
                  </a:lnTo>
                  <a:lnTo>
                    <a:pt x="1851012" y="248843"/>
                  </a:lnTo>
                  <a:lnTo>
                    <a:pt x="1838159" y="254635"/>
                  </a:lnTo>
                  <a:lnTo>
                    <a:pt x="1830285" y="268782"/>
                  </a:lnTo>
                  <a:lnTo>
                    <a:pt x="1826387" y="285711"/>
                  </a:lnTo>
                  <a:lnTo>
                    <a:pt x="1825472" y="299910"/>
                  </a:lnTo>
                  <a:lnTo>
                    <a:pt x="1826590" y="314045"/>
                  </a:lnTo>
                  <a:lnTo>
                    <a:pt x="1851012" y="350964"/>
                  </a:lnTo>
                  <a:lnTo>
                    <a:pt x="1903209" y="351650"/>
                  </a:lnTo>
                  <a:lnTo>
                    <a:pt x="1955406" y="352196"/>
                  </a:lnTo>
                  <a:lnTo>
                    <a:pt x="2007616" y="352590"/>
                  </a:lnTo>
                  <a:lnTo>
                    <a:pt x="2059825" y="352831"/>
                  </a:lnTo>
                  <a:lnTo>
                    <a:pt x="2112022" y="352933"/>
                  </a:lnTo>
                  <a:lnTo>
                    <a:pt x="2164232" y="352894"/>
                  </a:lnTo>
                  <a:lnTo>
                    <a:pt x="2216442" y="352704"/>
                  </a:lnTo>
                  <a:lnTo>
                    <a:pt x="2268639" y="352374"/>
                  </a:lnTo>
                  <a:lnTo>
                    <a:pt x="2320848" y="351891"/>
                  </a:lnTo>
                  <a:lnTo>
                    <a:pt x="2373045" y="351269"/>
                  </a:lnTo>
                  <a:lnTo>
                    <a:pt x="2397671" y="314502"/>
                  </a:lnTo>
                  <a:lnTo>
                    <a:pt x="2398572" y="300215"/>
                  </a:lnTo>
                  <a:close/>
                </a:path>
                <a:path w="3131819" h="1725930">
                  <a:moveTo>
                    <a:pt x="3131223" y="60883"/>
                  </a:moveTo>
                  <a:lnTo>
                    <a:pt x="3114332" y="20129"/>
                  </a:lnTo>
                  <a:lnTo>
                    <a:pt x="3070745" y="0"/>
                  </a:lnTo>
                  <a:lnTo>
                    <a:pt x="3059671" y="1066"/>
                  </a:lnTo>
                  <a:lnTo>
                    <a:pt x="3048952" y="4254"/>
                  </a:lnTo>
                  <a:lnTo>
                    <a:pt x="3038957" y="9499"/>
                  </a:lnTo>
                  <a:lnTo>
                    <a:pt x="3030029" y="16776"/>
                  </a:lnTo>
                  <a:lnTo>
                    <a:pt x="2889199" y="157251"/>
                  </a:lnTo>
                  <a:lnTo>
                    <a:pt x="2748851" y="16776"/>
                  </a:lnTo>
                  <a:lnTo>
                    <a:pt x="2739720" y="9499"/>
                  </a:lnTo>
                  <a:lnTo>
                    <a:pt x="2729750" y="4254"/>
                  </a:lnTo>
                  <a:lnTo>
                    <a:pt x="2719146" y="1066"/>
                  </a:lnTo>
                  <a:lnTo>
                    <a:pt x="2708135" y="0"/>
                  </a:lnTo>
                  <a:lnTo>
                    <a:pt x="2697061" y="1066"/>
                  </a:lnTo>
                  <a:lnTo>
                    <a:pt x="2664066" y="20129"/>
                  </a:lnTo>
                  <a:lnTo>
                    <a:pt x="2647175" y="60883"/>
                  </a:lnTo>
                  <a:lnTo>
                    <a:pt x="2651404" y="82562"/>
                  </a:lnTo>
                  <a:lnTo>
                    <a:pt x="2664066" y="101638"/>
                  </a:lnTo>
                  <a:lnTo>
                    <a:pt x="2804414" y="242100"/>
                  </a:lnTo>
                  <a:lnTo>
                    <a:pt x="2664066" y="383057"/>
                  </a:lnTo>
                  <a:lnTo>
                    <a:pt x="2651404" y="402132"/>
                  </a:lnTo>
                  <a:lnTo>
                    <a:pt x="2647175" y="423811"/>
                  </a:lnTo>
                  <a:lnTo>
                    <a:pt x="2651404" y="445490"/>
                  </a:lnTo>
                  <a:lnTo>
                    <a:pt x="2676334" y="475195"/>
                  </a:lnTo>
                  <a:lnTo>
                    <a:pt x="2708135" y="484695"/>
                  </a:lnTo>
                  <a:lnTo>
                    <a:pt x="2719209" y="483628"/>
                  </a:lnTo>
                  <a:lnTo>
                    <a:pt x="2729928" y="480441"/>
                  </a:lnTo>
                  <a:lnTo>
                    <a:pt x="2739923" y="475195"/>
                  </a:lnTo>
                  <a:lnTo>
                    <a:pt x="2748851" y="467918"/>
                  </a:lnTo>
                  <a:lnTo>
                    <a:pt x="2889199" y="327444"/>
                  </a:lnTo>
                  <a:lnTo>
                    <a:pt x="3029547" y="467918"/>
                  </a:lnTo>
                  <a:lnTo>
                    <a:pt x="3038475" y="475195"/>
                  </a:lnTo>
                  <a:lnTo>
                    <a:pt x="3048470" y="480441"/>
                  </a:lnTo>
                  <a:lnTo>
                    <a:pt x="3059188" y="483628"/>
                  </a:lnTo>
                  <a:lnTo>
                    <a:pt x="3070263" y="484695"/>
                  </a:lnTo>
                  <a:lnTo>
                    <a:pt x="3081350" y="483628"/>
                  </a:lnTo>
                  <a:lnTo>
                    <a:pt x="3127006" y="445490"/>
                  </a:lnTo>
                  <a:lnTo>
                    <a:pt x="3131223" y="423811"/>
                  </a:lnTo>
                  <a:lnTo>
                    <a:pt x="3127006" y="402132"/>
                  </a:lnTo>
                  <a:lnTo>
                    <a:pt x="3114332" y="383057"/>
                  </a:lnTo>
                  <a:lnTo>
                    <a:pt x="2973984" y="242100"/>
                  </a:lnTo>
                  <a:lnTo>
                    <a:pt x="3114332" y="101638"/>
                  </a:lnTo>
                  <a:lnTo>
                    <a:pt x="3127006" y="82562"/>
                  </a:lnTo>
                  <a:lnTo>
                    <a:pt x="3131223" y="608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6295379" y="3355067"/>
              <a:ext cx="0" cy="5903595"/>
            </a:xfrm>
            <a:custGeom>
              <a:avLst/>
              <a:gdLst/>
              <a:ahLst/>
              <a:cxnLst/>
              <a:rect l="l" t="t" r="r" b="b"/>
              <a:pathLst>
                <a:path h="5903595">
                  <a:moveTo>
                    <a:pt x="0" y="5903196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119259" y="3683637"/>
            <a:ext cx="13614400" cy="4892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sz="3900" b="1" spc="250" dirty="0">
                <a:latin typeface="Times New Roman" panose="02020603050405020304"/>
                <a:cs typeface="Times New Roman" panose="02020603050405020304"/>
              </a:rPr>
              <a:t>Banking </a:t>
            </a:r>
            <a:r>
              <a:rPr sz="3900" b="1" spc="120" dirty="0">
                <a:latin typeface="Times New Roman" panose="02020603050405020304"/>
                <a:cs typeface="Times New Roman" panose="02020603050405020304"/>
              </a:rPr>
              <a:t>chatbots, </a:t>
            </a:r>
            <a:r>
              <a:rPr sz="3900" b="1" spc="170" dirty="0">
                <a:latin typeface="Times New Roman" panose="02020603050405020304"/>
                <a:cs typeface="Times New Roman" panose="02020603050405020304"/>
              </a:rPr>
              <a:t>powered </a:t>
            </a:r>
            <a:r>
              <a:rPr sz="3900" b="1" spc="18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3900" b="1" spc="65" dirty="0">
                <a:latin typeface="Times New Roman" panose="02020603050405020304"/>
                <a:cs typeface="Times New Roman" panose="02020603050405020304"/>
              </a:rPr>
              <a:t>artificial </a:t>
            </a:r>
            <a:r>
              <a:rPr sz="3900" b="1" spc="195" dirty="0">
                <a:latin typeface="Times New Roman" panose="02020603050405020304"/>
                <a:cs typeface="Times New Roman" panose="02020603050405020304"/>
              </a:rPr>
              <a:t>intelligence, </a:t>
            </a:r>
            <a:r>
              <a:rPr sz="3900" b="1" spc="170" dirty="0"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3900" b="1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spc="95" dirty="0">
                <a:latin typeface="Times New Roman" panose="02020603050405020304"/>
                <a:cs typeface="Times New Roman" panose="02020603050405020304"/>
              </a:rPr>
              <a:t>transformed </a:t>
            </a:r>
            <a:r>
              <a:rPr sz="3900" b="1" spc="130" dirty="0">
                <a:latin typeface="Times New Roman" panose="02020603050405020304"/>
                <a:cs typeface="Times New Roman" panose="02020603050405020304"/>
              </a:rPr>
              <a:t>customer </a:t>
            </a:r>
            <a:r>
              <a:rPr sz="3900" b="1" spc="250" dirty="0">
                <a:latin typeface="Times New Roman" panose="02020603050405020304"/>
                <a:cs typeface="Times New Roman" panose="02020603050405020304"/>
              </a:rPr>
              <a:t>engagement </a:t>
            </a:r>
            <a:r>
              <a:rPr sz="3900" b="1" spc="254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3900" b="1" spc="19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900" b="1" spc="140" dirty="0">
                <a:latin typeface="Times New Roman" panose="02020603050405020304"/>
                <a:cs typeface="Times New Roman" panose="02020603050405020304"/>
              </a:rPr>
              <a:t>financial </a:t>
            </a:r>
            <a:r>
              <a:rPr sz="3900" b="1" spc="100" dirty="0">
                <a:latin typeface="Times New Roman" panose="02020603050405020304"/>
                <a:cs typeface="Times New Roman" panose="02020603050405020304"/>
              </a:rPr>
              <a:t>sector. </a:t>
            </a:r>
            <a:r>
              <a:rPr sz="3900" b="1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spc="175" dirty="0">
                <a:latin typeface="Times New Roman" panose="02020603050405020304"/>
                <a:cs typeface="Times New Roman" panose="02020603050405020304"/>
              </a:rPr>
              <a:t>These </a:t>
            </a:r>
            <a:r>
              <a:rPr sz="3900" b="1" spc="65" dirty="0">
                <a:latin typeface="Times New Roman" panose="02020603050405020304"/>
                <a:cs typeface="Times New Roman" panose="02020603050405020304"/>
              </a:rPr>
              <a:t>virtual </a:t>
            </a:r>
            <a:r>
              <a:rPr sz="3900" b="1" spc="40" dirty="0">
                <a:latin typeface="Times New Roman" panose="02020603050405020304"/>
                <a:cs typeface="Times New Roman" panose="02020603050405020304"/>
              </a:rPr>
              <a:t>assistants </a:t>
            </a:r>
            <a:r>
              <a:rPr sz="3900" b="1" spc="125" dirty="0">
                <a:latin typeface="Times New Roman" panose="02020603050405020304"/>
                <a:cs typeface="Times New Roman" panose="02020603050405020304"/>
              </a:rPr>
              <a:t>provide </a:t>
            </a:r>
            <a:r>
              <a:rPr sz="3900" b="1" spc="120" dirty="0">
                <a:latin typeface="Times New Roman" panose="02020603050405020304"/>
                <a:cs typeface="Times New Roman" panose="02020603050405020304"/>
              </a:rPr>
              <a:t>personalized, </a:t>
            </a:r>
            <a:r>
              <a:rPr sz="3900" b="1" spc="240" dirty="0">
                <a:latin typeface="Times New Roman" panose="02020603050405020304"/>
                <a:cs typeface="Times New Roman" panose="02020603050405020304"/>
              </a:rPr>
              <a:t>round-the- </a:t>
            </a:r>
            <a:r>
              <a:rPr sz="3900" b="1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spc="195" dirty="0">
                <a:latin typeface="Times New Roman" panose="02020603050405020304"/>
                <a:cs typeface="Times New Roman" panose="02020603050405020304"/>
              </a:rPr>
              <a:t>clock</a:t>
            </a:r>
            <a:r>
              <a:rPr sz="3900" b="1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spc="90" dirty="0">
                <a:latin typeface="Times New Roman" panose="02020603050405020304"/>
                <a:cs typeface="Times New Roman" panose="02020603050405020304"/>
              </a:rPr>
              <a:t>services,</a:t>
            </a:r>
            <a:r>
              <a:rPr sz="3900" b="1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spc="185" dirty="0">
                <a:latin typeface="Times New Roman" panose="02020603050405020304"/>
                <a:cs typeface="Times New Roman" panose="02020603050405020304"/>
              </a:rPr>
              <a:t>automating</a:t>
            </a:r>
            <a:r>
              <a:rPr sz="3900" b="1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spc="40" dirty="0">
                <a:latin typeface="Times New Roman" panose="02020603050405020304"/>
                <a:cs typeface="Times New Roman" panose="02020603050405020304"/>
              </a:rPr>
              <a:t>tasks</a:t>
            </a:r>
            <a:r>
              <a:rPr sz="3900" b="1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spc="13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3900" b="1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spc="204" dirty="0">
                <a:latin typeface="Times New Roman" panose="02020603050405020304"/>
                <a:cs typeface="Times New Roman" panose="02020603050405020304"/>
              </a:rPr>
              <a:t>improving</a:t>
            </a:r>
            <a:r>
              <a:rPr sz="3900" b="1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spc="130" dirty="0">
                <a:latin typeface="Times New Roman" panose="02020603050405020304"/>
                <a:cs typeface="Times New Roman" panose="02020603050405020304"/>
              </a:rPr>
              <a:t>operational </a:t>
            </a:r>
            <a:r>
              <a:rPr sz="3900" b="1" spc="-9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spc="175" dirty="0">
                <a:latin typeface="Times New Roman" panose="02020603050405020304"/>
                <a:cs typeface="Times New Roman" panose="02020603050405020304"/>
              </a:rPr>
              <a:t>efficiency. </a:t>
            </a:r>
            <a:r>
              <a:rPr sz="3900" b="1" spc="280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3900" b="1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3900" b="1" spc="114" dirty="0">
                <a:latin typeface="Times New Roman" panose="02020603050405020304"/>
                <a:cs typeface="Times New Roman" panose="02020603050405020304"/>
              </a:rPr>
              <a:t>focus </a:t>
            </a:r>
            <a:r>
              <a:rPr sz="3900" b="1" spc="345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3900" b="1" spc="95" dirty="0">
                <a:latin typeface="Times New Roman" panose="02020603050405020304"/>
                <a:cs typeface="Times New Roman" panose="02020603050405020304"/>
              </a:rPr>
              <a:t>security </a:t>
            </a:r>
            <a:r>
              <a:rPr sz="3900" b="1" spc="13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3900" b="1" spc="180" dirty="0">
                <a:latin typeface="Times New Roman" panose="02020603050405020304"/>
                <a:cs typeface="Times New Roman" panose="02020603050405020304"/>
              </a:rPr>
              <a:t>compliance, </a:t>
            </a:r>
            <a:r>
              <a:rPr sz="3900" b="1" spc="210" dirty="0">
                <a:latin typeface="Times New Roman" panose="02020603050405020304"/>
                <a:cs typeface="Times New Roman" panose="02020603050405020304"/>
              </a:rPr>
              <a:t>they </a:t>
            </a:r>
            <a:r>
              <a:rPr sz="3900" b="1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spc="80" dirty="0">
                <a:latin typeface="Times New Roman" panose="02020603050405020304"/>
                <a:cs typeface="Times New Roman" panose="02020603050405020304"/>
              </a:rPr>
              <a:t>represent </a:t>
            </a:r>
            <a:r>
              <a:rPr sz="3900" b="1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3900" b="1" spc="229" dirty="0">
                <a:latin typeface="Times New Roman" panose="02020603050405020304"/>
                <a:cs typeface="Times New Roman" panose="02020603050405020304"/>
              </a:rPr>
              <a:t>cutting-edge </a:t>
            </a:r>
            <a:r>
              <a:rPr sz="3900" b="1" spc="175" dirty="0">
                <a:latin typeface="Times New Roman" panose="02020603050405020304"/>
                <a:cs typeface="Times New Roman" panose="02020603050405020304"/>
              </a:rPr>
              <a:t>solution </a:t>
            </a:r>
            <a:r>
              <a:rPr sz="3900" b="1" spc="165" dirty="0">
                <a:latin typeface="Times New Roman" panose="02020603050405020304"/>
                <a:cs typeface="Times New Roman" panose="02020603050405020304"/>
              </a:rPr>
              <a:t>shaping </a:t>
            </a:r>
            <a:r>
              <a:rPr sz="3900" b="1" spc="190" dirty="0">
                <a:latin typeface="Times New Roman" panose="02020603050405020304"/>
                <a:cs typeface="Times New Roman" panose="02020603050405020304"/>
              </a:rPr>
              <a:t>the modern </a:t>
            </a:r>
            <a:r>
              <a:rPr sz="3900" b="1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spc="90" dirty="0">
                <a:latin typeface="Times New Roman" panose="02020603050405020304"/>
                <a:cs typeface="Times New Roman" panose="02020603050405020304"/>
              </a:rPr>
              <a:t>landscape</a:t>
            </a:r>
            <a:r>
              <a:rPr sz="3900" b="1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spc="19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900" b="1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spc="85" dirty="0">
                <a:latin typeface="Times New Roman" panose="02020603050405020304"/>
                <a:cs typeface="Times New Roman" panose="02020603050405020304"/>
              </a:rPr>
              <a:t>accessible</a:t>
            </a:r>
            <a:r>
              <a:rPr sz="3900" b="1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spc="13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3900" b="1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spc="155" dirty="0">
                <a:latin typeface="Times New Roman" panose="02020603050405020304"/>
                <a:cs typeface="Times New Roman" panose="02020603050405020304"/>
              </a:rPr>
              <a:t>efficient</a:t>
            </a:r>
            <a:r>
              <a:rPr sz="3900" b="1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spc="225" dirty="0">
                <a:latin typeface="Times New Roman" panose="02020603050405020304"/>
                <a:cs typeface="Times New Roman" panose="02020603050405020304"/>
              </a:rPr>
              <a:t>banking</a:t>
            </a:r>
            <a:r>
              <a:rPr sz="3900" b="1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spc="140" dirty="0">
                <a:latin typeface="Times New Roman" panose="02020603050405020304"/>
                <a:cs typeface="Times New Roman" panose="02020603050405020304"/>
              </a:rPr>
              <a:t>interactions.</a:t>
            </a:r>
            <a:endParaRPr sz="39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465872" y="8614105"/>
            <a:ext cx="4822126" cy="1587499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5372679" y="1394395"/>
            <a:ext cx="6875145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200" spc="-495" dirty="0"/>
              <a:t>Introduction</a:t>
            </a:r>
            <a:endParaRPr sz="10200"/>
          </a:p>
        </p:txBody>
      </p:sp>
      <p:sp>
        <p:nvSpPr>
          <p:cNvPr id="27" name="object 27"/>
          <p:cNvSpPr txBox="1"/>
          <p:nvPr/>
        </p:nvSpPr>
        <p:spPr>
          <a:xfrm>
            <a:off x="15042038" y="2570045"/>
            <a:ext cx="129476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b="1" spc="45" dirty="0">
                <a:latin typeface="Times New Roman" panose="02020603050405020304"/>
                <a:cs typeface="Times New Roman" panose="02020603050405020304"/>
              </a:rPr>
              <a:t>PAGE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35" dirty="0">
                <a:latin typeface="Times New Roman" panose="02020603050405020304"/>
                <a:cs typeface="Times New Roman" panose="02020603050405020304"/>
              </a:rPr>
              <a:t>04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8C7E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74935"/>
            <a:chOff x="0" y="0"/>
            <a:chExt cx="18288000" cy="1027493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8288000" cy="10274300"/>
            </a:xfrm>
            <a:custGeom>
              <a:avLst/>
              <a:gdLst/>
              <a:ahLst/>
              <a:cxnLst/>
              <a:rect l="l" t="t" r="r" b="b"/>
              <a:pathLst>
                <a:path w="18288000" h="10274300">
                  <a:moveTo>
                    <a:pt x="1524939" y="9309100"/>
                  </a:moveTo>
                  <a:lnTo>
                    <a:pt x="0" y="9309100"/>
                  </a:lnTo>
                  <a:lnTo>
                    <a:pt x="0" y="9359900"/>
                  </a:lnTo>
                  <a:lnTo>
                    <a:pt x="1524939" y="9359900"/>
                  </a:lnTo>
                  <a:lnTo>
                    <a:pt x="1524939" y="9309100"/>
                  </a:lnTo>
                  <a:close/>
                </a:path>
                <a:path w="18288000" h="10274300">
                  <a:moveTo>
                    <a:pt x="1524939" y="8724900"/>
                  </a:moveTo>
                  <a:lnTo>
                    <a:pt x="0" y="8724900"/>
                  </a:lnTo>
                  <a:lnTo>
                    <a:pt x="0" y="8775700"/>
                  </a:lnTo>
                  <a:lnTo>
                    <a:pt x="1524939" y="8775700"/>
                  </a:lnTo>
                  <a:lnTo>
                    <a:pt x="1524939" y="8724900"/>
                  </a:lnTo>
                  <a:close/>
                </a:path>
                <a:path w="18288000" h="10274300">
                  <a:moveTo>
                    <a:pt x="1524939" y="8140700"/>
                  </a:moveTo>
                  <a:lnTo>
                    <a:pt x="0" y="8140700"/>
                  </a:lnTo>
                  <a:lnTo>
                    <a:pt x="0" y="8191500"/>
                  </a:lnTo>
                  <a:lnTo>
                    <a:pt x="1524939" y="8191500"/>
                  </a:lnTo>
                  <a:lnTo>
                    <a:pt x="1524939" y="8140700"/>
                  </a:lnTo>
                  <a:close/>
                </a:path>
                <a:path w="18288000" h="10274300">
                  <a:moveTo>
                    <a:pt x="1524939" y="7556500"/>
                  </a:moveTo>
                  <a:lnTo>
                    <a:pt x="0" y="7556500"/>
                  </a:lnTo>
                  <a:lnTo>
                    <a:pt x="0" y="7607300"/>
                  </a:lnTo>
                  <a:lnTo>
                    <a:pt x="1524939" y="7607300"/>
                  </a:lnTo>
                  <a:lnTo>
                    <a:pt x="1524939" y="7556500"/>
                  </a:lnTo>
                  <a:close/>
                </a:path>
                <a:path w="18288000" h="10274300">
                  <a:moveTo>
                    <a:pt x="1524939" y="6972300"/>
                  </a:moveTo>
                  <a:lnTo>
                    <a:pt x="0" y="6972300"/>
                  </a:lnTo>
                  <a:lnTo>
                    <a:pt x="0" y="7023100"/>
                  </a:lnTo>
                  <a:lnTo>
                    <a:pt x="1524939" y="7023100"/>
                  </a:lnTo>
                  <a:lnTo>
                    <a:pt x="1524939" y="6972300"/>
                  </a:lnTo>
                  <a:close/>
                </a:path>
                <a:path w="18288000" h="10274300">
                  <a:moveTo>
                    <a:pt x="1524939" y="6388100"/>
                  </a:moveTo>
                  <a:lnTo>
                    <a:pt x="0" y="6388100"/>
                  </a:lnTo>
                  <a:lnTo>
                    <a:pt x="0" y="6438900"/>
                  </a:lnTo>
                  <a:lnTo>
                    <a:pt x="1524939" y="6438900"/>
                  </a:lnTo>
                  <a:lnTo>
                    <a:pt x="1524939" y="6388100"/>
                  </a:lnTo>
                  <a:close/>
                </a:path>
                <a:path w="18288000" h="10274300">
                  <a:moveTo>
                    <a:pt x="1524939" y="5803900"/>
                  </a:moveTo>
                  <a:lnTo>
                    <a:pt x="0" y="5803900"/>
                  </a:lnTo>
                  <a:lnTo>
                    <a:pt x="0" y="5854700"/>
                  </a:lnTo>
                  <a:lnTo>
                    <a:pt x="1524939" y="5854700"/>
                  </a:lnTo>
                  <a:lnTo>
                    <a:pt x="1524939" y="5803900"/>
                  </a:lnTo>
                  <a:close/>
                </a:path>
                <a:path w="18288000" h="10274300">
                  <a:moveTo>
                    <a:pt x="1524939" y="5219700"/>
                  </a:moveTo>
                  <a:lnTo>
                    <a:pt x="0" y="5219700"/>
                  </a:lnTo>
                  <a:lnTo>
                    <a:pt x="0" y="5270500"/>
                  </a:lnTo>
                  <a:lnTo>
                    <a:pt x="1524939" y="5270500"/>
                  </a:lnTo>
                  <a:lnTo>
                    <a:pt x="1524939" y="5219700"/>
                  </a:lnTo>
                  <a:close/>
                </a:path>
                <a:path w="18288000" h="10274300">
                  <a:moveTo>
                    <a:pt x="1524939" y="4635500"/>
                  </a:moveTo>
                  <a:lnTo>
                    <a:pt x="0" y="4635500"/>
                  </a:lnTo>
                  <a:lnTo>
                    <a:pt x="0" y="4686300"/>
                  </a:lnTo>
                  <a:lnTo>
                    <a:pt x="1524939" y="4686300"/>
                  </a:lnTo>
                  <a:lnTo>
                    <a:pt x="1524939" y="4635500"/>
                  </a:lnTo>
                  <a:close/>
                </a:path>
                <a:path w="18288000" h="10274300">
                  <a:moveTo>
                    <a:pt x="1524939" y="4051300"/>
                  </a:moveTo>
                  <a:lnTo>
                    <a:pt x="0" y="4051300"/>
                  </a:lnTo>
                  <a:lnTo>
                    <a:pt x="0" y="4114800"/>
                  </a:lnTo>
                  <a:lnTo>
                    <a:pt x="1524939" y="4114800"/>
                  </a:lnTo>
                  <a:lnTo>
                    <a:pt x="1524939" y="4051300"/>
                  </a:lnTo>
                  <a:close/>
                </a:path>
                <a:path w="18288000" h="10274300">
                  <a:moveTo>
                    <a:pt x="1524939" y="3467100"/>
                  </a:moveTo>
                  <a:lnTo>
                    <a:pt x="0" y="3467100"/>
                  </a:lnTo>
                  <a:lnTo>
                    <a:pt x="0" y="3530600"/>
                  </a:lnTo>
                  <a:lnTo>
                    <a:pt x="1524939" y="3530600"/>
                  </a:lnTo>
                  <a:lnTo>
                    <a:pt x="1524939" y="3467100"/>
                  </a:lnTo>
                  <a:close/>
                </a:path>
                <a:path w="18288000" h="10274300">
                  <a:moveTo>
                    <a:pt x="1524939" y="2882900"/>
                  </a:moveTo>
                  <a:lnTo>
                    <a:pt x="0" y="2882900"/>
                  </a:lnTo>
                  <a:lnTo>
                    <a:pt x="0" y="2946400"/>
                  </a:lnTo>
                  <a:lnTo>
                    <a:pt x="1524939" y="2946400"/>
                  </a:lnTo>
                  <a:lnTo>
                    <a:pt x="1524939" y="2882900"/>
                  </a:lnTo>
                  <a:close/>
                </a:path>
                <a:path w="18288000" h="10274300">
                  <a:moveTo>
                    <a:pt x="1524939" y="2311400"/>
                  </a:moveTo>
                  <a:lnTo>
                    <a:pt x="0" y="2311400"/>
                  </a:lnTo>
                  <a:lnTo>
                    <a:pt x="0" y="2362200"/>
                  </a:lnTo>
                  <a:lnTo>
                    <a:pt x="1524939" y="2362200"/>
                  </a:lnTo>
                  <a:lnTo>
                    <a:pt x="1524939" y="2311400"/>
                  </a:lnTo>
                  <a:close/>
                </a:path>
                <a:path w="18288000" h="10274300">
                  <a:moveTo>
                    <a:pt x="1524939" y="1727200"/>
                  </a:moveTo>
                  <a:lnTo>
                    <a:pt x="0" y="1727200"/>
                  </a:lnTo>
                  <a:lnTo>
                    <a:pt x="0" y="1778000"/>
                  </a:lnTo>
                  <a:lnTo>
                    <a:pt x="1524939" y="1778000"/>
                  </a:lnTo>
                  <a:lnTo>
                    <a:pt x="1524939" y="1727200"/>
                  </a:lnTo>
                  <a:close/>
                </a:path>
                <a:path w="18288000" h="10274300">
                  <a:moveTo>
                    <a:pt x="182880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8238293" y="25400"/>
                  </a:lnTo>
                  <a:lnTo>
                    <a:pt x="18238293" y="558800"/>
                  </a:lnTo>
                  <a:lnTo>
                    <a:pt x="11876494" y="558800"/>
                  </a:lnTo>
                  <a:lnTo>
                    <a:pt x="11876494" y="25806"/>
                  </a:lnTo>
                  <a:lnTo>
                    <a:pt x="11822963" y="25806"/>
                  </a:lnTo>
                  <a:lnTo>
                    <a:pt x="11822963" y="558800"/>
                  </a:lnTo>
                  <a:lnTo>
                    <a:pt x="11293285" y="558800"/>
                  </a:lnTo>
                  <a:lnTo>
                    <a:pt x="11293285" y="25806"/>
                  </a:lnTo>
                  <a:lnTo>
                    <a:pt x="11239741" y="25806"/>
                  </a:lnTo>
                  <a:lnTo>
                    <a:pt x="11239741" y="558800"/>
                  </a:lnTo>
                  <a:lnTo>
                    <a:pt x="10710062" y="558800"/>
                  </a:lnTo>
                  <a:lnTo>
                    <a:pt x="10710062" y="25806"/>
                  </a:lnTo>
                  <a:lnTo>
                    <a:pt x="10656532" y="25806"/>
                  </a:lnTo>
                  <a:lnTo>
                    <a:pt x="10656532" y="558800"/>
                  </a:lnTo>
                  <a:lnTo>
                    <a:pt x="10126840" y="558800"/>
                  </a:lnTo>
                  <a:lnTo>
                    <a:pt x="10126840" y="25806"/>
                  </a:lnTo>
                  <a:lnTo>
                    <a:pt x="10073310" y="25806"/>
                  </a:lnTo>
                  <a:lnTo>
                    <a:pt x="10073310" y="558800"/>
                  </a:lnTo>
                  <a:lnTo>
                    <a:pt x="9543605" y="558800"/>
                  </a:lnTo>
                  <a:lnTo>
                    <a:pt x="9543605" y="25806"/>
                  </a:lnTo>
                  <a:lnTo>
                    <a:pt x="9490075" y="25806"/>
                  </a:lnTo>
                  <a:lnTo>
                    <a:pt x="9490075" y="558800"/>
                  </a:lnTo>
                  <a:lnTo>
                    <a:pt x="8960396" y="558800"/>
                  </a:lnTo>
                  <a:lnTo>
                    <a:pt x="8960396" y="25806"/>
                  </a:lnTo>
                  <a:lnTo>
                    <a:pt x="8906853" y="25806"/>
                  </a:lnTo>
                  <a:lnTo>
                    <a:pt x="8906853" y="558800"/>
                  </a:lnTo>
                  <a:lnTo>
                    <a:pt x="8377174" y="558800"/>
                  </a:lnTo>
                  <a:lnTo>
                    <a:pt x="8377174" y="25806"/>
                  </a:lnTo>
                  <a:lnTo>
                    <a:pt x="8323643" y="25806"/>
                  </a:lnTo>
                  <a:lnTo>
                    <a:pt x="8323643" y="558800"/>
                  </a:lnTo>
                  <a:lnTo>
                    <a:pt x="7793964" y="558800"/>
                  </a:lnTo>
                  <a:lnTo>
                    <a:pt x="7793964" y="25806"/>
                  </a:lnTo>
                  <a:lnTo>
                    <a:pt x="7740421" y="25806"/>
                  </a:lnTo>
                  <a:lnTo>
                    <a:pt x="7740421" y="558800"/>
                  </a:lnTo>
                  <a:lnTo>
                    <a:pt x="7210742" y="558800"/>
                  </a:lnTo>
                  <a:lnTo>
                    <a:pt x="7210742" y="25806"/>
                  </a:lnTo>
                  <a:lnTo>
                    <a:pt x="7157199" y="25806"/>
                  </a:lnTo>
                  <a:lnTo>
                    <a:pt x="7157199" y="558800"/>
                  </a:lnTo>
                  <a:lnTo>
                    <a:pt x="6627520" y="558800"/>
                  </a:lnTo>
                  <a:lnTo>
                    <a:pt x="6627520" y="25806"/>
                  </a:lnTo>
                  <a:lnTo>
                    <a:pt x="6573990" y="25806"/>
                  </a:lnTo>
                  <a:lnTo>
                    <a:pt x="6573990" y="558800"/>
                  </a:lnTo>
                  <a:lnTo>
                    <a:pt x="6044285" y="558800"/>
                  </a:lnTo>
                  <a:lnTo>
                    <a:pt x="6044285" y="25806"/>
                  </a:lnTo>
                  <a:lnTo>
                    <a:pt x="5990755" y="25806"/>
                  </a:lnTo>
                  <a:lnTo>
                    <a:pt x="5990755" y="558800"/>
                  </a:lnTo>
                  <a:lnTo>
                    <a:pt x="5461076" y="558800"/>
                  </a:lnTo>
                  <a:lnTo>
                    <a:pt x="5461076" y="25806"/>
                  </a:lnTo>
                  <a:lnTo>
                    <a:pt x="5407533" y="25806"/>
                  </a:lnTo>
                  <a:lnTo>
                    <a:pt x="5407533" y="558800"/>
                  </a:lnTo>
                  <a:lnTo>
                    <a:pt x="4877854" y="558800"/>
                  </a:lnTo>
                  <a:lnTo>
                    <a:pt x="4877854" y="25806"/>
                  </a:lnTo>
                  <a:lnTo>
                    <a:pt x="4824323" y="25806"/>
                  </a:lnTo>
                  <a:lnTo>
                    <a:pt x="4824323" y="558800"/>
                  </a:lnTo>
                  <a:lnTo>
                    <a:pt x="4294644" y="558800"/>
                  </a:lnTo>
                  <a:lnTo>
                    <a:pt x="4294644" y="25806"/>
                  </a:lnTo>
                  <a:lnTo>
                    <a:pt x="4241101" y="25806"/>
                  </a:lnTo>
                  <a:lnTo>
                    <a:pt x="4241101" y="558800"/>
                  </a:lnTo>
                  <a:lnTo>
                    <a:pt x="3711422" y="558800"/>
                  </a:lnTo>
                  <a:lnTo>
                    <a:pt x="3711422" y="25806"/>
                  </a:lnTo>
                  <a:lnTo>
                    <a:pt x="3657879" y="25806"/>
                  </a:lnTo>
                  <a:lnTo>
                    <a:pt x="3657879" y="558800"/>
                  </a:lnTo>
                  <a:lnTo>
                    <a:pt x="3128187" y="558800"/>
                  </a:lnTo>
                  <a:lnTo>
                    <a:pt x="3128187" y="25806"/>
                  </a:lnTo>
                  <a:lnTo>
                    <a:pt x="3074644" y="25806"/>
                  </a:lnTo>
                  <a:lnTo>
                    <a:pt x="3074644" y="558800"/>
                  </a:lnTo>
                  <a:lnTo>
                    <a:pt x="2544965" y="558800"/>
                  </a:lnTo>
                  <a:lnTo>
                    <a:pt x="2544965" y="25806"/>
                  </a:lnTo>
                  <a:lnTo>
                    <a:pt x="2491435" y="25806"/>
                  </a:lnTo>
                  <a:lnTo>
                    <a:pt x="2491435" y="558800"/>
                  </a:lnTo>
                  <a:lnTo>
                    <a:pt x="1961756" y="558800"/>
                  </a:lnTo>
                  <a:lnTo>
                    <a:pt x="1961756" y="25806"/>
                  </a:lnTo>
                  <a:lnTo>
                    <a:pt x="1908213" y="25806"/>
                  </a:lnTo>
                  <a:lnTo>
                    <a:pt x="1908213" y="558800"/>
                  </a:lnTo>
                  <a:lnTo>
                    <a:pt x="1378534" y="558800"/>
                  </a:lnTo>
                  <a:lnTo>
                    <a:pt x="1378534" y="25806"/>
                  </a:lnTo>
                  <a:lnTo>
                    <a:pt x="1325003" y="25806"/>
                  </a:lnTo>
                  <a:lnTo>
                    <a:pt x="1325003" y="558800"/>
                  </a:lnTo>
                  <a:lnTo>
                    <a:pt x="795324" y="558800"/>
                  </a:lnTo>
                  <a:lnTo>
                    <a:pt x="795324" y="25806"/>
                  </a:lnTo>
                  <a:lnTo>
                    <a:pt x="741781" y="25806"/>
                  </a:lnTo>
                  <a:lnTo>
                    <a:pt x="741781" y="558800"/>
                  </a:lnTo>
                  <a:lnTo>
                    <a:pt x="212090" y="558800"/>
                  </a:lnTo>
                  <a:lnTo>
                    <a:pt x="212090" y="25806"/>
                  </a:lnTo>
                  <a:lnTo>
                    <a:pt x="158661" y="25806"/>
                  </a:lnTo>
                  <a:lnTo>
                    <a:pt x="158661" y="558800"/>
                  </a:lnTo>
                  <a:lnTo>
                    <a:pt x="0" y="558800"/>
                  </a:lnTo>
                  <a:lnTo>
                    <a:pt x="0" y="609600"/>
                  </a:lnTo>
                  <a:lnTo>
                    <a:pt x="18238394" y="609600"/>
                  </a:lnTo>
                  <a:lnTo>
                    <a:pt x="18238394" y="1143000"/>
                  </a:lnTo>
                  <a:lnTo>
                    <a:pt x="0" y="1143000"/>
                  </a:lnTo>
                  <a:lnTo>
                    <a:pt x="0" y="1193800"/>
                  </a:lnTo>
                  <a:lnTo>
                    <a:pt x="18238394" y="1193800"/>
                  </a:lnTo>
                  <a:lnTo>
                    <a:pt x="18238394" y="1727200"/>
                  </a:lnTo>
                  <a:lnTo>
                    <a:pt x="17003040" y="1727200"/>
                  </a:lnTo>
                  <a:lnTo>
                    <a:pt x="17003040" y="1778000"/>
                  </a:lnTo>
                  <a:lnTo>
                    <a:pt x="18238394" y="1778000"/>
                  </a:lnTo>
                  <a:lnTo>
                    <a:pt x="18238394" y="2311400"/>
                  </a:lnTo>
                  <a:lnTo>
                    <a:pt x="17003040" y="2311400"/>
                  </a:lnTo>
                  <a:lnTo>
                    <a:pt x="17003040" y="2362200"/>
                  </a:lnTo>
                  <a:lnTo>
                    <a:pt x="18238394" y="2362200"/>
                  </a:lnTo>
                  <a:lnTo>
                    <a:pt x="18238394" y="2882900"/>
                  </a:lnTo>
                  <a:lnTo>
                    <a:pt x="17003040" y="2882900"/>
                  </a:lnTo>
                  <a:lnTo>
                    <a:pt x="17003040" y="2946400"/>
                  </a:lnTo>
                  <a:lnTo>
                    <a:pt x="18238394" y="2946400"/>
                  </a:lnTo>
                  <a:lnTo>
                    <a:pt x="18238394" y="3467100"/>
                  </a:lnTo>
                  <a:lnTo>
                    <a:pt x="17003040" y="3467100"/>
                  </a:lnTo>
                  <a:lnTo>
                    <a:pt x="17003040" y="3530600"/>
                  </a:lnTo>
                  <a:lnTo>
                    <a:pt x="18238394" y="3530600"/>
                  </a:lnTo>
                  <a:lnTo>
                    <a:pt x="18238394" y="4051300"/>
                  </a:lnTo>
                  <a:lnTo>
                    <a:pt x="17003040" y="4051300"/>
                  </a:lnTo>
                  <a:lnTo>
                    <a:pt x="17003040" y="4114800"/>
                  </a:lnTo>
                  <a:lnTo>
                    <a:pt x="18238394" y="4114800"/>
                  </a:lnTo>
                  <a:lnTo>
                    <a:pt x="18238394" y="4635500"/>
                  </a:lnTo>
                  <a:lnTo>
                    <a:pt x="17003040" y="4635500"/>
                  </a:lnTo>
                  <a:lnTo>
                    <a:pt x="17003040" y="4686300"/>
                  </a:lnTo>
                  <a:lnTo>
                    <a:pt x="18238394" y="4686300"/>
                  </a:lnTo>
                  <a:lnTo>
                    <a:pt x="18238394" y="5219700"/>
                  </a:lnTo>
                  <a:lnTo>
                    <a:pt x="17003040" y="5219700"/>
                  </a:lnTo>
                  <a:lnTo>
                    <a:pt x="17003040" y="5270500"/>
                  </a:lnTo>
                  <a:lnTo>
                    <a:pt x="18238394" y="5270500"/>
                  </a:lnTo>
                  <a:lnTo>
                    <a:pt x="18238394" y="5803900"/>
                  </a:lnTo>
                  <a:lnTo>
                    <a:pt x="17003040" y="5803900"/>
                  </a:lnTo>
                  <a:lnTo>
                    <a:pt x="17003040" y="5854700"/>
                  </a:lnTo>
                  <a:lnTo>
                    <a:pt x="18238394" y="5854700"/>
                  </a:lnTo>
                  <a:lnTo>
                    <a:pt x="18238394" y="6388100"/>
                  </a:lnTo>
                  <a:lnTo>
                    <a:pt x="17003040" y="6388100"/>
                  </a:lnTo>
                  <a:lnTo>
                    <a:pt x="17003040" y="6438900"/>
                  </a:lnTo>
                  <a:lnTo>
                    <a:pt x="18238394" y="6438900"/>
                  </a:lnTo>
                  <a:lnTo>
                    <a:pt x="18238394" y="6972300"/>
                  </a:lnTo>
                  <a:lnTo>
                    <a:pt x="17003040" y="6972300"/>
                  </a:lnTo>
                  <a:lnTo>
                    <a:pt x="17003040" y="7023100"/>
                  </a:lnTo>
                  <a:lnTo>
                    <a:pt x="18238394" y="7023100"/>
                  </a:lnTo>
                  <a:lnTo>
                    <a:pt x="18238394" y="7556500"/>
                  </a:lnTo>
                  <a:lnTo>
                    <a:pt x="17003040" y="7556500"/>
                  </a:lnTo>
                  <a:lnTo>
                    <a:pt x="17003040" y="7607300"/>
                  </a:lnTo>
                  <a:lnTo>
                    <a:pt x="18238394" y="7607300"/>
                  </a:lnTo>
                  <a:lnTo>
                    <a:pt x="18238394" y="8140700"/>
                  </a:lnTo>
                  <a:lnTo>
                    <a:pt x="17003040" y="8140700"/>
                  </a:lnTo>
                  <a:lnTo>
                    <a:pt x="17003040" y="8191500"/>
                  </a:lnTo>
                  <a:lnTo>
                    <a:pt x="18238394" y="8191500"/>
                  </a:lnTo>
                  <a:lnTo>
                    <a:pt x="18238394" y="8724900"/>
                  </a:lnTo>
                  <a:lnTo>
                    <a:pt x="17003040" y="8724900"/>
                  </a:lnTo>
                  <a:lnTo>
                    <a:pt x="17003040" y="8775700"/>
                  </a:lnTo>
                  <a:lnTo>
                    <a:pt x="18238394" y="8775700"/>
                  </a:lnTo>
                  <a:lnTo>
                    <a:pt x="18238394" y="9309100"/>
                  </a:lnTo>
                  <a:lnTo>
                    <a:pt x="17003040" y="9309100"/>
                  </a:lnTo>
                  <a:lnTo>
                    <a:pt x="17003040" y="9359900"/>
                  </a:lnTo>
                  <a:lnTo>
                    <a:pt x="18238394" y="9359900"/>
                  </a:lnTo>
                  <a:lnTo>
                    <a:pt x="18238394" y="9893300"/>
                  </a:lnTo>
                  <a:lnTo>
                    <a:pt x="0" y="9893300"/>
                  </a:lnTo>
                  <a:lnTo>
                    <a:pt x="0" y="9944100"/>
                  </a:lnTo>
                  <a:lnTo>
                    <a:pt x="18238394" y="9944100"/>
                  </a:lnTo>
                  <a:lnTo>
                    <a:pt x="18238394" y="10274300"/>
                  </a:lnTo>
                  <a:lnTo>
                    <a:pt x="18288000" y="10274300"/>
                  </a:lnTo>
                  <a:lnTo>
                    <a:pt x="18288000" y="254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8661" y="25411"/>
              <a:ext cx="17550130" cy="4610100"/>
            </a:xfrm>
            <a:custGeom>
              <a:avLst/>
              <a:gdLst/>
              <a:ahLst/>
              <a:cxnLst/>
              <a:rect l="l" t="t" r="r" b="b"/>
              <a:pathLst>
                <a:path w="17550130" h="4610100">
                  <a:moveTo>
                    <a:pt x="53428" y="4089400"/>
                  </a:moveTo>
                  <a:lnTo>
                    <a:pt x="0" y="4089400"/>
                  </a:lnTo>
                  <a:lnTo>
                    <a:pt x="0" y="4610100"/>
                  </a:lnTo>
                  <a:lnTo>
                    <a:pt x="53428" y="4610100"/>
                  </a:lnTo>
                  <a:lnTo>
                    <a:pt x="53428" y="4089400"/>
                  </a:lnTo>
                  <a:close/>
                </a:path>
                <a:path w="17550130" h="4610100">
                  <a:moveTo>
                    <a:pt x="53428" y="3505200"/>
                  </a:moveTo>
                  <a:lnTo>
                    <a:pt x="0" y="3505200"/>
                  </a:lnTo>
                  <a:lnTo>
                    <a:pt x="0" y="4025900"/>
                  </a:lnTo>
                  <a:lnTo>
                    <a:pt x="53428" y="4025900"/>
                  </a:lnTo>
                  <a:lnTo>
                    <a:pt x="53428" y="3505200"/>
                  </a:lnTo>
                  <a:close/>
                </a:path>
                <a:path w="17550130" h="4610100">
                  <a:moveTo>
                    <a:pt x="53428" y="2921000"/>
                  </a:moveTo>
                  <a:lnTo>
                    <a:pt x="0" y="2921000"/>
                  </a:lnTo>
                  <a:lnTo>
                    <a:pt x="0" y="3441700"/>
                  </a:lnTo>
                  <a:lnTo>
                    <a:pt x="53428" y="3441700"/>
                  </a:lnTo>
                  <a:lnTo>
                    <a:pt x="53428" y="2921000"/>
                  </a:lnTo>
                  <a:close/>
                </a:path>
                <a:path w="17550130" h="4610100">
                  <a:moveTo>
                    <a:pt x="53428" y="2336800"/>
                  </a:moveTo>
                  <a:lnTo>
                    <a:pt x="0" y="2336800"/>
                  </a:lnTo>
                  <a:lnTo>
                    <a:pt x="0" y="2857500"/>
                  </a:lnTo>
                  <a:lnTo>
                    <a:pt x="53428" y="2857500"/>
                  </a:lnTo>
                  <a:lnTo>
                    <a:pt x="53428" y="2336800"/>
                  </a:lnTo>
                  <a:close/>
                </a:path>
                <a:path w="17550130" h="4610100">
                  <a:moveTo>
                    <a:pt x="53428" y="1752600"/>
                  </a:moveTo>
                  <a:lnTo>
                    <a:pt x="0" y="1752600"/>
                  </a:lnTo>
                  <a:lnTo>
                    <a:pt x="0" y="2286000"/>
                  </a:lnTo>
                  <a:lnTo>
                    <a:pt x="53428" y="2286000"/>
                  </a:lnTo>
                  <a:lnTo>
                    <a:pt x="53428" y="1752600"/>
                  </a:lnTo>
                  <a:close/>
                </a:path>
                <a:path w="17550130" h="4610100">
                  <a:moveTo>
                    <a:pt x="53428" y="1168400"/>
                  </a:moveTo>
                  <a:lnTo>
                    <a:pt x="0" y="1168400"/>
                  </a:lnTo>
                  <a:lnTo>
                    <a:pt x="0" y="1701800"/>
                  </a:lnTo>
                  <a:lnTo>
                    <a:pt x="53428" y="1701800"/>
                  </a:lnTo>
                  <a:lnTo>
                    <a:pt x="53428" y="1168400"/>
                  </a:lnTo>
                  <a:close/>
                </a:path>
                <a:path w="17550130" h="4610100">
                  <a:moveTo>
                    <a:pt x="53428" y="584200"/>
                  </a:moveTo>
                  <a:lnTo>
                    <a:pt x="0" y="584200"/>
                  </a:lnTo>
                  <a:lnTo>
                    <a:pt x="0" y="1117600"/>
                  </a:lnTo>
                  <a:lnTo>
                    <a:pt x="53428" y="1117600"/>
                  </a:lnTo>
                  <a:lnTo>
                    <a:pt x="53428" y="584200"/>
                  </a:lnTo>
                  <a:close/>
                </a:path>
                <a:path w="17550130" h="4610100">
                  <a:moveTo>
                    <a:pt x="636663" y="4089400"/>
                  </a:moveTo>
                  <a:lnTo>
                    <a:pt x="583120" y="4089400"/>
                  </a:lnTo>
                  <a:lnTo>
                    <a:pt x="583120" y="4610100"/>
                  </a:lnTo>
                  <a:lnTo>
                    <a:pt x="636663" y="4610100"/>
                  </a:lnTo>
                  <a:lnTo>
                    <a:pt x="636663" y="4089400"/>
                  </a:lnTo>
                  <a:close/>
                </a:path>
                <a:path w="17550130" h="4610100">
                  <a:moveTo>
                    <a:pt x="636663" y="3505200"/>
                  </a:moveTo>
                  <a:lnTo>
                    <a:pt x="583120" y="3505200"/>
                  </a:lnTo>
                  <a:lnTo>
                    <a:pt x="583120" y="4025900"/>
                  </a:lnTo>
                  <a:lnTo>
                    <a:pt x="636663" y="4025900"/>
                  </a:lnTo>
                  <a:lnTo>
                    <a:pt x="636663" y="3505200"/>
                  </a:lnTo>
                  <a:close/>
                </a:path>
                <a:path w="17550130" h="4610100">
                  <a:moveTo>
                    <a:pt x="636663" y="2921000"/>
                  </a:moveTo>
                  <a:lnTo>
                    <a:pt x="583120" y="2921000"/>
                  </a:lnTo>
                  <a:lnTo>
                    <a:pt x="583120" y="3441700"/>
                  </a:lnTo>
                  <a:lnTo>
                    <a:pt x="636663" y="3441700"/>
                  </a:lnTo>
                  <a:lnTo>
                    <a:pt x="636663" y="2921000"/>
                  </a:lnTo>
                  <a:close/>
                </a:path>
                <a:path w="17550130" h="4610100">
                  <a:moveTo>
                    <a:pt x="636663" y="2336800"/>
                  </a:moveTo>
                  <a:lnTo>
                    <a:pt x="583120" y="2336800"/>
                  </a:lnTo>
                  <a:lnTo>
                    <a:pt x="583120" y="2857500"/>
                  </a:lnTo>
                  <a:lnTo>
                    <a:pt x="636663" y="2857500"/>
                  </a:lnTo>
                  <a:lnTo>
                    <a:pt x="636663" y="2336800"/>
                  </a:lnTo>
                  <a:close/>
                </a:path>
                <a:path w="17550130" h="4610100">
                  <a:moveTo>
                    <a:pt x="636663" y="1752600"/>
                  </a:moveTo>
                  <a:lnTo>
                    <a:pt x="583120" y="1752600"/>
                  </a:lnTo>
                  <a:lnTo>
                    <a:pt x="583120" y="2286000"/>
                  </a:lnTo>
                  <a:lnTo>
                    <a:pt x="636663" y="2286000"/>
                  </a:lnTo>
                  <a:lnTo>
                    <a:pt x="636663" y="1752600"/>
                  </a:lnTo>
                  <a:close/>
                </a:path>
                <a:path w="17550130" h="4610100">
                  <a:moveTo>
                    <a:pt x="636663" y="1168400"/>
                  </a:moveTo>
                  <a:lnTo>
                    <a:pt x="583120" y="1168400"/>
                  </a:lnTo>
                  <a:lnTo>
                    <a:pt x="583120" y="1701800"/>
                  </a:lnTo>
                  <a:lnTo>
                    <a:pt x="636663" y="1701800"/>
                  </a:lnTo>
                  <a:lnTo>
                    <a:pt x="636663" y="1168400"/>
                  </a:lnTo>
                  <a:close/>
                </a:path>
                <a:path w="17550130" h="46101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1117600"/>
                  </a:lnTo>
                  <a:lnTo>
                    <a:pt x="636663" y="1117600"/>
                  </a:lnTo>
                  <a:lnTo>
                    <a:pt x="636663" y="584200"/>
                  </a:lnTo>
                  <a:close/>
                </a:path>
                <a:path w="17550130" h="4610100">
                  <a:moveTo>
                    <a:pt x="1219873" y="4089400"/>
                  </a:moveTo>
                  <a:lnTo>
                    <a:pt x="1166342" y="4089400"/>
                  </a:lnTo>
                  <a:lnTo>
                    <a:pt x="1166342" y="4610100"/>
                  </a:lnTo>
                  <a:lnTo>
                    <a:pt x="1219873" y="4610100"/>
                  </a:lnTo>
                  <a:lnTo>
                    <a:pt x="1219873" y="4089400"/>
                  </a:lnTo>
                  <a:close/>
                </a:path>
                <a:path w="17550130" h="4610100">
                  <a:moveTo>
                    <a:pt x="1219873" y="3505200"/>
                  </a:moveTo>
                  <a:lnTo>
                    <a:pt x="1166342" y="3505200"/>
                  </a:lnTo>
                  <a:lnTo>
                    <a:pt x="1166342" y="4025900"/>
                  </a:lnTo>
                  <a:lnTo>
                    <a:pt x="1219873" y="4025900"/>
                  </a:lnTo>
                  <a:lnTo>
                    <a:pt x="1219873" y="3505200"/>
                  </a:lnTo>
                  <a:close/>
                </a:path>
                <a:path w="17550130" h="4610100">
                  <a:moveTo>
                    <a:pt x="1219873" y="2921000"/>
                  </a:moveTo>
                  <a:lnTo>
                    <a:pt x="1166342" y="2921000"/>
                  </a:lnTo>
                  <a:lnTo>
                    <a:pt x="1166342" y="3441700"/>
                  </a:lnTo>
                  <a:lnTo>
                    <a:pt x="1219873" y="3441700"/>
                  </a:lnTo>
                  <a:lnTo>
                    <a:pt x="1219873" y="2921000"/>
                  </a:lnTo>
                  <a:close/>
                </a:path>
                <a:path w="17550130" h="4610100">
                  <a:moveTo>
                    <a:pt x="1219873" y="2336800"/>
                  </a:moveTo>
                  <a:lnTo>
                    <a:pt x="1166342" y="2336800"/>
                  </a:lnTo>
                  <a:lnTo>
                    <a:pt x="1166342" y="2857500"/>
                  </a:lnTo>
                  <a:lnTo>
                    <a:pt x="1219873" y="2857500"/>
                  </a:lnTo>
                  <a:lnTo>
                    <a:pt x="1219873" y="2336800"/>
                  </a:lnTo>
                  <a:close/>
                </a:path>
                <a:path w="17550130" h="4610100">
                  <a:moveTo>
                    <a:pt x="1219873" y="1752600"/>
                  </a:moveTo>
                  <a:lnTo>
                    <a:pt x="1166342" y="1752600"/>
                  </a:lnTo>
                  <a:lnTo>
                    <a:pt x="1166342" y="2286000"/>
                  </a:lnTo>
                  <a:lnTo>
                    <a:pt x="1219873" y="2286000"/>
                  </a:lnTo>
                  <a:lnTo>
                    <a:pt x="1219873" y="1752600"/>
                  </a:lnTo>
                  <a:close/>
                </a:path>
                <a:path w="17550130" h="4610100">
                  <a:moveTo>
                    <a:pt x="1219873" y="1168400"/>
                  </a:moveTo>
                  <a:lnTo>
                    <a:pt x="1166342" y="1168400"/>
                  </a:lnTo>
                  <a:lnTo>
                    <a:pt x="1166342" y="1701800"/>
                  </a:lnTo>
                  <a:lnTo>
                    <a:pt x="1219873" y="1701800"/>
                  </a:lnTo>
                  <a:lnTo>
                    <a:pt x="1219873" y="1168400"/>
                  </a:lnTo>
                  <a:close/>
                </a:path>
                <a:path w="17550130" h="46101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1117600"/>
                  </a:lnTo>
                  <a:lnTo>
                    <a:pt x="1219873" y="1117600"/>
                  </a:lnTo>
                  <a:lnTo>
                    <a:pt x="1219873" y="584200"/>
                  </a:lnTo>
                  <a:close/>
                </a:path>
                <a:path w="17550130" h="46101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1117600"/>
                  </a:lnTo>
                  <a:lnTo>
                    <a:pt x="1803095" y="1117600"/>
                  </a:lnTo>
                  <a:lnTo>
                    <a:pt x="1803095" y="584200"/>
                  </a:lnTo>
                  <a:close/>
                </a:path>
                <a:path w="17550130" h="46101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1117600"/>
                  </a:lnTo>
                  <a:lnTo>
                    <a:pt x="2386304" y="1117600"/>
                  </a:lnTo>
                  <a:lnTo>
                    <a:pt x="2386304" y="584200"/>
                  </a:lnTo>
                  <a:close/>
                </a:path>
                <a:path w="17550130" h="46101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1117600"/>
                  </a:lnTo>
                  <a:lnTo>
                    <a:pt x="2969526" y="1117600"/>
                  </a:lnTo>
                  <a:lnTo>
                    <a:pt x="2969526" y="584200"/>
                  </a:lnTo>
                  <a:close/>
                </a:path>
                <a:path w="17550130" h="46101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1117600"/>
                  </a:lnTo>
                  <a:lnTo>
                    <a:pt x="3552761" y="1117600"/>
                  </a:lnTo>
                  <a:lnTo>
                    <a:pt x="3552761" y="584200"/>
                  </a:lnTo>
                  <a:close/>
                </a:path>
                <a:path w="17550130" h="46101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1117600"/>
                  </a:lnTo>
                  <a:lnTo>
                    <a:pt x="4135983" y="1117600"/>
                  </a:lnTo>
                  <a:lnTo>
                    <a:pt x="4135983" y="584200"/>
                  </a:lnTo>
                  <a:close/>
                </a:path>
                <a:path w="17550130" h="46101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1117600"/>
                  </a:lnTo>
                  <a:lnTo>
                    <a:pt x="4719193" y="1117600"/>
                  </a:lnTo>
                  <a:lnTo>
                    <a:pt x="4719193" y="584200"/>
                  </a:lnTo>
                  <a:close/>
                </a:path>
                <a:path w="17550130" h="46101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1117600"/>
                  </a:lnTo>
                  <a:lnTo>
                    <a:pt x="5302415" y="1117600"/>
                  </a:lnTo>
                  <a:lnTo>
                    <a:pt x="5302415" y="584200"/>
                  </a:lnTo>
                  <a:close/>
                </a:path>
                <a:path w="17550130" h="46101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1117600"/>
                  </a:lnTo>
                  <a:lnTo>
                    <a:pt x="5885624" y="1117600"/>
                  </a:lnTo>
                  <a:lnTo>
                    <a:pt x="5885624" y="584200"/>
                  </a:lnTo>
                  <a:close/>
                </a:path>
                <a:path w="17550130" h="46101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1117600"/>
                  </a:lnTo>
                  <a:lnTo>
                    <a:pt x="6468859" y="1117600"/>
                  </a:lnTo>
                  <a:lnTo>
                    <a:pt x="6468859" y="584200"/>
                  </a:lnTo>
                  <a:close/>
                </a:path>
                <a:path w="17550130" h="46101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1117600"/>
                  </a:lnTo>
                  <a:lnTo>
                    <a:pt x="7052081" y="1117600"/>
                  </a:lnTo>
                  <a:lnTo>
                    <a:pt x="7052081" y="584200"/>
                  </a:lnTo>
                  <a:close/>
                </a:path>
                <a:path w="17550130" h="46101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1117600"/>
                  </a:lnTo>
                  <a:lnTo>
                    <a:pt x="7635303" y="1117600"/>
                  </a:lnTo>
                  <a:lnTo>
                    <a:pt x="7635303" y="584200"/>
                  </a:lnTo>
                  <a:close/>
                </a:path>
                <a:path w="17550130" h="46101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1117600"/>
                  </a:lnTo>
                  <a:lnTo>
                    <a:pt x="8218513" y="1117600"/>
                  </a:lnTo>
                  <a:lnTo>
                    <a:pt x="8218513" y="584200"/>
                  </a:lnTo>
                  <a:close/>
                </a:path>
                <a:path w="17550130" h="46101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1117600"/>
                  </a:lnTo>
                  <a:lnTo>
                    <a:pt x="8801735" y="1117600"/>
                  </a:lnTo>
                  <a:lnTo>
                    <a:pt x="8801735" y="584200"/>
                  </a:lnTo>
                  <a:close/>
                </a:path>
                <a:path w="17550130" h="46101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1117600"/>
                  </a:lnTo>
                  <a:lnTo>
                    <a:pt x="9384944" y="1117600"/>
                  </a:lnTo>
                  <a:lnTo>
                    <a:pt x="9384944" y="584200"/>
                  </a:lnTo>
                  <a:close/>
                </a:path>
                <a:path w="17550130" h="46101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1117600"/>
                  </a:lnTo>
                  <a:lnTo>
                    <a:pt x="9968179" y="1117600"/>
                  </a:lnTo>
                  <a:lnTo>
                    <a:pt x="9968179" y="584200"/>
                  </a:lnTo>
                  <a:close/>
                </a:path>
                <a:path w="17550130" h="46101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1117600"/>
                  </a:lnTo>
                  <a:lnTo>
                    <a:pt x="10551401" y="1117600"/>
                  </a:lnTo>
                  <a:lnTo>
                    <a:pt x="10551401" y="584200"/>
                  </a:lnTo>
                  <a:close/>
                </a:path>
                <a:path w="17550130" h="46101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1117600"/>
                  </a:lnTo>
                  <a:lnTo>
                    <a:pt x="11134623" y="1117600"/>
                  </a:lnTo>
                  <a:lnTo>
                    <a:pt x="11134623" y="584200"/>
                  </a:lnTo>
                  <a:close/>
                </a:path>
                <a:path w="17550130" h="46101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1117600"/>
                  </a:lnTo>
                  <a:lnTo>
                    <a:pt x="11717833" y="1117600"/>
                  </a:lnTo>
                  <a:lnTo>
                    <a:pt x="11717833" y="584200"/>
                  </a:lnTo>
                  <a:close/>
                </a:path>
                <a:path w="17550130" h="4610100">
                  <a:moveTo>
                    <a:pt x="11717833" y="0"/>
                  </a:moveTo>
                  <a:lnTo>
                    <a:pt x="11664302" y="0"/>
                  </a:lnTo>
                  <a:lnTo>
                    <a:pt x="11664302" y="533400"/>
                  </a:lnTo>
                  <a:lnTo>
                    <a:pt x="11717833" y="533400"/>
                  </a:lnTo>
                  <a:lnTo>
                    <a:pt x="11717833" y="0"/>
                  </a:lnTo>
                  <a:close/>
                </a:path>
                <a:path w="17550130" h="46101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1117600"/>
                  </a:lnTo>
                  <a:lnTo>
                    <a:pt x="12301055" y="1117600"/>
                  </a:lnTo>
                  <a:lnTo>
                    <a:pt x="12301055" y="584200"/>
                  </a:lnTo>
                  <a:close/>
                </a:path>
                <a:path w="17550130" h="4610100">
                  <a:moveTo>
                    <a:pt x="12301055" y="0"/>
                  </a:moveTo>
                  <a:lnTo>
                    <a:pt x="12247512" y="0"/>
                  </a:lnTo>
                  <a:lnTo>
                    <a:pt x="12247512" y="533400"/>
                  </a:lnTo>
                  <a:lnTo>
                    <a:pt x="12301055" y="533400"/>
                  </a:lnTo>
                  <a:lnTo>
                    <a:pt x="12301055" y="0"/>
                  </a:lnTo>
                  <a:close/>
                </a:path>
                <a:path w="17550130" h="46101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1117600"/>
                  </a:lnTo>
                  <a:lnTo>
                    <a:pt x="12884290" y="1117600"/>
                  </a:lnTo>
                  <a:lnTo>
                    <a:pt x="12884290" y="584200"/>
                  </a:lnTo>
                  <a:close/>
                </a:path>
                <a:path w="17550130" h="4610100">
                  <a:moveTo>
                    <a:pt x="12884290" y="0"/>
                  </a:moveTo>
                  <a:lnTo>
                    <a:pt x="12830747" y="0"/>
                  </a:lnTo>
                  <a:lnTo>
                    <a:pt x="12830747" y="533400"/>
                  </a:lnTo>
                  <a:lnTo>
                    <a:pt x="12884290" y="533400"/>
                  </a:lnTo>
                  <a:lnTo>
                    <a:pt x="12884290" y="0"/>
                  </a:lnTo>
                  <a:close/>
                </a:path>
                <a:path w="17550130" h="46101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1117600"/>
                  </a:lnTo>
                  <a:lnTo>
                    <a:pt x="13467512" y="1117600"/>
                  </a:lnTo>
                  <a:lnTo>
                    <a:pt x="13467512" y="584200"/>
                  </a:lnTo>
                  <a:close/>
                </a:path>
                <a:path w="17550130" h="4610100">
                  <a:moveTo>
                    <a:pt x="13467512" y="0"/>
                  </a:moveTo>
                  <a:lnTo>
                    <a:pt x="13413969" y="0"/>
                  </a:lnTo>
                  <a:lnTo>
                    <a:pt x="13413969" y="533400"/>
                  </a:lnTo>
                  <a:lnTo>
                    <a:pt x="13467512" y="533400"/>
                  </a:lnTo>
                  <a:lnTo>
                    <a:pt x="13467512" y="0"/>
                  </a:lnTo>
                  <a:close/>
                </a:path>
                <a:path w="17550130" h="46101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1117600"/>
                  </a:lnTo>
                  <a:lnTo>
                    <a:pt x="14050721" y="1117600"/>
                  </a:lnTo>
                  <a:lnTo>
                    <a:pt x="14050721" y="584200"/>
                  </a:lnTo>
                  <a:close/>
                </a:path>
                <a:path w="17550130" h="4610100">
                  <a:moveTo>
                    <a:pt x="14050721" y="0"/>
                  </a:moveTo>
                  <a:lnTo>
                    <a:pt x="13997191" y="0"/>
                  </a:lnTo>
                  <a:lnTo>
                    <a:pt x="13997191" y="533400"/>
                  </a:lnTo>
                  <a:lnTo>
                    <a:pt x="14050721" y="533400"/>
                  </a:lnTo>
                  <a:lnTo>
                    <a:pt x="14050721" y="0"/>
                  </a:lnTo>
                  <a:close/>
                </a:path>
                <a:path w="17550130" h="46101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1117600"/>
                  </a:lnTo>
                  <a:lnTo>
                    <a:pt x="14633943" y="1117600"/>
                  </a:lnTo>
                  <a:lnTo>
                    <a:pt x="14633943" y="584200"/>
                  </a:lnTo>
                  <a:close/>
                </a:path>
                <a:path w="17550130" h="4610100">
                  <a:moveTo>
                    <a:pt x="14633943" y="0"/>
                  </a:moveTo>
                  <a:lnTo>
                    <a:pt x="14580400" y="0"/>
                  </a:lnTo>
                  <a:lnTo>
                    <a:pt x="14580400" y="533400"/>
                  </a:lnTo>
                  <a:lnTo>
                    <a:pt x="14633943" y="533400"/>
                  </a:lnTo>
                  <a:lnTo>
                    <a:pt x="14633943" y="0"/>
                  </a:lnTo>
                  <a:close/>
                </a:path>
                <a:path w="17550130" h="46101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1117600"/>
                  </a:lnTo>
                  <a:lnTo>
                    <a:pt x="15217166" y="1117600"/>
                  </a:lnTo>
                  <a:lnTo>
                    <a:pt x="15217166" y="584200"/>
                  </a:lnTo>
                  <a:close/>
                </a:path>
                <a:path w="17550130" h="4610100">
                  <a:moveTo>
                    <a:pt x="15217166" y="0"/>
                  </a:moveTo>
                  <a:lnTo>
                    <a:pt x="15163622" y="0"/>
                  </a:lnTo>
                  <a:lnTo>
                    <a:pt x="15163622" y="533400"/>
                  </a:lnTo>
                  <a:lnTo>
                    <a:pt x="15217166" y="533400"/>
                  </a:lnTo>
                  <a:lnTo>
                    <a:pt x="15217166" y="0"/>
                  </a:lnTo>
                  <a:close/>
                </a:path>
                <a:path w="17550130" h="46101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1117600"/>
                  </a:lnTo>
                  <a:lnTo>
                    <a:pt x="15800400" y="1117600"/>
                  </a:lnTo>
                  <a:lnTo>
                    <a:pt x="15800400" y="584200"/>
                  </a:lnTo>
                  <a:close/>
                </a:path>
                <a:path w="17550130" h="4610100">
                  <a:moveTo>
                    <a:pt x="15800400" y="0"/>
                  </a:moveTo>
                  <a:lnTo>
                    <a:pt x="15746857" y="0"/>
                  </a:lnTo>
                  <a:lnTo>
                    <a:pt x="15746857" y="533400"/>
                  </a:lnTo>
                  <a:lnTo>
                    <a:pt x="15800400" y="533400"/>
                  </a:lnTo>
                  <a:lnTo>
                    <a:pt x="15800400" y="0"/>
                  </a:lnTo>
                  <a:close/>
                </a:path>
                <a:path w="17550130" h="46101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1117600"/>
                  </a:lnTo>
                  <a:lnTo>
                    <a:pt x="16383610" y="1117600"/>
                  </a:lnTo>
                  <a:lnTo>
                    <a:pt x="16383610" y="584200"/>
                  </a:lnTo>
                  <a:close/>
                </a:path>
                <a:path w="17550130" h="46101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33400"/>
                  </a:lnTo>
                  <a:lnTo>
                    <a:pt x="16383610" y="533400"/>
                  </a:lnTo>
                  <a:lnTo>
                    <a:pt x="16383610" y="0"/>
                  </a:lnTo>
                  <a:close/>
                </a:path>
                <a:path w="17550130" h="4610100">
                  <a:moveTo>
                    <a:pt x="16966832" y="4089400"/>
                  </a:moveTo>
                  <a:lnTo>
                    <a:pt x="16913289" y="4089400"/>
                  </a:lnTo>
                  <a:lnTo>
                    <a:pt x="16913289" y="4610100"/>
                  </a:lnTo>
                  <a:lnTo>
                    <a:pt x="16966832" y="4610100"/>
                  </a:lnTo>
                  <a:lnTo>
                    <a:pt x="16966832" y="4089400"/>
                  </a:lnTo>
                  <a:close/>
                </a:path>
                <a:path w="17550130" h="4610100">
                  <a:moveTo>
                    <a:pt x="16966832" y="3505200"/>
                  </a:moveTo>
                  <a:lnTo>
                    <a:pt x="16913289" y="3505200"/>
                  </a:lnTo>
                  <a:lnTo>
                    <a:pt x="16913289" y="4025900"/>
                  </a:lnTo>
                  <a:lnTo>
                    <a:pt x="16966832" y="4025900"/>
                  </a:lnTo>
                  <a:lnTo>
                    <a:pt x="16966832" y="3505200"/>
                  </a:lnTo>
                  <a:close/>
                </a:path>
                <a:path w="17550130" h="4610100">
                  <a:moveTo>
                    <a:pt x="16966832" y="2921000"/>
                  </a:moveTo>
                  <a:lnTo>
                    <a:pt x="16913289" y="2921000"/>
                  </a:lnTo>
                  <a:lnTo>
                    <a:pt x="16913289" y="3441700"/>
                  </a:lnTo>
                  <a:lnTo>
                    <a:pt x="16966832" y="3441700"/>
                  </a:lnTo>
                  <a:lnTo>
                    <a:pt x="16966832" y="2921000"/>
                  </a:lnTo>
                  <a:close/>
                </a:path>
                <a:path w="17550130" h="4610100">
                  <a:moveTo>
                    <a:pt x="16966832" y="2336800"/>
                  </a:moveTo>
                  <a:lnTo>
                    <a:pt x="16913289" y="2336800"/>
                  </a:lnTo>
                  <a:lnTo>
                    <a:pt x="16913289" y="2857500"/>
                  </a:lnTo>
                  <a:lnTo>
                    <a:pt x="16966832" y="2857500"/>
                  </a:lnTo>
                  <a:lnTo>
                    <a:pt x="16966832" y="2336800"/>
                  </a:lnTo>
                  <a:close/>
                </a:path>
                <a:path w="17550130" h="4610100">
                  <a:moveTo>
                    <a:pt x="16966832" y="1752600"/>
                  </a:moveTo>
                  <a:lnTo>
                    <a:pt x="16913289" y="1752600"/>
                  </a:lnTo>
                  <a:lnTo>
                    <a:pt x="16913289" y="2286000"/>
                  </a:lnTo>
                  <a:lnTo>
                    <a:pt x="16966832" y="2286000"/>
                  </a:lnTo>
                  <a:lnTo>
                    <a:pt x="16966832" y="1752600"/>
                  </a:lnTo>
                  <a:close/>
                </a:path>
                <a:path w="17550130" h="4610100">
                  <a:moveTo>
                    <a:pt x="16966832" y="1168400"/>
                  </a:moveTo>
                  <a:lnTo>
                    <a:pt x="16913289" y="1168400"/>
                  </a:lnTo>
                  <a:lnTo>
                    <a:pt x="16913289" y="1701800"/>
                  </a:lnTo>
                  <a:lnTo>
                    <a:pt x="16966832" y="1701800"/>
                  </a:lnTo>
                  <a:lnTo>
                    <a:pt x="16966832" y="1168400"/>
                  </a:lnTo>
                  <a:close/>
                </a:path>
                <a:path w="17550130" h="46101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1117600"/>
                  </a:lnTo>
                  <a:lnTo>
                    <a:pt x="16966832" y="1117600"/>
                  </a:lnTo>
                  <a:lnTo>
                    <a:pt x="16966832" y="584200"/>
                  </a:lnTo>
                  <a:close/>
                </a:path>
                <a:path w="17550130" h="46101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33400"/>
                  </a:lnTo>
                  <a:lnTo>
                    <a:pt x="16966832" y="533400"/>
                  </a:lnTo>
                  <a:lnTo>
                    <a:pt x="16966832" y="0"/>
                  </a:lnTo>
                  <a:close/>
                </a:path>
                <a:path w="17550130" h="4610100">
                  <a:moveTo>
                    <a:pt x="17549953" y="0"/>
                  </a:moveTo>
                  <a:lnTo>
                    <a:pt x="17496511" y="0"/>
                  </a:lnTo>
                  <a:lnTo>
                    <a:pt x="17496511" y="533400"/>
                  </a:lnTo>
                  <a:lnTo>
                    <a:pt x="17549953" y="533400"/>
                  </a:lnTo>
                  <a:lnTo>
                    <a:pt x="17549953" y="0"/>
                  </a:lnTo>
                  <a:close/>
                </a:path>
                <a:path w="17550130" h="4610100">
                  <a:moveTo>
                    <a:pt x="17550041" y="3505200"/>
                  </a:moveTo>
                  <a:lnTo>
                    <a:pt x="17496511" y="3505200"/>
                  </a:lnTo>
                  <a:lnTo>
                    <a:pt x="17496511" y="4025900"/>
                  </a:lnTo>
                  <a:lnTo>
                    <a:pt x="17550041" y="4025900"/>
                  </a:lnTo>
                  <a:lnTo>
                    <a:pt x="17550041" y="3505200"/>
                  </a:lnTo>
                  <a:close/>
                </a:path>
                <a:path w="17550130" h="4610100">
                  <a:moveTo>
                    <a:pt x="17550041" y="2921000"/>
                  </a:moveTo>
                  <a:lnTo>
                    <a:pt x="17496511" y="2921000"/>
                  </a:lnTo>
                  <a:lnTo>
                    <a:pt x="17496511" y="3441700"/>
                  </a:lnTo>
                  <a:lnTo>
                    <a:pt x="17550041" y="3441700"/>
                  </a:lnTo>
                  <a:lnTo>
                    <a:pt x="17550041" y="2921000"/>
                  </a:lnTo>
                  <a:close/>
                </a:path>
                <a:path w="17550130" h="4610100">
                  <a:moveTo>
                    <a:pt x="17550041" y="2336800"/>
                  </a:moveTo>
                  <a:lnTo>
                    <a:pt x="17496511" y="2336800"/>
                  </a:lnTo>
                  <a:lnTo>
                    <a:pt x="17496511" y="2857500"/>
                  </a:lnTo>
                  <a:lnTo>
                    <a:pt x="17550041" y="2857500"/>
                  </a:lnTo>
                  <a:lnTo>
                    <a:pt x="17550041" y="2336800"/>
                  </a:lnTo>
                  <a:close/>
                </a:path>
                <a:path w="17550130" h="4610100">
                  <a:moveTo>
                    <a:pt x="17550041" y="1752600"/>
                  </a:moveTo>
                  <a:lnTo>
                    <a:pt x="17496511" y="1752600"/>
                  </a:lnTo>
                  <a:lnTo>
                    <a:pt x="17496511" y="2286000"/>
                  </a:lnTo>
                  <a:lnTo>
                    <a:pt x="17550041" y="2286000"/>
                  </a:lnTo>
                  <a:lnTo>
                    <a:pt x="17550041" y="1752600"/>
                  </a:lnTo>
                  <a:close/>
                </a:path>
                <a:path w="17550130" h="4610100">
                  <a:moveTo>
                    <a:pt x="17550041" y="1168400"/>
                  </a:moveTo>
                  <a:lnTo>
                    <a:pt x="17496511" y="1168400"/>
                  </a:lnTo>
                  <a:lnTo>
                    <a:pt x="17496511" y="1701800"/>
                  </a:lnTo>
                  <a:lnTo>
                    <a:pt x="17550041" y="1701800"/>
                  </a:lnTo>
                  <a:lnTo>
                    <a:pt x="17550041" y="1168400"/>
                  </a:lnTo>
                  <a:close/>
                </a:path>
                <a:path w="17550130" h="46101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1117600"/>
                  </a:lnTo>
                  <a:lnTo>
                    <a:pt x="17550041" y="1117600"/>
                  </a:lnTo>
                  <a:lnTo>
                    <a:pt x="17550041" y="58420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8661" y="4114812"/>
              <a:ext cx="17550130" cy="5778500"/>
            </a:xfrm>
            <a:custGeom>
              <a:avLst/>
              <a:gdLst/>
              <a:ahLst/>
              <a:cxnLst/>
              <a:rect l="l" t="t" r="r" b="b"/>
              <a:pathLst>
                <a:path w="17550130" h="5778500">
                  <a:moveTo>
                    <a:pt x="53428" y="5245100"/>
                  </a:moveTo>
                  <a:lnTo>
                    <a:pt x="0" y="5245100"/>
                  </a:lnTo>
                  <a:lnTo>
                    <a:pt x="0" y="5778500"/>
                  </a:lnTo>
                  <a:lnTo>
                    <a:pt x="53428" y="5778500"/>
                  </a:lnTo>
                  <a:lnTo>
                    <a:pt x="53428" y="5245100"/>
                  </a:lnTo>
                  <a:close/>
                </a:path>
                <a:path w="17550130" h="5778500">
                  <a:moveTo>
                    <a:pt x="53428" y="4660900"/>
                  </a:moveTo>
                  <a:lnTo>
                    <a:pt x="0" y="4660900"/>
                  </a:lnTo>
                  <a:lnTo>
                    <a:pt x="0" y="5194300"/>
                  </a:lnTo>
                  <a:lnTo>
                    <a:pt x="53428" y="5194300"/>
                  </a:lnTo>
                  <a:lnTo>
                    <a:pt x="53428" y="4660900"/>
                  </a:lnTo>
                  <a:close/>
                </a:path>
                <a:path w="17550130" h="5778500">
                  <a:moveTo>
                    <a:pt x="53428" y="4076700"/>
                  </a:moveTo>
                  <a:lnTo>
                    <a:pt x="0" y="4076700"/>
                  </a:lnTo>
                  <a:lnTo>
                    <a:pt x="0" y="4610100"/>
                  </a:lnTo>
                  <a:lnTo>
                    <a:pt x="53428" y="4610100"/>
                  </a:lnTo>
                  <a:lnTo>
                    <a:pt x="53428" y="4076700"/>
                  </a:lnTo>
                  <a:close/>
                </a:path>
                <a:path w="17550130" h="5778500">
                  <a:moveTo>
                    <a:pt x="53428" y="3492500"/>
                  </a:moveTo>
                  <a:lnTo>
                    <a:pt x="0" y="3492500"/>
                  </a:lnTo>
                  <a:lnTo>
                    <a:pt x="0" y="4025900"/>
                  </a:lnTo>
                  <a:lnTo>
                    <a:pt x="53428" y="4025900"/>
                  </a:lnTo>
                  <a:lnTo>
                    <a:pt x="53428" y="3492500"/>
                  </a:lnTo>
                  <a:close/>
                </a:path>
                <a:path w="17550130" h="5778500">
                  <a:moveTo>
                    <a:pt x="53428" y="2908300"/>
                  </a:moveTo>
                  <a:lnTo>
                    <a:pt x="0" y="2908300"/>
                  </a:lnTo>
                  <a:lnTo>
                    <a:pt x="0" y="3441700"/>
                  </a:lnTo>
                  <a:lnTo>
                    <a:pt x="53428" y="3441700"/>
                  </a:lnTo>
                  <a:lnTo>
                    <a:pt x="53428" y="2908300"/>
                  </a:lnTo>
                  <a:close/>
                </a:path>
                <a:path w="17550130" h="5778500">
                  <a:moveTo>
                    <a:pt x="53428" y="2324100"/>
                  </a:moveTo>
                  <a:lnTo>
                    <a:pt x="0" y="2324100"/>
                  </a:lnTo>
                  <a:lnTo>
                    <a:pt x="0" y="2857500"/>
                  </a:lnTo>
                  <a:lnTo>
                    <a:pt x="53428" y="2857500"/>
                  </a:lnTo>
                  <a:lnTo>
                    <a:pt x="53428" y="2324100"/>
                  </a:lnTo>
                  <a:close/>
                </a:path>
                <a:path w="17550130" h="5778500">
                  <a:moveTo>
                    <a:pt x="53428" y="1739900"/>
                  </a:moveTo>
                  <a:lnTo>
                    <a:pt x="0" y="1739900"/>
                  </a:lnTo>
                  <a:lnTo>
                    <a:pt x="0" y="2273300"/>
                  </a:lnTo>
                  <a:lnTo>
                    <a:pt x="53428" y="2273300"/>
                  </a:lnTo>
                  <a:lnTo>
                    <a:pt x="53428" y="1739900"/>
                  </a:lnTo>
                  <a:close/>
                </a:path>
                <a:path w="17550130" h="5778500">
                  <a:moveTo>
                    <a:pt x="53428" y="1155700"/>
                  </a:moveTo>
                  <a:lnTo>
                    <a:pt x="0" y="1155700"/>
                  </a:lnTo>
                  <a:lnTo>
                    <a:pt x="0" y="1689100"/>
                  </a:lnTo>
                  <a:lnTo>
                    <a:pt x="53428" y="1689100"/>
                  </a:lnTo>
                  <a:lnTo>
                    <a:pt x="53428" y="1155700"/>
                  </a:lnTo>
                  <a:close/>
                </a:path>
                <a:path w="17550130" h="5778500">
                  <a:moveTo>
                    <a:pt x="53428" y="571500"/>
                  </a:moveTo>
                  <a:lnTo>
                    <a:pt x="0" y="571500"/>
                  </a:lnTo>
                  <a:lnTo>
                    <a:pt x="0" y="1104900"/>
                  </a:lnTo>
                  <a:lnTo>
                    <a:pt x="53428" y="1104900"/>
                  </a:lnTo>
                  <a:lnTo>
                    <a:pt x="53428" y="571500"/>
                  </a:lnTo>
                  <a:close/>
                </a:path>
                <a:path w="17550130" h="5778500">
                  <a:moveTo>
                    <a:pt x="636663" y="5245100"/>
                  </a:moveTo>
                  <a:lnTo>
                    <a:pt x="583120" y="5245100"/>
                  </a:lnTo>
                  <a:lnTo>
                    <a:pt x="583120" y="5778500"/>
                  </a:lnTo>
                  <a:lnTo>
                    <a:pt x="636663" y="5778500"/>
                  </a:lnTo>
                  <a:lnTo>
                    <a:pt x="636663" y="5245100"/>
                  </a:lnTo>
                  <a:close/>
                </a:path>
                <a:path w="17550130" h="5778500">
                  <a:moveTo>
                    <a:pt x="636663" y="4660900"/>
                  </a:moveTo>
                  <a:lnTo>
                    <a:pt x="583120" y="4660900"/>
                  </a:lnTo>
                  <a:lnTo>
                    <a:pt x="583120" y="5194300"/>
                  </a:lnTo>
                  <a:lnTo>
                    <a:pt x="636663" y="5194300"/>
                  </a:lnTo>
                  <a:lnTo>
                    <a:pt x="636663" y="4660900"/>
                  </a:lnTo>
                  <a:close/>
                </a:path>
                <a:path w="17550130" h="5778500">
                  <a:moveTo>
                    <a:pt x="636663" y="4076700"/>
                  </a:moveTo>
                  <a:lnTo>
                    <a:pt x="583120" y="4076700"/>
                  </a:lnTo>
                  <a:lnTo>
                    <a:pt x="583120" y="4610100"/>
                  </a:lnTo>
                  <a:lnTo>
                    <a:pt x="636663" y="4610100"/>
                  </a:lnTo>
                  <a:lnTo>
                    <a:pt x="636663" y="4076700"/>
                  </a:lnTo>
                  <a:close/>
                </a:path>
                <a:path w="17550130" h="5778500">
                  <a:moveTo>
                    <a:pt x="636663" y="3492500"/>
                  </a:moveTo>
                  <a:lnTo>
                    <a:pt x="583120" y="3492500"/>
                  </a:lnTo>
                  <a:lnTo>
                    <a:pt x="583120" y="4025900"/>
                  </a:lnTo>
                  <a:lnTo>
                    <a:pt x="636663" y="4025900"/>
                  </a:lnTo>
                  <a:lnTo>
                    <a:pt x="636663" y="3492500"/>
                  </a:lnTo>
                  <a:close/>
                </a:path>
                <a:path w="17550130" h="5778500">
                  <a:moveTo>
                    <a:pt x="636663" y="2908300"/>
                  </a:moveTo>
                  <a:lnTo>
                    <a:pt x="583120" y="2908300"/>
                  </a:lnTo>
                  <a:lnTo>
                    <a:pt x="583120" y="3441700"/>
                  </a:lnTo>
                  <a:lnTo>
                    <a:pt x="636663" y="3441700"/>
                  </a:lnTo>
                  <a:lnTo>
                    <a:pt x="636663" y="2908300"/>
                  </a:lnTo>
                  <a:close/>
                </a:path>
                <a:path w="17550130" h="5778500">
                  <a:moveTo>
                    <a:pt x="636663" y="2324100"/>
                  </a:moveTo>
                  <a:lnTo>
                    <a:pt x="583120" y="2324100"/>
                  </a:lnTo>
                  <a:lnTo>
                    <a:pt x="583120" y="2857500"/>
                  </a:lnTo>
                  <a:lnTo>
                    <a:pt x="636663" y="2857500"/>
                  </a:lnTo>
                  <a:lnTo>
                    <a:pt x="636663" y="2324100"/>
                  </a:lnTo>
                  <a:close/>
                </a:path>
                <a:path w="17550130" h="5778500">
                  <a:moveTo>
                    <a:pt x="636663" y="1739900"/>
                  </a:moveTo>
                  <a:lnTo>
                    <a:pt x="583120" y="1739900"/>
                  </a:lnTo>
                  <a:lnTo>
                    <a:pt x="583120" y="2273300"/>
                  </a:lnTo>
                  <a:lnTo>
                    <a:pt x="636663" y="2273300"/>
                  </a:lnTo>
                  <a:lnTo>
                    <a:pt x="636663" y="1739900"/>
                  </a:lnTo>
                  <a:close/>
                </a:path>
                <a:path w="17550130" h="5778500">
                  <a:moveTo>
                    <a:pt x="636663" y="1155700"/>
                  </a:moveTo>
                  <a:lnTo>
                    <a:pt x="583120" y="1155700"/>
                  </a:lnTo>
                  <a:lnTo>
                    <a:pt x="583120" y="1689100"/>
                  </a:lnTo>
                  <a:lnTo>
                    <a:pt x="636663" y="1689100"/>
                  </a:lnTo>
                  <a:lnTo>
                    <a:pt x="636663" y="1155700"/>
                  </a:lnTo>
                  <a:close/>
                </a:path>
                <a:path w="17550130" h="5778500">
                  <a:moveTo>
                    <a:pt x="636663" y="571500"/>
                  </a:moveTo>
                  <a:lnTo>
                    <a:pt x="583120" y="571500"/>
                  </a:lnTo>
                  <a:lnTo>
                    <a:pt x="583120" y="1104900"/>
                  </a:lnTo>
                  <a:lnTo>
                    <a:pt x="636663" y="1104900"/>
                  </a:lnTo>
                  <a:lnTo>
                    <a:pt x="636663" y="571500"/>
                  </a:lnTo>
                  <a:close/>
                </a:path>
                <a:path w="17550130" h="5778500">
                  <a:moveTo>
                    <a:pt x="1219873" y="5245100"/>
                  </a:moveTo>
                  <a:lnTo>
                    <a:pt x="1166342" y="5245100"/>
                  </a:lnTo>
                  <a:lnTo>
                    <a:pt x="1166342" y="5778500"/>
                  </a:lnTo>
                  <a:lnTo>
                    <a:pt x="1219873" y="5778500"/>
                  </a:lnTo>
                  <a:lnTo>
                    <a:pt x="1219873" y="5245100"/>
                  </a:lnTo>
                  <a:close/>
                </a:path>
                <a:path w="17550130" h="5778500">
                  <a:moveTo>
                    <a:pt x="1219873" y="4660900"/>
                  </a:moveTo>
                  <a:lnTo>
                    <a:pt x="1166342" y="4660900"/>
                  </a:lnTo>
                  <a:lnTo>
                    <a:pt x="1166342" y="5194300"/>
                  </a:lnTo>
                  <a:lnTo>
                    <a:pt x="1219873" y="5194300"/>
                  </a:lnTo>
                  <a:lnTo>
                    <a:pt x="1219873" y="4660900"/>
                  </a:lnTo>
                  <a:close/>
                </a:path>
                <a:path w="17550130" h="5778500">
                  <a:moveTo>
                    <a:pt x="1219873" y="4076700"/>
                  </a:moveTo>
                  <a:lnTo>
                    <a:pt x="1166342" y="4076700"/>
                  </a:lnTo>
                  <a:lnTo>
                    <a:pt x="1166342" y="4610100"/>
                  </a:lnTo>
                  <a:lnTo>
                    <a:pt x="1219873" y="4610100"/>
                  </a:lnTo>
                  <a:lnTo>
                    <a:pt x="1219873" y="4076700"/>
                  </a:lnTo>
                  <a:close/>
                </a:path>
                <a:path w="17550130" h="5778500">
                  <a:moveTo>
                    <a:pt x="1219873" y="3492500"/>
                  </a:moveTo>
                  <a:lnTo>
                    <a:pt x="1166342" y="3492500"/>
                  </a:lnTo>
                  <a:lnTo>
                    <a:pt x="1166342" y="4025900"/>
                  </a:lnTo>
                  <a:lnTo>
                    <a:pt x="1219873" y="4025900"/>
                  </a:lnTo>
                  <a:lnTo>
                    <a:pt x="1219873" y="3492500"/>
                  </a:lnTo>
                  <a:close/>
                </a:path>
                <a:path w="17550130" h="5778500">
                  <a:moveTo>
                    <a:pt x="1219873" y="2908300"/>
                  </a:moveTo>
                  <a:lnTo>
                    <a:pt x="1166342" y="2908300"/>
                  </a:lnTo>
                  <a:lnTo>
                    <a:pt x="1166342" y="3441700"/>
                  </a:lnTo>
                  <a:lnTo>
                    <a:pt x="1219873" y="3441700"/>
                  </a:lnTo>
                  <a:lnTo>
                    <a:pt x="1219873" y="2908300"/>
                  </a:lnTo>
                  <a:close/>
                </a:path>
                <a:path w="17550130" h="5778500">
                  <a:moveTo>
                    <a:pt x="1219873" y="2324100"/>
                  </a:moveTo>
                  <a:lnTo>
                    <a:pt x="1166342" y="2324100"/>
                  </a:lnTo>
                  <a:lnTo>
                    <a:pt x="1166342" y="2857500"/>
                  </a:lnTo>
                  <a:lnTo>
                    <a:pt x="1219873" y="2857500"/>
                  </a:lnTo>
                  <a:lnTo>
                    <a:pt x="1219873" y="2324100"/>
                  </a:lnTo>
                  <a:close/>
                </a:path>
                <a:path w="17550130" h="5778500">
                  <a:moveTo>
                    <a:pt x="1219873" y="1739900"/>
                  </a:moveTo>
                  <a:lnTo>
                    <a:pt x="1166342" y="1739900"/>
                  </a:lnTo>
                  <a:lnTo>
                    <a:pt x="1166342" y="2273300"/>
                  </a:lnTo>
                  <a:lnTo>
                    <a:pt x="1219873" y="2273300"/>
                  </a:lnTo>
                  <a:lnTo>
                    <a:pt x="1219873" y="1739900"/>
                  </a:lnTo>
                  <a:close/>
                </a:path>
                <a:path w="17550130" h="5778500">
                  <a:moveTo>
                    <a:pt x="1219873" y="1155700"/>
                  </a:moveTo>
                  <a:lnTo>
                    <a:pt x="1166342" y="1155700"/>
                  </a:lnTo>
                  <a:lnTo>
                    <a:pt x="1166342" y="1689100"/>
                  </a:lnTo>
                  <a:lnTo>
                    <a:pt x="1219873" y="1689100"/>
                  </a:lnTo>
                  <a:lnTo>
                    <a:pt x="1219873" y="1155700"/>
                  </a:lnTo>
                  <a:close/>
                </a:path>
                <a:path w="17550130" h="5778500">
                  <a:moveTo>
                    <a:pt x="1219873" y="571500"/>
                  </a:moveTo>
                  <a:lnTo>
                    <a:pt x="1166342" y="571500"/>
                  </a:lnTo>
                  <a:lnTo>
                    <a:pt x="1166342" y="1104900"/>
                  </a:lnTo>
                  <a:lnTo>
                    <a:pt x="1219873" y="1104900"/>
                  </a:lnTo>
                  <a:lnTo>
                    <a:pt x="1219873" y="571500"/>
                  </a:lnTo>
                  <a:close/>
                </a:path>
                <a:path w="17550130" h="5778500">
                  <a:moveTo>
                    <a:pt x="1803095" y="5295900"/>
                  </a:moveTo>
                  <a:lnTo>
                    <a:pt x="1749552" y="5295900"/>
                  </a:lnTo>
                  <a:lnTo>
                    <a:pt x="1749552" y="5778500"/>
                  </a:lnTo>
                  <a:lnTo>
                    <a:pt x="1803095" y="5778500"/>
                  </a:lnTo>
                  <a:lnTo>
                    <a:pt x="1803095" y="5295900"/>
                  </a:lnTo>
                  <a:close/>
                </a:path>
                <a:path w="17550130" h="5778500">
                  <a:moveTo>
                    <a:pt x="2386304" y="5295900"/>
                  </a:moveTo>
                  <a:lnTo>
                    <a:pt x="2332774" y="5295900"/>
                  </a:lnTo>
                  <a:lnTo>
                    <a:pt x="2332774" y="5778500"/>
                  </a:lnTo>
                  <a:lnTo>
                    <a:pt x="2386304" y="5778500"/>
                  </a:lnTo>
                  <a:lnTo>
                    <a:pt x="2386304" y="5295900"/>
                  </a:lnTo>
                  <a:close/>
                </a:path>
                <a:path w="17550130" h="5778500">
                  <a:moveTo>
                    <a:pt x="2969526" y="5295900"/>
                  </a:moveTo>
                  <a:lnTo>
                    <a:pt x="2915983" y="5295900"/>
                  </a:lnTo>
                  <a:lnTo>
                    <a:pt x="2915983" y="5778500"/>
                  </a:lnTo>
                  <a:lnTo>
                    <a:pt x="2969526" y="5778500"/>
                  </a:lnTo>
                  <a:lnTo>
                    <a:pt x="2969526" y="5295900"/>
                  </a:lnTo>
                  <a:close/>
                </a:path>
                <a:path w="17550130" h="5778500">
                  <a:moveTo>
                    <a:pt x="3552761" y="5295900"/>
                  </a:moveTo>
                  <a:lnTo>
                    <a:pt x="3499218" y="5295900"/>
                  </a:lnTo>
                  <a:lnTo>
                    <a:pt x="3499218" y="5778500"/>
                  </a:lnTo>
                  <a:lnTo>
                    <a:pt x="3552761" y="5778500"/>
                  </a:lnTo>
                  <a:lnTo>
                    <a:pt x="3552761" y="5295900"/>
                  </a:lnTo>
                  <a:close/>
                </a:path>
                <a:path w="17550130" h="5778500">
                  <a:moveTo>
                    <a:pt x="4135983" y="5295900"/>
                  </a:moveTo>
                  <a:lnTo>
                    <a:pt x="4082440" y="5295900"/>
                  </a:lnTo>
                  <a:lnTo>
                    <a:pt x="4082440" y="5778500"/>
                  </a:lnTo>
                  <a:lnTo>
                    <a:pt x="4135983" y="5778500"/>
                  </a:lnTo>
                  <a:lnTo>
                    <a:pt x="4135983" y="5295900"/>
                  </a:lnTo>
                  <a:close/>
                </a:path>
                <a:path w="17550130" h="5778500">
                  <a:moveTo>
                    <a:pt x="4719193" y="5295900"/>
                  </a:moveTo>
                  <a:lnTo>
                    <a:pt x="4665662" y="5295900"/>
                  </a:lnTo>
                  <a:lnTo>
                    <a:pt x="4665662" y="5778500"/>
                  </a:lnTo>
                  <a:lnTo>
                    <a:pt x="4719193" y="5778500"/>
                  </a:lnTo>
                  <a:lnTo>
                    <a:pt x="4719193" y="5295900"/>
                  </a:lnTo>
                  <a:close/>
                </a:path>
                <a:path w="17550130" h="5778500">
                  <a:moveTo>
                    <a:pt x="5302415" y="5295900"/>
                  </a:moveTo>
                  <a:lnTo>
                    <a:pt x="5248872" y="5295900"/>
                  </a:lnTo>
                  <a:lnTo>
                    <a:pt x="5248872" y="5778500"/>
                  </a:lnTo>
                  <a:lnTo>
                    <a:pt x="5302415" y="5778500"/>
                  </a:lnTo>
                  <a:lnTo>
                    <a:pt x="5302415" y="5295900"/>
                  </a:lnTo>
                  <a:close/>
                </a:path>
                <a:path w="17550130" h="5778500">
                  <a:moveTo>
                    <a:pt x="5885624" y="5295900"/>
                  </a:moveTo>
                  <a:lnTo>
                    <a:pt x="5832094" y="5295900"/>
                  </a:lnTo>
                  <a:lnTo>
                    <a:pt x="5832094" y="5778500"/>
                  </a:lnTo>
                  <a:lnTo>
                    <a:pt x="5885624" y="5778500"/>
                  </a:lnTo>
                  <a:lnTo>
                    <a:pt x="5885624" y="5295900"/>
                  </a:lnTo>
                  <a:close/>
                </a:path>
                <a:path w="17550130" h="5778500">
                  <a:moveTo>
                    <a:pt x="6468859" y="5295900"/>
                  </a:moveTo>
                  <a:lnTo>
                    <a:pt x="6415329" y="5295900"/>
                  </a:lnTo>
                  <a:lnTo>
                    <a:pt x="6415329" y="5778500"/>
                  </a:lnTo>
                  <a:lnTo>
                    <a:pt x="6468859" y="5778500"/>
                  </a:lnTo>
                  <a:lnTo>
                    <a:pt x="6468859" y="5295900"/>
                  </a:lnTo>
                  <a:close/>
                </a:path>
                <a:path w="17550130" h="5778500">
                  <a:moveTo>
                    <a:pt x="7052081" y="5295900"/>
                  </a:moveTo>
                  <a:lnTo>
                    <a:pt x="6998538" y="5295900"/>
                  </a:lnTo>
                  <a:lnTo>
                    <a:pt x="6998538" y="5778500"/>
                  </a:lnTo>
                  <a:lnTo>
                    <a:pt x="7052081" y="5778500"/>
                  </a:lnTo>
                  <a:lnTo>
                    <a:pt x="7052081" y="5295900"/>
                  </a:lnTo>
                  <a:close/>
                </a:path>
                <a:path w="17550130" h="5778500">
                  <a:moveTo>
                    <a:pt x="7635303" y="5295900"/>
                  </a:moveTo>
                  <a:lnTo>
                    <a:pt x="7581760" y="5295900"/>
                  </a:lnTo>
                  <a:lnTo>
                    <a:pt x="7581760" y="5778500"/>
                  </a:lnTo>
                  <a:lnTo>
                    <a:pt x="7635303" y="5778500"/>
                  </a:lnTo>
                  <a:lnTo>
                    <a:pt x="7635303" y="5295900"/>
                  </a:lnTo>
                  <a:close/>
                </a:path>
                <a:path w="17550130" h="5778500">
                  <a:moveTo>
                    <a:pt x="8218513" y="5295900"/>
                  </a:moveTo>
                  <a:lnTo>
                    <a:pt x="8164982" y="5295900"/>
                  </a:lnTo>
                  <a:lnTo>
                    <a:pt x="8164982" y="5778500"/>
                  </a:lnTo>
                  <a:lnTo>
                    <a:pt x="8218513" y="5778500"/>
                  </a:lnTo>
                  <a:lnTo>
                    <a:pt x="8218513" y="5295900"/>
                  </a:lnTo>
                  <a:close/>
                </a:path>
                <a:path w="17550130" h="5778500">
                  <a:moveTo>
                    <a:pt x="8801735" y="5295900"/>
                  </a:moveTo>
                  <a:lnTo>
                    <a:pt x="8748192" y="5295900"/>
                  </a:lnTo>
                  <a:lnTo>
                    <a:pt x="8748192" y="5778500"/>
                  </a:lnTo>
                  <a:lnTo>
                    <a:pt x="8801735" y="5778500"/>
                  </a:lnTo>
                  <a:lnTo>
                    <a:pt x="8801735" y="5295900"/>
                  </a:lnTo>
                  <a:close/>
                </a:path>
                <a:path w="17550130" h="5778500">
                  <a:moveTo>
                    <a:pt x="9384944" y="5295900"/>
                  </a:moveTo>
                  <a:lnTo>
                    <a:pt x="9331414" y="5295900"/>
                  </a:lnTo>
                  <a:lnTo>
                    <a:pt x="9331414" y="5778500"/>
                  </a:lnTo>
                  <a:lnTo>
                    <a:pt x="9384944" y="5778500"/>
                  </a:lnTo>
                  <a:lnTo>
                    <a:pt x="9384944" y="5295900"/>
                  </a:lnTo>
                  <a:close/>
                </a:path>
                <a:path w="17550130" h="5778500">
                  <a:moveTo>
                    <a:pt x="9968179" y="5295900"/>
                  </a:moveTo>
                  <a:lnTo>
                    <a:pt x="9914649" y="5295900"/>
                  </a:lnTo>
                  <a:lnTo>
                    <a:pt x="9914649" y="5778500"/>
                  </a:lnTo>
                  <a:lnTo>
                    <a:pt x="9968179" y="5778500"/>
                  </a:lnTo>
                  <a:lnTo>
                    <a:pt x="9968179" y="5295900"/>
                  </a:lnTo>
                  <a:close/>
                </a:path>
                <a:path w="17550130" h="5778500">
                  <a:moveTo>
                    <a:pt x="10551401" y="5295900"/>
                  </a:moveTo>
                  <a:lnTo>
                    <a:pt x="10497871" y="5295900"/>
                  </a:lnTo>
                  <a:lnTo>
                    <a:pt x="10497871" y="5778500"/>
                  </a:lnTo>
                  <a:lnTo>
                    <a:pt x="10551401" y="5778500"/>
                  </a:lnTo>
                  <a:lnTo>
                    <a:pt x="10551401" y="5295900"/>
                  </a:lnTo>
                  <a:close/>
                </a:path>
                <a:path w="17550130" h="5778500">
                  <a:moveTo>
                    <a:pt x="11134623" y="5295900"/>
                  </a:moveTo>
                  <a:lnTo>
                    <a:pt x="11081080" y="5295900"/>
                  </a:lnTo>
                  <a:lnTo>
                    <a:pt x="11081080" y="5778500"/>
                  </a:lnTo>
                  <a:lnTo>
                    <a:pt x="11134623" y="5778500"/>
                  </a:lnTo>
                  <a:lnTo>
                    <a:pt x="11134623" y="5295900"/>
                  </a:lnTo>
                  <a:close/>
                </a:path>
                <a:path w="17550130" h="5778500">
                  <a:moveTo>
                    <a:pt x="11717833" y="5295900"/>
                  </a:moveTo>
                  <a:lnTo>
                    <a:pt x="11664302" y="5295900"/>
                  </a:lnTo>
                  <a:lnTo>
                    <a:pt x="11664302" y="5778500"/>
                  </a:lnTo>
                  <a:lnTo>
                    <a:pt x="11717833" y="5778500"/>
                  </a:lnTo>
                  <a:lnTo>
                    <a:pt x="11717833" y="5295900"/>
                  </a:lnTo>
                  <a:close/>
                </a:path>
                <a:path w="17550130" h="5778500">
                  <a:moveTo>
                    <a:pt x="12301055" y="5295900"/>
                  </a:moveTo>
                  <a:lnTo>
                    <a:pt x="12247512" y="5295900"/>
                  </a:lnTo>
                  <a:lnTo>
                    <a:pt x="12247512" y="5778500"/>
                  </a:lnTo>
                  <a:lnTo>
                    <a:pt x="12301055" y="5778500"/>
                  </a:lnTo>
                  <a:lnTo>
                    <a:pt x="12301055" y="5295900"/>
                  </a:lnTo>
                  <a:close/>
                </a:path>
                <a:path w="17550130" h="5778500">
                  <a:moveTo>
                    <a:pt x="12884290" y="5295900"/>
                  </a:moveTo>
                  <a:lnTo>
                    <a:pt x="12830747" y="5295900"/>
                  </a:lnTo>
                  <a:lnTo>
                    <a:pt x="12830747" y="5778500"/>
                  </a:lnTo>
                  <a:lnTo>
                    <a:pt x="12884290" y="5778500"/>
                  </a:lnTo>
                  <a:lnTo>
                    <a:pt x="12884290" y="5295900"/>
                  </a:lnTo>
                  <a:close/>
                </a:path>
                <a:path w="17550130" h="5778500">
                  <a:moveTo>
                    <a:pt x="13467512" y="5295900"/>
                  </a:moveTo>
                  <a:lnTo>
                    <a:pt x="13413969" y="5295900"/>
                  </a:lnTo>
                  <a:lnTo>
                    <a:pt x="13413969" y="5778500"/>
                  </a:lnTo>
                  <a:lnTo>
                    <a:pt x="13467512" y="5778500"/>
                  </a:lnTo>
                  <a:lnTo>
                    <a:pt x="13467512" y="5295900"/>
                  </a:lnTo>
                  <a:close/>
                </a:path>
                <a:path w="17550130" h="5778500">
                  <a:moveTo>
                    <a:pt x="14050721" y="5295900"/>
                  </a:moveTo>
                  <a:lnTo>
                    <a:pt x="13997191" y="5295900"/>
                  </a:lnTo>
                  <a:lnTo>
                    <a:pt x="13997191" y="5778500"/>
                  </a:lnTo>
                  <a:lnTo>
                    <a:pt x="14050721" y="5778500"/>
                  </a:lnTo>
                  <a:lnTo>
                    <a:pt x="14050721" y="5295900"/>
                  </a:lnTo>
                  <a:close/>
                </a:path>
                <a:path w="17550130" h="5778500">
                  <a:moveTo>
                    <a:pt x="14633943" y="5295900"/>
                  </a:moveTo>
                  <a:lnTo>
                    <a:pt x="14580400" y="5295900"/>
                  </a:lnTo>
                  <a:lnTo>
                    <a:pt x="14580400" y="5778500"/>
                  </a:lnTo>
                  <a:lnTo>
                    <a:pt x="14633943" y="5778500"/>
                  </a:lnTo>
                  <a:lnTo>
                    <a:pt x="14633943" y="5295900"/>
                  </a:lnTo>
                  <a:close/>
                </a:path>
                <a:path w="17550130" h="5778500">
                  <a:moveTo>
                    <a:pt x="15217166" y="5295900"/>
                  </a:moveTo>
                  <a:lnTo>
                    <a:pt x="15163622" y="5295900"/>
                  </a:lnTo>
                  <a:lnTo>
                    <a:pt x="15163622" y="5778500"/>
                  </a:lnTo>
                  <a:lnTo>
                    <a:pt x="15217166" y="5778500"/>
                  </a:lnTo>
                  <a:lnTo>
                    <a:pt x="15217166" y="5295900"/>
                  </a:lnTo>
                  <a:close/>
                </a:path>
                <a:path w="17550130" h="5778500">
                  <a:moveTo>
                    <a:pt x="15800400" y="5295900"/>
                  </a:moveTo>
                  <a:lnTo>
                    <a:pt x="15746857" y="5295900"/>
                  </a:lnTo>
                  <a:lnTo>
                    <a:pt x="15746857" y="5778500"/>
                  </a:lnTo>
                  <a:lnTo>
                    <a:pt x="15800400" y="5778500"/>
                  </a:lnTo>
                  <a:lnTo>
                    <a:pt x="15800400" y="5295900"/>
                  </a:lnTo>
                  <a:close/>
                </a:path>
                <a:path w="17550130" h="5778500">
                  <a:moveTo>
                    <a:pt x="16383610" y="5295900"/>
                  </a:moveTo>
                  <a:lnTo>
                    <a:pt x="16330079" y="5295900"/>
                  </a:lnTo>
                  <a:lnTo>
                    <a:pt x="16330079" y="5778500"/>
                  </a:lnTo>
                  <a:lnTo>
                    <a:pt x="16383610" y="5778500"/>
                  </a:lnTo>
                  <a:lnTo>
                    <a:pt x="16383610" y="5295900"/>
                  </a:lnTo>
                  <a:close/>
                </a:path>
                <a:path w="17550130" h="5778500">
                  <a:moveTo>
                    <a:pt x="16966832" y="4660900"/>
                  </a:moveTo>
                  <a:lnTo>
                    <a:pt x="16913289" y="4660900"/>
                  </a:lnTo>
                  <a:lnTo>
                    <a:pt x="16913289" y="5194300"/>
                  </a:lnTo>
                  <a:lnTo>
                    <a:pt x="16966832" y="5194300"/>
                  </a:lnTo>
                  <a:lnTo>
                    <a:pt x="16966832" y="4660900"/>
                  </a:lnTo>
                  <a:close/>
                </a:path>
                <a:path w="17550130" h="5778500">
                  <a:moveTo>
                    <a:pt x="16966832" y="4076700"/>
                  </a:moveTo>
                  <a:lnTo>
                    <a:pt x="16913289" y="4076700"/>
                  </a:lnTo>
                  <a:lnTo>
                    <a:pt x="16913289" y="4610100"/>
                  </a:lnTo>
                  <a:lnTo>
                    <a:pt x="16966832" y="4610100"/>
                  </a:lnTo>
                  <a:lnTo>
                    <a:pt x="16966832" y="4076700"/>
                  </a:lnTo>
                  <a:close/>
                </a:path>
                <a:path w="17550130" h="5778500">
                  <a:moveTo>
                    <a:pt x="16966832" y="3492500"/>
                  </a:moveTo>
                  <a:lnTo>
                    <a:pt x="16913289" y="3492500"/>
                  </a:lnTo>
                  <a:lnTo>
                    <a:pt x="16913289" y="4025900"/>
                  </a:lnTo>
                  <a:lnTo>
                    <a:pt x="16966832" y="4025900"/>
                  </a:lnTo>
                  <a:lnTo>
                    <a:pt x="16966832" y="3492500"/>
                  </a:lnTo>
                  <a:close/>
                </a:path>
                <a:path w="17550130" h="5778500">
                  <a:moveTo>
                    <a:pt x="16966832" y="2908300"/>
                  </a:moveTo>
                  <a:lnTo>
                    <a:pt x="16913289" y="2908300"/>
                  </a:lnTo>
                  <a:lnTo>
                    <a:pt x="16913289" y="3441700"/>
                  </a:lnTo>
                  <a:lnTo>
                    <a:pt x="16966832" y="3441700"/>
                  </a:lnTo>
                  <a:lnTo>
                    <a:pt x="16966832" y="2908300"/>
                  </a:lnTo>
                  <a:close/>
                </a:path>
                <a:path w="17550130" h="5778500">
                  <a:moveTo>
                    <a:pt x="16966832" y="2324100"/>
                  </a:moveTo>
                  <a:lnTo>
                    <a:pt x="16913289" y="2324100"/>
                  </a:lnTo>
                  <a:lnTo>
                    <a:pt x="16913289" y="2857500"/>
                  </a:lnTo>
                  <a:lnTo>
                    <a:pt x="16966832" y="2857500"/>
                  </a:lnTo>
                  <a:lnTo>
                    <a:pt x="16966832" y="2324100"/>
                  </a:lnTo>
                  <a:close/>
                </a:path>
                <a:path w="17550130" h="5778500">
                  <a:moveTo>
                    <a:pt x="16966832" y="1739900"/>
                  </a:moveTo>
                  <a:lnTo>
                    <a:pt x="16913289" y="1739900"/>
                  </a:lnTo>
                  <a:lnTo>
                    <a:pt x="16913289" y="2273300"/>
                  </a:lnTo>
                  <a:lnTo>
                    <a:pt x="16966832" y="2273300"/>
                  </a:lnTo>
                  <a:lnTo>
                    <a:pt x="16966832" y="1739900"/>
                  </a:lnTo>
                  <a:close/>
                </a:path>
                <a:path w="17550130" h="5778500">
                  <a:moveTo>
                    <a:pt x="16966832" y="1155700"/>
                  </a:moveTo>
                  <a:lnTo>
                    <a:pt x="16913289" y="1155700"/>
                  </a:lnTo>
                  <a:lnTo>
                    <a:pt x="16913289" y="1689100"/>
                  </a:lnTo>
                  <a:lnTo>
                    <a:pt x="16966832" y="1689100"/>
                  </a:lnTo>
                  <a:lnTo>
                    <a:pt x="16966832" y="1155700"/>
                  </a:lnTo>
                  <a:close/>
                </a:path>
                <a:path w="17550130" h="5778500">
                  <a:moveTo>
                    <a:pt x="16966832" y="571500"/>
                  </a:moveTo>
                  <a:lnTo>
                    <a:pt x="16913289" y="571500"/>
                  </a:lnTo>
                  <a:lnTo>
                    <a:pt x="16913289" y="1104900"/>
                  </a:lnTo>
                  <a:lnTo>
                    <a:pt x="16966832" y="1104900"/>
                  </a:lnTo>
                  <a:lnTo>
                    <a:pt x="16966832" y="571500"/>
                  </a:lnTo>
                  <a:close/>
                </a:path>
                <a:path w="17550130" h="57785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20700"/>
                  </a:lnTo>
                  <a:lnTo>
                    <a:pt x="16966832" y="520700"/>
                  </a:lnTo>
                  <a:lnTo>
                    <a:pt x="16966832" y="0"/>
                  </a:lnTo>
                  <a:close/>
                </a:path>
                <a:path w="17550130" h="5778500">
                  <a:moveTo>
                    <a:pt x="17550041" y="4660900"/>
                  </a:moveTo>
                  <a:lnTo>
                    <a:pt x="17496511" y="4660900"/>
                  </a:lnTo>
                  <a:lnTo>
                    <a:pt x="17496511" y="5194300"/>
                  </a:lnTo>
                  <a:lnTo>
                    <a:pt x="17550041" y="5194300"/>
                  </a:lnTo>
                  <a:lnTo>
                    <a:pt x="17550041" y="4660900"/>
                  </a:lnTo>
                  <a:close/>
                </a:path>
                <a:path w="17550130" h="5778500">
                  <a:moveTo>
                    <a:pt x="17550041" y="4076700"/>
                  </a:moveTo>
                  <a:lnTo>
                    <a:pt x="17496511" y="4076700"/>
                  </a:lnTo>
                  <a:lnTo>
                    <a:pt x="17496511" y="4610100"/>
                  </a:lnTo>
                  <a:lnTo>
                    <a:pt x="17550041" y="4610100"/>
                  </a:lnTo>
                  <a:lnTo>
                    <a:pt x="17550041" y="4076700"/>
                  </a:lnTo>
                  <a:close/>
                </a:path>
                <a:path w="17550130" h="5778500">
                  <a:moveTo>
                    <a:pt x="17550041" y="3492500"/>
                  </a:moveTo>
                  <a:lnTo>
                    <a:pt x="17496511" y="3492500"/>
                  </a:lnTo>
                  <a:lnTo>
                    <a:pt x="17496511" y="4025900"/>
                  </a:lnTo>
                  <a:lnTo>
                    <a:pt x="17550041" y="4025900"/>
                  </a:lnTo>
                  <a:lnTo>
                    <a:pt x="17550041" y="3492500"/>
                  </a:lnTo>
                  <a:close/>
                </a:path>
                <a:path w="17550130" h="5778500">
                  <a:moveTo>
                    <a:pt x="17550041" y="2908300"/>
                  </a:moveTo>
                  <a:lnTo>
                    <a:pt x="17496511" y="2908300"/>
                  </a:lnTo>
                  <a:lnTo>
                    <a:pt x="17496511" y="3441700"/>
                  </a:lnTo>
                  <a:lnTo>
                    <a:pt x="17550041" y="3441700"/>
                  </a:lnTo>
                  <a:lnTo>
                    <a:pt x="17550041" y="2908300"/>
                  </a:lnTo>
                  <a:close/>
                </a:path>
                <a:path w="17550130" h="5778500">
                  <a:moveTo>
                    <a:pt x="17550041" y="2324100"/>
                  </a:moveTo>
                  <a:lnTo>
                    <a:pt x="17496511" y="2324100"/>
                  </a:lnTo>
                  <a:lnTo>
                    <a:pt x="17496511" y="2857500"/>
                  </a:lnTo>
                  <a:lnTo>
                    <a:pt x="17550041" y="2857500"/>
                  </a:lnTo>
                  <a:lnTo>
                    <a:pt x="17550041" y="2324100"/>
                  </a:lnTo>
                  <a:close/>
                </a:path>
                <a:path w="17550130" h="5778500">
                  <a:moveTo>
                    <a:pt x="17550041" y="1739900"/>
                  </a:moveTo>
                  <a:lnTo>
                    <a:pt x="17496511" y="1739900"/>
                  </a:lnTo>
                  <a:lnTo>
                    <a:pt x="17496511" y="2273300"/>
                  </a:lnTo>
                  <a:lnTo>
                    <a:pt x="17550041" y="2273300"/>
                  </a:lnTo>
                  <a:lnTo>
                    <a:pt x="17550041" y="1739900"/>
                  </a:lnTo>
                  <a:close/>
                </a:path>
                <a:path w="17550130" h="5778500">
                  <a:moveTo>
                    <a:pt x="17550041" y="1155700"/>
                  </a:moveTo>
                  <a:lnTo>
                    <a:pt x="17496511" y="1155700"/>
                  </a:lnTo>
                  <a:lnTo>
                    <a:pt x="17496511" y="1689100"/>
                  </a:lnTo>
                  <a:lnTo>
                    <a:pt x="17550041" y="1689100"/>
                  </a:lnTo>
                  <a:lnTo>
                    <a:pt x="17550041" y="1155700"/>
                  </a:lnTo>
                  <a:close/>
                </a:path>
                <a:path w="17550130" h="5778500">
                  <a:moveTo>
                    <a:pt x="17550041" y="571500"/>
                  </a:moveTo>
                  <a:lnTo>
                    <a:pt x="17496511" y="571500"/>
                  </a:lnTo>
                  <a:lnTo>
                    <a:pt x="17496511" y="1104900"/>
                  </a:lnTo>
                  <a:lnTo>
                    <a:pt x="17550041" y="1104900"/>
                  </a:lnTo>
                  <a:lnTo>
                    <a:pt x="17550041" y="571500"/>
                  </a:lnTo>
                  <a:close/>
                </a:path>
                <a:path w="17550130" h="57785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20700"/>
                  </a:lnTo>
                  <a:lnTo>
                    <a:pt x="17550041" y="5207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8661" y="9359912"/>
              <a:ext cx="17550130" cy="914400"/>
            </a:xfrm>
            <a:custGeom>
              <a:avLst/>
              <a:gdLst/>
              <a:ahLst/>
              <a:cxnLst/>
              <a:rect l="l" t="t" r="r" b="b"/>
              <a:pathLst>
                <a:path w="17550130" h="914400">
                  <a:moveTo>
                    <a:pt x="53428" y="584200"/>
                  </a:moveTo>
                  <a:lnTo>
                    <a:pt x="0" y="584200"/>
                  </a:lnTo>
                  <a:lnTo>
                    <a:pt x="0" y="914400"/>
                  </a:lnTo>
                  <a:lnTo>
                    <a:pt x="53428" y="914400"/>
                  </a:lnTo>
                  <a:lnTo>
                    <a:pt x="53428" y="584200"/>
                  </a:lnTo>
                  <a:close/>
                </a:path>
                <a:path w="17550130" h="9144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914400"/>
                  </a:lnTo>
                  <a:lnTo>
                    <a:pt x="636663" y="914400"/>
                  </a:lnTo>
                  <a:lnTo>
                    <a:pt x="636663" y="584200"/>
                  </a:lnTo>
                  <a:close/>
                </a:path>
                <a:path w="17550130" h="9144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914400"/>
                  </a:lnTo>
                  <a:lnTo>
                    <a:pt x="1219873" y="914400"/>
                  </a:lnTo>
                  <a:lnTo>
                    <a:pt x="1219873" y="584200"/>
                  </a:lnTo>
                  <a:close/>
                </a:path>
                <a:path w="17550130" h="9144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914400"/>
                  </a:lnTo>
                  <a:lnTo>
                    <a:pt x="1803095" y="914400"/>
                  </a:lnTo>
                  <a:lnTo>
                    <a:pt x="1803095" y="584200"/>
                  </a:lnTo>
                  <a:close/>
                </a:path>
                <a:path w="17550130" h="9144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914400"/>
                  </a:lnTo>
                  <a:lnTo>
                    <a:pt x="2386304" y="914400"/>
                  </a:lnTo>
                  <a:lnTo>
                    <a:pt x="2386304" y="584200"/>
                  </a:lnTo>
                  <a:close/>
                </a:path>
                <a:path w="17550130" h="9144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914400"/>
                  </a:lnTo>
                  <a:lnTo>
                    <a:pt x="2969526" y="914400"/>
                  </a:lnTo>
                  <a:lnTo>
                    <a:pt x="2969526" y="584200"/>
                  </a:lnTo>
                  <a:close/>
                </a:path>
                <a:path w="17550130" h="9144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914400"/>
                  </a:lnTo>
                  <a:lnTo>
                    <a:pt x="3552761" y="914400"/>
                  </a:lnTo>
                  <a:lnTo>
                    <a:pt x="3552761" y="584200"/>
                  </a:lnTo>
                  <a:close/>
                </a:path>
                <a:path w="17550130" h="9144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914400"/>
                  </a:lnTo>
                  <a:lnTo>
                    <a:pt x="4135983" y="914400"/>
                  </a:lnTo>
                  <a:lnTo>
                    <a:pt x="4135983" y="584200"/>
                  </a:lnTo>
                  <a:close/>
                </a:path>
                <a:path w="17550130" h="9144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914400"/>
                  </a:lnTo>
                  <a:lnTo>
                    <a:pt x="4719193" y="914400"/>
                  </a:lnTo>
                  <a:lnTo>
                    <a:pt x="4719193" y="584200"/>
                  </a:lnTo>
                  <a:close/>
                </a:path>
                <a:path w="17550130" h="9144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914400"/>
                  </a:lnTo>
                  <a:lnTo>
                    <a:pt x="5302415" y="914400"/>
                  </a:lnTo>
                  <a:lnTo>
                    <a:pt x="5302415" y="584200"/>
                  </a:lnTo>
                  <a:close/>
                </a:path>
                <a:path w="17550130" h="9144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914400"/>
                  </a:lnTo>
                  <a:lnTo>
                    <a:pt x="5885624" y="914400"/>
                  </a:lnTo>
                  <a:lnTo>
                    <a:pt x="5885624" y="584200"/>
                  </a:lnTo>
                  <a:close/>
                </a:path>
                <a:path w="17550130" h="9144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914400"/>
                  </a:lnTo>
                  <a:lnTo>
                    <a:pt x="6468859" y="914400"/>
                  </a:lnTo>
                  <a:lnTo>
                    <a:pt x="6468859" y="584200"/>
                  </a:lnTo>
                  <a:close/>
                </a:path>
                <a:path w="17550130" h="9144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914400"/>
                  </a:lnTo>
                  <a:lnTo>
                    <a:pt x="7052081" y="914400"/>
                  </a:lnTo>
                  <a:lnTo>
                    <a:pt x="7052081" y="584200"/>
                  </a:lnTo>
                  <a:close/>
                </a:path>
                <a:path w="17550130" h="9144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914400"/>
                  </a:lnTo>
                  <a:lnTo>
                    <a:pt x="7635303" y="914400"/>
                  </a:lnTo>
                  <a:lnTo>
                    <a:pt x="7635303" y="584200"/>
                  </a:lnTo>
                  <a:close/>
                </a:path>
                <a:path w="17550130" h="9144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914400"/>
                  </a:lnTo>
                  <a:lnTo>
                    <a:pt x="8218513" y="914400"/>
                  </a:lnTo>
                  <a:lnTo>
                    <a:pt x="8218513" y="584200"/>
                  </a:lnTo>
                  <a:close/>
                </a:path>
                <a:path w="17550130" h="9144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914400"/>
                  </a:lnTo>
                  <a:lnTo>
                    <a:pt x="8801735" y="914400"/>
                  </a:lnTo>
                  <a:lnTo>
                    <a:pt x="8801735" y="584200"/>
                  </a:lnTo>
                  <a:close/>
                </a:path>
                <a:path w="17550130" h="9144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914400"/>
                  </a:lnTo>
                  <a:lnTo>
                    <a:pt x="9384944" y="914400"/>
                  </a:lnTo>
                  <a:lnTo>
                    <a:pt x="9384944" y="584200"/>
                  </a:lnTo>
                  <a:close/>
                </a:path>
                <a:path w="17550130" h="9144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914400"/>
                  </a:lnTo>
                  <a:lnTo>
                    <a:pt x="9968179" y="914400"/>
                  </a:lnTo>
                  <a:lnTo>
                    <a:pt x="9968179" y="584200"/>
                  </a:lnTo>
                  <a:close/>
                </a:path>
                <a:path w="17550130" h="9144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914400"/>
                  </a:lnTo>
                  <a:lnTo>
                    <a:pt x="10551401" y="914400"/>
                  </a:lnTo>
                  <a:lnTo>
                    <a:pt x="10551401" y="584200"/>
                  </a:lnTo>
                  <a:close/>
                </a:path>
                <a:path w="17550130" h="9144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914400"/>
                  </a:lnTo>
                  <a:lnTo>
                    <a:pt x="11134623" y="914400"/>
                  </a:lnTo>
                  <a:lnTo>
                    <a:pt x="11134623" y="584200"/>
                  </a:lnTo>
                  <a:close/>
                </a:path>
                <a:path w="17550130" h="9144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914400"/>
                  </a:lnTo>
                  <a:lnTo>
                    <a:pt x="11717833" y="914400"/>
                  </a:lnTo>
                  <a:lnTo>
                    <a:pt x="11717833" y="584200"/>
                  </a:lnTo>
                  <a:close/>
                </a:path>
                <a:path w="17550130" h="9144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914400"/>
                  </a:lnTo>
                  <a:lnTo>
                    <a:pt x="12301055" y="914400"/>
                  </a:lnTo>
                  <a:lnTo>
                    <a:pt x="12301055" y="584200"/>
                  </a:lnTo>
                  <a:close/>
                </a:path>
                <a:path w="17550130" h="9144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914400"/>
                  </a:lnTo>
                  <a:lnTo>
                    <a:pt x="12884290" y="914400"/>
                  </a:lnTo>
                  <a:lnTo>
                    <a:pt x="12884290" y="584200"/>
                  </a:lnTo>
                  <a:close/>
                </a:path>
                <a:path w="17550130" h="9144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914400"/>
                  </a:lnTo>
                  <a:lnTo>
                    <a:pt x="13467512" y="914400"/>
                  </a:lnTo>
                  <a:lnTo>
                    <a:pt x="13467512" y="584200"/>
                  </a:lnTo>
                  <a:close/>
                </a:path>
                <a:path w="17550130" h="9144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914400"/>
                  </a:lnTo>
                  <a:lnTo>
                    <a:pt x="14050721" y="914400"/>
                  </a:lnTo>
                  <a:lnTo>
                    <a:pt x="14050721" y="584200"/>
                  </a:lnTo>
                  <a:close/>
                </a:path>
                <a:path w="17550130" h="9144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914400"/>
                  </a:lnTo>
                  <a:lnTo>
                    <a:pt x="14633943" y="914400"/>
                  </a:lnTo>
                  <a:lnTo>
                    <a:pt x="14633943" y="584200"/>
                  </a:lnTo>
                  <a:close/>
                </a:path>
                <a:path w="17550130" h="9144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914400"/>
                  </a:lnTo>
                  <a:lnTo>
                    <a:pt x="15217166" y="914400"/>
                  </a:lnTo>
                  <a:lnTo>
                    <a:pt x="15217166" y="584200"/>
                  </a:lnTo>
                  <a:close/>
                </a:path>
                <a:path w="17550130" h="9144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914400"/>
                  </a:lnTo>
                  <a:lnTo>
                    <a:pt x="15800400" y="914400"/>
                  </a:lnTo>
                  <a:lnTo>
                    <a:pt x="15800400" y="584200"/>
                  </a:lnTo>
                  <a:close/>
                </a:path>
                <a:path w="17550130" h="9144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914400"/>
                  </a:lnTo>
                  <a:lnTo>
                    <a:pt x="16383610" y="914400"/>
                  </a:lnTo>
                  <a:lnTo>
                    <a:pt x="16383610" y="584200"/>
                  </a:lnTo>
                  <a:close/>
                </a:path>
                <a:path w="17550130" h="914400">
                  <a:moveTo>
                    <a:pt x="16383610" y="50800"/>
                  </a:moveTo>
                  <a:lnTo>
                    <a:pt x="16330079" y="50800"/>
                  </a:lnTo>
                  <a:lnTo>
                    <a:pt x="16330079" y="533400"/>
                  </a:lnTo>
                  <a:lnTo>
                    <a:pt x="16383610" y="533400"/>
                  </a:lnTo>
                  <a:lnTo>
                    <a:pt x="16383610" y="50800"/>
                  </a:lnTo>
                  <a:close/>
                </a:path>
                <a:path w="17550130" h="9144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914400"/>
                  </a:lnTo>
                  <a:lnTo>
                    <a:pt x="16966832" y="914400"/>
                  </a:lnTo>
                  <a:lnTo>
                    <a:pt x="16966832" y="584200"/>
                  </a:lnTo>
                  <a:close/>
                </a:path>
                <a:path w="17550130" h="9144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33400"/>
                  </a:lnTo>
                  <a:lnTo>
                    <a:pt x="16966832" y="533400"/>
                  </a:lnTo>
                  <a:lnTo>
                    <a:pt x="16966832" y="0"/>
                  </a:lnTo>
                  <a:close/>
                </a:path>
                <a:path w="17550130" h="9144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914400"/>
                  </a:lnTo>
                  <a:lnTo>
                    <a:pt x="17550041" y="914400"/>
                  </a:lnTo>
                  <a:lnTo>
                    <a:pt x="17550041" y="584200"/>
                  </a:lnTo>
                  <a:close/>
                </a:path>
                <a:path w="17550130" h="9144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33400"/>
                  </a:lnTo>
                  <a:lnTo>
                    <a:pt x="17550041" y="5334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24951" y="1181100"/>
              <a:ext cx="15478125" cy="8229600"/>
            </a:xfrm>
            <a:custGeom>
              <a:avLst/>
              <a:gdLst/>
              <a:ahLst/>
              <a:cxnLst/>
              <a:rect l="l" t="t" r="r" b="b"/>
              <a:pathLst>
                <a:path w="15478125" h="8229600">
                  <a:moveTo>
                    <a:pt x="15478097" y="8229600"/>
                  </a:moveTo>
                  <a:lnTo>
                    <a:pt x="0" y="8229600"/>
                  </a:lnTo>
                  <a:lnTo>
                    <a:pt x="0" y="0"/>
                  </a:lnTo>
                  <a:lnTo>
                    <a:pt x="15478097" y="0"/>
                  </a:lnTo>
                  <a:lnTo>
                    <a:pt x="15478097" y="8229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04950" y="1181112"/>
              <a:ext cx="15478125" cy="8229600"/>
            </a:xfrm>
            <a:custGeom>
              <a:avLst/>
              <a:gdLst/>
              <a:ahLst/>
              <a:cxnLst/>
              <a:rect l="l" t="t" r="r" b="b"/>
              <a:pathLst>
                <a:path w="15478125" h="8229600">
                  <a:moveTo>
                    <a:pt x="15478087" y="2228558"/>
                  </a:moveTo>
                  <a:lnTo>
                    <a:pt x="0" y="2228558"/>
                  </a:lnTo>
                  <a:lnTo>
                    <a:pt x="0" y="8077162"/>
                  </a:lnTo>
                  <a:lnTo>
                    <a:pt x="0" y="8229600"/>
                  </a:lnTo>
                  <a:lnTo>
                    <a:pt x="15478087" y="8229600"/>
                  </a:lnTo>
                  <a:lnTo>
                    <a:pt x="15478087" y="8077162"/>
                  </a:lnTo>
                  <a:lnTo>
                    <a:pt x="15478087" y="2228558"/>
                  </a:lnTo>
                  <a:close/>
                </a:path>
                <a:path w="15478125" h="8229600">
                  <a:moveTo>
                    <a:pt x="15478087" y="0"/>
                  </a:moveTo>
                  <a:lnTo>
                    <a:pt x="0" y="0"/>
                  </a:lnTo>
                  <a:lnTo>
                    <a:pt x="0" y="2119426"/>
                  </a:lnTo>
                  <a:lnTo>
                    <a:pt x="15478087" y="2119426"/>
                  </a:lnTo>
                  <a:lnTo>
                    <a:pt x="15478087" y="0"/>
                  </a:lnTo>
                  <a:close/>
                </a:path>
              </a:pathLst>
            </a:custGeom>
            <a:solidFill>
              <a:srgbClr val="FDFA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04950" y="1181132"/>
              <a:ext cx="15478125" cy="8229600"/>
            </a:xfrm>
            <a:custGeom>
              <a:avLst/>
              <a:gdLst/>
              <a:ahLst/>
              <a:cxnLst/>
              <a:rect l="l" t="t" r="r" b="b"/>
              <a:pathLst>
                <a:path w="15478125" h="8229600">
                  <a:moveTo>
                    <a:pt x="0" y="0"/>
                  </a:moveTo>
                  <a:lnTo>
                    <a:pt x="15477976" y="0"/>
                  </a:lnTo>
                  <a:lnTo>
                    <a:pt x="15477976" y="8229535"/>
                  </a:lnTo>
                  <a:lnTo>
                    <a:pt x="0" y="8229535"/>
                  </a:lnTo>
                  <a:lnTo>
                    <a:pt x="0" y="0"/>
                  </a:lnTo>
                  <a:close/>
                </a:path>
              </a:pathLst>
            </a:custGeom>
            <a:ln w="152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333517" y="3409667"/>
              <a:ext cx="458470" cy="2463165"/>
            </a:xfrm>
            <a:custGeom>
              <a:avLst/>
              <a:gdLst/>
              <a:ahLst/>
              <a:cxnLst/>
              <a:rect l="l" t="t" r="r" b="b"/>
              <a:pathLst>
                <a:path w="458469" h="2463165">
                  <a:moveTo>
                    <a:pt x="458104" y="2462822"/>
                  </a:moveTo>
                  <a:lnTo>
                    <a:pt x="0" y="2462822"/>
                  </a:lnTo>
                  <a:lnTo>
                    <a:pt x="0" y="0"/>
                  </a:lnTo>
                  <a:lnTo>
                    <a:pt x="458104" y="0"/>
                  </a:lnTo>
                  <a:lnTo>
                    <a:pt x="458104" y="2462822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72551" y="3338637"/>
              <a:ext cx="15478125" cy="33020"/>
            </a:xfrm>
            <a:custGeom>
              <a:avLst/>
              <a:gdLst/>
              <a:ahLst/>
              <a:cxnLst/>
              <a:rect l="l" t="t" r="r" b="b"/>
              <a:pathLst>
                <a:path w="15478125" h="33020">
                  <a:moveTo>
                    <a:pt x="0" y="0"/>
                  </a:moveTo>
                  <a:lnTo>
                    <a:pt x="15478096" y="32927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10584" y="1576131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40" h="751839">
                  <a:moveTo>
                    <a:pt x="375822" y="751644"/>
                  </a:moveTo>
                  <a:lnTo>
                    <a:pt x="328679" y="748715"/>
                  </a:lnTo>
                  <a:lnTo>
                    <a:pt x="283284" y="740166"/>
                  </a:lnTo>
                  <a:lnTo>
                    <a:pt x="239989" y="726346"/>
                  </a:lnTo>
                  <a:lnTo>
                    <a:pt x="199146" y="707610"/>
                  </a:lnTo>
                  <a:lnTo>
                    <a:pt x="161106" y="684309"/>
                  </a:lnTo>
                  <a:lnTo>
                    <a:pt x="126223" y="656795"/>
                  </a:lnTo>
                  <a:lnTo>
                    <a:pt x="94848" y="625420"/>
                  </a:lnTo>
                  <a:lnTo>
                    <a:pt x="67334" y="590537"/>
                  </a:lnTo>
                  <a:lnTo>
                    <a:pt x="44033" y="552497"/>
                  </a:lnTo>
                  <a:lnTo>
                    <a:pt x="25296" y="511654"/>
                  </a:lnTo>
                  <a:lnTo>
                    <a:pt x="11477" y="468359"/>
                  </a:lnTo>
                  <a:lnTo>
                    <a:pt x="2927" y="422964"/>
                  </a:lnTo>
                  <a:lnTo>
                    <a:pt x="0" y="375825"/>
                  </a:lnTo>
                  <a:lnTo>
                    <a:pt x="2927" y="328679"/>
                  </a:lnTo>
                  <a:lnTo>
                    <a:pt x="11477" y="283284"/>
                  </a:lnTo>
                  <a:lnTo>
                    <a:pt x="25296" y="239989"/>
                  </a:lnTo>
                  <a:lnTo>
                    <a:pt x="44033" y="199145"/>
                  </a:lnTo>
                  <a:lnTo>
                    <a:pt x="67334" y="161106"/>
                  </a:lnTo>
                  <a:lnTo>
                    <a:pt x="94848" y="126223"/>
                  </a:lnTo>
                  <a:lnTo>
                    <a:pt x="126223" y="94848"/>
                  </a:lnTo>
                  <a:lnTo>
                    <a:pt x="161106" y="67334"/>
                  </a:lnTo>
                  <a:lnTo>
                    <a:pt x="199146" y="44032"/>
                  </a:lnTo>
                  <a:lnTo>
                    <a:pt x="239989" y="25296"/>
                  </a:lnTo>
                  <a:lnTo>
                    <a:pt x="283284" y="11477"/>
                  </a:lnTo>
                  <a:lnTo>
                    <a:pt x="328679" y="2927"/>
                  </a:lnTo>
                  <a:lnTo>
                    <a:pt x="375814" y="0"/>
                  </a:lnTo>
                  <a:lnTo>
                    <a:pt x="422964" y="2927"/>
                  </a:lnTo>
                  <a:lnTo>
                    <a:pt x="468359" y="11477"/>
                  </a:lnTo>
                  <a:lnTo>
                    <a:pt x="511654" y="25296"/>
                  </a:lnTo>
                  <a:lnTo>
                    <a:pt x="552497" y="44032"/>
                  </a:lnTo>
                  <a:lnTo>
                    <a:pt x="590537" y="67334"/>
                  </a:lnTo>
                  <a:lnTo>
                    <a:pt x="625420" y="94848"/>
                  </a:lnTo>
                  <a:lnTo>
                    <a:pt x="656795" y="126223"/>
                  </a:lnTo>
                  <a:lnTo>
                    <a:pt x="684309" y="161106"/>
                  </a:lnTo>
                  <a:lnTo>
                    <a:pt x="707610" y="199145"/>
                  </a:lnTo>
                  <a:lnTo>
                    <a:pt x="726347" y="239989"/>
                  </a:lnTo>
                  <a:lnTo>
                    <a:pt x="740166" y="283284"/>
                  </a:lnTo>
                  <a:lnTo>
                    <a:pt x="748716" y="328679"/>
                  </a:lnTo>
                  <a:lnTo>
                    <a:pt x="751644" y="375818"/>
                  </a:lnTo>
                  <a:lnTo>
                    <a:pt x="748716" y="422964"/>
                  </a:lnTo>
                  <a:lnTo>
                    <a:pt x="740166" y="468359"/>
                  </a:lnTo>
                  <a:lnTo>
                    <a:pt x="726347" y="511654"/>
                  </a:lnTo>
                  <a:lnTo>
                    <a:pt x="707610" y="552497"/>
                  </a:lnTo>
                  <a:lnTo>
                    <a:pt x="684309" y="590537"/>
                  </a:lnTo>
                  <a:lnTo>
                    <a:pt x="656795" y="625420"/>
                  </a:lnTo>
                  <a:lnTo>
                    <a:pt x="625420" y="656795"/>
                  </a:lnTo>
                  <a:lnTo>
                    <a:pt x="590537" y="684309"/>
                  </a:lnTo>
                  <a:lnTo>
                    <a:pt x="552497" y="707610"/>
                  </a:lnTo>
                  <a:lnTo>
                    <a:pt x="511654" y="726346"/>
                  </a:lnTo>
                  <a:lnTo>
                    <a:pt x="468359" y="740166"/>
                  </a:lnTo>
                  <a:lnTo>
                    <a:pt x="422964" y="748715"/>
                  </a:lnTo>
                  <a:lnTo>
                    <a:pt x="375822" y="751644"/>
                  </a:lnTo>
                  <a:close/>
                </a:path>
              </a:pathLst>
            </a:custGeom>
            <a:solidFill>
              <a:srgbClr val="C7DE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750273" y="1576131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40" h="751839">
                  <a:moveTo>
                    <a:pt x="375822" y="751644"/>
                  </a:moveTo>
                  <a:lnTo>
                    <a:pt x="328679" y="748715"/>
                  </a:lnTo>
                  <a:lnTo>
                    <a:pt x="283284" y="740166"/>
                  </a:lnTo>
                  <a:lnTo>
                    <a:pt x="239989" y="726346"/>
                  </a:lnTo>
                  <a:lnTo>
                    <a:pt x="199146" y="707610"/>
                  </a:lnTo>
                  <a:lnTo>
                    <a:pt x="161106" y="684309"/>
                  </a:lnTo>
                  <a:lnTo>
                    <a:pt x="126223" y="656795"/>
                  </a:lnTo>
                  <a:lnTo>
                    <a:pt x="94848" y="625420"/>
                  </a:lnTo>
                  <a:lnTo>
                    <a:pt x="67334" y="590537"/>
                  </a:lnTo>
                  <a:lnTo>
                    <a:pt x="44033" y="552497"/>
                  </a:lnTo>
                  <a:lnTo>
                    <a:pt x="25296" y="511654"/>
                  </a:lnTo>
                  <a:lnTo>
                    <a:pt x="11477" y="468359"/>
                  </a:lnTo>
                  <a:lnTo>
                    <a:pt x="2927" y="422964"/>
                  </a:lnTo>
                  <a:lnTo>
                    <a:pt x="0" y="375826"/>
                  </a:lnTo>
                  <a:lnTo>
                    <a:pt x="2927" y="328679"/>
                  </a:lnTo>
                  <a:lnTo>
                    <a:pt x="11477" y="283284"/>
                  </a:lnTo>
                  <a:lnTo>
                    <a:pt x="25296" y="239989"/>
                  </a:lnTo>
                  <a:lnTo>
                    <a:pt x="44033" y="199145"/>
                  </a:lnTo>
                  <a:lnTo>
                    <a:pt x="67334" y="161106"/>
                  </a:lnTo>
                  <a:lnTo>
                    <a:pt x="94848" y="126223"/>
                  </a:lnTo>
                  <a:lnTo>
                    <a:pt x="126223" y="94848"/>
                  </a:lnTo>
                  <a:lnTo>
                    <a:pt x="161106" y="67334"/>
                  </a:lnTo>
                  <a:lnTo>
                    <a:pt x="199146" y="44032"/>
                  </a:lnTo>
                  <a:lnTo>
                    <a:pt x="239989" y="25296"/>
                  </a:lnTo>
                  <a:lnTo>
                    <a:pt x="283284" y="11477"/>
                  </a:lnTo>
                  <a:lnTo>
                    <a:pt x="328679" y="2927"/>
                  </a:lnTo>
                  <a:lnTo>
                    <a:pt x="375814" y="0"/>
                  </a:lnTo>
                  <a:lnTo>
                    <a:pt x="422964" y="2927"/>
                  </a:lnTo>
                  <a:lnTo>
                    <a:pt x="468359" y="11477"/>
                  </a:lnTo>
                  <a:lnTo>
                    <a:pt x="511654" y="25296"/>
                  </a:lnTo>
                  <a:lnTo>
                    <a:pt x="552498" y="44032"/>
                  </a:lnTo>
                  <a:lnTo>
                    <a:pt x="590537" y="67334"/>
                  </a:lnTo>
                  <a:lnTo>
                    <a:pt x="625420" y="94848"/>
                  </a:lnTo>
                  <a:lnTo>
                    <a:pt x="656795" y="126223"/>
                  </a:lnTo>
                  <a:lnTo>
                    <a:pt x="684309" y="161106"/>
                  </a:lnTo>
                  <a:lnTo>
                    <a:pt x="707610" y="199145"/>
                  </a:lnTo>
                  <a:lnTo>
                    <a:pt x="726347" y="239989"/>
                  </a:lnTo>
                  <a:lnTo>
                    <a:pt x="740166" y="283284"/>
                  </a:lnTo>
                  <a:lnTo>
                    <a:pt x="748716" y="328679"/>
                  </a:lnTo>
                  <a:lnTo>
                    <a:pt x="751644" y="375816"/>
                  </a:lnTo>
                  <a:lnTo>
                    <a:pt x="748716" y="422964"/>
                  </a:lnTo>
                  <a:lnTo>
                    <a:pt x="740166" y="468359"/>
                  </a:lnTo>
                  <a:lnTo>
                    <a:pt x="726347" y="511654"/>
                  </a:lnTo>
                  <a:lnTo>
                    <a:pt x="707610" y="552497"/>
                  </a:lnTo>
                  <a:lnTo>
                    <a:pt x="684309" y="590537"/>
                  </a:lnTo>
                  <a:lnTo>
                    <a:pt x="656795" y="625420"/>
                  </a:lnTo>
                  <a:lnTo>
                    <a:pt x="625420" y="656795"/>
                  </a:lnTo>
                  <a:lnTo>
                    <a:pt x="590537" y="684309"/>
                  </a:lnTo>
                  <a:lnTo>
                    <a:pt x="552498" y="707610"/>
                  </a:lnTo>
                  <a:lnTo>
                    <a:pt x="511654" y="726346"/>
                  </a:lnTo>
                  <a:lnTo>
                    <a:pt x="468359" y="740166"/>
                  </a:lnTo>
                  <a:lnTo>
                    <a:pt x="422964" y="748715"/>
                  </a:lnTo>
                  <a:lnTo>
                    <a:pt x="375822" y="751644"/>
                  </a:lnTo>
                  <a:close/>
                </a:path>
              </a:pathLst>
            </a:custGeom>
            <a:solidFill>
              <a:srgbClr val="D0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689962" y="1576131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821" y="751644"/>
                  </a:moveTo>
                  <a:lnTo>
                    <a:pt x="328679" y="748715"/>
                  </a:lnTo>
                  <a:lnTo>
                    <a:pt x="283284" y="740166"/>
                  </a:lnTo>
                  <a:lnTo>
                    <a:pt x="239989" y="726346"/>
                  </a:lnTo>
                  <a:lnTo>
                    <a:pt x="199145" y="707610"/>
                  </a:lnTo>
                  <a:lnTo>
                    <a:pt x="161106" y="684309"/>
                  </a:lnTo>
                  <a:lnTo>
                    <a:pt x="126223" y="656795"/>
                  </a:lnTo>
                  <a:lnTo>
                    <a:pt x="94848" y="625420"/>
                  </a:lnTo>
                  <a:lnTo>
                    <a:pt x="67334" y="590537"/>
                  </a:lnTo>
                  <a:lnTo>
                    <a:pt x="44033" y="552497"/>
                  </a:lnTo>
                  <a:lnTo>
                    <a:pt x="25296" y="511654"/>
                  </a:lnTo>
                  <a:lnTo>
                    <a:pt x="11477" y="468359"/>
                  </a:lnTo>
                  <a:lnTo>
                    <a:pt x="2927" y="422964"/>
                  </a:lnTo>
                  <a:lnTo>
                    <a:pt x="0" y="375828"/>
                  </a:lnTo>
                  <a:lnTo>
                    <a:pt x="2927" y="328679"/>
                  </a:lnTo>
                  <a:lnTo>
                    <a:pt x="11477" y="283284"/>
                  </a:lnTo>
                  <a:lnTo>
                    <a:pt x="25296" y="239989"/>
                  </a:lnTo>
                  <a:lnTo>
                    <a:pt x="44033" y="199145"/>
                  </a:lnTo>
                  <a:lnTo>
                    <a:pt x="67334" y="161106"/>
                  </a:lnTo>
                  <a:lnTo>
                    <a:pt x="94848" y="126223"/>
                  </a:lnTo>
                  <a:lnTo>
                    <a:pt x="126223" y="94848"/>
                  </a:lnTo>
                  <a:lnTo>
                    <a:pt x="161106" y="67334"/>
                  </a:lnTo>
                  <a:lnTo>
                    <a:pt x="199145" y="44032"/>
                  </a:lnTo>
                  <a:lnTo>
                    <a:pt x="239989" y="25296"/>
                  </a:lnTo>
                  <a:lnTo>
                    <a:pt x="283284" y="11477"/>
                  </a:lnTo>
                  <a:lnTo>
                    <a:pt x="328679" y="2927"/>
                  </a:lnTo>
                  <a:lnTo>
                    <a:pt x="375814" y="0"/>
                  </a:lnTo>
                  <a:lnTo>
                    <a:pt x="422964" y="2927"/>
                  </a:lnTo>
                  <a:lnTo>
                    <a:pt x="468359" y="11477"/>
                  </a:lnTo>
                  <a:lnTo>
                    <a:pt x="511654" y="25296"/>
                  </a:lnTo>
                  <a:lnTo>
                    <a:pt x="552497" y="44032"/>
                  </a:lnTo>
                  <a:lnTo>
                    <a:pt x="590537" y="67334"/>
                  </a:lnTo>
                  <a:lnTo>
                    <a:pt x="625420" y="94848"/>
                  </a:lnTo>
                  <a:lnTo>
                    <a:pt x="656795" y="126223"/>
                  </a:lnTo>
                  <a:lnTo>
                    <a:pt x="684309" y="161106"/>
                  </a:lnTo>
                  <a:lnTo>
                    <a:pt x="707610" y="199145"/>
                  </a:lnTo>
                  <a:lnTo>
                    <a:pt x="726347" y="239989"/>
                  </a:lnTo>
                  <a:lnTo>
                    <a:pt x="740166" y="283284"/>
                  </a:lnTo>
                  <a:lnTo>
                    <a:pt x="748715" y="328679"/>
                  </a:lnTo>
                  <a:lnTo>
                    <a:pt x="751643" y="375815"/>
                  </a:lnTo>
                  <a:lnTo>
                    <a:pt x="748715" y="422964"/>
                  </a:lnTo>
                  <a:lnTo>
                    <a:pt x="740166" y="468359"/>
                  </a:lnTo>
                  <a:lnTo>
                    <a:pt x="726347" y="511654"/>
                  </a:lnTo>
                  <a:lnTo>
                    <a:pt x="707610" y="552497"/>
                  </a:lnTo>
                  <a:lnTo>
                    <a:pt x="684309" y="590537"/>
                  </a:lnTo>
                  <a:lnTo>
                    <a:pt x="656795" y="625420"/>
                  </a:lnTo>
                  <a:lnTo>
                    <a:pt x="625420" y="656795"/>
                  </a:lnTo>
                  <a:lnTo>
                    <a:pt x="590537" y="684309"/>
                  </a:lnTo>
                  <a:lnTo>
                    <a:pt x="552497" y="707610"/>
                  </a:lnTo>
                  <a:lnTo>
                    <a:pt x="511654" y="726346"/>
                  </a:lnTo>
                  <a:lnTo>
                    <a:pt x="468359" y="740166"/>
                  </a:lnTo>
                  <a:lnTo>
                    <a:pt x="422964" y="748715"/>
                  </a:lnTo>
                  <a:lnTo>
                    <a:pt x="375821" y="751644"/>
                  </a:lnTo>
                  <a:close/>
                </a:path>
              </a:pathLst>
            </a:custGeom>
            <a:solidFill>
              <a:srgbClr val="E8C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33843" y="1660847"/>
              <a:ext cx="625475" cy="625475"/>
            </a:xfrm>
            <a:custGeom>
              <a:avLst/>
              <a:gdLst/>
              <a:ahLst/>
              <a:cxnLst/>
              <a:rect l="l" t="t" r="r" b="b"/>
              <a:pathLst>
                <a:path w="625475" h="625475">
                  <a:moveTo>
                    <a:pt x="249577" y="0"/>
                  </a:moveTo>
                  <a:lnTo>
                    <a:pt x="202439" y="2927"/>
                  </a:lnTo>
                  <a:lnTo>
                    <a:pt x="157048" y="11477"/>
                  </a:lnTo>
                  <a:lnTo>
                    <a:pt x="113756" y="25295"/>
                  </a:lnTo>
                  <a:lnTo>
                    <a:pt x="72916" y="44029"/>
                  </a:lnTo>
                  <a:lnTo>
                    <a:pt x="34880" y="67329"/>
                  </a:lnTo>
                  <a:lnTo>
                    <a:pt x="0" y="94840"/>
                  </a:lnTo>
                </a:path>
                <a:path w="625475" h="625475">
                  <a:moveTo>
                    <a:pt x="530527" y="625368"/>
                  </a:moveTo>
                  <a:lnTo>
                    <a:pt x="558039" y="590488"/>
                  </a:lnTo>
                  <a:lnTo>
                    <a:pt x="581338" y="552452"/>
                  </a:lnTo>
                  <a:lnTo>
                    <a:pt x="600073" y="511612"/>
                  </a:lnTo>
                  <a:lnTo>
                    <a:pt x="613891" y="468320"/>
                  </a:lnTo>
                  <a:lnTo>
                    <a:pt x="622440" y="422929"/>
                  </a:lnTo>
                  <a:lnTo>
                    <a:pt x="625368" y="375790"/>
                  </a:lnTo>
                  <a:lnTo>
                    <a:pt x="622440" y="328652"/>
                  </a:lnTo>
                  <a:lnTo>
                    <a:pt x="613891" y="283261"/>
                  </a:lnTo>
                  <a:lnTo>
                    <a:pt x="600073" y="239969"/>
                  </a:lnTo>
                  <a:lnTo>
                    <a:pt x="581338" y="199129"/>
                  </a:lnTo>
                  <a:lnTo>
                    <a:pt x="558039" y="161093"/>
                  </a:lnTo>
                  <a:lnTo>
                    <a:pt x="530527" y="126213"/>
                  </a:lnTo>
                  <a:lnTo>
                    <a:pt x="499155" y="94841"/>
                  </a:lnTo>
                  <a:lnTo>
                    <a:pt x="464275" y="67329"/>
                  </a:lnTo>
                  <a:lnTo>
                    <a:pt x="426238" y="44029"/>
                  </a:lnTo>
                  <a:lnTo>
                    <a:pt x="385398" y="25295"/>
                  </a:lnTo>
                  <a:lnTo>
                    <a:pt x="342107" y="11477"/>
                  </a:lnTo>
                  <a:lnTo>
                    <a:pt x="296716" y="2927"/>
                  </a:lnTo>
                  <a:lnTo>
                    <a:pt x="249577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002360" y="1660847"/>
              <a:ext cx="625475" cy="684530"/>
            </a:xfrm>
            <a:custGeom>
              <a:avLst/>
              <a:gdLst/>
              <a:ahLst/>
              <a:cxnLst/>
              <a:rect l="l" t="t" r="r" b="b"/>
              <a:pathLst>
                <a:path w="625475" h="684530">
                  <a:moveTo>
                    <a:pt x="249577" y="0"/>
                  </a:moveTo>
                  <a:lnTo>
                    <a:pt x="202439" y="2927"/>
                  </a:lnTo>
                  <a:lnTo>
                    <a:pt x="157048" y="11477"/>
                  </a:lnTo>
                  <a:lnTo>
                    <a:pt x="113756" y="25295"/>
                  </a:lnTo>
                  <a:lnTo>
                    <a:pt x="72916" y="44029"/>
                  </a:lnTo>
                  <a:lnTo>
                    <a:pt x="34880" y="67329"/>
                  </a:lnTo>
                  <a:lnTo>
                    <a:pt x="0" y="94840"/>
                  </a:lnTo>
                </a:path>
                <a:path w="625475" h="684530">
                  <a:moveTo>
                    <a:pt x="464275" y="684252"/>
                  </a:moveTo>
                  <a:lnTo>
                    <a:pt x="499155" y="656740"/>
                  </a:lnTo>
                  <a:lnTo>
                    <a:pt x="530527" y="625368"/>
                  </a:lnTo>
                  <a:lnTo>
                    <a:pt x="558039" y="590488"/>
                  </a:lnTo>
                  <a:lnTo>
                    <a:pt x="581338" y="552452"/>
                  </a:lnTo>
                  <a:lnTo>
                    <a:pt x="600073" y="511612"/>
                  </a:lnTo>
                  <a:lnTo>
                    <a:pt x="613891" y="468320"/>
                  </a:lnTo>
                  <a:lnTo>
                    <a:pt x="622440" y="422929"/>
                  </a:lnTo>
                  <a:lnTo>
                    <a:pt x="625368" y="375790"/>
                  </a:lnTo>
                  <a:lnTo>
                    <a:pt x="622440" y="328652"/>
                  </a:lnTo>
                  <a:lnTo>
                    <a:pt x="613891" y="283261"/>
                  </a:lnTo>
                  <a:lnTo>
                    <a:pt x="600073" y="239969"/>
                  </a:lnTo>
                  <a:lnTo>
                    <a:pt x="581338" y="199129"/>
                  </a:lnTo>
                  <a:lnTo>
                    <a:pt x="558039" y="161093"/>
                  </a:lnTo>
                  <a:lnTo>
                    <a:pt x="530527" y="126213"/>
                  </a:lnTo>
                  <a:lnTo>
                    <a:pt x="499155" y="94841"/>
                  </a:lnTo>
                  <a:lnTo>
                    <a:pt x="464275" y="67329"/>
                  </a:lnTo>
                  <a:lnTo>
                    <a:pt x="426238" y="44029"/>
                  </a:lnTo>
                  <a:lnTo>
                    <a:pt x="385398" y="25295"/>
                  </a:lnTo>
                  <a:lnTo>
                    <a:pt x="342107" y="11477"/>
                  </a:lnTo>
                  <a:lnTo>
                    <a:pt x="296716" y="2927"/>
                  </a:lnTo>
                  <a:lnTo>
                    <a:pt x="249577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220456" y="2036638"/>
              <a:ext cx="375920" cy="375920"/>
            </a:xfrm>
            <a:custGeom>
              <a:avLst/>
              <a:gdLst/>
              <a:ahLst/>
              <a:cxnLst/>
              <a:rect l="l" t="t" r="r" b="b"/>
              <a:pathLst>
                <a:path w="375920" h="375919">
                  <a:moveTo>
                    <a:pt x="0" y="375790"/>
                  </a:moveTo>
                  <a:lnTo>
                    <a:pt x="47136" y="372862"/>
                  </a:lnTo>
                  <a:lnTo>
                    <a:pt x="92527" y="364313"/>
                  </a:lnTo>
                  <a:lnTo>
                    <a:pt x="135819" y="350495"/>
                  </a:lnTo>
                  <a:lnTo>
                    <a:pt x="176659" y="331761"/>
                  </a:lnTo>
                  <a:lnTo>
                    <a:pt x="214695" y="308461"/>
                  </a:lnTo>
                  <a:lnTo>
                    <a:pt x="249575" y="280949"/>
                  </a:lnTo>
                  <a:lnTo>
                    <a:pt x="280948" y="249577"/>
                  </a:lnTo>
                  <a:lnTo>
                    <a:pt x="308459" y="214697"/>
                  </a:lnTo>
                  <a:lnTo>
                    <a:pt x="331759" y="176661"/>
                  </a:lnTo>
                  <a:lnTo>
                    <a:pt x="350494" y="135821"/>
                  </a:lnTo>
                  <a:lnTo>
                    <a:pt x="364312" y="92529"/>
                  </a:lnTo>
                  <a:lnTo>
                    <a:pt x="372861" y="47138"/>
                  </a:lnTo>
                  <a:lnTo>
                    <a:pt x="375789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872230" y="2412495"/>
              <a:ext cx="1634489" cy="737235"/>
            </a:xfrm>
            <a:custGeom>
              <a:avLst/>
              <a:gdLst/>
              <a:ahLst/>
              <a:cxnLst/>
              <a:rect l="l" t="t" r="r" b="b"/>
              <a:pathLst>
                <a:path w="1634490" h="737235">
                  <a:moveTo>
                    <a:pt x="1424773" y="736809"/>
                  </a:moveTo>
                  <a:lnTo>
                    <a:pt x="209541" y="736809"/>
                  </a:lnTo>
                  <a:lnTo>
                    <a:pt x="168476" y="732746"/>
                  </a:lnTo>
                  <a:lnTo>
                    <a:pt x="129356" y="720859"/>
                  </a:lnTo>
                  <a:lnTo>
                    <a:pt x="93289" y="701603"/>
                  </a:lnTo>
                  <a:lnTo>
                    <a:pt x="61373" y="675434"/>
                  </a:lnTo>
                  <a:lnTo>
                    <a:pt x="35204" y="643518"/>
                  </a:lnTo>
                  <a:lnTo>
                    <a:pt x="15949" y="607451"/>
                  </a:lnTo>
                  <a:lnTo>
                    <a:pt x="4061" y="568332"/>
                  </a:lnTo>
                  <a:lnTo>
                    <a:pt x="0" y="527279"/>
                  </a:lnTo>
                  <a:lnTo>
                    <a:pt x="0" y="209531"/>
                  </a:lnTo>
                  <a:lnTo>
                    <a:pt x="4061" y="168477"/>
                  </a:lnTo>
                  <a:lnTo>
                    <a:pt x="15949" y="129358"/>
                  </a:lnTo>
                  <a:lnTo>
                    <a:pt x="35204" y="93291"/>
                  </a:lnTo>
                  <a:lnTo>
                    <a:pt x="61373" y="61375"/>
                  </a:lnTo>
                  <a:lnTo>
                    <a:pt x="93289" y="35206"/>
                  </a:lnTo>
                  <a:lnTo>
                    <a:pt x="129356" y="15951"/>
                  </a:lnTo>
                  <a:lnTo>
                    <a:pt x="168476" y="4063"/>
                  </a:lnTo>
                  <a:lnTo>
                    <a:pt x="209548" y="0"/>
                  </a:lnTo>
                  <a:lnTo>
                    <a:pt x="1424767" y="0"/>
                  </a:lnTo>
                  <a:lnTo>
                    <a:pt x="1465838" y="4063"/>
                  </a:lnTo>
                  <a:lnTo>
                    <a:pt x="1504958" y="15951"/>
                  </a:lnTo>
                  <a:lnTo>
                    <a:pt x="1541025" y="35206"/>
                  </a:lnTo>
                  <a:lnTo>
                    <a:pt x="1572942" y="61375"/>
                  </a:lnTo>
                  <a:lnTo>
                    <a:pt x="1599110" y="93291"/>
                  </a:lnTo>
                  <a:lnTo>
                    <a:pt x="1618366" y="129358"/>
                  </a:lnTo>
                  <a:lnTo>
                    <a:pt x="1630253" y="168477"/>
                  </a:lnTo>
                  <a:lnTo>
                    <a:pt x="1634315" y="209531"/>
                  </a:lnTo>
                  <a:lnTo>
                    <a:pt x="1634315" y="527279"/>
                  </a:lnTo>
                  <a:lnTo>
                    <a:pt x="1630253" y="568332"/>
                  </a:lnTo>
                  <a:lnTo>
                    <a:pt x="1618366" y="607451"/>
                  </a:lnTo>
                  <a:lnTo>
                    <a:pt x="1599110" y="643518"/>
                  </a:lnTo>
                  <a:lnTo>
                    <a:pt x="1572942" y="675434"/>
                  </a:lnTo>
                  <a:lnTo>
                    <a:pt x="1541025" y="701603"/>
                  </a:lnTo>
                  <a:lnTo>
                    <a:pt x="1504958" y="720859"/>
                  </a:lnTo>
                  <a:lnTo>
                    <a:pt x="1465838" y="732746"/>
                  </a:lnTo>
                  <a:lnTo>
                    <a:pt x="1424773" y="7368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5040784" y="2416558"/>
              <a:ext cx="1466215" cy="729615"/>
            </a:xfrm>
            <a:custGeom>
              <a:avLst/>
              <a:gdLst/>
              <a:ahLst/>
              <a:cxnLst/>
              <a:rect l="l" t="t" r="r" b="b"/>
              <a:pathLst>
                <a:path w="1466215" h="729614">
                  <a:moveTo>
                    <a:pt x="1297167" y="0"/>
                  </a:moveTo>
                  <a:lnTo>
                    <a:pt x="1336279" y="11885"/>
                  </a:lnTo>
                  <a:lnTo>
                    <a:pt x="1372341" y="31138"/>
                  </a:lnTo>
                  <a:lnTo>
                    <a:pt x="1404252" y="57303"/>
                  </a:lnTo>
                  <a:lnTo>
                    <a:pt x="1430417" y="89214"/>
                  </a:lnTo>
                  <a:lnTo>
                    <a:pt x="1449670" y="125275"/>
                  </a:lnTo>
                  <a:lnTo>
                    <a:pt x="1461555" y="164389"/>
                  </a:lnTo>
                  <a:lnTo>
                    <a:pt x="1465618" y="205454"/>
                  </a:lnTo>
                  <a:lnTo>
                    <a:pt x="1465618" y="523117"/>
                  </a:lnTo>
                  <a:lnTo>
                    <a:pt x="1461555" y="564183"/>
                  </a:lnTo>
                  <a:lnTo>
                    <a:pt x="1449670" y="603296"/>
                  </a:lnTo>
                  <a:lnTo>
                    <a:pt x="1430417" y="639358"/>
                  </a:lnTo>
                  <a:lnTo>
                    <a:pt x="1404252" y="671269"/>
                  </a:lnTo>
                  <a:lnTo>
                    <a:pt x="1372341" y="697434"/>
                  </a:lnTo>
                  <a:lnTo>
                    <a:pt x="1336279" y="716687"/>
                  </a:lnTo>
                  <a:lnTo>
                    <a:pt x="1297166" y="728572"/>
                  </a:lnTo>
                  <a:lnTo>
                    <a:pt x="1289189" y="729361"/>
                  </a:lnTo>
                </a:path>
                <a:path w="1466215" h="729614">
                  <a:moveTo>
                    <a:pt x="7975" y="729361"/>
                  </a:moveTo>
                  <a:lnTo>
                    <a:pt x="0" y="728572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3492833" y="2442315"/>
              <a:ext cx="176530" cy="704215"/>
            </a:xfrm>
            <a:custGeom>
              <a:avLst/>
              <a:gdLst/>
              <a:ahLst/>
              <a:cxnLst/>
              <a:rect l="l" t="t" r="r" b="b"/>
              <a:pathLst>
                <a:path w="176530" h="704214">
                  <a:moveTo>
                    <a:pt x="73073" y="0"/>
                  </a:moveTo>
                  <a:lnTo>
                    <a:pt x="115062" y="31545"/>
                  </a:lnTo>
                  <a:lnTo>
                    <a:pt x="141227" y="63456"/>
                  </a:lnTo>
                  <a:lnTo>
                    <a:pt x="160480" y="99518"/>
                  </a:lnTo>
                  <a:lnTo>
                    <a:pt x="172366" y="138631"/>
                  </a:lnTo>
                  <a:lnTo>
                    <a:pt x="176429" y="179697"/>
                  </a:lnTo>
                  <a:lnTo>
                    <a:pt x="176429" y="497359"/>
                  </a:lnTo>
                  <a:lnTo>
                    <a:pt x="172366" y="538425"/>
                  </a:lnTo>
                  <a:lnTo>
                    <a:pt x="160480" y="577539"/>
                  </a:lnTo>
                  <a:lnTo>
                    <a:pt x="141227" y="613600"/>
                  </a:lnTo>
                  <a:lnTo>
                    <a:pt x="115062" y="645511"/>
                  </a:lnTo>
                  <a:lnTo>
                    <a:pt x="83151" y="671676"/>
                  </a:lnTo>
                  <a:lnTo>
                    <a:pt x="47089" y="690929"/>
                  </a:lnTo>
                  <a:lnTo>
                    <a:pt x="7976" y="702815"/>
                  </a:lnTo>
                  <a:lnTo>
                    <a:pt x="0" y="703604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896918" y="2981755"/>
              <a:ext cx="236680" cy="20226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3971534" y="2416558"/>
              <a:ext cx="582295" cy="729615"/>
            </a:xfrm>
            <a:custGeom>
              <a:avLst/>
              <a:gdLst/>
              <a:ahLst/>
              <a:cxnLst/>
              <a:rect l="l" t="t" r="r" b="b"/>
              <a:pathLst>
                <a:path w="582294" h="729614">
                  <a:moveTo>
                    <a:pt x="413288" y="0"/>
                  </a:moveTo>
                  <a:lnTo>
                    <a:pt x="452401" y="11885"/>
                  </a:lnTo>
                  <a:lnTo>
                    <a:pt x="488462" y="31138"/>
                  </a:lnTo>
                  <a:lnTo>
                    <a:pt x="520373" y="57303"/>
                  </a:lnTo>
                  <a:lnTo>
                    <a:pt x="546538" y="89214"/>
                  </a:lnTo>
                  <a:lnTo>
                    <a:pt x="565791" y="125275"/>
                  </a:lnTo>
                  <a:lnTo>
                    <a:pt x="577677" y="164389"/>
                  </a:lnTo>
                  <a:lnTo>
                    <a:pt x="581740" y="205454"/>
                  </a:lnTo>
                  <a:lnTo>
                    <a:pt x="581740" y="523117"/>
                  </a:lnTo>
                  <a:lnTo>
                    <a:pt x="577677" y="564183"/>
                  </a:lnTo>
                  <a:lnTo>
                    <a:pt x="565791" y="603296"/>
                  </a:lnTo>
                  <a:lnTo>
                    <a:pt x="546538" y="639358"/>
                  </a:lnTo>
                  <a:lnTo>
                    <a:pt x="520373" y="671269"/>
                  </a:lnTo>
                  <a:lnTo>
                    <a:pt x="488462" y="697434"/>
                  </a:lnTo>
                  <a:lnTo>
                    <a:pt x="452401" y="716687"/>
                  </a:lnTo>
                  <a:lnTo>
                    <a:pt x="413287" y="728572"/>
                  </a:lnTo>
                  <a:lnTo>
                    <a:pt x="405311" y="729362"/>
                  </a:lnTo>
                </a:path>
                <a:path w="582294" h="729614">
                  <a:moveTo>
                    <a:pt x="7976" y="729362"/>
                  </a:moveTo>
                  <a:lnTo>
                    <a:pt x="0" y="728572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3157187" y="1274977"/>
              <a:ext cx="3131820" cy="1725930"/>
            </a:xfrm>
            <a:custGeom>
              <a:avLst/>
              <a:gdLst/>
              <a:ahLst/>
              <a:cxnLst/>
              <a:rect l="l" t="t" r="r" b="b"/>
              <a:pathLst>
                <a:path w="3131819" h="1725930">
                  <a:moveTo>
                    <a:pt x="300240" y="1511427"/>
                  </a:moveTo>
                  <a:lnTo>
                    <a:pt x="90551" y="1300924"/>
                  </a:lnTo>
                  <a:lnTo>
                    <a:pt x="62522" y="1289278"/>
                  </a:lnTo>
                  <a:lnTo>
                    <a:pt x="32639" y="1298549"/>
                  </a:lnTo>
                  <a:lnTo>
                    <a:pt x="9283" y="1321816"/>
                  </a:lnTo>
                  <a:lnTo>
                    <a:pt x="825" y="1352207"/>
                  </a:lnTo>
                  <a:lnTo>
                    <a:pt x="15659" y="1382788"/>
                  </a:lnTo>
                  <a:lnTo>
                    <a:pt x="148323" y="1511427"/>
                  </a:lnTo>
                  <a:lnTo>
                    <a:pt x="11379" y="1637944"/>
                  </a:lnTo>
                  <a:lnTo>
                    <a:pt x="0" y="1671942"/>
                  </a:lnTo>
                  <a:lnTo>
                    <a:pt x="18707" y="1706194"/>
                  </a:lnTo>
                  <a:lnTo>
                    <a:pt x="53009" y="1725714"/>
                  </a:lnTo>
                  <a:lnTo>
                    <a:pt x="88417" y="1715554"/>
                  </a:lnTo>
                  <a:lnTo>
                    <a:pt x="300240" y="1511427"/>
                  </a:lnTo>
                  <a:close/>
                </a:path>
                <a:path w="3131819" h="1725930">
                  <a:moveTo>
                    <a:pt x="1140650" y="1343228"/>
                  </a:moveTo>
                  <a:lnTo>
                    <a:pt x="1122832" y="1308519"/>
                  </a:lnTo>
                  <a:lnTo>
                    <a:pt x="1089037" y="1288122"/>
                  </a:lnTo>
                  <a:lnTo>
                    <a:pt x="1053388" y="1297368"/>
                  </a:lnTo>
                  <a:lnTo>
                    <a:pt x="836396" y="1495983"/>
                  </a:lnTo>
                  <a:lnTo>
                    <a:pt x="1040599" y="1711807"/>
                  </a:lnTo>
                  <a:lnTo>
                    <a:pt x="1068324" y="1724164"/>
                  </a:lnTo>
                  <a:lnTo>
                    <a:pt x="1098435" y="1715668"/>
                  </a:lnTo>
                  <a:lnTo>
                    <a:pt x="1122387" y="1692998"/>
                  </a:lnTo>
                  <a:lnTo>
                    <a:pt x="1131608" y="1662849"/>
                  </a:lnTo>
                  <a:lnTo>
                    <a:pt x="1117574" y="1631886"/>
                  </a:lnTo>
                  <a:lnTo>
                    <a:pt x="988250" y="1499882"/>
                  </a:lnTo>
                  <a:lnTo>
                    <a:pt x="1128395" y="1376921"/>
                  </a:lnTo>
                  <a:lnTo>
                    <a:pt x="1140650" y="1343228"/>
                  </a:lnTo>
                  <a:close/>
                </a:path>
                <a:path w="3131819" h="1725930">
                  <a:moveTo>
                    <a:pt x="2398572" y="300215"/>
                  </a:moveTo>
                  <a:lnTo>
                    <a:pt x="2397455" y="286194"/>
                  </a:lnTo>
                  <a:lnTo>
                    <a:pt x="2393696" y="269252"/>
                  </a:lnTo>
                  <a:lnTo>
                    <a:pt x="2385999" y="255016"/>
                  </a:lnTo>
                  <a:lnTo>
                    <a:pt x="2373045" y="249161"/>
                  </a:lnTo>
                  <a:lnTo>
                    <a:pt x="2320848" y="249796"/>
                  </a:lnTo>
                  <a:lnTo>
                    <a:pt x="2268639" y="250278"/>
                  </a:lnTo>
                  <a:lnTo>
                    <a:pt x="2216442" y="250609"/>
                  </a:lnTo>
                  <a:lnTo>
                    <a:pt x="2164232" y="250799"/>
                  </a:lnTo>
                  <a:lnTo>
                    <a:pt x="2112022" y="250837"/>
                  </a:lnTo>
                  <a:lnTo>
                    <a:pt x="2059825" y="250736"/>
                  </a:lnTo>
                  <a:lnTo>
                    <a:pt x="2007616" y="250494"/>
                  </a:lnTo>
                  <a:lnTo>
                    <a:pt x="1955406" y="250088"/>
                  </a:lnTo>
                  <a:lnTo>
                    <a:pt x="1903209" y="249542"/>
                  </a:lnTo>
                  <a:lnTo>
                    <a:pt x="1851012" y="248856"/>
                  </a:lnTo>
                  <a:lnTo>
                    <a:pt x="1838159" y="254647"/>
                  </a:lnTo>
                  <a:lnTo>
                    <a:pt x="1830285" y="268782"/>
                  </a:lnTo>
                  <a:lnTo>
                    <a:pt x="1826387" y="285724"/>
                  </a:lnTo>
                  <a:lnTo>
                    <a:pt x="1825472" y="299910"/>
                  </a:lnTo>
                  <a:lnTo>
                    <a:pt x="1826590" y="314045"/>
                  </a:lnTo>
                  <a:lnTo>
                    <a:pt x="1851012" y="350964"/>
                  </a:lnTo>
                  <a:lnTo>
                    <a:pt x="1903209" y="351650"/>
                  </a:lnTo>
                  <a:lnTo>
                    <a:pt x="1955406" y="352196"/>
                  </a:lnTo>
                  <a:lnTo>
                    <a:pt x="2007616" y="352590"/>
                  </a:lnTo>
                  <a:lnTo>
                    <a:pt x="2059825" y="352831"/>
                  </a:lnTo>
                  <a:lnTo>
                    <a:pt x="2112022" y="352945"/>
                  </a:lnTo>
                  <a:lnTo>
                    <a:pt x="2164232" y="352894"/>
                  </a:lnTo>
                  <a:lnTo>
                    <a:pt x="2216442" y="352704"/>
                  </a:lnTo>
                  <a:lnTo>
                    <a:pt x="2268639" y="352374"/>
                  </a:lnTo>
                  <a:lnTo>
                    <a:pt x="2320848" y="351904"/>
                  </a:lnTo>
                  <a:lnTo>
                    <a:pt x="2373045" y="351269"/>
                  </a:lnTo>
                  <a:lnTo>
                    <a:pt x="2397671" y="314515"/>
                  </a:lnTo>
                  <a:lnTo>
                    <a:pt x="2398572" y="300215"/>
                  </a:lnTo>
                  <a:close/>
                </a:path>
                <a:path w="3131819" h="1725930">
                  <a:moveTo>
                    <a:pt x="3131223" y="60883"/>
                  </a:moveTo>
                  <a:lnTo>
                    <a:pt x="3114332" y="20129"/>
                  </a:lnTo>
                  <a:lnTo>
                    <a:pt x="3070745" y="0"/>
                  </a:lnTo>
                  <a:lnTo>
                    <a:pt x="3059671" y="1066"/>
                  </a:lnTo>
                  <a:lnTo>
                    <a:pt x="3048952" y="4254"/>
                  </a:lnTo>
                  <a:lnTo>
                    <a:pt x="3038957" y="9499"/>
                  </a:lnTo>
                  <a:lnTo>
                    <a:pt x="3030029" y="16776"/>
                  </a:lnTo>
                  <a:lnTo>
                    <a:pt x="2889199" y="157251"/>
                  </a:lnTo>
                  <a:lnTo>
                    <a:pt x="2748851" y="16776"/>
                  </a:lnTo>
                  <a:lnTo>
                    <a:pt x="2739720" y="9499"/>
                  </a:lnTo>
                  <a:lnTo>
                    <a:pt x="2729750" y="4254"/>
                  </a:lnTo>
                  <a:lnTo>
                    <a:pt x="2719146" y="1066"/>
                  </a:lnTo>
                  <a:lnTo>
                    <a:pt x="2708135" y="0"/>
                  </a:lnTo>
                  <a:lnTo>
                    <a:pt x="2697061" y="1066"/>
                  </a:lnTo>
                  <a:lnTo>
                    <a:pt x="2664066" y="20129"/>
                  </a:lnTo>
                  <a:lnTo>
                    <a:pt x="2647175" y="60883"/>
                  </a:lnTo>
                  <a:lnTo>
                    <a:pt x="2651404" y="82562"/>
                  </a:lnTo>
                  <a:lnTo>
                    <a:pt x="2664066" y="101638"/>
                  </a:lnTo>
                  <a:lnTo>
                    <a:pt x="2804414" y="242100"/>
                  </a:lnTo>
                  <a:lnTo>
                    <a:pt x="2664066" y="383057"/>
                  </a:lnTo>
                  <a:lnTo>
                    <a:pt x="2651404" y="402132"/>
                  </a:lnTo>
                  <a:lnTo>
                    <a:pt x="2647175" y="423811"/>
                  </a:lnTo>
                  <a:lnTo>
                    <a:pt x="2651404" y="445490"/>
                  </a:lnTo>
                  <a:lnTo>
                    <a:pt x="2676334" y="475195"/>
                  </a:lnTo>
                  <a:lnTo>
                    <a:pt x="2708135" y="484695"/>
                  </a:lnTo>
                  <a:lnTo>
                    <a:pt x="2719209" y="483628"/>
                  </a:lnTo>
                  <a:lnTo>
                    <a:pt x="2729928" y="480441"/>
                  </a:lnTo>
                  <a:lnTo>
                    <a:pt x="2739923" y="475195"/>
                  </a:lnTo>
                  <a:lnTo>
                    <a:pt x="2748851" y="467918"/>
                  </a:lnTo>
                  <a:lnTo>
                    <a:pt x="2889199" y="327444"/>
                  </a:lnTo>
                  <a:lnTo>
                    <a:pt x="3029547" y="467918"/>
                  </a:lnTo>
                  <a:lnTo>
                    <a:pt x="3038475" y="475195"/>
                  </a:lnTo>
                  <a:lnTo>
                    <a:pt x="3048470" y="480441"/>
                  </a:lnTo>
                  <a:lnTo>
                    <a:pt x="3059188" y="483628"/>
                  </a:lnTo>
                  <a:lnTo>
                    <a:pt x="3070263" y="484695"/>
                  </a:lnTo>
                  <a:lnTo>
                    <a:pt x="3081350" y="483628"/>
                  </a:lnTo>
                  <a:lnTo>
                    <a:pt x="3127006" y="445490"/>
                  </a:lnTo>
                  <a:lnTo>
                    <a:pt x="3131223" y="423811"/>
                  </a:lnTo>
                  <a:lnTo>
                    <a:pt x="3127006" y="402132"/>
                  </a:lnTo>
                  <a:lnTo>
                    <a:pt x="3114332" y="383057"/>
                  </a:lnTo>
                  <a:lnTo>
                    <a:pt x="2973984" y="242100"/>
                  </a:lnTo>
                  <a:lnTo>
                    <a:pt x="3114332" y="101638"/>
                  </a:lnTo>
                  <a:lnTo>
                    <a:pt x="3127006" y="82562"/>
                  </a:lnTo>
                  <a:lnTo>
                    <a:pt x="3131223" y="608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6295378" y="3355067"/>
              <a:ext cx="0" cy="5903595"/>
            </a:xfrm>
            <a:custGeom>
              <a:avLst/>
              <a:gdLst/>
              <a:ahLst/>
              <a:cxnLst/>
              <a:rect l="l" t="t" r="r" b="b"/>
              <a:pathLst>
                <a:path h="5903595">
                  <a:moveTo>
                    <a:pt x="0" y="5240605"/>
                  </a:moveTo>
                  <a:lnTo>
                    <a:pt x="0" y="5903196"/>
                  </a:lnTo>
                </a:path>
                <a:path h="5903595">
                  <a:moveTo>
                    <a:pt x="0" y="0"/>
                  </a:moveTo>
                  <a:lnTo>
                    <a:pt x="0" y="3533177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186394" y="3670705"/>
              <a:ext cx="6111875" cy="2341245"/>
            </a:xfrm>
            <a:custGeom>
              <a:avLst/>
              <a:gdLst/>
              <a:ahLst/>
              <a:cxnLst/>
              <a:rect l="l" t="t" r="r" b="b"/>
              <a:pathLst>
                <a:path w="6111875" h="2341245">
                  <a:moveTo>
                    <a:pt x="6111773" y="0"/>
                  </a:moveTo>
                  <a:lnTo>
                    <a:pt x="5190883" y="0"/>
                  </a:lnTo>
                  <a:lnTo>
                    <a:pt x="5190883" y="823709"/>
                  </a:lnTo>
                  <a:lnTo>
                    <a:pt x="5114683" y="823709"/>
                  </a:lnTo>
                  <a:lnTo>
                    <a:pt x="5114683" y="316801"/>
                  </a:lnTo>
                  <a:lnTo>
                    <a:pt x="5114683" y="0"/>
                  </a:lnTo>
                  <a:lnTo>
                    <a:pt x="0" y="0"/>
                  </a:lnTo>
                  <a:lnTo>
                    <a:pt x="0" y="316801"/>
                  </a:lnTo>
                  <a:lnTo>
                    <a:pt x="0" y="823709"/>
                  </a:lnTo>
                  <a:lnTo>
                    <a:pt x="0" y="2024227"/>
                  </a:lnTo>
                  <a:lnTo>
                    <a:pt x="0" y="2341016"/>
                  </a:lnTo>
                  <a:lnTo>
                    <a:pt x="6111773" y="2341016"/>
                  </a:lnTo>
                  <a:lnTo>
                    <a:pt x="6111773" y="2024227"/>
                  </a:lnTo>
                  <a:lnTo>
                    <a:pt x="6111773" y="823709"/>
                  </a:lnTo>
                  <a:lnTo>
                    <a:pt x="6111773" y="0"/>
                  </a:lnTo>
                  <a:close/>
                </a:path>
              </a:pathLst>
            </a:custGeom>
            <a:solidFill>
              <a:srgbClr val="C7DE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186476" y="3670696"/>
              <a:ext cx="6111875" cy="2341245"/>
            </a:xfrm>
            <a:custGeom>
              <a:avLst/>
              <a:gdLst/>
              <a:ahLst/>
              <a:cxnLst/>
              <a:rect l="l" t="t" r="r" b="b"/>
              <a:pathLst>
                <a:path w="6111875" h="2341245">
                  <a:moveTo>
                    <a:pt x="0" y="0"/>
                  </a:moveTo>
                  <a:lnTo>
                    <a:pt x="6111485" y="0"/>
                  </a:lnTo>
                  <a:lnTo>
                    <a:pt x="6111485" y="2340917"/>
                  </a:lnTo>
                  <a:lnTo>
                    <a:pt x="0" y="2340917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102081" y="3480577"/>
              <a:ext cx="4199255" cy="1014094"/>
            </a:xfrm>
            <a:custGeom>
              <a:avLst/>
              <a:gdLst/>
              <a:ahLst/>
              <a:cxnLst/>
              <a:rect l="l" t="t" r="r" b="b"/>
              <a:pathLst>
                <a:path w="4199255" h="1014095">
                  <a:moveTo>
                    <a:pt x="0" y="1013835"/>
                  </a:moveTo>
                  <a:lnTo>
                    <a:pt x="4199008" y="1013835"/>
                  </a:lnTo>
                  <a:lnTo>
                    <a:pt x="4199008" y="0"/>
                  </a:lnTo>
                  <a:lnTo>
                    <a:pt x="0" y="0"/>
                  </a:lnTo>
                  <a:lnTo>
                    <a:pt x="0" y="1013835"/>
                  </a:lnTo>
                  <a:close/>
                </a:path>
              </a:pathLst>
            </a:custGeom>
            <a:solidFill>
              <a:srgbClr val="E8C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339190" y="3480578"/>
              <a:ext cx="0" cy="1009650"/>
            </a:xfrm>
            <a:custGeom>
              <a:avLst/>
              <a:gdLst/>
              <a:ahLst/>
              <a:cxnLst/>
              <a:rect l="l" t="t" r="r" b="b"/>
              <a:pathLst>
                <a:path h="1009650">
                  <a:moveTo>
                    <a:pt x="0" y="0"/>
                  </a:moveTo>
                  <a:lnTo>
                    <a:pt x="0" y="100965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446133" y="3694188"/>
              <a:ext cx="6073775" cy="2317750"/>
            </a:xfrm>
            <a:custGeom>
              <a:avLst/>
              <a:gdLst/>
              <a:ahLst/>
              <a:cxnLst/>
              <a:rect l="l" t="t" r="r" b="b"/>
              <a:pathLst>
                <a:path w="6073775" h="2317750">
                  <a:moveTo>
                    <a:pt x="6073419" y="0"/>
                  </a:moveTo>
                  <a:lnTo>
                    <a:pt x="5212512" y="0"/>
                  </a:lnTo>
                  <a:lnTo>
                    <a:pt x="5212512" y="800227"/>
                  </a:lnTo>
                  <a:lnTo>
                    <a:pt x="5136312" y="800227"/>
                  </a:lnTo>
                  <a:lnTo>
                    <a:pt x="5136312" y="0"/>
                  </a:lnTo>
                  <a:lnTo>
                    <a:pt x="0" y="0"/>
                  </a:lnTo>
                  <a:lnTo>
                    <a:pt x="0" y="800227"/>
                  </a:lnTo>
                  <a:lnTo>
                    <a:pt x="0" y="2317534"/>
                  </a:lnTo>
                  <a:lnTo>
                    <a:pt x="6073419" y="2317534"/>
                  </a:lnTo>
                  <a:lnTo>
                    <a:pt x="6073419" y="800227"/>
                  </a:lnTo>
                  <a:lnTo>
                    <a:pt x="6073419" y="0"/>
                  </a:lnTo>
                  <a:close/>
                </a:path>
              </a:pathLst>
            </a:custGeom>
            <a:solidFill>
              <a:srgbClr val="C7DE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5557658" y="3694187"/>
              <a:ext cx="0" cy="2314575"/>
            </a:xfrm>
            <a:custGeom>
              <a:avLst/>
              <a:gdLst/>
              <a:ahLst/>
              <a:cxnLst/>
              <a:rect l="l" t="t" r="r" b="b"/>
              <a:pathLst>
                <a:path h="2314575">
                  <a:moveTo>
                    <a:pt x="0" y="0"/>
                  </a:moveTo>
                  <a:lnTo>
                    <a:pt x="0" y="2314574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383436" y="3480577"/>
              <a:ext cx="4199255" cy="1014094"/>
            </a:xfrm>
            <a:custGeom>
              <a:avLst/>
              <a:gdLst/>
              <a:ahLst/>
              <a:cxnLst/>
              <a:rect l="l" t="t" r="r" b="b"/>
              <a:pathLst>
                <a:path w="4199255" h="1014095">
                  <a:moveTo>
                    <a:pt x="0" y="1013835"/>
                  </a:moveTo>
                  <a:lnTo>
                    <a:pt x="4199008" y="1013835"/>
                  </a:lnTo>
                  <a:lnTo>
                    <a:pt x="4199008" y="0"/>
                  </a:lnTo>
                  <a:lnTo>
                    <a:pt x="0" y="0"/>
                  </a:lnTo>
                  <a:lnTo>
                    <a:pt x="0" y="1013835"/>
                  </a:lnTo>
                  <a:close/>
                </a:path>
              </a:pathLst>
            </a:custGeom>
            <a:solidFill>
              <a:srgbClr val="E8C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4620544" y="3480578"/>
              <a:ext cx="0" cy="1009650"/>
            </a:xfrm>
            <a:custGeom>
              <a:avLst/>
              <a:gdLst/>
              <a:ahLst/>
              <a:cxnLst/>
              <a:rect l="l" t="t" r="r" b="b"/>
              <a:pathLst>
                <a:path h="1009650">
                  <a:moveTo>
                    <a:pt x="0" y="0"/>
                  </a:moveTo>
                  <a:lnTo>
                    <a:pt x="0" y="100965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5798744" y="6926349"/>
              <a:ext cx="1929130" cy="1669414"/>
            </a:xfrm>
            <a:custGeom>
              <a:avLst/>
              <a:gdLst/>
              <a:ahLst/>
              <a:cxnLst/>
              <a:rect l="l" t="t" r="r" b="b"/>
              <a:pathLst>
                <a:path w="1929130" h="1669415">
                  <a:moveTo>
                    <a:pt x="0" y="1669323"/>
                  </a:moveTo>
                  <a:lnTo>
                    <a:pt x="1928606" y="1669323"/>
                  </a:lnTo>
                  <a:lnTo>
                    <a:pt x="1928606" y="0"/>
                  </a:lnTo>
                  <a:lnTo>
                    <a:pt x="0" y="0"/>
                  </a:lnTo>
                  <a:lnTo>
                    <a:pt x="0" y="1669323"/>
                  </a:lnTo>
                  <a:close/>
                </a:path>
              </a:pathLst>
            </a:custGeom>
            <a:solidFill>
              <a:srgbClr val="FFD6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5798745" y="6850149"/>
              <a:ext cx="1924050" cy="76200"/>
            </a:xfrm>
            <a:custGeom>
              <a:avLst/>
              <a:gdLst/>
              <a:ahLst/>
              <a:cxnLst/>
              <a:rect l="l" t="t" r="r" b="b"/>
              <a:pathLst>
                <a:path w="1924050" h="76200">
                  <a:moveTo>
                    <a:pt x="0" y="0"/>
                  </a:moveTo>
                  <a:lnTo>
                    <a:pt x="1924050" y="0"/>
                  </a:lnTo>
                  <a:lnTo>
                    <a:pt x="1924050" y="762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60648" y="3987495"/>
              <a:ext cx="1929130" cy="1707514"/>
            </a:xfrm>
            <a:custGeom>
              <a:avLst/>
              <a:gdLst/>
              <a:ahLst/>
              <a:cxnLst/>
              <a:rect l="l" t="t" r="r" b="b"/>
              <a:pathLst>
                <a:path w="1929130" h="1707514">
                  <a:moveTo>
                    <a:pt x="1928606" y="1707427"/>
                  </a:moveTo>
                  <a:lnTo>
                    <a:pt x="0" y="1707427"/>
                  </a:lnTo>
                  <a:lnTo>
                    <a:pt x="0" y="0"/>
                  </a:lnTo>
                  <a:lnTo>
                    <a:pt x="1928606" y="0"/>
                  </a:lnTo>
                  <a:lnTo>
                    <a:pt x="1928606" y="1707427"/>
                  </a:lnTo>
                  <a:close/>
                </a:path>
              </a:pathLst>
            </a:custGeom>
            <a:solidFill>
              <a:srgbClr val="D0C7E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353655"/>
              <a:ext cx="2488341" cy="18796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36502" y="7550365"/>
              <a:ext cx="2851497" cy="648969"/>
            </a:xfrm>
            <a:prstGeom prst="rect">
              <a:avLst/>
            </a:prstGeom>
          </p:spPr>
        </p:pic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6549669" y="1394395"/>
            <a:ext cx="4521200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200" spc="-1260" dirty="0"/>
              <a:t>P</a:t>
            </a:r>
            <a:r>
              <a:rPr sz="10200" spc="-520" dirty="0"/>
              <a:t>r</a:t>
            </a:r>
            <a:r>
              <a:rPr sz="10200" spc="-655" dirty="0"/>
              <a:t>o</a:t>
            </a:r>
            <a:r>
              <a:rPr sz="10200" spc="-855" dirty="0"/>
              <a:t>b</a:t>
            </a:r>
            <a:r>
              <a:rPr sz="10200" spc="-295" dirty="0"/>
              <a:t>l</a:t>
            </a:r>
            <a:r>
              <a:rPr sz="10200" spc="-585" dirty="0"/>
              <a:t>e</a:t>
            </a:r>
            <a:r>
              <a:rPr sz="10200" spc="-919" dirty="0"/>
              <a:t>m</a:t>
            </a:r>
            <a:endParaRPr sz="10200"/>
          </a:p>
        </p:txBody>
      </p:sp>
      <p:sp>
        <p:nvSpPr>
          <p:cNvPr id="40" name="object 40"/>
          <p:cNvSpPr txBox="1"/>
          <p:nvPr/>
        </p:nvSpPr>
        <p:spPr>
          <a:xfrm>
            <a:off x="3102081" y="3605811"/>
            <a:ext cx="4199255" cy="21990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80645" algn="ctr">
              <a:lnSpc>
                <a:spcPct val="100000"/>
              </a:lnSpc>
              <a:spcBef>
                <a:spcPts val="115"/>
              </a:spcBef>
            </a:pPr>
            <a:r>
              <a:rPr sz="3850" b="1" spc="135" dirty="0"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3850" b="1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850" b="1" spc="50" dirty="0">
                <a:latin typeface="Times New Roman" panose="02020603050405020304"/>
                <a:cs typeface="Times New Roman" panose="02020603050405020304"/>
              </a:rPr>
              <a:t>01</a:t>
            </a:r>
            <a:endParaRPr sz="3850">
              <a:latin typeface="Times New Roman" panose="02020603050405020304"/>
              <a:cs typeface="Times New Roman" panose="02020603050405020304"/>
            </a:endParaRPr>
          </a:p>
          <a:p>
            <a:pPr marL="271780" marR="226060" algn="ctr">
              <a:lnSpc>
                <a:spcPct val="117000"/>
              </a:lnSpc>
              <a:spcBef>
                <a:spcPts val="2785"/>
              </a:spcBef>
            </a:pPr>
            <a:r>
              <a:rPr sz="3450" b="1" spc="85" dirty="0"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3450" b="1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450" b="1" spc="114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3450" b="1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450" b="1" spc="10" dirty="0">
                <a:latin typeface="Times New Roman" panose="02020603050405020304"/>
                <a:cs typeface="Times New Roman" panose="02020603050405020304"/>
              </a:rPr>
              <a:t>fraud </a:t>
            </a:r>
            <a:r>
              <a:rPr sz="3450" b="1" spc="-84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450" b="1" spc="160" dirty="0">
                <a:latin typeface="Times New Roman" panose="02020603050405020304"/>
                <a:cs typeface="Times New Roman" panose="02020603050405020304"/>
              </a:rPr>
              <a:t>prevention</a:t>
            </a:r>
            <a:endParaRPr sz="3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251733" y="3629302"/>
            <a:ext cx="4366260" cy="21221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33985" algn="ctr">
              <a:lnSpc>
                <a:spcPct val="100000"/>
              </a:lnSpc>
              <a:spcBef>
                <a:spcPts val="115"/>
              </a:spcBef>
            </a:pPr>
            <a:r>
              <a:rPr sz="3850" b="1" spc="135" dirty="0"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3850" b="1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850" b="1" spc="50" dirty="0">
                <a:latin typeface="Times New Roman" panose="02020603050405020304"/>
                <a:cs typeface="Times New Roman" panose="02020603050405020304"/>
              </a:rPr>
              <a:t>02</a:t>
            </a:r>
            <a:endParaRPr sz="3850">
              <a:latin typeface="Times New Roman" panose="02020603050405020304"/>
              <a:cs typeface="Times New Roman" panose="02020603050405020304"/>
            </a:endParaRPr>
          </a:p>
          <a:p>
            <a:pPr marL="12065" marR="5080" algn="ctr">
              <a:lnSpc>
                <a:spcPct val="117000"/>
              </a:lnSpc>
              <a:spcBef>
                <a:spcPts val="2180"/>
              </a:spcBef>
            </a:pPr>
            <a:r>
              <a:rPr sz="3450" b="1" spc="120" dirty="0">
                <a:latin typeface="Times New Roman" panose="02020603050405020304"/>
                <a:cs typeface="Times New Roman" panose="02020603050405020304"/>
              </a:rPr>
              <a:t>Customer</a:t>
            </a:r>
            <a:r>
              <a:rPr sz="3450" b="1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450" b="1" spc="90" dirty="0">
                <a:latin typeface="Times New Roman" panose="02020603050405020304"/>
                <a:cs typeface="Times New Roman" panose="02020603050405020304"/>
              </a:rPr>
              <a:t>service</a:t>
            </a:r>
            <a:r>
              <a:rPr sz="3450" b="1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450" b="1" spc="114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3450" b="1" spc="-8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450" b="1" spc="55" dirty="0">
                <a:latin typeface="Times New Roman" panose="02020603050405020304"/>
                <a:cs typeface="Times New Roman" panose="02020603050405020304"/>
              </a:rPr>
              <a:t>support</a:t>
            </a:r>
            <a:endParaRPr sz="3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042038" y="2570051"/>
            <a:ext cx="129476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b="1" spc="45" dirty="0">
                <a:latin typeface="Times New Roman" panose="02020603050405020304"/>
                <a:cs typeface="Times New Roman" panose="02020603050405020304"/>
              </a:rPr>
              <a:t>PAGE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35" dirty="0">
                <a:latin typeface="Times New Roman" panose="02020603050405020304"/>
                <a:cs typeface="Times New Roman" panose="02020603050405020304"/>
              </a:rPr>
              <a:t>05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186406" y="6317280"/>
            <a:ext cx="5114925" cy="1014094"/>
            <a:chOff x="2186406" y="6317280"/>
            <a:chExt cx="5114925" cy="1014094"/>
          </a:xfrm>
        </p:grpSpPr>
        <p:sp>
          <p:nvSpPr>
            <p:cNvPr id="44" name="object 44"/>
            <p:cNvSpPr/>
            <p:nvPr/>
          </p:nvSpPr>
          <p:spPr>
            <a:xfrm>
              <a:off x="2186406" y="6824198"/>
              <a:ext cx="5114925" cy="507365"/>
            </a:xfrm>
            <a:custGeom>
              <a:avLst/>
              <a:gdLst/>
              <a:ahLst/>
              <a:cxnLst/>
              <a:rect l="l" t="t" r="r" b="b"/>
              <a:pathLst>
                <a:path w="5114925" h="507365">
                  <a:moveTo>
                    <a:pt x="0" y="506918"/>
                  </a:moveTo>
                  <a:lnTo>
                    <a:pt x="5114684" y="506918"/>
                  </a:lnTo>
                  <a:lnTo>
                    <a:pt x="5114684" y="0"/>
                  </a:lnTo>
                  <a:lnTo>
                    <a:pt x="0" y="0"/>
                  </a:lnTo>
                  <a:lnTo>
                    <a:pt x="0" y="506918"/>
                  </a:lnTo>
                  <a:close/>
                </a:path>
              </a:pathLst>
            </a:custGeom>
            <a:solidFill>
              <a:srgbClr val="C7DE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102082" y="6317280"/>
              <a:ext cx="4199255" cy="1014094"/>
            </a:xfrm>
            <a:custGeom>
              <a:avLst/>
              <a:gdLst/>
              <a:ahLst/>
              <a:cxnLst/>
              <a:rect l="l" t="t" r="r" b="b"/>
              <a:pathLst>
                <a:path w="4199255" h="1014095">
                  <a:moveTo>
                    <a:pt x="0" y="1013835"/>
                  </a:moveTo>
                  <a:lnTo>
                    <a:pt x="4199008" y="1013835"/>
                  </a:lnTo>
                  <a:lnTo>
                    <a:pt x="4199008" y="0"/>
                  </a:lnTo>
                  <a:lnTo>
                    <a:pt x="0" y="0"/>
                  </a:lnTo>
                  <a:lnTo>
                    <a:pt x="0" y="1013835"/>
                  </a:lnTo>
                  <a:close/>
                </a:path>
              </a:pathLst>
            </a:custGeom>
            <a:solidFill>
              <a:srgbClr val="E8C7E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6" name="object 46"/>
          <p:cNvGrpSpPr/>
          <p:nvPr/>
        </p:nvGrpSpPr>
        <p:grpSpPr>
          <a:xfrm>
            <a:off x="9408104" y="6262204"/>
            <a:ext cx="6188075" cy="2941320"/>
            <a:chOff x="9408104" y="6262204"/>
            <a:chExt cx="6188075" cy="2941320"/>
          </a:xfrm>
        </p:grpSpPr>
        <p:sp>
          <p:nvSpPr>
            <p:cNvPr id="47" name="object 47"/>
            <p:cNvSpPr/>
            <p:nvPr/>
          </p:nvSpPr>
          <p:spPr>
            <a:xfrm>
              <a:off x="9446133" y="6824204"/>
              <a:ext cx="6111875" cy="2341245"/>
            </a:xfrm>
            <a:custGeom>
              <a:avLst/>
              <a:gdLst/>
              <a:ahLst/>
              <a:cxnLst/>
              <a:rect l="l" t="t" r="r" b="b"/>
              <a:pathLst>
                <a:path w="6111875" h="2341245">
                  <a:moveTo>
                    <a:pt x="6111760" y="0"/>
                  </a:moveTo>
                  <a:lnTo>
                    <a:pt x="0" y="0"/>
                  </a:lnTo>
                  <a:lnTo>
                    <a:pt x="0" y="489940"/>
                  </a:lnTo>
                  <a:lnTo>
                    <a:pt x="0" y="2341029"/>
                  </a:lnTo>
                  <a:lnTo>
                    <a:pt x="6111760" y="2341029"/>
                  </a:lnTo>
                  <a:lnTo>
                    <a:pt x="6111760" y="489940"/>
                  </a:lnTo>
                  <a:lnTo>
                    <a:pt x="6111760" y="0"/>
                  </a:lnTo>
                  <a:close/>
                </a:path>
              </a:pathLst>
            </a:custGeom>
            <a:solidFill>
              <a:srgbClr val="C7DE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9446204" y="6824197"/>
              <a:ext cx="6111875" cy="2341245"/>
            </a:xfrm>
            <a:custGeom>
              <a:avLst/>
              <a:gdLst/>
              <a:ahLst/>
              <a:cxnLst/>
              <a:rect l="l" t="t" r="r" b="b"/>
              <a:pathLst>
                <a:path w="6111875" h="2341245">
                  <a:moveTo>
                    <a:pt x="0" y="0"/>
                  </a:moveTo>
                  <a:lnTo>
                    <a:pt x="6111485" y="0"/>
                  </a:lnTo>
                  <a:lnTo>
                    <a:pt x="6111485" y="2340917"/>
                  </a:lnTo>
                  <a:lnTo>
                    <a:pt x="0" y="2340917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0316233" y="6262204"/>
              <a:ext cx="4237355" cy="76200"/>
            </a:xfrm>
            <a:custGeom>
              <a:avLst/>
              <a:gdLst/>
              <a:ahLst/>
              <a:cxnLst/>
              <a:rect l="l" t="t" r="r" b="b"/>
              <a:pathLst>
                <a:path w="4237355" h="76200">
                  <a:moveTo>
                    <a:pt x="0" y="0"/>
                  </a:moveTo>
                  <a:lnTo>
                    <a:pt x="4237079" y="0"/>
                  </a:lnTo>
                  <a:lnTo>
                    <a:pt x="4237079" y="762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10316205" y="6338404"/>
            <a:ext cx="4237355" cy="975994"/>
          </a:xfrm>
          <a:prstGeom prst="rect">
            <a:avLst/>
          </a:prstGeom>
          <a:solidFill>
            <a:srgbClr val="E8C7E3"/>
          </a:solidFill>
        </p:spPr>
        <p:txBody>
          <a:bodyPr vert="horz" wrap="square" lIns="0" tIns="142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sz="3850" b="1" spc="135" dirty="0"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3850" b="1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850" b="1" spc="50" dirty="0">
                <a:latin typeface="Times New Roman" panose="02020603050405020304"/>
                <a:cs typeface="Times New Roman" panose="02020603050405020304"/>
              </a:rPr>
              <a:t>04</a:t>
            </a:r>
            <a:endParaRPr sz="385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2148306" y="6317280"/>
          <a:ext cx="6226175" cy="2886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53025"/>
                <a:gridCol w="958850"/>
              </a:tblGrid>
              <a:tr h="506917">
                <a:tc rowSpan="2">
                  <a:txBody>
                    <a:bodyPr/>
                    <a:lstStyle/>
                    <a:p>
                      <a:pPr marL="91503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3850" b="1" spc="135" dirty="0">
                          <a:latin typeface="Times New Roman" panose="02020603050405020304"/>
                          <a:cs typeface="Times New Roman" panose="02020603050405020304"/>
                        </a:rPr>
                        <a:t>Problem</a:t>
                      </a:r>
                      <a:r>
                        <a:rPr sz="3850" b="1" spc="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3850" b="1" spc="50" dirty="0">
                          <a:latin typeface="Times New Roman" panose="02020603050405020304"/>
                          <a:cs typeface="Times New Roman" panose="02020603050405020304"/>
                        </a:rPr>
                        <a:t>03</a:t>
                      </a:r>
                      <a:endParaRPr sz="38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63195" marB="0">
                    <a:lnR w="762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solidFill>
                      <a:srgbClr val="FDFAE6"/>
                    </a:solidFill>
                  </a:tcPr>
                </a:tc>
              </a:tr>
              <a:tr h="506918">
                <a:tc vMerge="1">
                  <a:tcPr marL="0" marR="0" marT="163195" marB="0">
                    <a:lnR w="762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solidFill>
                      <a:srgbClr val="C7DEE8"/>
                    </a:solidFill>
                  </a:tcPr>
                </a:tc>
              </a:tr>
              <a:tr h="1833999">
                <a:tc gridSpan="2">
                  <a:txBody>
                    <a:bodyPr/>
                    <a:lstStyle/>
                    <a:p>
                      <a:pPr marL="1911985" marR="1623060" indent="-391795">
                        <a:lnSpc>
                          <a:spcPct val="117000"/>
                        </a:lnSpc>
                        <a:spcBef>
                          <a:spcPts val="970"/>
                        </a:spcBef>
                      </a:pPr>
                      <a:r>
                        <a:rPr sz="3450" b="1" spc="140" dirty="0">
                          <a:latin typeface="Times New Roman" panose="02020603050405020304"/>
                          <a:cs typeface="Times New Roman" panose="02020603050405020304"/>
                        </a:rPr>
                        <a:t>Enhanced</a:t>
                      </a:r>
                      <a:r>
                        <a:rPr sz="3450" b="1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3450" b="1" spc="20" dirty="0">
                          <a:latin typeface="Times New Roman" panose="02020603050405020304"/>
                          <a:cs typeface="Times New Roman" panose="02020603050405020304"/>
                        </a:rPr>
                        <a:t>user </a:t>
                      </a:r>
                      <a:r>
                        <a:rPr sz="3450" b="1" spc="-8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3450" b="1" spc="135" dirty="0">
                          <a:latin typeface="Times New Roman" panose="02020603050405020304"/>
                          <a:cs typeface="Times New Roman" panose="02020603050405020304"/>
                        </a:rPr>
                        <a:t>experience</a:t>
                      </a:r>
                      <a:endParaRPr sz="34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3189" marB="0">
                    <a:lnR w="7620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C7DEE8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52" name="object 52"/>
          <p:cNvSpPr txBox="1"/>
          <p:nvPr/>
        </p:nvSpPr>
        <p:spPr>
          <a:xfrm>
            <a:off x="10922611" y="7682392"/>
            <a:ext cx="3040380" cy="554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50" b="1" spc="125" dirty="0">
                <a:latin typeface="Times New Roman" panose="02020603050405020304"/>
                <a:cs typeface="Times New Roman" panose="02020603050405020304"/>
              </a:rPr>
              <a:t>Cost</a:t>
            </a:r>
            <a:r>
              <a:rPr sz="345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450" b="1" spc="155" dirty="0">
                <a:latin typeface="Times New Roman" panose="02020603050405020304"/>
                <a:cs typeface="Times New Roman" panose="02020603050405020304"/>
              </a:rPr>
              <a:t>efficiency</a:t>
            </a:r>
            <a:endParaRPr sz="34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7DEE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74935"/>
            <a:chOff x="0" y="0"/>
            <a:chExt cx="18288000" cy="1027493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8288000" cy="10274300"/>
            </a:xfrm>
            <a:custGeom>
              <a:avLst/>
              <a:gdLst/>
              <a:ahLst/>
              <a:cxnLst/>
              <a:rect l="l" t="t" r="r" b="b"/>
              <a:pathLst>
                <a:path w="18288000" h="10274300">
                  <a:moveTo>
                    <a:pt x="182880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8238293" y="25400"/>
                  </a:lnTo>
                  <a:lnTo>
                    <a:pt x="18238293" y="558800"/>
                  </a:lnTo>
                  <a:lnTo>
                    <a:pt x="17708614" y="558800"/>
                  </a:lnTo>
                  <a:lnTo>
                    <a:pt x="17708614" y="25793"/>
                  </a:lnTo>
                  <a:lnTo>
                    <a:pt x="17655172" y="25793"/>
                  </a:lnTo>
                  <a:lnTo>
                    <a:pt x="17655172" y="558800"/>
                  </a:lnTo>
                  <a:lnTo>
                    <a:pt x="17125493" y="558800"/>
                  </a:lnTo>
                  <a:lnTo>
                    <a:pt x="17125493" y="25793"/>
                  </a:lnTo>
                  <a:lnTo>
                    <a:pt x="17071950" y="25793"/>
                  </a:lnTo>
                  <a:lnTo>
                    <a:pt x="17071950" y="558800"/>
                  </a:lnTo>
                  <a:lnTo>
                    <a:pt x="16542271" y="558800"/>
                  </a:lnTo>
                  <a:lnTo>
                    <a:pt x="16542271" y="25793"/>
                  </a:lnTo>
                  <a:lnTo>
                    <a:pt x="16488740" y="25793"/>
                  </a:lnTo>
                  <a:lnTo>
                    <a:pt x="16488740" y="558800"/>
                  </a:lnTo>
                  <a:lnTo>
                    <a:pt x="15959062" y="558800"/>
                  </a:lnTo>
                  <a:lnTo>
                    <a:pt x="15959062" y="25793"/>
                  </a:lnTo>
                  <a:lnTo>
                    <a:pt x="15905518" y="25793"/>
                  </a:lnTo>
                  <a:lnTo>
                    <a:pt x="15905518" y="558800"/>
                  </a:lnTo>
                  <a:lnTo>
                    <a:pt x="15375827" y="558800"/>
                  </a:lnTo>
                  <a:lnTo>
                    <a:pt x="15375827" y="25793"/>
                  </a:lnTo>
                  <a:lnTo>
                    <a:pt x="15322284" y="25793"/>
                  </a:lnTo>
                  <a:lnTo>
                    <a:pt x="15322284" y="558800"/>
                  </a:lnTo>
                  <a:lnTo>
                    <a:pt x="14792605" y="558800"/>
                  </a:lnTo>
                  <a:lnTo>
                    <a:pt x="14792605" y="25793"/>
                  </a:lnTo>
                  <a:lnTo>
                    <a:pt x="14739061" y="25793"/>
                  </a:lnTo>
                  <a:lnTo>
                    <a:pt x="14739061" y="558800"/>
                  </a:lnTo>
                  <a:lnTo>
                    <a:pt x="14209382" y="558800"/>
                  </a:lnTo>
                  <a:lnTo>
                    <a:pt x="14209382" y="25793"/>
                  </a:lnTo>
                  <a:lnTo>
                    <a:pt x="14155852" y="25793"/>
                  </a:lnTo>
                  <a:lnTo>
                    <a:pt x="14155852" y="558800"/>
                  </a:lnTo>
                  <a:lnTo>
                    <a:pt x="13626173" y="558800"/>
                  </a:lnTo>
                  <a:lnTo>
                    <a:pt x="13626173" y="25793"/>
                  </a:lnTo>
                  <a:lnTo>
                    <a:pt x="13572630" y="25793"/>
                  </a:lnTo>
                  <a:lnTo>
                    <a:pt x="13572630" y="558800"/>
                  </a:lnTo>
                  <a:lnTo>
                    <a:pt x="13042951" y="558800"/>
                  </a:lnTo>
                  <a:lnTo>
                    <a:pt x="13042951" y="25793"/>
                  </a:lnTo>
                  <a:lnTo>
                    <a:pt x="12989408" y="25793"/>
                  </a:lnTo>
                  <a:lnTo>
                    <a:pt x="12989408" y="558800"/>
                  </a:lnTo>
                  <a:lnTo>
                    <a:pt x="12459716" y="558800"/>
                  </a:lnTo>
                  <a:lnTo>
                    <a:pt x="12459716" y="25793"/>
                  </a:lnTo>
                  <a:lnTo>
                    <a:pt x="12406173" y="25793"/>
                  </a:lnTo>
                  <a:lnTo>
                    <a:pt x="12406173" y="558800"/>
                  </a:lnTo>
                  <a:lnTo>
                    <a:pt x="11876494" y="558800"/>
                  </a:lnTo>
                  <a:lnTo>
                    <a:pt x="11876494" y="25793"/>
                  </a:lnTo>
                  <a:lnTo>
                    <a:pt x="11822963" y="25793"/>
                  </a:lnTo>
                  <a:lnTo>
                    <a:pt x="11822963" y="558800"/>
                  </a:lnTo>
                  <a:lnTo>
                    <a:pt x="11293285" y="558800"/>
                  </a:lnTo>
                  <a:lnTo>
                    <a:pt x="11293285" y="25793"/>
                  </a:lnTo>
                  <a:lnTo>
                    <a:pt x="11239741" y="25793"/>
                  </a:lnTo>
                  <a:lnTo>
                    <a:pt x="11239741" y="558800"/>
                  </a:lnTo>
                  <a:lnTo>
                    <a:pt x="10710062" y="558800"/>
                  </a:lnTo>
                  <a:lnTo>
                    <a:pt x="10710062" y="25793"/>
                  </a:lnTo>
                  <a:lnTo>
                    <a:pt x="10656532" y="25793"/>
                  </a:lnTo>
                  <a:lnTo>
                    <a:pt x="10656532" y="558800"/>
                  </a:lnTo>
                  <a:lnTo>
                    <a:pt x="10126840" y="558800"/>
                  </a:lnTo>
                  <a:lnTo>
                    <a:pt x="10126840" y="25793"/>
                  </a:lnTo>
                  <a:lnTo>
                    <a:pt x="10073310" y="25793"/>
                  </a:lnTo>
                  <a:lnTo>
                    <a:pt x="10073310" y="558800"/>
                  </a:lnTo>
                  <a:lnTo>
                    <a:pt x="9543605" y="558800"/>
                  </a:lnTo>
                  <a:lnTo>
                    <a:pt x="9543605" y="25793"/>
                  </a:lnTo>
                  <a:lnTo>
                    <a:pt x="9490075" y="25793"/>
                  </a:lnTo>
                  <a:lnTo>
                    <a:pt x="9490075" y="558800"/>
                  </a:lnTo>
                  <a:lnTo>
                    <a:pt x="8960396" y="558800"/>
                  </a:lnTo>
                  <a:lnTo>
                    <a:pt x="8960396" y="25793"/>
                  </a:lnTo>
                  <a:lnTo>
                    <a:pt x="8906853" y="25793"/>
                  </a:lnTo>
                  <a:lnTo>
                    <a:pt x="8906853" y="558800"/>
                  </a:lnTo>
                  <a:lnTo>
                    <a:pt x="8377174" y="558800"/>
                  </a:lnTo>
                  <a:lnTo>
                    <a:pt x="8377174" y="25793"/>
                  </a:lnTo>
                  <a:lnTo>
                    <a:pt x="8323643" y="25793"/>
                  </a:lnTo>
                  <a:lnTo>
                    <a:pt x="8323643" y="558800"/>
                  </a:lnTo>
                  <a:lnTo>
                    <a:pt x="7793964" y="558800"/>
                  </a:lnTo>
                  <a:lnTo>
                    <a:pt x="7793964" y="25793"/>
                  </a:lnTo>
                  <a:lnTo>
                    <a:pt x="7740421" y="25793"/>
                  </a:lnTo>
                  <a:lnTo>
                    <a:pt x="7740421" y="558800"/>
                  </a:lnTo>
                  <a:lnTo>
                    <a:pt x="7210742" y="558800"/>
                  </a:lnTo>
                  <a:lnTo>
                    <a:pt x="7210742" y="25793"/>
                  </a:lnTo>
                  <a:lnTo>
                    <a:pt x="7157199" y="25793"/>
                  </a:lnTo>
                  <a:lnTo>
                    <a:pt x="7157199" y="558800"/>
                  </a:lnTo>
                  <a:lnTo>
                    <a:pt x="6627520" y="558800"/>
                  </a:lnTo>
                  <a:lnTo>
                    <a:pt x="6627520" y="25793"/>
                  </a:lnTo>
                  <a:lnTo>
                    <a:pt x="6573990" y="25793"/>
                  </a:lnTo>
                  <a:lnTo>
                    <a:pt x="6573990" y="558800"/>
                  </a:lnTo>
                  <a:lnTo>
                    <a:pt x="6044285" y="558800"/>
                  </a:lnTo>
                  <a:lnTo>
                    <a:pt x="6044285" y="25793"/>
                  </a:lnTo>
                  <a:lnTo>
                    <a:pt x="5990755" y="25793"/>
                  </a:lnTo>
                  <a:lnTo>
                    <a:pt x="5990755" y="558800"/>
                  </a:lnTo>
                  <a:lnTo>
                    <a:pt x="5461076" y="558800"/>
                  </a:lnTo>
                  <a:lnTo>
                    <a:pt x="5461076" y="25793"/>
                  </a:lnTo>
                  <a:lnTo>
                    <a:pt x="5407533" y="25793"/>
                  </a:lnTo>
                  <a:lnTo>
                    <a:pt x="5407533" y="558800"/>
                  </a:lnTo>
                  <a:lnTo>
                    <a:pt x="4877854" y="558800"/>
                  </a:lnTo>
                  <a:lnTo>
                    <a:pt x="4877854" y="25793"/>
                  </a:lnTo>
                  <a:lnTo>
                    <a:pt x="4824323" y="25793"/>
                  </a:lnTo>
                  <a:lnTo>
                    <a:pt x="4824323" y="558800"/>
                  </a:lnTo>
                  <a:lnTo>
                    <a:pt x="4294644" y="558800"/>
                  </a:lnTo>
                  <a:lnTo>
                    <a:pt x="4294644" y="25793"/>
                  </a:lnTo>
                  <a:lnTo>
                    <a:pt x="4241101" y="25793"/>
                  </a:lnTo>
                  <a:lnTo>
                    <a:pt x="4241101" y="558800"/>
                  </a:lnTo>
                  <a:lnTo>
                    <a:pt x="3711422" y="558800"/>
                  </a:lnTo>
                  <a:lnTo>
                    <a:pt x="3711422" y="25793"/>
                  </a:lnTo>
                  <a:lnTo>
                    <a:pt x="3657879" y="25793"/>
                  </a:lnTo>
                  <a:lnTo>
                    <a:pt x="3657879" y="558800"/>
                  </a:lnTo>
                  <a:lnTo>
                    <a:pt x="3128187" y="558800"/>
                  </a:lnTo>
                  <a:lnTo>
                    <a:pt x="3128187" y="25793"/>
                  </a:lnTo>
                  <a:lnTo>
                    <a:pt x="3074644" y="25793"/>
                  </a:lnTo>
                  <a:lnTo>
                    <a:pt x="3074644" y="558800"/>
                  </a:lnTo>
                  <a:lnTo>
                    <a:pt x="2544965" y="558800"/>
                  </a:lnTo>
                  <a:lnTo>
                    <a:pt x="2544965" y="25793"/>
                  </a:lnTo>
                  <a:lnTo>
                    <a:pt x="2491435" y="25793"/>
                  </a:lnTo>
                  <a:lnTo>
                    <a:pt x="2491435" y="558800"/>
                  </a:lnTo>
                  <a:lnTo>
                    <a:pt x="1961756" y="558800"/>
                  </a:lnTo>
                  <a:lnTo>
                    <a:pt x="1961756" y="25793"/>
                  </a:lnTo>
                  <a:lnTo>
                    <a:pt x="1908213" y="25793"/>
                  </a:lnTo>
                  <a:lnTo>
                    <a:pt x="1908213" y="558800"/>
                  </a:lnTo>
                  <a:lnTo>
                    <a:pt x="1378534" y="558800"/>
                  </a:lnTo>
                  <a:lnTo>
                    <a:pt x="1378534" y="25793"/>
                  </a:lnTo>
                  <a:lnTo>
                    <a:pt x="1325003" y="25793"/>
                  </a:lnTo>
                  <a:lnTo>
                    <a:pt x="1325003" y="558800"/>
                  </a:lnTo>
                  <a:lnTo>
                    <a:pt x="795324" y="558800"/>
                  </a:lnTo>
                  <a:lnTo>
                    <a:pt x="795324" y="25793"/>
                  </a:lnTo>
                  <a:lnTo>
                    <a:pt x="741781" y="25793"/>
                  </a:lnTo>
                  <a:lnTo>
                    <a:pt x="741781" y="558800"/>
                  </a:lnTo>
                  <a:lnTo>
                    <a:pt x="212090" y="558800"/>
                  </a:lnTo>
                  <a:lnTo>
                    <a:pt x="212090" y="25793"/>
                  </a:lnTo>
                  <a:lnTo>
                    <a:pt x="158661" y="25793"/>
                  </a:lnTo>
                  <a:lnTo>
                    <a:pt x="158661" y="558800"/>
                  </a:lnTo>
                  <a:lnTo>
                    <a:pt x="0" y="558800"/>
                  </a:lnTo>
                  <a:lnTo>
                    <a:pt x="0" y="609600"/>
                  </a:lnTo>
                  <a:lnTo>
                    <a:pt x="18238394" y="609600"/>
                  </a:lnTo>
                  <a:lnTo>
                    <a:pt x="18238394" y="1143000"/>
                  </a:lnTo>
                  <a:lnTo>
                    <a:pt x="1961756" y="1143000"/>
                  </a:lnTo>
                  <a:lnTo>
                    <a:pt x="1961756" y="609993"/>
                  </a:lnTo>
                  <a:lnTo>
                    <a:pt x="1908213" y="609993"/>
                  </a:lnTo>
                  <a:lnTo>
                    <a:pt x="1908213" y="1143000"/>
                  </a:lnTo>
                  <a:lnTo>
                    <a:pt x="1378534" y="1143000"/>
                  </a:lnTo>
                  <a:lnTo>
                    <a:pt x="1378534" y="609993"/>
                  </a:lnTo>
                  <a:lnTo>
                    <a:pt x="1325003" y="609993"/>
                  </a:lnTo>
                  <a:lnTo>
                    <a:pt x="1325003" y="1143000"/>
                  </a:lnTo>
                  <a:lnTo>
                    <a:pt x="795324" y="1143000"/>
                  </a:lnTo>
                  <a:lnTo>
                    <a:pt x="795324" y="609993"/>
                  </a:lnTo>
                  <a:lnTo>
                    <a:pt x="741781" y="609993"/>
                  </a:lnTo>
                  <a:lnTo>
                    <a:pt x="741781" y="1143000"/>
                  </a:lnTo>
                  <a:lnTo>
                    <a:pt x="212090" y="1143000"/>
                  </a:lnTo>
                  <a:lnTo>
                    <a:pt x="212090" y="609993"/>
                  </a:lnTo>
                  <a:lnTo>
                    <a:pt x="158661" y="609993"/>
                  </a:lnTo>
                  <a:lnTo>
                    <a:pt x="158661" y="1143000"/>
                  </a:lnTo>
                  <a:lnTo>
                    <a:pt x="0" y="1143000"/>
                  </a:lnTo>
                  <a:lnTo>
                    <a:pt x="0" y="1193800"/>
                  </a:lnTo>
                  <a:lnTo>
                    <a:pt x="18238394" y="1193800"/>
                  </a:lnTo>
                  <a:lnTo>
                    <a:pt x="18238394" y="1727200"/>
                  </a:lnTo>
                  <a:lnTo>
                    <a:pt x="0" y="1727200"/>
                  </a:lnTo>
                  <a:lnTo>
                    <a:pt x="0" y="1778000"/>
                  </a:lnTo>
                  <a:lnTo>
                    <a:pt x="18238394" y="1778000"/>
                  </a:lnTo>
                  <a:lnTo>
                    <a:pt x="18238394" y="2311400"/>
                  </a:lnTo>
                  <a:lnTo>
                    <a:pt x="0" y="2311400"/>
                  </a:lnTo>
                  <a:lnTo>
                    <a:pt x="0" y="2362200"/>
                  </a:lnTo>
                  <a:lnTo>
                    <a:pt x="18238394" y="2362200"/>
                  </a:lnTo>
                  <a:lnTo>
                    <a:pt x="18238394" y="2882900"/>
                  </a:lnTo>
                  <a:lnTo>
                    <a:pt x="0" y="2882900"/>
                  </a:lnTo>
                  <a:lnTo>
                    <a:pt x="0" y="2946400"/>
                  </a:lnTo>
                  <a:lnTo>
                    <a:pt x="18238394" y="2946400"/>
                  </a:lnTo>
                  <a:lnTo>
                    <a:pt x="18238394" y="3467100"/>
                  </a:lnTo>
                  <a:lnTo>
                    <a:pt x="0" y="3467100"/>
                  </a:lnTo>
                  <a:lnTo>
                    <a:pt x="0" y="3530600"/>
                  </a:lnTo>
                  <a:lnTo>
                    <a:pt x="18238394" y="3530600"/>
                  </a:lnTo>
                  <a:lnTo>
                    <a:pt x="18238394" y="4051300"/>
                  </a:lnTo>
                  <a:lnTo>
                    <a:pt x="0" y="4051300"/>
                  </a:lnTo>
                  <a:lnTo>
                    <a:pt x="0" y="4114800"/>
                  </a:lnTo>
                  <a:lnTo>
                    <a:pt x="18238394" y="4114800"/>
                  </a:lnTo>
                  <a:lnTo>
                    <a:pt x="18238394" y="4635500"/>
                  </a:lnTo>
                  <a:lnTo>
                    <a:pt x="0" y="4635500"/>
                  </a:lnTo>
                  <a:lnTo>
                    <a:pt x="0" y="4686300"/>
                  </a:lnTo>
                  <a:lnTo>
                    <a:pt x="18238394" y="4686300"/>
                  </a:lnTo>
                  <a:lnTo>
                    <a:pt x="18238394" y="5219700"/>
                  </a:lnTo>
                  <a:lnTo>
                    <a:pt x="0" y="5219700"/>
                  </a:lnTo>
                  <a:lnTo>
                    <a:pt x="0" y="5270500"/>
                  </a:lnTo>
                  <a:lnTo>
                    <a:pt x="18238394" y="5270500"/>
                  </a:lnTo>
                  <a:lnTo>
                    <a:pt x="18238394" y="5803900"/>
                  </a:lnTo>
                  <a:lnTo>
                    <a:pt x="0" y="5803900"/>
                  </a:lnTo>
                  <a:lnTo>
                    <a:pt x="0" y="5854700"/>
                  </a:lnTo>
                  <a:lnTo>
                    <a:pt x="18238394" y="5854700"/>
                  </a:lnTo>
                  <a:lnTo>
                    <a:pt x="18238394" y="6388100"/>
                  </a:lnTo>
                  <a:lnTo>
                    <a:pt x="0" y="6388100"/>
                  </a:lnTo>
                  <a:lnTo>
                    <a:pt x="0" y="6438900"/>
                  </a:lnTo>
                  <a:lnTo>
                    <a:pt x="18238394" y="6438900"/>
                  </a:lnTo>
                  <a:lnTo>
                    <a:pt x="18238394" y="6972300"/>
                  </a:lnTo>
                  <a:lnTo>
                    <a:pt x="0" y="6972300"/>
                  </a:lnTo>
                  <a:lnTo>
                    <a:pt x="0" y="7023100"/>
                  </a:lnTo>
                  <a:lnTo>
                    <a:pt x="18238394" y="7023100"/>
                  </a:lnTo>
                  <a:lnTo>
                    <a:pt x="18238394" y="7556500"/>
                  </a:lnTo>
                  <a:lnTo>
                    <a:pt x="0" y="7556500"/>
                  </a:lnTo>
                  <a:lnTo>
                    <a:pt x="0" y="7607300"/>
                  </a:lnTo>
                  <a:lnTo>
                    <a:pt x="18238394" y="7607300"/>
                  </a:lnTo>
                  <a:lnTo>
                    <a:pt x="18238394" y="8140700"/>
                  </a:lnTo>
                  <a:lnTo>
                    <a:pt x="0" y="8140700"/>
                  </a:lnTo>
                  <a:lnTo>
                    <a:pt x="0" y="8191500"/>
                  </a:lnTo>
                  <a:lnTo>
                    <a:pt x="18238394" y="8191500"/>
                  </a:lnTo>
                  <a:lnTo>
                    <a:pt x="18238394" y="8724900"/>
                  </a:lnTo>
                  <a:lnTo>
                    <a:pt x="0" y="8724900"/>
                  </a:lnTo>
                  <a:lnTo>
                    <a:pt x="0" y="8775700"/>
                  </a:lnTo>
                  <a:lnTo>
                    <a:pt x="18238394" y="8775700"/>
                  </a:lnTo>
                  <a:lnTo>
                    <a:pt x="18238394" y="9309100"/>
                  </a:lnTo>
                  <a:lnTo>
                    <a:pt x="0" y="9309100"/>
                  </a:lnTo>
                  <a:lnTo>
                    <a:pt x="0" y="9359900"/>
                  </a:lnTo>
                  <a:lnTo>
                    <a:pt x="18238394" y="9359900"/>
                  </a:lnTo>
                  <a:lnTo>
                    <a:pt x="18238394" y="9893300"/>
                  </a:lnTo>
                  <a:lnTo>
                    <a:pt x="0" y="9893300"/>
                  </a:lnTo>
                  <a:lnTo>
                    <a:pt x="0" y="9944100"/>
                  </a:lnTo>
                  <a:lnTo>
                    <a:pt x="18238394" y="9944100"/>
                  </a:lnTo>
                  <a:lnTo>
                    <a:pt x="18238394" y="10274300"/>
                  </a:lnTo>
                  <a:lnTo>
                    <a:pt x="18288000" y="10274300"/>
                  </a:lnTo>
                  <a:lnTo>
                    <a:pt x="18288000" y="254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8661" y="609599"/>
              <a:ext cx="17550130" cy="1701800"/>
            </a:xfrm>
            <a:custGeom>
              <a:avLst/>
              <a:gdLst/>
              <a:ahLst/>
              <a:cxnLst/>
              <a:rect l="l" t="t" r="r" b="b"/>
              <a:pathLst>
                <a:path w="17550130" h="1701800">
                  <a:moveTo>
                    <a:pt x="53428" y="1168400"/>
                  </a:moveTo>
                  <a:lnTo>
                    <a:pt x="0" y="1168400"/>
                  </a:lnTo>
                  <a:lnTo>
                    <a:pt x="0" y="1701800"/>
                  </a:lnTo>
                  <a:lnTo>
                    <a:pt x="53428" y="1701800"/>
                  </a:lnTo>
                  <a:lnTo>
                    <a:pt x="53428" y="1168400"/>
                  </a:lnTo>
                  <a:close/>
                </a:path>
                <a:path w="17550130" h="1701800">
                  <a:moveTo>
                    <a:pt x="53428" y="584200"/>
                  </a:moveTo>
                  <a:lnTo>
                    <a:pt x="0" y="584200"/>
                  </a:lnTo>
                  <a:lnTo>
                    <a:pt x="0" y="1117600"/>
                  </a:lnTo>
                  <a:lnTo>
                    <a:pt x="53428" y="1117600"/>
                  </a:lnTo>
                  <a:lnTo>
                    <a:pt x="53428" y="584200"/>
                  </a:lnTo>
                  <a:close/>
                </a:path>
                <a:path w="17550130" h="1701800">
                  <a:moveTo>
                    <a:pt x="636663" y="1168400"/>
                  </a:moveTo>
                  <a:lnTo>
                    <a:pt x="583120" y="1168400"/>
                  </a:lnTo>
                  <a:lnTo>
                    <a:pt x="583120" y="1701800"/>
                  </a:lnTo>
                  <a:lnTo>
                    <a:pt x="636663" y="1701800"/>
                  </a:lnTo>
                  <a:lnTo>
                    <a:pt x="636663" y="1168400"/>
                  </a:lnTo>
                  <a:close/>
                </a:path>
                <a:path w="17550130" h="17018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1117600"/>
                  </a:lnTo>
                  <a:lnTo>
                    <a:pt x="636663" y="1117600"/>
                  </a:lnTo>
                  <a:lnTo>
                    <a:pt x="636663" y="584200"/>
                  </a:lnTo>
                  <a:close/>
                </a:path>
                <a:path w="17550130" h="1701800">
                  <a:moveTo>
                    <a:pt x="1219873" y="1168400"/>
                  </a:moveTo>
                  <a:lnTo>
                    <a:pt x="1166342" y="1168400"/>
                  </a:lnTo>
                  <a:lnTo>
                    <a:pt x="1166342" y="1701800"/>
                  </a:lnTo>
                  <a:lnTo>
                    <a:pt x="1219873" y="1701800"/>
                  </a:lnTo>
                  <a:lnTo>
                    <a:pt x="1219873" y="1168400"/>
                  </a:lnTo>
                  <a:close/>
                </a:path>
                <a:path w="17550130" h="17018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1117600"/>
                  </a:lnTo>
                  <a:lnTo>
                    <a:pt x="1219873" y="1117600"/>
                  </a:lnTo>
                  <a:lnTo>
                    <a:pt x="1219873" y="584200"/>
                  </a:lnTo>
                  <a:close/>
                </a:path>
                <a:path w="17550130" h="1701800">
                  <a:moveTo>
                    <a:pt x="1803095" y="1168400"/>
                  </a:moveTo>
                  <a:lnTo>
                    <a:pt x="1749552" y="1168400"/>
                  </a:lnTo>
                  <a:lnTo>
                    <a:pt x="1749552" y="1701800"/>
                  </a:lnTo>
                  <a:lnTo>
                    <a:pt x="1803095" y="1701800"/>
                  </a:lnTo>
                  <a:lnTo>
                    <a:pt x="1803095" y="1168400"/>
                  </a:lnTo>
                  <a:close/>
                </a:path>
                <a:path w="17550130" h="17018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1117600"/>
                  </a:lnTo>
                  <a:lnTo>
                    <a:pt x="1803095" y="1117600"/>
                  </a:lnTo>
                  <a:lnTo>
                    <a:pt x="1803095" y="584200"/>
                  </a:lnTo>
                  <a:close/>
                </a:path>
                <a:path w="17550130" h="1701800">
                  <a:moveTo>
                    <a:pt x="1803095" y="0"/>
                  </a:moveTo>
                  <a:lnTo>
                    <a:pt x="1749552" y="0"/>
                  </a:lnTo>
                  <a:lnTo>
                    <a:pt x="1749552" y="533400"/>
                  </a:lnTo>
                  <a:lnTo>
                    <a:pt x="1803095" y="533400"/>
                  </a:lnTo>
                  <a:lnTo>
                    <a:pt x="1803095" y="0"/>
                  </a:lnTo>
                  <a:close/>
                </a:path>
                <a:path w="17550130" h="1701800">
                  <a:moveTo>
                    <a:pt x="2386304" y="1168400"/>
                  </a:moveTo>
                  <a:lnTo>
                    <a:pt x="2332774" y="1168400"/>
                  </a:lnTo>
                  <a:lnTo>
                    <a:pt x="2332774" y="1701800"/>
                  </a:lnTo>
                  <a:lnTo>
                    <a:pt x="2386304" y="1701800"/>
                  </a:lnTo>
                  <a:lnTo>
                    <a:pt x="2386304" y="1168400"/>
                  </a:lnTo>
                  <a:close/>
                </a:path>
                <a:path w="17550130" h="17018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1117600"/>
                  </a:lnTo>
                  <a:lnTo>
                    <a:pt x="2386304" y="1117600"/>
                  </a:lnTo>
                  <a:lnTo>
                    <a:pt x="2386304" y="584200"/>
                  </a:lnTo>
                  <a:close/>
                </a:path>
                <a:path w="17550130" h="1701800">
                  <a:moveTo>
                    <a:pt x="2386304" y="0"/>
                  </a:moveTo>
                  <a:lnTo>
                    <a:pt x="2332774" y="0"/>
                  </a:lnTo>
                  <a:lnTo>
                    <a:pt x="2332774" y="533400"/>
                  </a:lnTo>
                  <a:lnTo>
                    <a:pt x="2386304" y="533400"/>
                  </a:lnTo>
                  <a:lnTo>
                    <a:pt x="2386304" y="0"/>
                  </a:lnTo>
                  <a:close/>
                </a:path>
                <a:path w="17550130" h="1701800">
                  <a:moveTo>
                    <a:pt x="2969526" y="1168400"/>
                  </a:moveTo>
                  <a:lnTo>
                    <a:pt x="2915983" y="1168400"/>
                  </a:lnTo>
                  <a:lnTo>
                    <a:pt x="2915983" y="1701800"/>
                  </a:lnTo>
                  <a:lnTo>
                    <a:pt x="2969526" y="1701800"/>
                  </a:lnTo>
                  <a:lnTo>
                    <a:pt x="2969526" y="1168400"/>
                  </a:lnTo>
                  <a:close/>
                </a:path>
                <a:path w="17550130" h="17018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1117600"/>
                  </a:lnTo>
                  <a:lnTo>
                    <a:pt x="2969526" y="1117600"/>
                  </a:lnTo>
                  <a:lnTo>
                    <a:pt x="2969526" y="584200"/>
                  </a:lnTo>
                  <a:close/>
                </a:path>
                <a:path w="17550130" h="1701800">
                  <a:moveTo>
                    <a:pt x="2969526" y="0"/>
                  </a:moveTo>
                  <a:lnTo>
                    <a:pt x="2915983" y="0"/>
                  </a:lnTo>
                  <a:lnTo>
                    <a:pt x="2915983" y="533400"/>
                  </a:lnTo>
                  <a:lnTo>
                    <a:pt x="2969526" y="533400"/>
                  </a:lnTo>
                  <a:lnTo>
                    <a:pt x="2969526" y="0"/>
                  </a:lnTo>
                  <a:close/>
                </a:path>
                <a:path w="17550130" h="1701800">
                  <a:moveTo>
                    <a:pt x="3552761" y="1168400"/>
                  </a:moveTo>
                  <a:lnTo>
                    <a:pt x="3499218" y="1168400"/>
                  </a:lnTo>
                  <a:lnTo>
                    <a:pt x="3499218" y="1701800"/>
                  </a:lnTo>
                  <a:lnTo>
                    <a:pt x="3552761" y="1701800"/>
                  </a:lnTo>
                  <a:lnTo>
                    <a:pt x="3552761" y="1168400"/>
                  </a:lnTo>
                  <a:close/>
                </a:path>
                <a:path w="17550130" h="17018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1117600"/>
                  </a:lnTo>
                  <a:lnTo>
                    <a:pt x="3552761" y="1117600"/>
                  </a:lnTo>
                  <a:lnTo>
                    <a:pt x="3552761" y="584200"/>
                  </a:lnTo>
                  <a:close/>
                </a:path>
                <a:path w="17550130" h="1701800">
                  <a:moveTo>
                    <a:pt x="3552761" y="0"/>
                  </a:moveTo>
                  <a:lnTo>
                    <a:pt x="3499218" y="0"/>
                  </a:lnTo>
                  <a:lnTo>
                    <a:pt x="3499218" y="533400"/>
                  </a:lnTo>
                  <a:lnTo>
                    <a:pt x="3552761" y="533400"/>
                  </a:lnTo>
                  <a:lnTo>
                    <a:pt x="3552761" y="0"/>
                  </a:lnTo>
                  <a:close/>
                </a:path>
                <a:path w="17550130" h="1701800">
                  <a:moveTo>
                    <a:pt x="4135983" y="1168400"/>
                  </a:moveTo>
                  <a:lnTo>
                    <a:pt x="4082440" y="1168400"/>
                  </a:lnTo>
                  <a:lnTo>
                    <a:pt x="4082440" y="1701800"/>
                  </a:lnTo>
                  <a:lnTo>
                    <a:pt x="4135983" y="1701800"/>
                  </a:lnTo>
                  <a:lnTo>
                    <a:pt x="4135983" y="1168400"/>
                  </a:lnTo>
                  <a:close/>
                </a:path>
                <a:path w="17550130" h="17018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1117600"/>
                  </a:lnTo>
                  <a:lnTo>
                    <a:pt x="4135983" y="1117600"/>
                  </a:lnTo>
                  <a:lnTo>
                    <a:pt x="4135983" y="584200"/>
                  </a:lnTo>
                  <a:close/>
                </a:path>
                <a:path w="17550130" h="1701800">
                  <a:moveTo>
                    <a:pt x="4135983" y="0"/>
                  </a:moveTo>
                  <a:lnTo>
                    <a:pt x="4082440" y="0"/>
                  </a:lnTo>
                  <a:lnTo>
                    <a:pt x="4082440" y="533400"/>
                  </a:lnTo>
                  <a:lnTo>
                    <a:pt x="4135983" y="533400"/>
                  </a:lnTo>
                  <a:lnTo>
                    <a:pt x="4135983" y="0"/>
                  </a:lnTo>
                  <a:close/>
                </a:path>
                <a:path w="17550130" h="1701800">
                  <a:moveTo>
                    <a:pt x="4719193" y="1168400"/>
                  </a:moveTo>
                  <a:lnTo>
                    <a:pt x="4665662" y="1168400"/>
                  </a:lnTo>
                  <a:lnTo>
                    <a:pt x="4665662" y="1701800"/>
                  </a:lnTo>
                  <a:lnTo>
                    <a:pt x="4719193" y="1701800"/>
                  </a:lnTo>
                  <a:lnTo>
                    <a:pt x="4719193" y="1168400"/>
                  </a:lnTo>
                  <a:close/>
                </a:path>
                <a:path w="17550130" h="17018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1117600"/>
                  </a:lnTo>
                  <a:lnTo>
                    <a:pt x="4719193" y="1117600"/>
                  </a:lnTo>
                  <a:lnTo>
                    <a:pt x="4719193" y="584200"/>
                  </a:lnTo>
                  <a:close/>
                </a:path>
                <a:path w="17550130" h="1701800">
                  <a:moveTo>
                    <a:pt x="4719193" y="0"/>
                  </a:moveTo>
                  <a:lnTo>
                    <a:pt x="4665662" y="0"/>
                  </a:lnTo>
                  <a:lnTo>
                    <a:pt x="4665662" y="533400"/>
                  </a:lnTo>
                  <a:lnTo>
                    <a:pt x="4719193" y="533400"/>
                  </a:lnTo>
                  <a:lnTo>
                    <a:pt x="4719193" y="0"/>
                  </a:lnTo>
                  <a:close/>
                </a:path>
                <a:path w="17550130" h="1701800">
                  <a:moveTo>
                    <a:pt x="5302415" y="1168400"/>
                  </a:moveTo>
                  <a:lnTo>
                    <a:pt x="5248872" y="1168400"/>
                  </a:lnTo>
                  <a:lnTo>
                    <a:pt x="5248872" y="1701800"/>
                  </a:lnTo>
                  <a:lnTo>
                    <a:pt x="5302415" y="1701800"/>
                  </a:lnTo>
                  <a:lnTo>
                    <a:pt x="5302415" y="1168400"/>
                  </a:lnTo>
                  <a:close/>
                </a:path>
                <a:path w="17550130" h="17018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1117600"/>
                  </a:lnTo>
                  <a:lnTo>
                    <a:pt x="5302415" y="1117600"/>
                  </a:lnTo>
                  <a:lnTo>
                    <a:pt x="5302415" y="584200"/>
                  </a:lnTo>
                  <a:close/>
                </a:path>
                <a:path w="17550130" h="1701800">
                  <a:moveTo>
                    <a:pt x="5302415" y="0"/>
                  </a:moveTo>
                  <a:lnTo>
                    <a:pt x="5248872" y="0"/>
                  </a:lnTo>
                  <a:lnTo>
                    <a:pt x="5248872" y="533400"/>
                  </a:lnTo>
                  <a:lnTo>
                    <a:pt x="5302415" y="533400"/>
                  </a:lnTo>
                  <a:lnTo>
                    <a:pt x="5302415" y="0"/>
                  </a:lnTo>
                  <a:close/>
                </a:path>
                <a:path w="17550130" h="1701800">
                  <a:moveTo>
                    <a:pt x="5885624" y="1168400"/>
                  </a:moveTo>
                  <a:lnTo>
                    <a:pt x="5832094" y="1168400"/>
                  </a:lnTo>
                  <a:lnTo>
                    <a:pt x="5832094" y="1701800"/>
                  </a:lnTo>
                  <a:lnTo>
                    <a:pt x="5885624" y="1701800"/>
                  </a:lnTo>
                  <a:lnTo>
                    <a:pt x="5885624" y="1168400"/>
                  </a:lnTo>
                  <a:close/>
                </a:path>
                <a:path w="17550130" h="17018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1117600"/>
                  </a:lnTo>
                  <a:lnTo>
                    <a:pt x="5885624" y="1117600"/>
                  </a:lnTo>
                  <a:lnTo>
                    <a:pt x="5885624" y="584200"/>
                  </a:lnTo>
                  <a:close/>
                </a:path>
                <a:path w="17550130" h="1701800">
                  <a:moveTo>
                    <a:pt x="5885624" y="0"/>
                  </a:moveTo>
                  <a:lnTo>
                    <a:pt x="5832094" y="0"/>
                  </a:lnTo>
                  <a:lnTo>
                    <a:pt x="5832094" y="533400"/>
                  </a:lnTo>
                  <a:lnTo>
                    <a:pt x="5885624" y="533400"/>
                  </a:lnTo>
                  <a:lnTo>
                    <a:pt x="5885624" y="0"/>
                  </a:lnTo>
                  <a:close/>
                </a:path>
                <a:path w="17550130" h="1701800">
                  <a:moveTo>
                    <a:pt x="6468859" y="1168400"/>
                  </a:moveTo>
                  <a:lnTo>
                    <a:pt x="6415329" y="1168400"/>
                  </a:lnTo>
                  <a:lnTo>
                    <a:pt x="6415329" y="1701800"/>
                  </a:lnTo>
                  <a:lnTo>
                    <a:pt x="6468859" y="1701800"/>
                  </a:lnTo>
                  <a:lnTo>
                    <a:pt x="6468859" y="1168400"/>
                  </a:lnTo>
                  <a:close/>
                </a:path>
                <a:path w="17550130" h="17018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1117600"/>
                  </a:lnTo>
                  <a:lnTo>
                    <a:pt x="6468859" y="1117600"/>
                  </a:lnTo>
                  <a:lnTo>
                    <a:pt x="6468859" y="584200"/>
                  </a:lnTo>
                  <a:close/>
                </a:path>
                <a:path w="17550130" h="1701800">
                  <a:moveTo>
                    <a:pt x="6468859" y="0"/>
                  </a:moveTo>
                  <a:lnTo>
                    <a:pt x="6415329" y="0"/>
                  </a:lnTo>
                  <a:lnTo>
                    <a:pt x="6415329" y="533400"/>
                  </a:lnTo>
                  <a:lnTo>
                    <a:pt x="6468859" y="533400"/>
                  </a:lnTo>
                  <a:lnTo>
                    <a:pt x="6468859" y="0"/>
                  </a:lnTo>
                  <a:close/>
                </a:path>
                <a:path w="17550130" h="17018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1117600"/>
                  </a:lnTo>
                  <a:lnTo>
                    <a:pt x="7052081" y="1117600"/>
                  </a:lnTo>
                  <a:lnTo>
                    <a:pt x="7052081" y="584200"/>
                  </a:lnTo>
                  <a:close/>
                </a:path>
                <a:path w="17550130" h="1701800">
                  <a:moveTo>
                    <a:pt x="7052081" y="0"/>
                  </a:moveTo>
                  <a:lnTo>
                    <a:pt x="6998538" y="0"/>
                  </a:lnTo>
                  <a:lnTo>
                    <a:pt x="6998538" y="533400"/>
                  </a:lnTo>
                  <a:lnTo>
                    <a:pt x="7052081" y="533400"/>
                  </a:lnTo>
                  <a:lnTo>
                    <a:pt x="7052081" y="0"/>
                  </a:lnTo>
                  <a:close/>
                </a:path>
                <a:path w="17550130" h="17018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1117600"/>
                  </a:lnTo>
                  <a:lnTo>
                    <a:pt x="7635303" y="1117600"/>
                  </a:lnTo>
                  <a:lnTo>
                    <a:pt x="7635303" y="584200"/>
                  </a:lnTo>
                  <a:close/>
                </a:path>
                <a:path w="17550130" h="1701800">
                  <a:moveTo>
                    <a:pt x="7635303" y="0"/>
                  </a:moveTo>
                  <a:lnTo>
                    <a:pt x="7581760" y="0"/>
                  </a:lnTo>
                  <a:lnTo>
                    <a:pt x="7581760" y="533400"/>
                  </a:lnTo>
                  <a:lnTo>
                    <a:pt x="7635303" y="533400"/>
                  </a:lnTo>
                  <a:lnTo>
                    <a:pt x="7635303" y="0"/>
                  </a:lnTo>
                  <a:close/>
                </a:path>
                <a:path w="17550130" h="17018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1117600"/>
                  </a:lnTo>
                  <a:lnTo>
                    <a:pt x="8218513" y="1117600"/>
                  </a:lnTo>
                  <a:lnTo>
                    <a:pt x="8218513" y="584200"/>
                  </a:lnTo>
                  <a:close/>
                </a:path>
                <a:path w="17550130" h="1701800">
                  <a:moveTo>
                    <a:pt x="8218513" y="0"/>
                  </a:moveTo>
                  <a:lnTo>
                    <a:pt x="8164982" y="0"/>
                  </a:lnTo>
                  <a:lnTo>
                    <a:pt x="8164982" y="533400"/>
                  </a:lnTo>
                  <a:lnTo>
                    <a:pt x="8218513" y="533400"/>
                  </a:lnTo>
                  <a:lnTo>
                    <a:pt x="8218513" y="0"/>
                  </a:lnTo>
                  <a:close/>
                </a:path>
                <a:path w="17550130" h="17018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1117600"/>
                  </a:lnTo>
                  <a:lnTo>
                    <a:pt x="8801735" y="1117600"/>
                  </a:lnTo>
                  <a:lnTo>
                    <a:pt x="8801735" y="584200"/>
                  </a:lnTo>
                  <a:close/>
                </a:path>
                <a:path w="17550130" h="1701800">
                  <a:moveTo>
                    <a:pt x="8801735" y="0"/>
                  </a:moveTo>
                  <a:lnTo>
                    <a:pt x="8748192" y="0"/>
                  </a:lnTo>
                  <a:lnTo>
                    <a:pt x="8748192" y="533400"/>
                  </a:lnTo>
                  <a:lnTo>
                    <a:pt x="8801735" y="533400"/>
                  </a:lnTo>
                  <a:lnTo>
                    <a:pt x="8801735" y="0"/>
                  </a:lnTo>
                  <a:close/>
                </a:path>
                <a:path w="17550130" h="17018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1117600"/>
                  </a:lnTo>
                  <a:lnTo>
                    <a:pt x="9384944" y="1117600"/>
                  </a:lnTo>
                  <a:lnTo>
                    <a:pt x="9384944" y="584200"/>
                  </a:lnTo>
                  <a:close/>
                </a:path>
                <a:path w="17550130" h="1701800">
                  <a:moveTo>
                    <a:pt x="9384944" y="0"/>
                  </a:moveTo>
                  <a:lnTo>
                    <a:pt x="9331414" y="0"/>
                  </a:lnTo>
                  <a:lnTo>
                    <a:pt x="9331414" y="533400"/>
                  </a:lnTo>
                  <a:lnTo>
                    <a:pt x="9384944" y="533400"/>
                  </a:lnTo>
                  <a:lnTo>
                    <a:pt x="9384944" y="0"/>
                  </a:lnTo>
                  <a:close/>
                </a:path>
                <a:path w="17550130" h="17018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1117600"/>
                  </a:lnTo>
                  <a:lnTo>
                    <a:pt x="9968179" y="1117600"/>
                  </a:lnTo>
                  <a:lnTo>
                    <a:pt x="9968179" y="584200"/>
                  </a:lnTo>
                  <a:close/>
                </a:path>
                <a:path w="17550130" h="1701800">
                  <a:moveTo>
                    <a:pt x="9968179" y="0"/>
                  </a:moveTo>
                  <a:lnTo>
                    <a:pt x="9914649" y="0"/>
                  </a:lnTo>
                  <a:lnTo>
                    <a:pt x="9914649" y="533400"/>
                  </a:lnTo>
                  <a:lnTo>
                    <a:pt x="9968179" y="533400"/>
                  </a:lnTo>
                  <a:lnTo>
                    <a:pt x="9968179" y="0"/>
                  </a:lnTo>
                  <a:close/>
                </a:path>
                <a:path w="17550130" h="17018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1117600"/>
                  </a:lnTo>
                  <a:lnTo>
                    <a:pt x="10551401" y="1117600"/>
                  </a:lnTo>
                  <a:lnTo>
                    <a:pt x="10551401" y="584200"/>
                  </a:lnTo>
                  <a:close/>
                </a:path>
                <a:path w="17550130" h="1701800">
                  <a:moveTo>
                    <a:pt x="10551401" y="0"/>
                  </a:moveTo>
                  <a:lnTo>
                    <a:pt x="10497871" y="0"/>
                  </a:lnTo>
                  <a:lnTo>
                    <a:pt x="10497871" y="533400"/>
                  </a:lnTo>
                  <a:lnTo>
                    <a:pt x="10551401" y="533400"/>
                  </a:lnTo>
                  <a:lnTo>
                    <a:pt x="10551401" y="0"/>
                  </a:lnTo>
                  <a:close/>
                </a:path>
                <a:path w="17550130" h="17018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1117600"/>
                  </a:lnTo>
                  <a:lnTo>
                    <a:pt x="11134623" y="1117600"/>
                  </a:lnTo>
                  <a:lnTo>
                    <a:pt x="11134623" y="584200"/>
                  </a:lnTo>
                  <a:close/>
                </a:path>
                <a:path w="17550130" h="1701800">
                  <a:moveTo>
                    <a:pt x="11134623" y="0"/>
                  </a:moveTo>
                  <a:lnTo>
                    <a:pt x="11081080" y="0"/>
                  </a:lnTo>
                  <a:lnTo>
                    <a:pt x="11081080" y="533400"/>
                  </a:lnTo>
                  <a:lnTo>
                    <a:pt x="11134623" y="533400"/>
                  </a:lnTo>
                  <a:lnTo>
                    <a:pt x="11134623" y="0"/>
                  </a:lnTo>
                  <a:close/>
                </a:path>
                <a:path w="17550130" h="17018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1117600"/>
                  </a:lnTo>
                  <a:lnTo>
                    <a:pt x="11717833" y="1117600"/>
                  </a:lnTo>
                  <a:lnTo>
                    <a:pt x="11717833" y="584200"/>
                  </a:lnTo>
                  <a:close/>
                </a:path>
                <a:path w="17550130" h="1701800">
                  <a:moveTo>
                    <a:pt x="11717833" y="0"/>
                  </a:moveTo>
                  <a:lnTo>
                    <a:pt x="11664302" y="0"/>
                  </a:lnTo>
                  <a:lnTo>
                    <a:pt x="11664302" y="533400"/>
                  </a:lnTo>
                  <a:lnTo>
                    <a:pt x="11717833" y="533400"/>
                  </a:lnTo>
                  <a:lnTo>
                    <a:pt x="11717833" y="0"/>
                  </a:lnTo>
                  <a:close/>
                </a:path>
                <a:path w="17550130" h="17018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1117600"/>
                  </a:lnTo>
                  <a:lnTo>
                    <a:pt x="12301055" y="1117600"/>
                  </a:lnTo>
                  <a:lnTo>
                    <a:pt x="12301055" y="584200"/>
                  </a:lnTo>
                  <a:close/>
                </a:path>
                <a:path w="17550130" h="1701800">
                  <a:moveTo>
                    <a:pt x="12301055" y="0"/>
                  </a:moveTo>
                  <a:lnTo>
                    <a:pt x="12247512" y="0"/>
                  </a:lnTo>
                  <a:lnTo>
                    <a:pt x="12247512" y="533400"/>
                  </a:lnTo>
                  <a:lnTo>
                    <a:pt x="12301055" y="533400"/>
                  </a:lnTo>
                  <a:lnTo>
                    <a:pt x="12301055" y="0"/>
                  </a:lnTo>
                  <a:close/>
                </a:path>
                <a:path w="17550130" h="17018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1117600"/>
                  </a:lnTo>
                  <a:lnTo>
                    <a:pt x="12884290" y="1117600"/>
                  </a:lnTo>
                  <a:lnTo>
                    <a:pt x="12884290" y="584200"/>
                  </a:lnTo>
                  <a:close/>
                </a:path>
                <a:path w="17550130" h="1701800">
                  <a:moveTo>
                    <a:pt x="12884290" y="0"/>
                  </a:moveTo>
                  <a:lnTo>
                    <a:pt x="12830747" y="0"/>
                  </a:lnTo>
                  <a:lnTo>
                    <a:pt x="12830747" y="533400"/>
                  </a:lnTo>
                  <a:lnTo>
                    <a:pt x="12884290" y="533400"/>
                  </a:lnTo>
                  <a:lnTo>
                    <a:pt x="12884290" y="0"/>
                  </a:lnTo>
                  <a:close/>
                </a:path>
                <a:path w="17550130" h="17018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1117600"/>
                  </a:lnTo>
                  <a:lnTo>
                    <a:pt x="13467512" y="1117600"/>
                  </a:lnTo>
                  <a:lnTo>
                    <a:pt x="13467512" y="584200"/>
                  </a:lnTo>
                  <a:close/>
                </a:path>
                <a:path w="17550130" h="1701800">
                  <a:moveTo>
                    <a:pt x="13467512" y="0"/>
                  </a:moveTo>
                  <a:lnTo>
                    <a:pt x="13413969" y="0"/>
                  </a:lnTo>
                  <a:lnTo>
                    <a:pt x="13413969" y="533400"/>
                  </a:lnTo>
                  <a:lnTo>
                    <a:pt x="13467512" y="533400"/>
                  </a:lnTo>
                  <a:lnTo>
                    <a:pt x="13467512" y="0"/>
                  </a:lnTo>
                  <a:close/>
                </a:path>
                <a:path w="17550130" h="17018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1117600"/>
                  </a:lnTo>
                  <a:lnTo>
                    <a:pt x="14050721" y="1117600"/>
                  </a:lnTo>
                  <a:lnTo>
                    <a:pt x="14050721" y="584200"/>
                  </a:lnTo>
                  <a:close/>
                </a:path>
                <a:path w="17550130" h="1701800">
                  <a:moveTo>
                    <a:pt x="14050721" y="0"/>
                  </a:moveTo>
                  <a:lnTo>
                    <a:pt x="13997191" y="0"/>
                  </a:lnTo>
                  <a:lnTo>
                    <a:pt x="13997191" y="533400"/>
                  </a:lnTo>
                  <a:lnTo>
                    <a:pt x="14050721" y="533400"/>
                  </a:lnTo>
                  <a:lnTo>
                    <a:pt x="14050721" y="0"/>
                  </a:lnTo>
                  <a:close/>
                </a:path>
                <a:path w="17550130" h="17018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1117600"/>
                  </a:lnTo>
                  <a:lnTo>
                    <a:pt x="14633943" y="1117600"/>
                  </a:lnTo>
                  <a:lnTo>
                    <a:pt x="14633943" y="584200"/>
                  </a:lnTo>
                  <a:close/>
                </a:path>
                <a:path w="17550130" h="1701800">
                  <a:moveTo>
                    <a:pt x="14633943" y="0"/>
                  </a:moveTo>
                  <a:lnTo>
                    <a:pt x="14580400" y="0"/>
                  </a:lnTo>
                  <a:lnTo>
                    <a:pt x="14580400" y="533400"/>
                  </a:lnTo>
                  <a:lnTo>
                    <a:pt x="14633943" y="533400"/>
                  </a:lnTo>
                  <a:lnTo>
                    <a:pt x="14633943" y="0"/>
                  </a:lnTo>
                  <a:close/>
                </a:path>
                <a:path w="17550130" h="17018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1117600"/>
                  </a:lnTo>
                  <a:lnTo>
                    <a:pt x="15217166" y="1117600"/>
                  </a:lnTo>
                  <a:lnTo>
                    <a:pt x="15217166" y="584200"/>
                  </a:lnTo>
                  <a:close/>
                </a:path>
                <a:path w="17550130" h="1701800">
                  <a:moveTo>
                    <a:pt x="15217166" y="0"/>
                  </a:moveTo>
                  <a:lnTo>
                    <a:pt x="15163622" y="0"/>
                  </a:lnTo>
                  <a:lnTo>
                    <a:pt x="15163622" y="533400"/>
                  </a:lnTo>
                  <a:lnTo>
                    <a:pt x="15217166" y="533400"/>
                  </a:lnTo>
                  <a:lnTo>
                    <a:pt x="15217166" y="0"/>
                  </a:lnTo>
                  <a:close/>
                </a:path>
                <a:path w="17550130" h="17018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1117600"/>
                  </a:lnTo>
                  <a:lnTo>
                    <a:pt x="15800400" y="1117600"/>
                  </a:lnTo>
                  <a:lnTo>
                    <a:pt x="15800400" y="584200"/>
                  </a:lnTo>
                  <a:close/>
                </a:path>
                <a:path w="17550130" h="1701800">
                  <a:moveTo>
                    <a:pt x="15800400" y="0"/>
                  </a:moveTo>
                  <a:lnTo>
                    <a:pt x="15746857" y="0"/>
                  </a:lnTo>
                  <a:lnTo>
                    <a:pt x="15746857" y="533400"/>
                  </a:lnTo>
                  <a:lnTo>
                    <a:pt x="15800400" y="533400"/>
                  </a:lnTo>
                  <a:lnTo>
                    <a:pt x="15800400" y="0"/>
                  </a:lnTo>
                  <a:close/>
                </a:path>
                <a:path w="17550130" h="17018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1117600"/>
                  </a:lnTo>
                  <a:lnTo>
                    <a:pt x="16383610" y="1117600"/>
                  </a:lnTo>
                  <a:lnTo>
                    <a:pt x="16383610" y="584200"/>
                  </a:lnTo>
                  <a:close/>
                </a:path>
                <a:path w="17550130" h="17018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33400"/>
                  </a:lnTo>
                  <a:lnTo>
                    <a:pt x="16383610" y="533400"/>
                  </a:lnTo>
                  <a:lnTo>
                    <a:pt x="16383610" y="0"/>
                  </a:lnTo>
                  <a:close/>
                </a:path>
                <a:path w="17550130" h="17018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1117600"/>
                  </a:lnTo>
                  <a:lnTo>
                    <a:pt x="16966832" y="1117600"/>
                  </a:lnTo>
                  <a:lnTo>
                    <a:pt x="16966832" y="584200"/>
                  </a:lnTo>
                  <a:close/>
                </a:path>
                <a:path w="17550130" h="17018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33400"/>
                  </a:lnTo>
                  <a:lnTo>
                    <a:pt x="16966832" y="533400"/>
                  </a:lnTo>
                  <a:lnTo>
                    <a:pt x="16966832" y="0"/>
                  </a:lnTo>
                  <a:close/>
                </a:path>
                <a:path w="17550130" h="17018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1117600"/>
                  </a:lnTo>
                  <a:lnTo>
                    <a:pt x="17550041" y="1117600"/>
                  </a:lnTo>
                  <a:lnTo>
                    <a:pt x="17550041" y="584200"/>
                  </a:lnTo>
                  <a:close/>
                </a:path>
                <a:path w="17550130" h="17018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33400"/>
                  </a:lnTo>
                  <a:lnTo>
                    <a:pt x="17550041" y="5334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8661" y="1777999"/>
              <a:ext cx="17550130" cy="1689100"/>
            </a:xfrm>
            <a:custGeom>
              <a:avLst/>
              <a:gdLst/>
              <a:ahLst/>
              <a:cxnLst/>
              <a:rect l="l" t="t" r="r" b="b"/>
              <a:pathLst>
                <a:path w="17550130" h="1689100">
                  <a:moveTo>
                    <a:pt x="53428" y="1168400"/>
                  </a:moveTo>
                  <a:lnTo>
                    <a:pt x="0" y="1168400"/>
                  </a:lnTo>
                  <a:lnTo>
                    <a:pt x="0" y="1689100"/>
                  </a:lnTo>
                  <a:lnTo>
                    <a:pt x="53428" y="1689100"/>
                  </a:lnTo>
                  <a:lnTo>
                    <a:pt x="53428" y="1168400"/>
                  </a:lnTo>
                  <a:close/>
                </a:path>
                <a:path w="17550130" h="1689100">
                  <a:moveTo>
                    <a:pt x="53428" y="584200"/>
                  </a:moveTo>
                  <a:lnTo>
                    <a:pt x="0" y="584200"/>
                  </a:lnTo>
                  <a:lnTo>
                    <a:pt x="0" y="1104900"/>
                  </a:lnTo>
                  <a:lnTo>
                    <a:pt x="53428" y="1104900"/>
                  </a:lnTo>
                  <a:lnTo>
                    <a:pt x="53428" y="584200"/>
                  </a:lnTo>
                  <a:close/>
                </a:path>
                <a:path w="17550130" h="1689100">
                  <a:moveTo>
                    <a:pt x="636663" y="1168400"/>
                  </a:moveTo>
                  <a:lnTo>
                    <a:pt x="583120" y="1168400"/>
                  </a:lnTo>
                  <a:lnTo>
                    <a:pt x="583120" y="1689100"/>
                  </a:lnTo>
                  <a:lnTo>
                    <a:pt x="636663" y="1689100"/>
                  </a:lnTo>
                  <a:lnTo>
                    <a:pt x="636663" y="1168400"/>
                  </a:lnTo>
                  <a:close/>
                </a:path>
                <a:path w="17550130" h="16891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1104900"/>
                  </a:lnTo>
                  <a:lnTo>
                    <a:pt x="636663" y="1104900"/>
                  </a:lnTo>
                  <a:lnTo>
                    <a:pt x="636663" y="584200"/>
                  </a:lnTo>
                  <a:close/>
                </a:path>
                <a:path w="17550130" h="1689100">
                  <a:moveTo>
                    <a:pt x="1219873" y="1168400"/>
                  </a:moveTo>
                  <a:lnTo>
                    <a:pt x="1166342" y="1168400"/>
                  </a:lnTo>
                  <a:lnTo>
                    <a:pt x="1166342" y="1689100"/>
                  </a:lnTo>
                  <a:lnTo>
                    <a:pt x="1219873" y="1689100"/>
                  </a:lnTo>
                  <a:lnTo>
                    <a:pt x="1219873" y="1168400"/>
                  </a:lnTo>
                  <a:close/>
                </a:path>
                <a:path w="17550130" h="16891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1104900"/>
                  </a:lnTo>
                  <a:lnTo>
                    <a:pt x="1219873" y="1104900"/>
                  </a:lnTo>
                  <a:lnTo>
                    <a:pt x="1219873" y="584200"/>
                  </a:lnTo>
                  <a:close/>
                </a:path>
                <a:path w="17550130" h="1689100">
                  <a:moveTo>
                    <a:pt x="1803095" y="1168400"/>
                  </a:moveTo>
                  <a:lnTo>
                    <a:pt x="1749552" y="1168400"/>
                  </a:lnTo>
                  <a:lnTo>
                    <a:pt x="1749552" y="1689100"/>
                  </a:lnTo>
                  <a:lnTo>
                    <a:pt x="1803095" y="1689100"/>
                  </a:lnTo>
                  <a:lnTo>
                    <a:pt x="1803095" y="1168400"/>
                  </a:lnTo>
                  <a:close/>
                </a:path>
                <a:path w="17550130" h="16891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1104900"/>
                  </a:lnTo>
                  <a:lnTo>
                    <a:pt x="1803095" y="1104900"/>
                  </a:lnTo>
                  <a:lnTo>
                    <a:pt x="1803095" y="584200"/>
                  </a:lnTo>
                  <a:close/>
                </a:path>
                <a:path w="17550130" h="1689100">
                  <a:moveTo>
                    <a:pt x="2386304" y="1168400"/>
                  </a:moveTo>
                  <a:lnTo>
                    <a:pt x="2332774" y="1168400"/>
                  </a:lnTo>
                  <a:lnTo>
                    <a:pt x="2332774" y="1689100"/>
                  </a:lnTo>
                  <a:lnTo>
                    <a:pt x="2386304" y="1689100"/>
                  </a:lnTo>
                  <a:lnTo>
                    <a:pt x="2386304" y="1168400"/>
                  </a:lnTo>
                  <a:close/>
                </a:path>
                <a:path w="17550130" h="16891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1104900"/>
                  </a:lnTo>
                  <a:lnTo>
                    <a:pt x="2386304" y="1104900"/>
                  </a:lnTo>
                  <a:lnTo>
                    <a:pt x="2386304" y="584200"/>
                  </a:lnTo>
                  <a:close/>
                </a:path>
                <a:path w="17550130" h="1689100">
                  <a:moveTo>
                    <a:pt x="2969526" y="1168400"/>
                  </a:moveTo>
                  <a:lnTo>
                    <a:pt x="2915983" y="1168400"/>
                  </a:lnTo>
                  <a:lnTo>
                    <a:pt x="2915983" y="1689100"/>
                  </a:lnTo>
                  <a:lnTo>
                    <a:pt x="2969526" y="1689100"/>
                  </a:lnTo>
                  <a:lnTo>
                    <a:pt x="2969526" y="1168400"/>
                  </a:lnTo>
                  <a:close/>
                </a:path>
                <a:path w="17550130" h="16891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1104900"/>
                  </a:lnTo>
                  <a:lnTo>
                    <a:pt x="2969526" y="1104900"/>
                  </a:lnTo>
                  <a:lnTo>
                    <a:pt x="2969526" y="584200"/>
                  </a:lnTo>
                  <a:close/>
                </a:path>
                <a:path w="17550130" h="1689100">
                  <a:moveTo>
                    <a:pt x="3552761" y="1168400"/>
                  </a:moveTo>
                  <a:lnTo>
                    <a:pt x="3499218" y="1168400"/>
                  </a:lnTo>
                  <a:lnTo>
                    <a:pt x="3499218" y="1689100"/>
                  </a:lnTo>
                  <a:lnTo>
                    <a:pt x="3552761" y="1689100"/>
                  </a:lnTo>
                  <a:lnTo>
                    <a:pt x="3552761" y="1168400"/>
                  </a:lnTo>
                  <a:close/>
                </a:path>
                <a:path w="17550130" h="16891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1104900"/>
                  </a:lnTo>
                  <a:lnTo>
                    <a:pt x="3552761" y="1104900"/>
                  </a:lnTo>
                  <a:lnTo>
                    <a:pt x="3552761" y="584200"/>
                  </a:lnTo>
                  <a:close/>
                </a:path>
                <a:path w="17550130" h="1689100">
                  <a:moveTo>
                    <a:pt x="4135983" y="1168400"/>
                  </a:moveTo>
                  <a:lnTo>
                    <a:pt x="4082440" y="1168400"/>
                  </a:lnTo>
                  <a:lnTo>
                    <a:pt x="4082440" y="1689100"/>
                  </a:lnTo>
                  <a:lnTo>
                    <a:pt x="4135983" y="1689100"/>
                  </a:lnTo>
                  <a:lnTo>
                    <a:pt x="4135983" y="1168400"/>
                  </a:lnTo>
                  <a:close/>
                </a:path>
                <a:path w="17550130" h="16891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1104900"/>
                  </a:lnTo>
                  <a:lnTo>
                    <a:pt x="4135983" y="1104900"/>
                  </a:lnTo>
                  <a:lnTo>
                    <a:pt x="4135983" y="584200"/>
                  </a:lnTo>
                  <a:close/>
                </a:path>
                <a:path w="17550130" h="1689100">
                  <a:moveTo>
                    <a:pt x="4719193" y="1168400"/>
                  </a:moveTo>
                  <a:lnTo>
                    <a:pt x="4665662" y="1168400"/>
                  </a:lnTo>
                  <a:lnTo>
                    <a:pt x="4665662" y="1689100"/>
                  </a:lnTo>
                  <a:lnTo>
                    <a:pt x="4719193" y="1689100"/>
                  </a:lnTo>
                  <a:lnTo>
                    <a:pt x="4719193" y="1168400"/>
                  </a:lnTo>
                  <a:close/>
                </a:path>
                <a:path w="17550130" h="16891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1104900"/>
                  </a:lnTo>
                  <a:lnTo>
                    <a:pt x="4719193" y="1104900"/>
                  </a:lnTo>
                  <a:lnTo>
                    <a:pt x="4719193" y="584200"/>
                  </a:lnTo>
                  <a:close/>
                </a:path>
                <a:path w="17550130" h="1689100">
                  <a:moveTo>
                    <a:pt x="5302415" y="1168400"/>
                  </a:moveTo>
                  <a:lnTo>
                    <a:pt x="5248872" y="1168400"/>
                  </a:lnTo>
                  <a:lnTo>
                    <a:pt x="5248872" y="1689100"/>
                  </a:lnTo>
                  <a:lnTo>
                    <a:pt x="5302415" y="1689100"/>
                  </a:lnTo>
                  <a:lnTo>
                    <a:pt x="5302415" y="1168400"/>
                  </a:lnTo>
                  <a:close/>
                </a:path>
                <a:path w="17550130" h="16891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1104900"/>
                  </a:lnTo>
                  <a:lnTo>
                    <a:pt x="5302415" y="1104900"/>
                  </a:lnTo>
                  <a:lnTo>
                    <a:pt x="5302415" y="584200"/>
                  </a:lnTo>
                  <a:close/>
                </a:path>
                <a:path w="17550130" h="1689100">
                  <a:moveTo>
                    <a:pt x="5885624" y="1168400"/>
                  </a:moveTo>
                  <a:lnTo>
                    <a:pt x="5832094" y="1168400"/>
                  </a:lnTo>
                  <a:lnTo>
                    <a:pt x="5832094" y="1689100"/>
                  </a:lnTo>
                  <a:lnTo>
                    <a:pt x="5885624" y="1689100"/>
                  </a:lnTo>
                  <a:lnTo>
                    <a:pt x="5885624" y="1168400"/>
                  </a:lnTo>
                  <a:close/>
                </a:path>
                <a:path w="17550130" h="16891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1104900"/>
                  </a:lnTo>
                  <a:lnTo>
                    <a:pt x="5885624" y="1104900"/>
                  </a:lnTo>
                  <a:lnTo>
                    <a:pt x="5885624" y="584200"/>
                  </a:lnTo>
                  <a:close/>
                </a:path>
                <a:path w="17550130" h="1689100">
                  <a:moveTo>
                    <a:pt x="6468859" y="1168400"/>
                  </a:moveTo>
                  <a:lnTo>
                    <a:pt x="6415329" y="1168400"/>
                  </a:lnTo>
                  <a:lnTo>
                    <a:pt x="6415329" y="1689100"/>
                  </a:lnTo>
                  <a:lnTo>
                    <a:pt x="6468859" y="1689100"/>
                  </a:lnTo>
                  <a:lnTo>
                    <a:pt x="6468859" y="1168400"/>
                  </a:lnTo>
                  <a:close/>
                </a:path>
                <a:path w="17550130" h="16891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1104900"/>
                  </a:lnTo>
                  <a:lnTo>
                    <a:pt x="6468859" y="1104900"/>
                  </a:lnTo>
                  <a:lnTo>
                    <a:pt x="6468859" y="584200"/>
                  </a:lnTo>
                  <a:close/>
                </a:path>
                <a:path w="17550130" h="1689100">
                  <a:moveTo>
                    <a:pt x="6468859" y="0"/>
                  </a:moveTo>
                  <a:lnTo>
                    <a:pt x="6415329" y="0"/>
                  </a:lnTo>
                  <a:lnTo>
                    <a:pt x="6415329" y="533400"/>
                  </a:lnTo>
                  <a:lnTo>
                    <a:pt x="6468859" y="533400"/>
                  </a:lnTo>
                  <a:lnTo>
                    <a:pt x="6468859" y="0"/>
                  </a:lnTo>
                  <a:close/>
                </a:path>
                <a:path w="17550130" h="1689100">
                  <a:moveTo>
                    <a:pt x="7052081" y="1168400"/>
                  </a:moveTo>
                  <a:lnTo>
                    <a:pt x="6998538" y="1168400"/>
                  </a:lnTo>
                  <a:lnTo>
                    <a:pt x="6998538" y="1689100"/>
                  </a:lnTo>
                  <a:lnTo>
                    <a:pt x="7052081" y="1689100"/>
                  </a:lnTo>
                  <a:lnTo>
                    <a:pt x="7052081" y="1168400"/>
                  </a:lnTo>
                  <a:close/>
                </a:path>
                <a:path w="17550130" h="16891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1104900"/>
                  </a:lnTo>
                  <a:lnTo>
                    <a:pt x="7052081" y="1104900"/>
                  </a:lnTo>
                  <a:lnTo>
                    <a:pt x="7052081" y="584200"/>
                  </a:lnTo>
                  <a:close/>
                </a:path>
                <a:path w="17550130" h="1689100">
                  <a:moveTo>
                    <a:pt x="7052081" y="0"/>
                  </a:moveTo>
                  <a:lnTo>
                    <a:pt x="6998538" y="0"/>
                  </a:lnTo>
                  <a:lnTo>
                    <a:pt x="6998538" y="533400"/>
                  </a:lnTo>
                  <a:lnTo>
                    <a:pt x="7052081" y="533400"/>
                  </a:lnTo>
                  <a:lnTo>
                    <a:pt x="7052081" y="0"/>
                  </a:lnTo>
                  <a:close/>
                </a:path>
                <a:path w="17550130" h="1689100">
                  <a:moveTo>
                    <a:pt x="7635303" y="1168400"/>
                  </a:moveTo>
                  <a:lnTo>
                    <a:pt x="7581760" y="1168400"/>
                  </a:lnTo>
                  <a:lnTo>
                    <a:pt x="7581760" y="1689100"/>
                  </a:lnTo>
                  <a:lnTo>
                    <a:pt x="7635303" y="1689100"/>
                  </a:lnTo>
                  <a:lnTo>
                    <a:pt x="7635303" y="1168400"/>
                  </a:lnTo>
                  <a:close/>
                </a:path>
                <a:path w="17550130" h="16891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1104900"/>
                  </a:lnTo>
                  <a:lnTo>
                    <a:pt x="7635303" y="1104900"/>
                  </a:lnTo>
                  <a:lnTo>
                    <a:pt x="7635303" y="584200"/>
                  </a:lnTo>
                  <a:close/>
                </a:path>
                <a:path w="17550130" h="1689100">
                  <a:moveTo>
                    <a:pt x="7635303" y="0"/>
                  </a:moveTo>
                  <a:lnTo>
                    <a:pt x="7581760" y="0"/>
                  </a:lnTo>
                  <a:lnTo>
                    <a:pt x="7581760" y="533400"/>
                  </a:lnTo>
                  <a:lnTo>
                    <a:pt x="7635303" y="533400"/>
                  </a:lnTo>
                  <a:lnTo>
                    <a:pt x="7635303" y="0"/>
                  </a:lnTo>
                  <a:close/>
                </a:path>
                <a:path w="17550130" h="1689100">
                  <a:moveTo>
                    <a:pt x="8218513" y="1168400"/>
                  </a:moveTo>
                  <a:lnTo>
                    <a:pt x="8164982" y="1168400"/>
                  </a:lnTo>
                  <a:lnTo>
                    <a:pt x="8164982" y="1689100"/>
                  </a:lnTo>
                  <a:lnTo>
                    <a:pt x="8218513" y="1689100"/>
                  </a:lnTo>
                  <a:lnTo>
                    <a:pt x="8218513" y="1168400"/>
                  </a:lnTo>
                  <a:close/>
                </a:path>
                <a:path w="17550130" h="16891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1104900"/>
                  </a:lnTo>
                  <a:lnTo>
                    <a:pt x="8218513" y="1104900"/>
                  </a:lnTo>
                  <a:lnTo>
                    <a:pt x="8218513" y="584200"/>
                  </a:lnTo>
                  <a:close/>
                </a:path>
                <a:path w="17550130" h="1689100">
                  <a:moveTo>
                    <a:pt x="8218513" y="0"/>
                  </a:moveTo>
                  <a:lnTo>
                    <a:pt x="8164982" y="0"/>
                  </a:lnTo>
                  <a:lnTo>
                    <a:pt x="8164982" y="533400"/>
                  </a:lnTo>
                  <a:lnTo>
                    <a:pt x="8218513" y="533400"/>
                  </a:lnTo>
                  <a:lnTo>
                    <a:pt x="8218513" y="0"/>
                  </a:lnTo>
                  <a:close/>
                </a:path>
                <a:path w="17550130" h="1689100">
                  <a:moveTo>
                    <a:pt x="8801735" y="1168400"/>
                  </a:moveTo>
                  <a:lnTo>
                    <a:pt x="8748192" y="1168400"/>
                  </a:lnTo>
                  <a:lnTo>
                    <a:pt x="8748192" y="1689100"/>
                  </a:lnTo>
                  <a:lnTo>
                    <a:pt x="8801735" y="1689100"/>
                  </a:lnTo>
                  <a:lnTo>
                    <a:pt x="8801735" y="1168400"/>
                  </a:lnTo>
                  <a:close/>
                </a:path>
                <a:path w="17550130" h="16891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1104900"/>
                  </a:lnTo>
                  <a:lnTo>
                    <a:pt x="8801735" y="1104900"/>
                  </a:lnTo>
                  <a:lnTo>
                    <a:pt x="8801735" y="584200"/>
                  </a:lnTo>
                  <a:close/>
                </a:path>
                <a:path w="17550130" h="1689100">
                  <a:moveTo>
                    <a:pt x="8801735" y="0"/>
                  </a:moveTo>
                  <a:lnTo>
                    <a:pt x="8748192" y="0"/>
                  </a:lnTo>
                  <a:lnTo>
                    <a:pt x="8748192" y="533400"/>
                  </a:lnTo>
                  <a:lnTo>
                    <a:pt x="8801735" y="533400"/>
                  </a:lnTo>
                  <a:lnTo>
                    <a:pt x="8801735" y="0"/>
                  </a:lnTo>
                  <a:close/>
                </a:path>
                <a:path w="17550130" h="1689100">
                  <a:moveTo>
                    <a:pt x="9384944" y="1168400"/>
                  </a:moveTo>
                  <a:lnTo>
                    <a:pt x="9331414" y="1168400"/>
                  </a:lnTo>
                  <a:lnTo>
                    <a:pt x="9331414" y="1689100"/>
                  </a:lnTo>
                  <a:lnTo>
                    <a:pt x="9384944" y="1689100"/>
                  </a:lnTo>
                  <a:lnTo>
                    <a:pt x="9384944" y="1168400"/>
                  </a:lnTo>
                  <a:close/>
                </a:path>
                <a:path w="17550130" h="16891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1104900"/>
                  </a:lnTo>
                  <a:lnTo>
                    <a:pt x="9384944" y="1104900"/>
                  </a:lnTo>
                  <a:lnTo>
                    <a:pt x="9384944" y="584200"/>
                  </a:lnTo>
                  <a:close/>
                </a:path>
                <a:path w="17550130" h="1689100">
                  <a:moveTo>
                    <a:pt x="9384944" y="0"/>
                  </a:moveTo>
                  <a:lnTo>
                    <a:pt x="9331414" y="0"/>
                  </a:lnTo>
                  <a:lnTo>
                    <a:pt x="9331414" y="533400"/>
                  </a:lnTo>
                  <a:lnTo>
                    <a:pt x="9384944" y="533400"/>
                  </a:lnTo>
                  <a:lnTo>
                    <a:pt x="9384944" y="0"/>
                  </a:lnTo>
                  <a:close/>
                </a:path>
                <a:path w="17550130" h="1689100">
                  <a:moveTo>
                    <a:pt x="9968179" y="1168400"/>
                  </a:moveTo>
                  <a:lnTo>
                    <a:pt x="9914649" y="1168400"/>
                  </a:lnTo>
                  <a:lnTo>
                    <a:pt x="9914649" y="1689100"/>
                  </a:lnTo>
                  <a:lnTo>
                    <a:pt x="9968179" y="1689100"/>
                  </a:lnTo>
                  <a:lnTo>
                    <a:pt x="9968179" y="1168400"/>
                  </a:lnTo>
                  <a:close/>
                </a:path>
                <a:path w="17550130" h="16891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1104900"/>
                  </a:lnTo>
                  <a:lnTo>
                    <a:pt x="9968179" y="1104900"/>
                  </a:lnTo>
                  <a:lnTo>
                    <a:pt x="9968179" y="584200"/>
                  </a:lnTo>
                  <a:close/>
                </a:path>
                <a:path w="17550130" h="1689100">
                  <a:moveTo>
                    <a:pt x="9968179" y="0"/>
                  </a:moveTo>
                  <a:lnTo>
                    <a:pt x="9914649" y="0"/>
                  </a:lnTo>
                  <a:lnTo>
                    <a:pt x="9914649" y="533400"/>
                  </a:lnTo>
                  <a:lnTo>
                    <a:pt x="9968179" y="533400"/>
                  </a:lnTo>
                  <a:lnTo>
                    <a:pt x="9968179" y="0"/>
                  </a:lnTo>
                  <a:close/>
                </a:path>
                <a:path w="17550130" h="1689100">
                  <a:moveTo>
                    <a:pt x="10551401" y="1168400"/>
                  </a:moveTo>
                  <a:lnTo>
                    <a:pt x="10497871" y="1168400"/>
                  </a:lnTo>
                  <a:lnTo>
                    <a:pt x="10497871" y="1689100"/>
                  </a:lnTo>
                  <a:lnTo>
                    <a:pt x="10551401" y="1689100"/>
                  </a:lnTo>
                  <a:lnTo>
                    <a:pt x="10551401" y="1168400"/>
                  </a:lnTo>
                  <a:close/>
                </a:path>
                <a:path w="17550130" h="16891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1104900"/>
                  </a:lnTo>
                  <a:lnTo>
                    <a:pt x="10551401" y="1104900"/>
                  </a:lnTo>
                  <a:lnTo>
                    <a:pt x="10551401" y="584200"/>
                  </a:lnTo>
                  <a:close/>
                </a:path>
                <a:path w="17550130" h="1689100">
                  <a:moveTo>
                    <a:pt x="10551401" y="0"/>
                  </a:moveTo>
                  <a:lnTo>
                    <a:pt x="10497871" y="0"/>
                  </a:lnTo>
                  <a:lnTo>
                    <a:pt x="10497871" y="533400"/>
                  </a:lnTo>
                  <a:lnTo>
                    <a:pt x="10551401" y="533400"/>
                  </a:lnTo>
                  <a:lnTo>
                    <a:pt x="10551401" y="0"/>
                  </a:lnTo>
                  <a:close/>
                </a:path>
                <a:path w="17550130" h="1689100">
                  <a:moveTo>
                    <a:pt x="11134623" y="1168400"/>
                  </a:moveTo>
                  <a:lnTo>
                    <a:pt x="11081080" y="1168400"/>
                  </a:lnTo>
                  <a:lnTo>
                    <a:pt x="11081080" y="1689100"/>
                  </a:lnTo>
                  <a:lnTo>
                    <a:pt x="11134623" y="1689100"/>
                  </a:lnTo>
                  <a:lnTo>
                    <a:pt x="11134623" y="1168400"/>
                  </a:lnTo>
                  <a:close/>
                </a:path>
                <a:path w="17550130" h="16891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1104900"/>
                  </a:lnTo>
                  <a:lnTo>
                    <a:pt x="11134623" y="1104900"/>
                  </a:lnTo>
                  <a:lnTo>
                    <a:pt x="11134623" y="584200"/>
                  </a:lnTo>
                  <a:close/>
                </a:path>
                <a:path w="17550130" h="1689100">
                  <a:moveTo>
                    <a:pt x="11134623" y="0"/>
                  </a:moveTo>
                  <a:lnTo>
                    <a:pt x="11081080" y="0"/>
                  </a:lnTo>
                  <a:lnTo>
                    <a:pt x="11081080" y="533400"/>
                  </a:lnTo>
                  <a:lnTo>
                    <a:pt x="11134623" y="533400"/>
                  </a:lnTo>
                  <a:lnTo>
                    <a:pt x="11134623" y="0"/>
                  </a:lnTo>
                  <a:close/>
                </a:path>
                <a:path w="17550130" h="16891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1104900"/>
                  </a:lnTo>
                  <a:lnTo>
                    <a:pt x="11717833" y="1104900"/>
                  </a:lnTo>
                  <a:lnTo>
                    <a:pt x="11717833" y="584200"/>
                  </a:lnTo>
                  <a:close/>
                </a:path>
                <a:path w="17550130" h="1689100">
                  <a:moveTo>
                    <a:pt x="11717833" y="0"/>
                  </a:moveTo>
                  <a:lnTo>
                    <a:pt x="11664302" y="0"/>
                  </a:lnTo>
                  <a:lnTo>
                    <a:pt x="11664302" y="533400"/>
                  </a:lnTo>
                  <a:lnTo>
                    <a:pt x="11717833" y="533400"/>
                  </a:lnTo>
                  <a:lnTo>
                    <a:pt x="11717833" y="0"/>
                  </a:lnTo>
                  <a:close/>
                </a:path>
                <a:path w="17550130" h="16891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1104900"/>
                  </a:lnTo>
                  <a:lnTo>
                    <a:pt x="12301055" y="1104900"/>
                  </a:lnTo>
                  <a:lnTo>
                    <a:pt x="12301055" y="584200"/>
                  </a:lnTo>
                  <a:close/>
                </a:path>
                <a:path w="17550130" h="1689100">
                  <a:moveTo>
                    <a:pt x="12301055" y="0"/>
                  </a:moveTo>
                  <a:lnTo>
                    <a:pt x="12247512" y="0"/>
                  </a:lnTo>
                  <a:lnTo>
                    <a:pt x="12247512" y="533400"/>
                  </a:lnTo>
                  <a:lnTo>
                    <a:pt x="12301055" y="533400"/>
                  </a:lnTo>
                  <a:lnTo>
                    <a:pt x="12301055" y="0"/>
                  </a:lnTo>
                  <a:close/>
                </a:path>
                <a:path w="17550130" h="16891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1104900"/>
                  </a:lnTo>
                  <a:lnTo>
                    <a:pt x="12884290" y="1104900"/>
                  </a:lnTo>
                  <a:lnTo>
                    <a:pt x="12884290" y="584200"/>
                  </a:lnTo>
                  <a:close/>
                </a:path>
                <a:path w="17550130" h="1689100">
                  <a:moveTo>
                    <a:pt x="12884290" y="0"/>
                  </a:moveTo>
                  <a:lnTo>
                    <a:pt x="12830747" y="0"/>
                  </a:lnTo>
                  <a:lnTo>
                    <a:pt x="12830747" y="533400"/>
                  </a:lnTo>
                  <a:lnTo>
                    <a:pt x="12884290" y="533400"/>
                  </a:lnTo>
                  <a:lnTo>
                    <a:pt x="12884290" y="0"/>
                  </a:lnTo>
                  <a:close/>
                </a:path>
                <a:path w="17550130" h="16891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1104900"/>
                  </a:lnTo>
                  <a:lnTo>
                    <a:pt x="13467512" y="1104900"/>
                  </a:lnTo>
                  <a:lnTo>
                    <a:pt x="13467512" y="584200"/>
                  </a:lnTo>
                  <a:close/>
                </a:path>
                <a:path w="17550130" h="1689100">
                  <a:moveTo>
                    <a:pt x="13467512" y="0"/>
                  </a:moveTo>
                  <a:lnTo>
                    <a:pt x="13413969" y="0"/>
                  </a:lnTo>
                  <a:lnTo>
                    <a:pt x="13413969" y="533400"/>
                  </a:lnTo>
                  <a:lnTo>
                    <a:pt x="13467512" y="533400"/>
                  </a:lnTo>
                  <a:lnTo>
                    <a:pt x="13467512" y="0"/>
                  </a:lnTo>
                  <a:close/>
                </a:path>
                <a:path w="17550130" h="16891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1104900"/>
                  </a:lnTo>
                  <a:lnTo>
                    <a:pt x="14050721" y="1104900"/>
                  </a:lnTo>
                  <a:lnTo>
                    <a:pt x="14050721" y="584200"/>
                  </a:lnTo>
                  <a:close/>
                </a:path>
                <a:path w="17550130" h="1689100">
                  <a:moveTo>
                    <a:pt x="14050721" y="0"/>
                  </a:moveTo>
                  <a:lnTo>
                    <a:pt x="13997191" y="0"/>
                  </a:lnTo>
                  <a:lnTo>
                    <a:pt x="13997191" y="533400"/>
                  </a:lnTo>
                  <a:lnTo>
                    <a:pt x="14050721" y="533400"/>
                  </a:lnTo>
                  <a:lnTo>
                    <a:pt x="14050721" y="0"/>
                  </a:lnTo>
                  <a:close/>
                </a:path>
                <a:path w="17550130" h="16891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1104900"/>
                  </a:lnTo>
                  <a:lnTo>
                    <a:pt x="14633943" y="1104900"/>
                  </a:lnTo>
                  <a:lnTo>
                    <a:pt x="14633943" y="584200"/>
                  </a:lnTo>
                  <a:close/>
                </a:path>
                <a:path w="17550130" h="1689100">
                  <a:moveTo>
                    <a:pt x="14633943" y="0"/>
                  </a:moveTo>
                  <a:lnTo>
                    <a:pt x="14580400" y="0"/>
                  </a:lnTo>
                  <a:lnTo>
                    <a:pt x="14580400" y="533400"/>
                  </a:lnTo>
                  <a:lnTo>
                    <a:pt x="14633943" y="533400"/>
                  </a:lnTo>
                  <a:lnTo>
                    <a:pt x="14633943" y="0"/>
                  </a:lnTo>
                  <a:close/>
                </a:path>
                <a:path w="17550130" h="16891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1104900"/>
                  </a:lnTo>
                  <a:lnTo>
                    <a:pt x="15217166" y="1104900"/>
                  </a:lnTo>
                  <a:lnTo>
                    <a:pt x="15217166" y="584200"/>
                  </a:lnTo>
                  <a:close/>
                </a:path>
                <a:path w="17550130" h="1689100">
                  <a:moveTo>
                    <a:pt x="15217166" y="0"/>
                  </a:moveTo>
                  <a:lnTo>
                    <a:pt x="15163622" y="0"/>
                  </a:lnTo>
                  <a:lnTo>
                    <a:pt x="15163622" y="533400"/>
                  </a:lnTo>
                  <a:lnTo>
                    <a:pt x="15217166" y="533400"/>
                  </a:lnTo>
                  <a:lnTo>
                    <a:pt x="15217166" y="0"/>
                  </a:lnTo>
                  <a:close/>
                </a:path>
                <a:path w="17550130" h="16891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1104900"/>
                  </a:lnTo>
                  <a:lnTo>
                    <a:pt x="15800400" y="1104900"/>
                  </a:lnTo>
                  <a:lnTo>
                    <a:pt x="15800400" y="584200"/>
                  </a:lnTo>
                  <a:close/>
                </a:path>
                <a:path w="17550130" h="1689100">
                  <a:moveTo>
                    <a:pt x="15800400" y="0"/>
                  </a:moveTo>
                  <a:lnTo>
                    <a:pt x="15746857" y="0"/>
                  </a:lnTo>
                  <a:lnTo>
                    <a:pt x="15746857" y="533400"/>
                  </a:lnTo>
                  <a:lnTo>
                    <a:pt x="15800400" y="533400"/>
                  </a:lnTo>
                  <a:lnTo>
                    <a:pt x="15800400" y="0"/>
                  </a:lnTo>
                  <a:close/>
                </a:path>
                <a:path w="17550130" h="16891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1104900"/>
                  </a:lnTo>
                  <a:lnTo>
                    <a:pt x="16383610" y="1104900"/>
                  </a:lnTo>
                  <a:lnTo>
                    <a:pt x="16383610" y="584200"/>
                  </a:lnTo>
                  <a:close/>
                </a:path>
                <a:path w="17550130" h="16891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33400"/>
                  </a:lnTo>
                  <a:lnTo>
                    <a:pt x="16383610" y="533400"/>
                  </a:lnTo>
                  <a:lnTo>
                    <a:pt x="16383610" y="0"/>
                  </a:lnTo>
                  <a:close/>
                </a:path>
                <a:path w="17550130" h="16891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1104900"/>
                  </a:lnTo>
                  <a:lnTo>
                    <a:pt x="16966832" y="1104900"/>
                  </a:lnTo>
                  <a:lnTo>
                    <a:pt x="16966832" y="584200"/>
                  </a:lnTo>
                  <a:close/>
                </a:path>
                <a:path w="17550130" h="16891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33400"/>
                  </a:lnTo>
                  <a:lnTo>
                    <a:pt x="16966832" y="533400"/>
                  </a:lnTo>
                  <a:lnTo>
                    <a:pt x="16966832" y="0"/>
                  </a:lnTo>
                  <a:close/>
                </a:path>
                <a:path w="17550130" h="16891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1104900"/>
                  </a:lnTo>
                  <a:lnTo>
                    <a:pt x="17550041" y="1104900"/>
                  </a:lnTo>
                  <a:lnTo>
                    <a:pt x="17550041" y="584200"/>
                  </a:lnTo>
                  <a:close/>
                </a:path>
                <a:path w="17550130" h="16891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33400"/>
                  </a:lnTo>
                  <a:lnTo>
                    <a:pt x="17550041" y="5334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8661" y="2946399"/>
              <a:ext cx="17550130" cy="1689100"/>
            </a:xfrm>
            <a:custGeom>
              <a:avLst/>
              <a:gdLst/>
              <a:ahLst/>
              <a:cxnLst/>
              <a:rect l="l" t="t" r="r" b="b"/>
              <a:pathLst>
                <a:path w="17550130" h="1689100">
                  <a:moveTo>
                    <a:pt x="53428" y="1168400"/>
                  </a:moveTo>
                  <a:lnTo>
                    <a:pt x="0" y="1168400"/>
                  </a:lnTo>
                  <a:lnTo>
                    <a:pt x="0" y="1689100"/>
                  </a:lnTo>
                  <a:lnTo>
                    <a:pt x="53428" y="1689100"/>
                  </a:lnTo>
                  <a:lnTo>
                    <a:pt x="53428" y="1168400"/>
                  </a:lnTo>
                  <a:close/>
                </a:path>
                <a:path w="17550130" h="1689100">
                  <a:moveTo>
                    <a:pt x="53428" y="584200"/>
                  </a:moveTo>
                  <a:lnTo>
                    <a:pt x="0" y="584200"/>
                  </a:lnTo>
                  <a:lnTo>
                    <a:pt x="0" y="1104900"/>
                  </a:lnTo>
                  <a:lnTo>
                    <a:pt x="53428" y="1104900"/>
                  </a:lnTo>
                  <a:lnTo>
                    <a:pt x="53428" y="584200"/>
                  </a:lnTo>
                  <a:close/>
                </a:path>
                <a:path w="17550130" h="1689100">
                  <a:moveTo>
                    <a:pt x="636663" y="1168400"/>
                  </a:moveTo>
                  <a:lnTo>
                    <a:pt x="583120" y="1168400"/>
                  </a:lnTo>
                  <a:lnTo>
                    <a:pt x="583120" y="1689100"/>
                  </a:lnTo>
                  <a:lnTo>
                    <a:pt x="636663" y="1689100"/>
                  </a:lnTo>
                  <a:lnTo>
                    <a:pt x="636663" y="1168400"/>
                  </a:lnTo>
                  <a:close/>
                </a:path>
                <a:path w="17550130" h="16891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1104900"/>
                  </a:lnTo>
                  <a:lnTo>
                    <a:pt x="636663" y="1104900"/>
                  </a:lnTo>
                  <a:lnTo>
                    <a:pt x="636663" y="584200"/>
                  </a:lnTo>
                  <a:close/>
                </a:path>
                <a:path w="17550130" h="1689100">
                  <a:moveTo>
                    <a:pt x="1219873" y="1168400"/>
                  </a:moveTo>
                  <a:lnTo>
                    <a:pt x="1166342" y="1168400"/>
                  </a:lnTo>
                  <a:lnTo>
                    <a:pt x="1166342" y="1689100"/>
                  </a:lnTo>
                  <a:lnTo>
                    <a:pt x="1219873" y="1689100"/>
                  </a:lnTo>
                  <a:lnTo>
                    <a:pt x="1219873" y="1168400"/>
                  </a:lnTo>
                  <a:close/>
                </a:path>
                <a:path w="17550130" h="16891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1104900"/>
                  </a:lnTo>
                  <a:lnTo>
                    <a:pt x="1219873" y="1104900"/>
                  </a:lnTo>
                  <a:lnTo>
                    <a:pt x="1219873" y="584200"/>
                  </a:lnTo>
                  <a:close/>
                </a:path>
                <a:path w="17550130" h="1689100">
                  <a:moveTo>
                    <a:pt x="1803095" y="1168400"/>
                  </a:moveTo>
                  <a:lnTo>
                    <a:pt x="1749552" y="1168400"/>
                  </a:lnTo>
                  <a:lnTo>
                    <a:pt x="1749552" y="1689100"/>
                  </a:lnTo>
                  <a:lnTo>
                    <a:pt x="1803095" y="1689100"/>
                  </a:lnTo>
                  <a:lnTo>
                    <a:pt x="1803095" y="1168400"/>
                  </a:lnTo>
                  <a:close/>
                </a:path>
                <a:path w="17550130" h="16891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1104900"/>
                  </a:lnTo>
                  <a:lnTo>
                    <a:pt x="1803095" y="1104900"/>
                  </a:lnTo>
                  <a:lnTo>
                    <a:pt x="1803095" y="584200"/>
                  </a:lnTo>
                  <a:close/>
                </a:path>
                <a:path w="17550130" h="1689100">
                  <a:moveTo>
                    <a:pt x="2386304" y="1168400"/>
                  </a:moveTo>
                  <a:lnTo>
                    <a:pt x="2332774" y="1168400"/>
                  </a:lnTo>
                  <a:lnTo>
                    <a:pt x="2332774" y="1689100"/>
                  </a:lnTo>
                  <a:lnTo>
                    <a:pt x="2386304" y="1689100"/>
                  </a:lnTo>
                  <a:lnTo>
                    <a:pt x="2386304" y="1168400"/>
                  </a:lnTo>
                  <a:close/>
                </a:path>
                <a:path w="17550130" h="16891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1104900"/>
                  </a:lnTo>
                  <a:lnTo>
                    <a:pt x="2386304" y="1104900"/>
                  </a:lnTo>
                  <a:lnTo>
                    <a:pt x="2386304" y="584200"/>
                  </a:lnTo>
                  <a:close/>
                </a:path>
                <a:path w="17550130" h="1689100">
                  <a:moveTo>
                    <a:pt x="2969526" y="1168400"/>
                  </a:moveTo>
                  <a:lnTo>
                    <a:pt x="2915983" y="1168400"/>
                  </a:lnTo>
                  <a:lnTo>
                    <a:pt x="2915983" y="1689100"/>
                  </a:lnTo>
                  <a:lnTo>
                    <a:pt x="2969526" y="1689100"/>
                  </a:lnTo>
                  <a:lnTo>
                    <a:pt x="2969526" y="1168400"/>
                  </a:lnTo>
                  <a:close/>
                </a:path>
                <a:path w="17550130" h="16891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1104900"/>
                  </a:lnTo>
                  <a:lnTo>
                    <a:pt x="2969526" y="1104900"/>
                  </a:lnTo>
                  <a:lnTo>
                    <a:pt x="2969526" y="584200"/>
                  </a:lnTo>
                  <a:close/>
                </a:path>
                <a:path w="17550130" h="1689100">
                  <a:moveTo>
                    <a:pt x="3552761" y="1168400"/>
                  </a:moveTo>
                  <a:lnTo>
                    <a:pt x="3499218" y="1168400"/>
                  </a:lnTo>
                  <a:lnTo>
                    <a:pt x="3499218" y="1689100"/>
                  </a:lnTo>
                  <a:lnTo>
                    <a:pt x="3552761" y="1689100"/>
                  </a:lnTo>
                  <a:lnTo>
                    <a:pt x="3552761" y="1168400"/>
                  </a:lnTo>
                  <a:close/>
                </a:path>
                <a:path w="17550130" h="16891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1104900"/>
                  </a:lnTo>
                  <a:lnTo>
                    <a:pt x="3552761" y="1104900"/>
                  </a:lnTo>
                  <a:lnTo>
                    <a:pt x="3552761" y="584200"/>
                  </a:lnTo>
                  <a:close/>
                </a:path>
                <a:path w="17550130" h="1689100">
                  <a:moveTo>
                    <a:pt x="4135983" y="1168400"/>
                  </a:moveTo>
                  <a:lnTo>
                    <a:pt x="4082440" y="1168400"/>
                  </a:lnTo>
                  <a:lnTo>
                    <a:pt x="4082440" y="1689100"/>
                  </a:lnTo>
                  <a:lnTo>
                    <a:pt x="4135983" y="1689100"/>
                  </a:lnTo>
                  <a:lnTo>
                    <a:pt x="4135983" y="1168400"/>
                  </a:lnTo>
                  <a:close/>
                </a:path>
                <a:path w="17550130" h="16891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1104900"/>
                  </a:lnTo>
                  <a:lnTo>
                    <a:pt x="4135983" y="1104900"/>
                  </a:lnTo>
                  <a:lnTo>
                    <a:pt x="4135983" y="584200"/>
                  </a:lnTo>
                  <a:close/>
                </a:path>
                <a:path w="17550130" h="1689100">
                  <a:moveTo>
                    <a:pt x="4719193" y="1168400"/>
                  </a:moveTo>
                  <a:lnTo>
                    <a:pt x="4665662" y="1168400"/>
                  </a:lnTo>
                  <a:lnTo>
                    <a:pt x="4665662" y="1689100"/>
                  </a:lnTo>
                  <a:lnTo>
                    <a:pt x="4719193" y="1689100"/>
                  </a:lnTo>
                  <a:lnTo>
                    <a:pt x="4719193" y="1168400"/>
                  </a:lnTo>
                  <a:close/>
                </a:path>
                <a:path w="17550130" h="16891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1104900"/>
                  </a:lnTo>
                  <a:lnTo>
                    <a:pt x="4719193" y="1104900"/>
                  </a:lnTo>
                  <a:lnTo>
                    <a:pt x="4719193" y="584200"/>
                  </a:lnTo>
                  <a:close/>
                </a:path>
                <a:path w="17550130" h="1689100">
                  <a:moveTo>
                    <a:pt x="5302415" y="1168400"/>
                  </a:moveTo>
                  <a:lnTo>
                    <a:pt x="5248872" y="1168400"/>
                  </a:lnTo>
                  <a:lnTo>
                    <a:pt x="5248872" y="1689100"/>
                  </a:lnTo>
                  <a:lnTo>
                    <a:pt x="5302415" y="1689100"/>
                  </a:lnTo>
                  <a:lnTo>
                    <a:pt x="5302415" y="1168400"/>
                  </a:lnTo>
                  <a:close/>
                </a:path>
                <a:path w="17550130" h="16891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1104900"/>
                  </a:lnTo>
                  <a:lnTo>
                    <a:pt x="5302415" y="1104900"/>
                  </a:lnTo>
                  <a:lnTo>
                    <a:pt x="5302415" y="584200"/>
                  </a:lnTo>
                  <a:close/>
                </a:path>
                <a:path w="17550130" h="1689100">
                  <a:moveTo>
                    <a:pt x="5885624" y="1168400"/>
                  </a:moveTo>
                  <a:lnTo>
                    <a:pt x="5832094" y="1168400"/>
                  </a:lnTo>
                  <a:lnTo>
                    <a:pt x="5832094" y="1689100"/>
                  </a:lnTo>
                  <a:lnTo>
                    <a:pt x="5885624" y="1689100"/>
                  </a:lnTo>
                  <a:lnTo>
                    <a:pt x="5885624" y="1168400"/>
                  </a:lnTo>
                  <a:close/>
                </a:path>
                <a:path w="17550130" h="16891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1104900"/>
                  </a:lnTo>
                  <a:lnTo>
                    <a:pt x="5885624" y="1104900"/>
                  </a:lnTo>
                  <a:lnTo>
                    <a:pt x="5885624" y="584200"/>
                  </a:lnTo>
                  <a:close/>
                </a:path>
                <a:path w="17550130" h="1689100">
                  <a:moveTo>
                    <a:pt x="6468859" y="1168400"/>
                  </a:moveTo>
                  <a:lnTo>
                    <a:pt x="6415329" y="1168400"/>
                  </a:lnTo>
                  <a:lnTo>
                    <a:pt x="6415329" y="1689100"/>
                  </a:lnTo>
                  <a:lnTo>
                    <a:pt x="6468859" y="1689100"/>
                  </a:lnTo>
                  <a:lnTo>
                    <a:pt x="6468859" y="1168400"/>
                  </a:lnTo>
                  <a:close/>
                </a:path>
                <a:path w="17550130" h="16891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1104900"/>
                  </a:lnTo>
                  <a:lnTo>
                    <a:pt x="6468859" y="1104900"/>
                  </a:lnTo>
                  <a:lnTo>
                    <a:pt x="6468859" y="584200"/>
                  </a:lnTo>
                  <a:close/>
                </a:path>
                <a:path w="17550130" h="1689100">
                  <a:moveTo>
                    <a:pt x="7052081" y="1168400"/>
                  </a:moveTo>
                  <a:lnTo>
                    <a:pt x="6998538" y="1168400"/>
                  </a:lnTo>
                  <a:lnTo>
                    <a:pt x="6998538" y="1689100"/>
                  </a:lnTo>
                  <a:lnTo>
                    <a:pt x="7052081" y="1689100"/>
                  </a:lnTo>
                  <a:lnTo>
                    <a:pt x="7052081" y="1168400"/>
                  </a:lnTo>
                  <a:close/>
                </a:path>
                <a:path w="17550130" h="16891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1104900"/>
                  </a:lnTo>
                  <a:lnTo>
                    <a:pt x="7052081" y="1104900"/>
                  </a:lnTo>
                  <a:lnTo>
                    <a:pt x="7052081" y="584200"/>
                  </a:lnTo>
                  <a:close/>
                </a:path>
                <a:path w="17550130" h="1689100">
                  <a:moveTo>
                    <a:pt x="7635303" y="1168400"/>
                  </a:moveTo>
                  <a:lnTo>
                    <a:pt x="7581760" y="1168400"/>
                  </a:lnTo>
                  <a:lnTo>
                    <a:pt x="7581760" y="1689100"/>
                  </a:lnTo>
                  <a:lnTo>
                    <a:pt x="7635303" y="1689100"/>
                  </a:lnTo>
                  <a:lnTo>
                    <a:pt x="7635303" y="1168400"/>
                  </a:lnTo>
                  <a:close/>
                </a:path>
                <a:path w="17550130" h="16891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1104900"/>
                  </a:lnTo>
                  <a:lnTo>
                    <a:pt x="7635303" y="1104900"/>
                  </a:lnTo>
                  <a:lnTo>
                    <a:pt x="7635303" y="584200"/>
                  </a:lnTo>
                  <a:close/>
                </a:path>
                <a:path w="17550130" h="1689100">
                  <a:moveTo>
                    <a:pt x="8218513" y="1168400"/>
                  </a:moveTo>
                  <a:lnTo>
                    <a:pt x="8164982" y="1168400"/>
                  </a:lnTo>
                  <a:lnTo>
                    <a:pt x="8164982" y="1689100"/>
                  </a:lnTo>
                  <a:lnTo>
                    <a:pt x="8218513" y="1689100"/>
                  </a:lnTo>
                  <a:lnTo>
                    <a:pt x="8218513" y="1168400"/>
                  </a:lnTo>
                  <a:close/>
                </a:path>
                <a:path w="17550130" h="16891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1104900"/>
                  </a:lnTo>
                  <a:lnTo>
                    <a:pt x="8218513" y="1104900"/>
                  </a:lnTo>
                  <a:lnTo>
                    <a:pt x="8218513" y="584200"/>
                  </a:lnTo>
                  <a:close/>
                </a:path>
                <a:path w="17550130" h="1689100">
                  <a:moveTo>
                    <a:pt x="8801735" y="1168400"/>
                  </a:moveTo>
                  <a:lnTo>
                    <a:pt x="8748192" y="1168400"/>
                  </a:lnTo>
                  <a:lnTo>
                    <a:pt x="8748192" y="1689100"/>
                  </a:lnTo>
                  <a:lnTo>
                    <a:pt x="8801735" y="1689100"/>
                  </a:lnTo>
                  <a:lnTo>
                    <a:pt x="8801735" y="1168400"/>
                  </a:lnTo>
                  <a:close/>
                </a:path>
                <a:path w="17550130" h="16891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1104900"/>
                  </a:lnTo>
                  <a:lnTo>
                    <a:pt x="8801735" y="1104900"/>
                  </a:lnTo>
                  <a:lnTo>
                    <a:pt x="8801735" y="584200"/>
                  </a:lnTo>
                  <a:close/>
                </a:path>
                <a:path w="17550130" h="1689100">
                  <a:moveTo>
                    <a:pt x="9384944" y="1168400"/>
                  </a:moveTo>
                  <a:lnTo>
                    <a:pt x="9331414" y="1168400"/>
                  </a:lnTo>
                  <a:lnTo>
                    <a:pt x="9331414" y="1689100"/>
                  </a:lnTo>
                  <a:lnTo>
                    <a:pt x="9384944" y="1689100"/>
                  </a:lnTo>
                  <a:lnTo>
                    <a:pt x="9384944" y="1168400"/>
                  </a:lnTo>
                  <a:close/>
                </a:path>
                <a:path w="17550130" h="16891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1104900"/>
                  </a:lnTo>
                  <a:lnTo>
                    <a:pt x="9384944" y="1104900"/>
                  </a:lnTo>
                  <a:lnTo>
                    <a:pt x="9384944" y="584200"/>
                  </a:lnTo>
                  <a:close/>
                </a:path>
                <a:path w="17550130" h="1689100">
                  <a:moveTo>
                    <a:pt x="9968179" y="1168400"/>
                  </a:moveTo>
                  <a:lnTo>
                    <a:pt x="9914649" y="1168400"/>
                  </a:lnTo>
                  <a:lnTo>
                    <a:pt x="9914649" y="1689100"/>
                  </a:lnTo>
                  <a:lnTo>
                    <a:pt x="9968179" y="1689100"/>
                  </a:lnTo>
                  <a:lnTo>
                    <a:pt x="9968179" y="1168400"/>
                  </a:lnTo>
                  <a:close/>
                </a:path>
                <a:path w="17550130" h="16891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1104900"/>
                  </a:lnTo>
                  <a:lnTo>
                    <a:pt x="9968179" y="1104900"/>
                  </a:lnTo>
                  <a:lnTo>
                    <a:pt x="9968179" y="584200"/>
                  </a:lnTo>
                  <a:close/>
                </a:path>
                <a:path w="17550130" h="1689100">
                  <a:moveTo>
                    <a:pt x="10551401" y="1168400"/>
                  </a:moveTo>
                  <a:lnTo>
                    <a:pt x="10497871" y="1168400"/>
                  </a:lnTo>
                  <a:lnTo>
                    <a:pt x="10497871" y="1689100"/>
                  </a:lnTo>
                  <a:lnTo>
                    <a:pt x="10551401" y="1689100"/>
                  </a:lnTo>
                  <a:lnTo>
                    <a:pt x="10551401" y="1168400"/>
                  </a:lnTo>
                  <a:close/>
                </a:path>
                <a:path w="17550130" h="16891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1104900"/>
                  </a:lnTo>
                  <a:lnTo>
                    <a:pt x="10551401" y="1104900"/>
                  </a:lnTo>
                  <a:lnTo>
                    <a:pt x="10551401" y="584200"/>
                  </a:lnTo>
                  <a:close/>
                </a:path>
                <a:path w="17550130" h="1689100">
                  <a:moveTo>
                    <a:pt x="11134623" y="1168400"/>
                  </a:moveTo>
                  <a:lnTo>
                    <a:pt x="11081080" y="1168400"/>
                  </a:lnTo>
                  <a:lnTo>
                    <a:pt x="11081080" y="1689100"/>
                  </a:lnTo>
                  <a:lnTo>
                    <a:pt x="11134623" y="1689100"/>
                  </a:lnTo>
                  <a:lnTo>
                    <a:pt x="11134623" y="1168400"/>
                  </a:lnTo>
                  <a:close/>
                </a:path>
                <a:path w="17550130" h="16891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1104900"/>
                  </a:lnTo>
                  <a:lnTo>
                    <a:pt x="11134623" y="1104900"/>
                  </a:lnTo>
                  <a:lnTo>
                    <a:pt x="11134623" y="584200"/>
                  </a:lnTo>
                  <a:close/>
                </a:path>
                <a:path w="17550130" h="1689100">
                  <a:moveTo>
                    <a:pt x="11134623" y="0"/>
                  </a:moveTo>
                  <a:lnTo>
                    <a:pt x="11081080" y="0"/>
                  </a:lnTo>
                  <a:lnTo>
                    <a:pt x="11081080" y="520700"/>
                  </a:lnTo>
                  <a:lnTo>
                    <a:pt x="11134623" y="520700"/>
                  </a:lnTo>
                  <a:lnTo>
                    <a:pt x="11134623" y="0"/>
                  </a:lnTo>
                  <a:close/>
                </a:path>
                <a:path w="17550130" h="1689100">
                  <a:moveTo>
                    <a:pt x="11717833" y="1168400"/>
                  </a:moveTo>
                  <a:lnTo>
                    <a:pt x="11664302" y="1168400"/>
                  </a:lnTo>
                  <a:lnTo>
                    <a:pt x="11664302" y="1689100"/>
                  </a:lnTo>
                  <a:lnTo>
                    <a:pt x="11717833" y="1689100"/>
                  </a:lnTo>
                  <a:lnTo>
                    <a:pt x="11717833" y="1168400"/>
                  </a:lnTo>
                  <a:close/>
                </a:path>
                <a:path w="17550130" h="16891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1104900"/>
                  </a:lnTo>
                  <a:lnTo>
                    <a:pt x="11717833" y="1104900"/>
                  </a:lnTo>
                  <a:lnTo>
                    <a:pt x="11717833" y="584200"/>
                  </a:lnTo>
                  <a:close/>
                </a:path>
                <a:path w="17550130" h="1689100">
                  <a:moveTo>
                    <a:pt x="11717833" y="0"/>
                  </a:moveTo>
                  <a:lnTo>
                    <a:pt x="11664302" y="0"/>
                  </a:lnTo>
                  <a:lnTo>
                    <a:pt x="11664302" y="520700"/>
                  </a:lnTo>
                  <a:lnTo>
                    <a:pt x="11717833" y="520700"/>
                  </a:lnTo>
                  <a:lnTo>
                    <a:pt x="11717833" y="0"/>
                  </a:lnTo>
                  <a:close/>
                </a:path>
                <a:path w="17550130" h="1689100">
                  <a:moveTo>
                    <a:pt x="12301055" y="1168400"/>
                  </a:moveTo>
                  <a:lnTo>
                    <a:pt x="12247512" y="1168400"/>
                  </a:lnTo>
                  <a:lnTo>
                    <a:pt x="12247512" y="1689100"/>
                  </a:lnTo>
                  <a:lnTo>
                    <a:pt x="12301055" y="1689100"/>
                  </a:lnTo>
                  <a:lnTo>
                    <a:pt x="12301055" y="1168400"/>
                  </a:lnTo>
                  <a:close/>
                </a:path>
                <a:path w="17550130" h="16891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1104900"/>
                  </a:lnTo>
                  <a:lnTo>
                    <a:pt x="12301055" y="1104900"/>
                  </a:lnTo>
                  <a:lnTo>
                    <a:pt x="12301055" y="584200"/>
                  </a:lnTo>
                  <a:close/>
                </a:path>
                <a:path w="17550130" h="1689100">
                  <a:moveTo>
                    <a:pt x="12301055" y="0"/>
                  </a:moveTo>
                  <a:lnTo>
                    <a:pt x="12247512" y="0"/>
                  </a:lnTo>
                  <a:lnTo>
                    <a:pt x="12247512" y="520700"/>
                  </a:lnTo>
                  <a:lnTo>
                    <a:pt x="12301055" y="520700"/>
                  </a:lnTo>
                  <a:lnTo>
                    <a:pt x="12301055" y="0"/>
                  </a:lnTo>
                  <a:close/>
                </a:path>
                <a:path w="17550130" h="1689100">
                  <a:moveTo>
                    <a:pt x="12884290" y="1168400"/>
                  </a:moveTo>
                  <a:lnTo>
                    <a:pt x="12830747" y="1168400"/>
                  </a:lnTo>
                  <a:lnTo>
                    <a:pt x="12830747" y="1689100"/>
                  </a:lnTo>
                  <a:lnTo>
                    <a:pt x="12884290" y="1689100"/>
                  </a:lnTo>
                  <a:lnTo>
                    <a:pt x="12884290" y="1168400"/>
                  </a:lnTo>
                  <a:close/>
                </a:path>
                <a:path w="17550130" h="16891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1104900"/>
                  </a:lnTo>
                  <a:lnTo>
                    <a:pt x="12884290" y="1104900"/>
                  </a:lnTo>
                  <a:lnTo>
                    <a:pt x="12884290" y="584200"/>
                  </a:lnTo>
                  <a:close/>
                </a:path>
                <a:path w="17550130" h="1689100">
                  <a:moveTo>
                    <a:pt x="12884290" y="0"/>
                  </a:moveTo>
                  <a:lnTo>
                    <a:pt x="12830747" y="0"/>
                  </a:lnTo>
                  <a:lnTo>
                    <a:pt x="12830747" y="520700"/>
                  </a:lnTo>
                  <a:lnTo>
                    <a:pt x="12884290" y="520700"/>
                  </a:lnTo>
                  <a:lnTo>
                    <a:pt x="12884290" y="0"/>
                  </a:lnTo>
                  <a:close/>
                </a:path>
                <a:path w="17550130" h="1689100">
                  <a:moveTo>
                    <a:pt x="13467512" y="1168400"/>
                  </a:moveTo>
                  <a:lnTo>
                    <a:pt x="13413969" y="1168400"/>
                  </a:lnTo>
                  <a:lnTo>
                    <a:pt x="13413969" y="1689100"/>
                  </a:lnTo>
                  <a:lnTo>
                    <a:pt x="13467512" y="1689100"/>
                  </a:lnTo>
                  <a:lnTo>
                    <a:pt x="13467512" y="1168400"/>
                  </a:lnTo>
                  <a:close/>
                </a:path>
                <a:path w="17550130" h="16891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1104900"/>
                  </a:lnTo>
                  <a:lnTo>
                    <a:pt x="13467512" y="1104900"/>
                  </a:lnTo>
                  <a:lnTo>
                    <a:pt x="13467512" y="584200"/>
                  </a:lnTo>
                  <a:close/>
                </a:path>
                <a:path w="17550130" h="1689100">
                  <a:moveTo>
                    <a:pt x="13467512" y="0"/>
                  </a:moveTo>
                  <a:lnTo>
                    <a:pt x="13413969" y="0"/>
                  </a:lnTo>
                  <a:lnTo>
                    <a:pt x="13413969" y="520700"/>
                  </a:lnTo>
                  <a:lnTo>
                    <a:pt x="13467512" y="520700"/>
                  </a:lnTo>
                  <a:lnTo>
                    <a:pt x="13467512" y="0"/>
                  </a:lnTo>
                  <a:close/>
                </a:path>
                <a:path w="17550130" h="1689100">
                  <a:moveTo>
                    <a:pt x="14050721" y="1168400"/>
                  </a:moveTo>
                  <a:lnTo>
                    <a:pt x="13997191" y="1168400"/>
                  </a:lnTo>
                  <a:lnTo>
                    <a:pt x="13997191" y="1689100"/>
                  </a:lnTo>
                  <a:lnTo>
                    <a:pt x="14050721" y="1689100"/>
                  </a:lnTo>
                  <a:lnTo>
                    <a:pt x="14050721" y="1168400"/>
                  </a:lnTo>
                  <a:close/>
                </a:path>
                <a:path w="17550130" h="16891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1104900"/>
                  </a:lnTo>
                  <a:lnTo>
                    <a:pt x="14050721" y="1104900"/>
                  </a:lnTo>
                  <a:lnTo>
                    <a:pt x="14050721" y="584200"/>
                  </a:lnTo>
                  <a:close/>
                </a:path>
                <a:path w="17550130" h="1689100">
                  <a:moveTo>
                    <a:pt x="14050721" y="0"/>
                  </a:moveTo>
                  <a:lnTo>
                    <a:pt x="13997191" y="0"/>
                  </a:lnTo>
                  <a:lnTo>
                    <a:pt x="13997191" y="520700"/>
                  </a:lnTo>
                  <a:lnTo>
                    <a:pt x="14050721" y="520700"/>
                  </a:lnTo>
                  <a:lnTo>
                    <a:pt x="14050721" y="0"/>
                  </a:lnTo>
                  <a:close/>
                </a:path>
                <a:path w="17550130" h="1689100">
                  <a:moveTo>
                    <a:pt x="14633943" y="1168400"/>
                  </a:moveTo>
                  <a:lnTo>
                    <a:pt x="14580400" y="1168400"/>
                  </a:lnTo>
                  <a:lnTo>
                    <a:pt x="14580400" y="1689100"/>
                  </a:lnTo>
                  <a:lnTo>
                    <a:pt x="14633943" y="1689100"/>
                  </a:lnTo>
                  <a:lnTo>
                    <a:pt x="14633943" y="1168400"/>
                  </a:lnTo>
                  <a:close/>
                </a:path>
                <a:path w="17550130" h="16891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1104900"/>
                  </a:lnTo>
                  <a:lnTo>
                    <a:pt x="14633943" y="1104900"/>
                  </a:lnTo>
                  <a:lnTo>
                    <a:pt x="14633943" y="584200"/>
                  </a:lnTo>
                  <a:close/>
                </a:path>
                <a:path w="17550130" h="1689100">
                  <a:moveTo>
                    <a:pt x="14633943" y="0"/>
                  </a:moveTo>
                  <a:lnTo>
                    <a:pt x="14580400" y="0"/>
                  </a:lnTo>
                  <a:lnTo>
                    <a:pt x="14580400" y="520700"/>
                  </a:lnTo>
                  <a:lnTo>
                    <a:pt x="14633943" y="520700"/>
                  </a:lnTo>
                  <a:lnTo>
                    <a:pt x="14633943" y="0"/>
                  </a:lnTo>
                  <a:close/>
                </a:path>
                <a:path w="17550130" h="1689100">
                  <a:moveTo>
                    <a:pt x="15217166" y="1168400"/>
                  </a:moveTo>
                  <a:lnTo>
                    <a:pt x="15163622" y="1168400"/>
                  </a:lnTo>
                  <a:lnTo>
                    <a:pt x="15163622" y="1689100"/>
                  </a:lnTo>
                  <a:lnTo>
                    <a:pt x="15217166" y="1689100"/>
                  </a:lnTo>
                  <a:lnTo>
                    <a:pt x="15217166" y="1168400"/>
                  </a:lnTo>
                  <a:close/>
                </a:path>
                <a:path w="17550130" h="16891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1104900"/>
                  </a:lnTo>
                  <a:lnTo>
                    <a:pt x="15217166" y="1104900"/>
                  </a:lnTo>
                  <a:lnTo>
                    <a:pt x="15217166" y="584200"/>
                  </a:lnTo>
                  <a:close/>
                </a:path>
                <a:path w="17550130" h="1689100">
                  <a:moveTo>
                    <a:pt x="15217166" y="0"/>
                  </a:moveTo>
                  <a:lnTo>
                    <a:pt x="15163622" y="0"/>
                  </a:lnTo>
                  <a:lnTo>
                    <a:pt x="15163622" y="520700"/>
                  </a:lnTo>
                  <a:lnTo>
                    <a:pt x="15217166" y="520700"/>
                  </a:lnTo>
                  <a:lnTo>
                    <a:pt x="15217166" y="0"/>
                  </a:lnTo>
                  <a:close/>
                </a:path>
                <a:path w="17550130" h="1689100">
                  <a:moveTo>
                    <a:pt x="15800400" y="1168400"/>
                  </a:moveTo>
                  <a:lnTo>
                    <a:pt x="15746857" y="1168400"/>
                  </a:lnTo>
                  <a:lnTo>
                    <a:pt x="15746857" y="1689100"/>
                  </a:lnTo>
                  <a:lnTo>
                    <a:pt x="15800400" y="1689100"/>
                  </a:lnTo>
                  <a:lnTo>
                    <a:pt x="15800400" y="1168400"/>
                  </a:lnTo>
                  <a:close/>
                </a:path>
                <a:path w="17550130" h="16891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1104900"/>
                  </a:lnTo>
                  <a:lnTo>
                    <a:pt x="15800400" y="1104900"/>
                  </a:lnTo>
                  <a:lnTo>
                    <a:pt x="15800400" y="584200"/>
                  </a:lnTo>
                  <a:close/>
                </a:path>
                <a:path w="17550130" h="1689100">
                  <a:moveTo>
                    <a:pt x="15800400" y="0"/>
                  </a:moveTo>
                  <a:lnTo>
                    <a:pt x="15746857" y="0"/>
                  </a:lnTo>
                  <a:lnTo>
                    <a:pt x="15746857" y="520700"/>
                  </a:lnTo>
                  <a:lnTo>
                    <a:pt x="15800400" y="520700"/>
                  </a:lnTo>
                  <a:lnTo>
                    <a:pt x="15800400" y="0"/>
                  </a:lnTo>
                  <a:close/>
                </a:path>
                <a:path w="17550130" h="16891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1104900"/>
                  </a:lnTo>
                  <a:lnTo>
                    <a:pt x="16383610" y="1104900"/>
                  </a:lnTo>
                  <a:lnTo>
                    <a:pt x="16383610" y="584200"/>
                  </a:lnTo>
                  <a:close/>
                </a:path>
                <a:path w="17550130" h="16891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20700"/>
                  </a:lnTo>
                  <a:lnTo>
                    <a:pt x="16383610" y="520700"/>
                  </a:lnTo>
                  <a:lnTo>
                    <a:pt x="16383610" y="0"/>
                  </a:lnTo>
                  <a:close/>
                </a:path>
                <a:path w="17550130" h="16891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1104900"/>
                  </a:lnTo>
                  <a:lnTo>
                    <a:pt x="16966832" y="1104900"/>
                  </a:lnTo>
                  <a:lnTo>
                    <a:pt x="16966832" y="584200"/>
                  </a:lnTo>
                  <a:close/>
                </a:path>
                <a:path w="17550130" h="16891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20700"/>
                  </a:lnTo>
                  <a:lnTo>
                    <a:pt x="16966832" y="520700"/>
                  </a:lnTo>
                  <a:lnTo>
                    <a:pt x="16966832" y="0"/>
                  </a:lnTo>
                  <a:close/>
                </a:path>
                <a:path w="17550130" h="16891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1104900"/>
                  </a:lnTo>
                  <a:lnTo>
                    <a:pt x="17550041" y="1104900"/>
                  </a:lnTo>
                  <a:lnTo>
                    <a:pt x="17550041" y="584200"/>
                  </a:lnTo>
                  <a:close/>
                </a:path>
                <a:path w="17550130" h="16891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20700"/>
                  </a:lnTo>
                  <a:lnTo>
                    <a:pt x="17550041" y="5207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8661" y="4114799"/>
              <a:ext cx="17550130" cy="2273300"/>
            </a:xfrm>
            <a:custGeom>
              <a:avLst/>
              <a:gdLst/>
              <a:ahLst/>
              <a:cxnLst/>
              <a:rect l="l" t="t" r="r" b="b"/>
              <a:pathLst>
                <a:path w="17550130" h="2273300">
                  <a:moveTo>
                    <a:pt x="53428" y="1739900"/>
                  </a:moveTo>
                  <a:lnTo>
                    <a:pt x="0" y="1739900"/>
                  </a:lnTo>
                  <a:lnTo>
                    <a:pt x="0" y="2273300"/>
                  </a:lnTo>
                  <a:lnTo>
                    <a:pt x="53428" y="2273300"/>
                  </a:lnTo>
                  <a:lnTo>
                    <a:pt x="53428" y="1739900"/>
                  </a:lnTo>
                  <a:close/>
                </a:path>
                <a:path w="17550130" h="2273300">
                  <a:moveTo>
                    <a:pt x="53428" y="1155700"/>
                  </a:moveTo>
                  <a:lnTo>
                    <a:pt x="0" y="1155700"/>
                  </a:lnTo>
                  <a:lnTo>
                    <a:pt x="0" y="1689100"/>
                  </a:lnTo>
                  <a:lnTo>
                    <a:pt x="53428" y="1689100"/>
                  </a:lnTo>
                  <a:lnTo>
                    <a:pt x="53428" y="1155700"/>
                  </a:lnTo>
                  <a:close/>
                </a:path>
                <a:path w="17550130" h="2273300">
                  <a:moveTo>
                    <a:pt x="53428" y="571500"/>
                  </a:moveTo>
                  <a:lnTo>
                    <a:pt x="0" y="571500"/>
                  </a:lnTo>
                  <a:lnTo>
                    <a:pt x="0" y="1104900"/>
                  </a:lnTo>
                  <a:lnTo>
                    <a:pt x="53428" y="1104900"/>
                  </a:lnTo>
                  <a:lnTo>
                    <a:pt x="53428" y="571500"/>
                  </a:lnTo>
                  <a:close/>
                </a:path>
                <a:path w="17550130" h="2273300">
                  <a:moveTo>
                    <a:pt x="636663" y="1739900"/>
                  </a:moveTo>
                  <a:lnTo>
                    <a:pt x="583120" y="1739900"/>
                  </a:lnTo>
                  <a:lnTo>
                    <a:pt x="583120" y="2273300"/>
                  </a:lnTo>
                  <a:lnTo>
                    <a:pt x="636663" y="2273300"/>
                  </a:lnTo>
                  <a:lnTo>
                    <a:pt x="636663" y="1739900"/>
                  </a:lnTo>
                  <a:close/>
                </a:path>
                <a:path w="17550130" h="2273300">
                  <a:moveTo>
                    <a:pt x="636663" y="1155700"/>
                  </a:moveTo>
                  <a:lnTo>
                    <a:pt x="583120" y="1155700"/>
                  </a:lnTo>
                  <a:lnTo>
                    <a:pt x="583120" y="1689100"/>
                  </a:lnTo>
                  <a:lnTo>
                    <a:pt x="636663" y="1689100"/>
                  </a:lnTo>
                  <a:lnTo>
                    <a:pt x="636663" y="1155700"/>
                  </a:lnTo>
                  <a:close/>
                </a:path>
                <a:path w="17550130" h="2273300">
                  <a:moveTo>
                    <a:pt x="636663" y="571500"/>
                  </a:moveTo>
                  <a:lnTo>
                    <a:pt x="583120" y="571500"/>
                  </a:lnTo>
                  <a:lnTo>
                    <a:pt x="583120" y="1104900"/>
                  </a:lnTo>
                  <a:lnTo>
                    <a:pt x="636663" y="1104900"/>
                  </a:lnTo>
                  <a:lnTo>
                    <a:pt x="636663" y="571500"/>
                  </a:lnTo>
                  <a:close/>
                </a:path>
                <a:path w="17550130" h="2273300">
                  <a:moveTo>
                    <a:pt x="1219873" y="1739900"/>
                  </a:moveTo>
                  <a:lnTo>
                    <a:pt x="1166342" y="1739900"/>
                  </a:lnTo>
                  <a:lnTo>
                    <a:pt x="1166342" y="2273300"/>
                  </a:lnTo>
                  <a:lnTo>
                    <a:pt x="1219873" y="2273300"/>
                  </a:lnTo>
                  <a:lnTo>
                    <a:pt x="1219873" y="1739900"/>
                  </a:lnTo>
                  <a:close/>
                </a:path>
                <a:path w="17550130" h="2273300">
                  <a:moveTo>
                    <a:pt x="1219873" y="1155700"/>
                  </a:moveTo>
                  <a:lnTo>
                    <a:pt x="1166342" y="1155700"/>
                  </a:lnTo>
                  <a:lnTo>
                    <a:pt x="1166342" y="1689100"/>
                  </a:lnTo>
                  <a:lnTo>
                    <a:pt x="1219873" y="1689100"/>
                  </a:lnTo>
                  <a:lnTo>
                    <a:pt x="1219873" y="1155700"/>
                  </a:lnTo>
                  <a:close/>
                </a:path>
                <a:path w="17550130" h="2273300">
                  <a:moveTo>
                    <a:pt x="1219873" y="571500"/>
                  </a:moveTo>
                  <a:lnTo>
                    <a:pt x="1166342" y="571500"/>
                  </a:lnTo>
                  <a:lnTo>
                    <a:pt x="1166342" y="1104900"/>
                  </a:lnTo>
                  <a:lnTo>
                    <a:pt x="1219873" y="1104900"/>
                  </a:lnTo>
                  <a:lnTo>
                    <a:pt x="1219873" y="571500"/>
                  </a:lnTo>
                  <a:close/>
                </a:path>
                <a:path w="17550130" h="2273300">
                  <a:moveTo>
                    <a:pt x="1803095" y="1739900"/>
                  </a:moveTo>
                  <a:lnTo>
                    <a:pt x="1749552" y="1739900"/>
                  </a:lnTo>
                  <a:lnTo>
                    <a:pt x="1749552" y="2273300"/>
                  </a:lnTo>
                  <a:lnTo>
                    <a:pt x="1803095" y="2273300"/>
                  </a:lnTo>
                  <a:lnTo>
                    <a:pt x="1803095" y="1739900"/>
                  </a:lnTo>
                  <a:close/>
                </a:path>
                <a:path w="17550130" h="2273300">
                  <a:moveTo>
                    <a:pt x="1803095" y="1155700"/>
                  </a:moveTo>
                  <a:lnTo>
                    <a:pt x="1749552" y="1155700"/>
                  </a:lnTo>
                  <a:lnTo>
                    <a:pt x="1749552" y="1689100"/>
                  </a:lnTo>
                  <a:lnTo>
                    <a:pt x="1803095" y="1689100"/>
                  </a:lnTo>
                  <a:lnTo>
                    <a:pt x="1803095" y="1155700"/>
                  </a:lnTo>
                  <a:close/>
                </a:path>
                <a:path w="17550130" h="2273300">
                  <a:moveTo>
                    <a:pt x="1803095" y="571500"/>
                  </a:moveTo>
                  <a:lnTo>
                    <a:pt x="1749552" y="571500"/>
                  </a:lnTo>
                  <a:lnTo>
                    <a:pt x="1749552" y="1104900"/>
                  </a:lnTo>
                  <a:lnTo>
                    <a:pt x="1803095" y="1104900"/>
                  </a:lnTo>
                  <a:lnTo>
                    <a:pt x="1803095" y="571500"/>
                  </a:lnTo>
                  <a:close/>
                </a:path>
                <a:path w="17550130" h="2273300">
                  <a:moveTo>
                    <a:pt x="2386304" y="1739900"/>
                  </a:moveTo>
                  <a:lnTo>
                    <a:pt x="2332774" y="1739900"/>
                  </a:lnTo>
                  <a:lnTo>
                    <a:pt x="2332774" y="2273300"/>
                  </a:lnTo>
                  <a:lnTo>
                    <a:pt x="2386304" y="2273300"/>
                  </a:lnTo>
                  <a:lnTo>
                    <a:pt x="2386304" y="1739900"/>
                  </a:lnTo>
                  <a:close/>
                </a:path>
                <a:path w="17550130" h="2273300">
                  <a:moveTo>
                    <a:pt x="2386304" y="1155700"/>
                  </a:moveTo>
                  <a:lnTo>
                    <a:pt x="2332774" y="1155700"/>
                  </a:lnTo>
                  <a:lnTo>
                    <a:pt x="2332774" y="1689100"/>
                  </a:lnTo>
                  <a:lnTo>
                    <a:pt x="2386304" y="1689100"/>
                  </a:lnTo>
                  <a:lnTo>
                    <a:pt x="2386304" y="1155700"/>
                  </a:lnTo>
                  <a:close/>
                </a:path>
                <a:path w="17550130" h="2273300">
                  <a:moveTo>
                    <a:pt x="2386304" y="571500"/>
                  </a:moveTo>
                  <a:lnTo>
                    <a:pt x="2332774" y="571500"/>
                  </a:lnTo>
                  <a:lnTo>
                    <a:pt x="2332774" y="1104900"/>
                  </a:lnTo>
                  <a:lnTo>
                    <a:pt x="2386304" y="1104900"/>
                  </a:lnTo>
                  <a:lnTo>
                    <a:pt x="2386304" y="571500"/>
                  </a:lnTo>
                  <a:close/>
                </a:path>
                <a:path w="17550130" h="2273300">
                  <a:moveTo>
                    <a:pt x="2969526" y="1155700"/>
                  </a:moveTo>
                  <a:lnTo>
                    <a:pt x="2915983" y="1155700"/>
                  </a:lnTo>
                  <a:lnTo>
                    <a:pt x="2915983" y="1689100"/>
                  </a:lnTo>
                  <a:lnTo>
                    <a:pt x="2969526" y="1689100"/>
                  </a:lnTo>
                  <a:lnTo>
                    <a:pt x="2969526" y="1155700"/>
                  </a:lnTo>
                  <a:close/>
                </a:path>
                <a:path w="17550130" h="2273300">
                  <a:moveTo>
                    <a:pt x="2969526" y="571500"/>
                  </a:moveTo>
                  <a:lnTo>
                    <a:pt x="2915983" y="571500"/>
                  </a:lnTo>
                  <a:lnTo>
                    <a:pt x="2915983" y="1104900"/>
                  </a:lnTo>
                  <a:lnTo>
                    <a:pt x="2969526" y="1104900"/>
                  </a:lnTo>
                  <a:lnTo>
                    <a:pt x="2969526" y="571500"/>
                  </a:lnTo>
                  <a:close/>
                </a:path>
                <a:path w="17550130" h="2273300">
                  <a:moveTo>
                    <a:pt x="3552761" y="1155700"/>
                  </a:moveTo>
                  <a:lnTo>
                    <a:pt x="3499218" y="1155700"/>
                  </a:lnTo>
                  <a:lnTo>
                    <a:pt x="3499218" y="1689100"/>
                  </a:lnTo>
                  <a:lnTo>
                    <a:pt x="3552761" y="1689100"/>
                  </a:lnTo>
                  <a:lnTo>
                    <a:pt x="3552761" y="1155700"/>
                  </a:lnTo>
                  <a:close/>
                </a:path>
                <a:path w="17550130" h="2273300">
                  <a:moveTo>
                    <a:pt x="3552761" y="571500"/>
                  </a:moveTo>
                  <a:lnTo>
                    <a:pt x="3499218" y="571500"/>
                  </a:lnTo>
                  <a:lnTo>
                    <a:pt x="3499218" y="1104900"/>
                  </a:lnTo>
                  <a:lnTo>
                    <a:pt x="3552761" y="1104900"/>
                  </a:lnTo>
                  <a:lnTo>
                    <a:pt x="3552761" y="571500"/>
                  </a:lnTo>
                  <a:close/>
                </a:path>
                <a:path w="17550130" h="2273300">
                  <a:moveTo>
                    <a:pt x="4135983" y="1155700"/>
                  </a:moveTo>
                  <a:lnTo>
                    <a:pt x="4082440" y="1155700"/>
                  </a:lnTo>
                  <a:lnTo>
                    <a:pt x="4082440" y="1689100"/>
                  </a:lnTo>
                  <a:lnTo>
                    <a:pt x="4135983" y="1689100"/>
                  </a:lnTo>
                  <a:lnTo>
                    <a:pt x="4135983" y="1155700"/>
                  </a:lnTo>
                  <a:close/>
                </a:path>
                <a:path w="17550130" h="2273300">
                  <a:moveTo>
                    <a:pt x="4135983" y="571500"/>
                  </a:moveTo>
                  <a:lnTo>
                    <a:pt x="4082440" y="571500"/>
                  </a:lnTo>
                  <a:lnTo>
                    <a:pt x="4082440" y="1104900"/>
                  </a:lnTo>
                  <a:lnTo>
                    <a:pt x="4135983" y="1104900"/>
                  </a:lnTo>
                  <a:lnTo>
                    <a:pt x="4135983" y="571500"/>
                  </a:lnTo>
                  <a:close/>
                </a:path>
                <a:path w="17550130" h="2273300">
                  <a:moveTo>
                    <a:pt x="4719193" y="1155700"/>
                  </a:moveTo>
                  <a:lnTo>
                    <a:pt x="4665662" y="1155700"/>
                  </a:lnTo>
                  <a:lnTo>
                    <a:pt x="4665662" y="1689100"/>
                  </a:lnTo>
                  <a:lnTo>
                    <a:pt x="4719193" y="1689100"/>
                  </a:lnTo>
                  <a:lnTo>
                    <a:pt x="4719193" y="1155700"/>
                  </a:lnTo>
                  <a:close/>
                </a:path>
                <a:path w="17550130" h="2273300">
                  <a:moveTo>
                    <a:pt x="4719193" y="571500"/>
                  </a:moveTo>
                  <a:lnTo>
                    <a:pt x="4665662" y="571500"/>
                  </a:lnTo>
                  <a:lnTo>
                    <a:pt x="4665662" y="1104900"/>
                  </a:lnTo>
                  <a:lnTo>
                    <a:pt x="4719193" y="1104900"/>
                  </a:lnTo>
                  <a:lnTo>
                    <a:pt x="4719193" y="571500"/>
                  </a:lnTo>
                  <a:close/>
                </a:path>
                <a:path w="17550130" h="2273300">
                  <a:moveTo>
                    <a:pt x="5302415" y="1155700"/>
                  </a:moveTo>
                  <a:lnTo>
                    <a:pt x="5248872" y="1155700"/>
                  </a:lnTo>
                  <a:lnTo>
                    <a:pt x="5248872" y="1689100"/>
                  </a:lnTo>
                  <a:lnTo>
                    <a:pt x="5302415" y="1689100"/>
                  </a:lnTo>
                  <a:lnTo>
                    <a:pt x="5302415" y="1155700"/>
                  </a:lnTo>
                  <a:close/>
                </a:path>
                <a:path w="17550130" h="2273300">
                  <a:moveTo>
                    <a:pt x="5302415" y="571500"/>
                  </a:moveTo>
                  <a:lnTo>
                    <a:pt x="5248872" y="571500"/>
                  </a:lnTo>
                  <a:lnTo>
                    <a:pt x="5248872" y="1104900"/>
                  </a:lnTo>
                  <a:lnTo>
                    <a:pt x="5302415" y="1104900"/>
                  </a:lnTo>
                  <a:lnTo>
                    <a:pt x="5302415" y="571500"/>
                  </a:lnTo>
                  <a:close/>
                </a:path>
                <a:path w="17550130" h="2273300">
                  <a:moveTo>
                    <a:pt x="5885624" y="1155700"/>
                  </a:moveTo>
                  <a:lnTo>
                    <a:pt x="5832094" y="1155700"/>
                  </a:lnTo>
                  <a:lnTo>
                    <a:pt x="5832094" y="1689100"/>
                  </a:lnTo>
                  <a:lnTo>
                    <a:pt x="5885624" y="1689100"/>
                  </a:lnTo>
                  <a:lnTo>
                    <a:pt x="5885624" y="1155700"/>
                  </a:lnTo>
                  <a:close/>
                </a:path>
                <a:path w="17550130" h="2273300">
                  <a:moveTo>
                    <a:pt x="5885624" y="571500"/>
                  </a:moveTo>
                  <a:lnTo>
                    <a:pt x="5832094" y="571500"/>
                  </a:lnTo>
                  <a:lnTo>
                    <a:pt x="5832094" y="1104900"/>
                  </a:lnTo>
                  <a:lnTo>
                    <a:pt x="5885624" y="1104900"/>
                  </a:lnTo>
                  <a:lnTo>
                    <a:pt x="5885624" y="571500"/>
                  </a:lnTo>
                  <a:close/>
                </a:path>
                <a:path w="17550130" h="2273300">
                  <a:moveTo>
                    <a:pt x="6468859" y="1155700"/>
                  </a:moveTo>
                  <a:lnTo>
                    <a:pt x="6415329" y="1155700"/>
                  </a:lnTo>
                  <a:lnTo>
                    <a:pt x="6415329" y="1689100"/>
                  </a:lnTo>
                  <a:lnTo>
                    <a:pt x="6468859" y="1689100"/>
                  </a:lnTo>
                  <a:lnTo>
                    <a:pt x="6468859" y="1155700"/>
                  </a:lnTo>
                  <a:close/>
                </a:path>
                <a:path w="17550130" h="2273300">
                  <a:moveTo>
                    <a:pt x="6468859" y="571500"/>
                  </a:moveTo>
                  <a:lnTo>
                    <a:pt x="6415329" y="571500"/>
                  </a:lnTo>
                  <a:lnTo>
                    <a:pt x="6415329" y="1104900"/>
                  </a:lnTo>
                  <a:lnTo>
                    <a:pt x="6468859" y="1104900"/>
                  </a:lnTo>
                  <a:lnTo>
                    <a:pt x="6468859" y="571500"/>
                  </a:lnTo>
                  <a:close/>
                </a:path>
                <a:path w="17550130" h="2273300">
                  <a:moveTo>
                    <a:pt x="7052081" y="1155700"/>
                  </a:moveTo>
                  <a:lnTo>
                    <a:pt x="6998538" y="1155700"/>
                  </a:lnTo>
                  <a:lnTo>
                    <a:pt x="6998538" y="1689100"/>
                  </a:lnTo>
                  <a:lnTo>
                    <a:pt x="7052081" y="1689100"/>
                  </a:lnTo>
                  <a:lnTo>
                    <a:pt x="7052081" y="1155700"/>
                  </a:lnTo>
                  <a:close/>
                </a:path>
                <a:path w="17550130" h="2273300">
                  <a:moveTo>
                    <a:pt x="7052081" y="571500"/>
                  </a:moveTo>
                  <a:lnTo>
                    <a:pt x="6998538" y="571500"/>
                  </a:lnTo>
                  <a:lnTo>
                    <a:pt x="6998538" y="1104900"/>
                  </a:lnTo>
                  <a:lnTo>
                    <a:pt x="7052081" y="1104900"/>
                  </a:lnTo>
                  <a:lnTo>
                    <a:pt x="7052081" y="571500"/>
                  </a:lnTo>
                  <a:close/>
                </a:path>
                <a:path w="17550130" h="2273300">
                  <a:moveTo>
                    <a:pt x="7635303" y="1155700"/>
                  </a:moveTo>
                  <a:lnTo>
                    <a:pt x="7581760" y="1155700"/>
                  </a:lnTo>
                  <a:lnTo>
                    <a:pt x="7581760" y="1689100"/>
                  </a:lnTo>
                  <a:lnTo>
                    <a:pt x="7635303" y="1689100"/>
                  </a:lnTo>
                  <a:lnTo>
                    <a:pt x="7635303" y="1155700"/>
                  </a:lnTo>
                  <a:close/>
                </a:path>
                <a:path w="17550130" h="2273300">
                  <a:moveTo>
                    <a:pt x="7635303" y="571500"/>
                  </a:moveTo>
                  <a:lnTo>
                    <a:pt x="7581760" y="571500"/>
                  </a:lnTo>
                  <a:lnTo>
                    <a:pt x="7581760" y="1104900"/>
                  </a:lnTo>
                  <a:lnTo>
                    <a:pt x="7635303" y="1104900"/>
                  </a:lnTo>
                  <a:lnTo>
                    <a:pt x="7635303" y="571500"/>
                  </a:lnTo>
                  <a:close/>
                </a:path>
                <a:path w="17550130" h="2273300">
                  <a:moveTo>
                    <a:pt x="8218513" y="1155700"/>
                  </a:moveTo>
                  <a:lnTo>
                    <a:pt x="8164982" y="1155700"/>
                  </a:lnTo>
                  <a:lnTo>
                    <a:pt x="8164982" y="1689100"/>
                  </a:lnTo>
                  <a:lnTo>
                    <a:pt x="8218513" y="1689100"/>
                  </a:lnTo>
                  <a:lnTo>
                    <a:pt x="8218513" y="1155700"/>
                  </a:lnTo>
                  <a:close/>
                </a:path>
                <a:path w="17550130" h="2273300">
                  <a:moveTo>
                    <a:pt x="8218513" y="571500"/>
                  </a:moveTo>
                  <a:lnTo>
                    <a:pt x="8164982" y="571500"/>
                  </a:lnTo>
                  <a:lnTo>
                    <a:pt x="8164982" y="1104900"/>
                  </a:lnTo>
                  <a:lnTo>
                    <a:pt x="8218513" y="1104900"/>
                  </a:lnTo>
                  <a:lnTo>
                    <a:pt x="8218513" y="571500"/>
                  </a:lnTo>
                  <a:close/>
                </a:path>
                <a:path w="17550130" h="2273300">
                  <a:moveTo>
                    <a:pt x="8801735" y="1155700"/>
                  </a:moveTo>
                  <a:lnTo>
                    <a:pt x="8748192" y="1155700"/>
                  </a:lnTo>
                  <a:lnTo>
                    <a:pt x="8748192" y="1689100"/>
                  </a:lnTo>
                  <a:lnTo>
                    <a:pt x="8801735" y="1689100"/>
                  </a:lnTo>
                  <a:lnTo>
                    <a:pt x="8801735" y="1155700"/>
                  </a:lnTo>
                  <a:close/>
                </a:path>
                <a:path w="17550130" h="2273300">
                  <a:moveTo>
                    <a:pt x="8801735" y="571500"/>
                  </a:moveTo>
                  <a:lnTo>
                    <a:pt x="8748192" y="571500"/>
                  </a:lnTo>
                  <a:lnTo>
                    <a:pt x="8748192" y="1104900"/>
                  </a:lnTo>
                  <a:lnTo>
                    <a:pt x="8801735" y="1104900"/>
                  </a:lnTo>
                  <a:lnTo>
                    <a:pt x="8801735" y="571500"/>
                  </a:lnTo>
                  <a:close/>
                </a:path>
                <a:path w="17550130" h="2273300">
                  <a:moveTo>
                    <a:pt x="9384944" y="1155700"/>
                  </a:moveTo>
                  <a:lnTo>
                    <a:pt x="9331414" y="1155700"/>
                  </a:lnTo>
                  <a:lnTo>
                    <a:pt x="9331414" y="1689100"/>
                  </a:lnTo>
                  <a:lnTo>
                    <a:pt x="9384944" y="1689100"/>
                  </a:lnTo>
                  <a:lnTo>
                    <a:pt x="9384944" y="1155700"/>
                  </a:lnTo>
                  <a:close/>
                </a:path>
                <a:path w="17550130" h="2273300">
                  <a:moveTo>
                    <a:pt x="9384944" y="571500"/>
                  </a:moveTo>
                  <a:lnTo>
                    <a:pt x="9331414" y="571500"/>
                  </a:lnTo>
                  <a:lnTo>
                    <a:pt x="9331414" y="1104900"/>
                  </a:lnTo>
                  <a:lnTo>
                    <a:pt x="9384944" y="1104900"/>
                  </a:lnTo>
                  <a:lnTo>
                    <a:pt x="9384944" y="571500"/>
                  </a:lnTo>
                  <a:close/>
                </a:path>
                <a:path w="17550130" h="2273300">
                  <a:moveTo>
                    <a:pt x="9968179" y="1155700"/>
                  </a:moveTo>
                  <a:lnTo>
                    <a:pt x="9914649" y="1155700"/>
                  </a:lnTo>
                  <a:lnTo>
                    <a:pt x="9914649" y="1689100"/>
                  </a:lnTo>
                  <a:lnTo>
                    <a:pt x="9968179" y="1689100"/>
                  </a:lnTo>
                  <a:lnTo>
                    <a:pt x="9968179" y="1155700"/>
                  </a:lnTo>
                  <a:close/>
                </a:path>
                <a:path w="17550130" h="2273300">
                  <a:moveTo>
                    <a:pt x="9968179" y="571500"/>
                  </a:moveTo>
                  <a:lnTo>
                    <a:pt x="9914649" y="571500"/>
                  </a:lnTo>
                  <a:lnTo>
                    <a:pt x="9914649" y="1104900"/>
                  </a:lnTo>
                  <a:lnTo>
                    <a:pt x="9968179" y="1104900"/>
                  </a:lnTo>
                  <a:lnTo>
                    <a:pt x="9968179" y="571500"/>
                  </a:lnTo>
                  <a:close/>
                </a:path>
                <a:path w="17550130" h="2273300">
                  <a:moveTo>
                    <a:pt x="10551401" y="1155700"/>
                  </a:moveTo>
                  <a:lnTo>
                    <a:pt x="10497871" y="1155700"/>
                  </a:lnTo>
                  <a:lnTo>
                    <a:pt x="10497871" y="1689100"/>
                  </a:lnTo>
                  <a:lnTo>
                    <a:pt x="10551401" y="1689100"/>
                  </a:lnTo>
                  <a:lnTo>
                    <a:pt x="10551401" y="1155700"/>
                  </a:lnTo>
                  <a:close/>
                </a:path>
                <a:path w="17550130" h="2273300">
                  <a:moveTo>
                    <a:pt x="10551401" y="571500"/>
                  </a:moveTo>
                  <a:lnTo>
                    <a:pt x="10497871" y="571500"/>
                  </a:lnTo>
                  <a:lnTo>
                    <a:pt x="10497871" y="1104900"/>
                  </a:lnTo>
                  <a:lnTo>
                    <a:pt x="10551401" y="1104900"/>
                  </a:lnTo>
                  <a:lnTo>
                    <a:pt x="10551401" y="571500"/>
                  </a:lnTo>
                  <a:close/>
                </a:path>
                <a:path w="17550130" h="2273300">
                  <a:moveTo>
                    <a:pt x="11134623" y="1155700"/>
                  </a:moveTo>
                  <a:lnTo>
                    <a:pt x="11081080" y="1155700"/>
                  </a:lnTo>
                  <a:lnTo>
                    <a:pt x="11081080" y="1689100"/>
                  </a:lnTo>
                  <a:lnTo>
                    <a:pt x="11134623" y="1689100"/>
                  </a:lnTo>
                  <a:lnTo>
                    <a:pt x="11134623" y="1155700"/>
                  </a:lnTo>
                  <a:close/>
                </a:path>
                <a:path w="17550130" h="2273300">
                  <a:moveTo>
                    <a:pt x="11134623" y="571500"/>
                  </a:moveTo>
                  <a:lnTo>
                    <a:pt x="11081080" y="571500"/>
                  </a:lnTo>
                  <a:lnTo>
                    <a:pt x="11081080" y="1104900"/>
                  </a:lnTo>
                  <a:lnTo>
                    <a:pt x="11134623" y="1104900"/>
                  </a:lnTo>
                  <a:lnTo>
                    <a:pt x="11134623" y="571500"/>
                  </a:lnTo>
                  <a:close/>
                </a:path>
                <a:path w="17550130" h="2273300">
                  <a:moveTo>
                    <a:pt x="11717833" y="1155700"/>
                  </a:moveTo>
                  <a:lnTo>
                    <a:pt x="11664302" y="1155700"/>
                  </a:lnTo>
                  <a:lnTo>
                    <a:pt x="11664302" y="1689100"/>
                  </a:lnTo>
                  <a:lnTo>
                    <a:pt x="11717833" y="1689100"/>
                  </a:lnTo>
                  <a:lnTo>
                    <a:pt x="11717833" y="1155700"/>
                  </a:lnTo>
                  <a:close/>
                </a:path>
                <a:path w="17550130" h="2273300">
                  <a:moveTo>
                    <a:pt x="11717833" y="571500"/>
                  </a:moveTo>
                  <a:lnTo>
                    <a:pt x="11664302" y="571500"/>
                  </a:lnTo>
                  <a:lnTo>
                    <a:pt x="11664302" y="1104900"/>
                  </a:lnTo>
                  <a:lnTo>
                    <a:pt x="11717833" y="1104900"/>
                  </a:lnTo>
                  <a:lnTo>
                    <a:pt x="11717833" y="571500"/>
                  </a:lnTo>
                  <a:close/>
                </a:path>
                <a:path w="17550130" h="2273300">
                  <a:moveTo>
                    <a:pt x="12301055" y="1155700"/>
                  </a:moveTo>
                  <a:lnTo>
                    <a:pt x="12247512" y="1155700"/>
                  </a:lnTo>
                  <a:lnTo>
                    <a:pt x="12247512" y="1689100"/>
                  </a:lnTo>
                  <a:lnTo>
                    <a:pt x="12301055" y="1689100"/>
                  </a:lnTo>
                  <a:lnTo>
                    <a:pt x="12301055" y="1155700"/>
                  </a:lnTo>
                  <a:close/>
                </a:path>
                <a:path w="17550130" h="2273300">
                  <a:moveTo>
                    <a:pt x="12301055" y="571500"/>
                  </a:moveTo>
                  <a:lnTo>
                    <a:pt x="12247512" y="571500"/>
                  </a:lnTo>
                  <a:lnTo>
                    <a:pt x="12247512" y="1104900"/>
                  </a:lnTo>
                  <a:lnTo>
                    <a:pt x="12301055" y="1104900"/>
                  </a:lnTo>
                  <a:lnTo>
                    <a:pt x="12301055" y="571500"/>
                  </a:lnTo>
                  <a:close/>
                </a:path>
                <a:path w="17550130" h="2273300">
                  <a:moveTo>
                    <a:pt x="12884290" y="1155700"/>
                  </a:moveTo>
                  <a:lnTo>
                    <a:pt x="12830747" y="1155700"/>
                  </a:lnTo>
                  <a:lnTo>
                    <a:pt x="12830747" y="1689100"/>
                  </a:lnTo>
                  <a:lnTo>
                    <a:pt x="12884290" y="1689100"/>
                  </a:lnTo>
                  <a:lnTo>
                    <a:pt x="12884290" y="1155700"/>
                  </a:lnTo>
                  <a:close/>
                </a:path>
                <a:path w="17550130" h="2273300">
                  <a:moveTo>
                    <a:pt x="12884290" y="571500"/>
                  </a:moveTo>
                  <a:lnTo>
                    <a:pt x="12830747" y="571500"/>
                  </a:lnTo>
                  <a:lnTo>
                    <a:pt x="12830747" y="1104900"/>
                  </a:lnTo>
                  <a:lnTo>
                    <a:pt x="12884290" y="1104900"/>
                  </a:lnTo>
                  <a:lnTo>
                    <a:pt x="12884290" y="571500"/>
                  </a:lnTo>
                  <a:close/>
                </a:path>
                <a:path w="17550130" h="2273300">
                  <a:moveTo>
                    <a:pt x="13467512" y="1155700"/>
                  </a:moveTo>
                  <a:lnTo>
                    <a:pt x="13413969" y="1155700"/>
                  </a:lnTo>
                  <a:lnTo>
                    <a:pt x="13413969" y="1689100"/>
                  </a:lnTo>
                  <a:lnTo>
                    <a:pt x="13467512" y="1689100"/>
                  </a:lnTo>
                  <a:lnTo>
                    <a:pt x="13467512" y="1155700"/>
                  </a:lnTo>
                  <a:close/>
                </a:path>
                <a:path w="17550130" h="2273300">
                  <a:moveTo>
                    <a:pt x="13467512" y="571500"/>
                  </a:moveTo>
                  <a:lnTo>
                    <a:pt x="13413969" y="571500"/>
                  </a:lnTo>
                  <a:lnTo>
                    <a:pt x="13413969" y="1104900"/>
                  </a:lnTo>
                  <a:lnTo>
                    <a:pt x="13467512" y="1104900"/>
                  </a:lnTo>
                  <a:lnTo>
                    <a:pt x="13467512" y="571500"/>
                  </a:lnTo>
                  <a:close/>
                </a:path>
                <a:path w="17550130" h="2273300">
                  <a:moveTo>
                    <a:pt x="14050721" y="1155700"/>
                  </a:moveTo>
                  <a:lnTo>
                    <a:pt x="13997191" y="1155700"/>
                  </a:lnTo>
                  <a:lnTo>
                    <a:pt x="13997191" y="1689100"/>
                  </a:lnTo>
                  <a:lnTo>
                    <a:pt x="14050721" y="1689100"/>
                  </a:lnTo>
                  <a:lnTo>
                    <a:pt x="14050721" y="1155700"/>
                  </a:lnTo>
                  <a:close/>
                </a:path>
                <a:path w="17550130" h="2273300">
                  <a:moveTo>
                    <a:pt x="14050721" y="571500"/>
                  </a:moveTo>
                  <a:lnTo>
                    <a:pt x="13997191" y="571500"/>
                  </a:lnTo>
                  <a:lnTo>
                    <a:pt x="13997191" y="1104900"/>
                  </a:lnTo>
                  <a:lnTo>
                    <a:pt x="14050721" y="1104900"/>
                  </a:lnTo>
                  <a:lnTo>
                    <a:pt x="14050721" y="571500"/>
                  </a:lnTo>
                  <a:close/>
                </a:path>
                <a:path w="17550130" h="2273300">
                  <a:moveTo>
                    <a:pt x="14633943" y="1155700"/>
                  </a:moveTo>
                  <a:lnTo>
                    <a:pt x="14580400" y="1155700"/>
                  </a:lnTo>
                  <a:lnTo>
                    <a:pt x="14580400" y="1689100"/>
                  </a:lnTo>
                  <a:lnTo>
                    <a:pt x="14633943" y="1689100"/>
                  </a:lnTo>
                  <a:lnTo>
                    <a:pt x="14633943" y="1155700"/>
                  </a:lnTo>
                  <a:close/>
                </a:path>
                <a:path w="17550130" h="2273300">
                  <a:moveTo>
                    <a:pt x="14633943" y="571500"/>
                  </a:moveTo>
                  <a:lnTo>
                    <a:pt x="14580400" y="571500"/>
                  </a:lnTo>
                  <a:lnTo>
                    <a:pt x="14580400" y="1104900"/>
                  </a:lnTo>
                  <a:lnTo>
                    <a:pt x="14633943" y="1104900"/>
                  </a:lnTo>
                  <a:lnTo>
                    <a:pt x="14633943" y="571500"/>
                  </a:lnTo>
                  <a:close/>
                </a:path>
                <a:path w="17550130" h="2273300">
                  <a:moveTo>
                    <a:pt x="15217166" y="1155700"/>
                  </a:moveTo>
                  <a:lnTo>
                    <a:pt x="15163622" y="1155700"/>
                  </a:lnTo>
                  <a:lnTo>
                    <a:pt x="15163622" y="1689100"/>
                  </a:lnTo>
                  <a:lnTo>
                    <a:pt x="15217166" y="1689100"/>
                  </a:lnTo>
                  <a:lnTo>
                    <a:pt x="15217166" y="1155700"/>
                  </a:lnTo>
                  <a:close/>
                </a:path>
                <a:path w="17550130" h="2273300">
                  <a:moveTo>
                    <a:pt x="15217166" y="571500"/>
                  </a:moveTo>
                  <a:lnTo>
                    <a:pt x="15163622" y="571500"/>
                  </a:lnTo>
                  <a:lnTo>
                    <a:pt x="15163622" y="1104900"/>
                  </a:lnTo>
                  <a:lnTo>
                    <a:pt x="15217166" y="1104900"/>
                  </a:lnTo>
                  <a:lnTo>
                    <a:pt x="15217166" y="571500"/>
                  </a:lnTo>
                  <a:close/>
                </a:path>
                <a:path w="17550130" h="2273300">
                  <a:moveTo>
                    <a:pt x="15800400" y="1155700"/>
                  </a:moveTo>
                  <a:lnTo>
                    <a:pt x="15746857" y="1155700"/>
                  </a:lnTo>
                  <a:lnTo>
                    <a:pt x="15746857" y="1689100"/>
                  </a:lnTo>
                  <a:lnTo>
                    <a:pt x="15800400" y="1689100"/>
                  </a:lnTo>
                  <a:lnTo>
                    <a:pt x="15800400" y="1155700"/>
                  </a:lnTo>
                  <a:close/>
                </a:path>
                <a:path w="17550130" h="2273300">
                  <a:moveTo>
                    <a:pt x="15800400" y="571500"/>
                  </a:moveTo>
                  <a:lnTo>
                    <a:pt x="15746857" y="571500"/>
                  </a:lnTo>
                  <a:lnTo>
                    <a:pt x="15746857" y="1104900"/>
                  </a:lnTo>
                  <a:lnTo>
                    <a:pt x="15800400" y="1104900"/>
                  </a:lnTo>
                  <a:lnTo>
                    <a:pt x="15800400" y="571500"/>
                  </a:lnTo>
                  <a:close/>
                </a:path>
                <a:path w="17550130" h="2273300">
                  <a:moveTo>
                    <a:pt x="15800400" y="0"/>
                  </a:moveTo>
                  <a:lnTo>
                    <a:pt x="15746857" y="0"/>
                  </a:lnTo>
                  <a:lnTo>
                    <a:pt x="15746857" y="520700"/>
                  </a:lnTo>
                  <a:lnTo>
                    <a:pt x="15800400" y="520700"/>
                  </a:lnTo>
                  <a:lnTo>
                    <a:pt x="15800400" y="0"/>
                  </a:lnTo>
                  <a:close/>
                </a:path>
                <a:path w="17550130" h="2273300">
                  <a:moveTo>
                    <a:pt x="16383610" y="1155700"/>
                  </a:moveTo>
                  <a:lnTo>
                    <a:pt x="16330079" y="1155700"/>
                  </a:lnTo>
                  <a:lnTo>
                    <a:pt x="16330079" y="1689100"/>
                  </a:lnTo>
                  <a:lnTo>
                    <a:pt x="16383610" y="1689100"/>
                  </a:lnTo>
                  <a:lnTo>
                    <a:pt x="16383610" y="1155700"/>
                  </a:lnTo>
                  <a:close/>
                </a:path>
                <a:path w="17550130" h="2273300">
                  <a:moveTo>
                    <a:pt x="16383610" y="571500"/>
                  </a:moveTo>
                  <a:lnTo>
                    <a:pt x="16330079" y="571500"/>
                  </a:lnTo>
                  <a:lnTo>
                    <a:pt x="16330079" y="1104900"/>
                  </a:lnTo>
                  <a:lnTo>
                    <a:pt x="16383610" y="1104900"/>
                  </a:lnTo>
                  <a:lnTo>
                    <a:pt x="16383610" y="571500"/>
                  </a:lnTo>
                  <a:close/>
                </a:path>
                <a:path w="17550130" h="22733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20700"/>
                  </a:lnTo>
                  <a:lnTo>
                    <a:pt x="16383610" y="520700"/>
                  </a:lnTo>
                  <a:lnTo>
                    <a:pt x="16383610" y="0"/>
                  </a:lnTo>
                  <a:close/>
                </a:path>
                <a:path w="17550130" h="2273300">
                  <a:moveTo>
                    <a:pt x="16966832" y="1155700"/>
                  </a:moveTo>
                  <a:lnTo>
                    <a:pt x="16913289" y="1155700"/>
                  </a:lnTo>
                  <a:lnTo>
                    <a:pt x="16913289" y="1689100"/>
                  </a:lnTo>
                  <a:lnTo>
                    <a:pt x="16966832" y="1689100"/>
                  </a:lnTo>
                  <a:lnTo>
                    <a:pt x="16966832" y="1155700"/>
                  </a:lnTo>
                  <a:close/>
                </a:path>
                <a:path w="17550130" h="2273300">
                  <a:moveTo>
                    <a:pt x="16966832" y="571500"/>
                  </a:moveTo>
                  <a:lnTo>
                    <a:pt x="16913289" y="571500"/>
                  </a:lnTo>
                  <a:lnTo>
                    <a:pt x="16913289" y="1104900"/>
                  </a:lnTo>
                  <a:lnTo>
                    <a:pt x="16966832" y="1104900"/>
                  </a:lnTo>
                  <a:lnTo>
                    <a:pt x="16966832" y="571500"/>
                  </a:lnTo>
                  <a:close/>
                </a:path>
                <a:path w="17550130" h="22733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20700"/>
                  </a:lnTo>
                  <a:lnTo>
                    <a:pt x="16966832" y="520700"/>
                  </a:lnTo>
                  <a:lnTo>
                    <a:pt x="16966832" y="0"/>
                  </a:lnTo>
                  <a:close/>
                </a:path>
                <a:path w="17550130" h="2273300">
                  <a:moveTo>
                    <a:pt x="17550041" y="1155700"/>
                  </a:moveTo>
                  <a:lnTo>
                    <a:pt x="17496511" y="1155700"/>
                  </a:lnTo>
                  <a:lnTo>
                    <a:pt x="17496511" y="1689100"/>
                  </a:lnTo>
                  <a:lnTo>
                    <a:pt x="17550041" y="1689100"/>
                  </a:lnTo>
                  <a:lnTo>
                    <a:pt x="17550041" y="1155700"/>
                  </a:lnTo>
                  <a:close/>
                </a:path>
                <a:path w="17550130" h="2273300">
                  <a:moveTo>
                    <a:pt x="17550041" y="571500"/>
                  </a:moveTo>
                  <a:lnTo>
                    <a:pt x="17496511" y="571500"/>
                  </a:lnTo>
                  <a:lnTo>
                    <a:pt x="17496511" y="1104900"/>
                  </a:lnTo>
                  <a:lnTo>
                    <a:pt x="17550041" y="1104900"/>
                  </a:lnTo>
                  <a:lnTo>
                    <a:pt x="17550041" y="571500"/>
                  </a:lnTo>
                  <a:close/>
                </a:path>
                <a:path w="17550130" h="22733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20700"/>
                  </a:lnTo>
                  <a:lnTo>
                    <a:pt x="17550041" y="5207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8661" y="5854699"/>
              <a:ext cx="17550130" cy="1701800"/>
            </a:xfrm>
            <a:custGeom>
              <a:avLst/>
              <a:gdLst/>
              <a:ahLst/>
              <a:cxnLst/>
              <a:rect l="l" t="t" r="r" b="b"/>
              <a:pathLst>
                <a:path w="17550130" h="1701800">
                  <a:moveTo>
                    <a:pt x="53428" y="1168400"/>
                  </a:moveTo>
                  <a:lnTo>
                    <a:pt x="0" y="1168400"/>
                  </a:lnTo>
                  <a:lnTo>
                    <a:pt x="0" y="1701800"/>
                  </a:lnTo>
                  <a:lnTo>
                    <a:pt x="53428" y="1701800"/>
                  </a:lnTo>
                  <a:lnTo>
                    <a:pt x="53428" y="1168400"/>
                  </a:lnTo>
                  <a:close/>
                </a:path>
                <a:path w="17550130" h="1701800">
                  <a:moveTo>
                    <a:pt x="53428" y="584200"/>
                  </a:moveTo>
                  <a:lnTo>
                    <a:pt x="0" y="584200"/>
                  </a:lnTo>
                  <a:lnTo>
                    <a:pt x="0" y="1117600"/>
                  </a:lnTo>
                  <a:lnTo>
                    <a:pt x="53428" y="1117600"/>
                  </a:lnTo>
                  <a:lnTo>
                    <a:pt x="53428" y="584200"/>
                  </a:lnTo>
                  <a:close/>
                </a:path>
                <a:path w="17550130" h="1701800">
                  <a:moveTo>
                    <a:pt x="636663" y="1168400"/>
                  </a:moveTo>
                  <a:lnTo>
                    <a:pt x="583120" y="1168400"/>
                  </a:lnTo>
                  <a:lnTo>
                    <a:pt x="583120" y="1701800"/>
                  </a:lnTo>
                  <a:lnTo>
                    <a:pt x="636663" y="1701800"/>
                  </a:lnTo>
                  <a:lnTo>
                    <a:pt x="636663" y="1168400"/>
                  </a:lnTo>
                  <a:close/>
                </a:path>
                <a:path w="17550130" h="17018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1117600"/>
                  </a:lnTo>
                  <a:lnTo>
                    <a:pt x="636663" y="1117600"/>
                  </a:lnTo>
                  <a:lnTo>
                    <a:pt x="636663" y="584200"/>
                  </a:lnTo>
                  <a:close/>
                </a:path>
                <a:path w="17550130" h="1701800">
                  <a:moveTo>
                    <a:pt x="1219873" y="1168400"/>
                  </a:moveTo>
                  <a:lnTo>
                    <a:pt x="1166342" y="1168400"/>
                  </a:lnTo>
                  <a:lnTo>
                    <a:pt x="1166342" y="1701800"/>
                  </a:lnTo>
                  <a:lnTo>
                    <a:pt x="1219873" y="1701800"/>
                  </a:lnTo>
                  <a:lnTo>
                    <a:pt x="1219873" y="1168400"/>
                  </a:lnTo>
                  <a:close/>
                </a:path>
                <a:path w="17550130" h="17018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1117600"/>
                  </a:lnTo>
                  <a:lnTo>
                    <a:pt x="1219873" y="1117600"/>
                  </a:lnTo>
                  <a:lnTo>
                    <a:pt x="1219873" y="584200"/>
                  </a:lnTo>
                  <a:close/>
                </a:path>
                <a:path w="17550130" h="1701800">
                  <a:moveTo>
                    <a:pt x="1803095" y="1168400"/>
                  </a:moveTo>
                  <a:lnTo>
                    <a:pt x="1749552" y="1168400"/>
                  </a:lnTo>
                  <a:lnTo>
                    <a:pt x="1749552" y="1701800"/>
                  </a:lnTo>
                  <a:lnTo>
                    <a:pt x="1803095" y="1701800"/>
                  </a:lnTo>
                  <a:lnTo>
                    <a:pt x="1803095" y="1168400"/>
                  </a:lnTo>
                  <a:close/>
                </a:path>
                <a:path w="17550130" h="17018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1117600"/>
                  </a:lnTo>
                  <a:lnTo>
                    <a:pt x="1803095" y="1117600"/>
                  </a:lnTo>
                  <a:lnTo>
                    <a:pt x="1803095" y="584200"/>
                  </a:lnTo>
                  <a:close/>
                </a:path>
                <a:path w="17550130" h="1701800">
                  <a:moveTo>
                    <a:pt x="2386304" y="1168400"/>
                  </a:moveTo>
                  <a:lnTo>
                    <a:pt x="2332774" y="1168400"/>
                  </a:lnTo>
                  <a:lnTo>
                    <a:pt x="2332774" y="1701800"/>
                  </a:lnTo>
                  <a:lnTo>
                    <a:pt x="2386304" y="1701800"/>
                  </a:lnTo>
                  <a:lnTo>
                    <a:pt x="2386304" y="1168400"/>
                  </a:lnTo>
                  <a:close/>
                </a:path>
                <a:path w="17550130" h="17018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1117600"/>
                  </a:lnTo>
                  <a:lnTo>
                    <a:pt x="2386304" y="1117600"/>
                  </a:lnTo>
                  <a:lnTo>
                    <a:pt x="2386304" y="584200"/>
                  </a:lnTo>
                  <a:close/>
                </a:path>
                <a:path w="17550130" h="1701800">
                  <a:moveTo>
                    <a:pt x="2386304" y="0"/>
                  </a:moveTo>
                  <a:lnTo>
                    <a:pt x="2332774" y="0"/>
                  </a:lnTo>
                  <a:lnTo>
                    <a:pt x="2332774" y="533400"/>
                  </a:lnTo>
                  <a:lnTo>
                    <a:pt x="2386304" y="533400"/>
                  </a:lnTo>
                  <a:lnTo>
                    <a:pt x="2386304" y="0"/>
                  </a:lnTo>
                  <a:close/>
                </a:path>
                <a:path w="17550130" h="1701800">
                  <a:moveTo>
                    <a:pt x="2969526" y="1168400"/>
                  </a:moveTo>
                  <a:lnTo>
                    <a:pt x="2915983" y="1168400"/>
                  </a:lnTo>
                  <a:lnTo>
                    <a:pt x="2915983" y="1701800"/>
                  </a:lnTo>
                  <a:lnTo>
                    <a:pt x="2969526" y="1701800"/>
                  </a:lnTo>
                  <a:lnTo>
                    <a:pt x="2969526" y="1168400"/>
                  </a:lnTo>
                  <a:close/>
                </a:path>
                <a:path w="17550130" h="17018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1117600"/>
                  </a:lnTo>
                  <a:lnTo>
                    <a:pt x="2969526" y="1117600"/>
                  </a:lnTo>
                  <a:lnTo>
                    <a:pt x="2969526" y="584200"/>
                  </a:lnTo>
                  <a:close/>
                </a:path>
                <a:path w="17550130" h="1701800">
                  <a:moveTo>
                    <a:pt x="2969526" y="0"/>
                  </a:moveTo>
                  <a:lnTo>
                    <a:pt x="2915983" y="0"/>
                  </a:lnTo>
                  <a:lnTo>
                    <a:pt x="2915983" y="533400"/>
                  </a:lnTo>
                  <a:lnTo>
                    <a:pt x="2969526" y="533400"/>
                  </a:lnTo>
                  <a:lnTo>
                    <a:pt x="2969526" y="0"/>
                  </a:lnTo>
                  <a:close/>
                </a:path>
                <a:path w="17550130" h="1701800">
                  <a:moveTo>
                    <a:pt x="3552761" y="1168400"/>
                  </a:moveTo>
                  <a:lnTo>
                    <a:pt x="3499218" y="1168400"/>
                  </a:lnTo>
                  <a:lnTo>
                    <a:pt x="3499218" y="1701800"/>
                  </a:lnTo>
                  <a:lnTo>
                    <a:pt x="3552761" y="1701800"/>
                  </a:lnTo>
                  <a:lnTo>
                    <a:pt x="3552761" y="1168400"/>
                  </a:lnTo>
                  <a:close/>
                </a:path>
                <a:path w="17550130" h="17018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1117600"/>
                  </a:lnTo>
                  <a:lnTo>
                    <a:pt x="3552761" y="1117600"/>
                  </a:lnTo>
                  <a:lnTo>
                    <a:pt x="3552761" y="584200"/>
                  </a:lnTo>
                  <a:close/>
                </a:path>
                <a:path w="17550130" h="1701800">
                  <a:moveTo>
                    <a:pt x="3552761" y="0"/>
                  </a:moveTo>
                  <a:lnTo>
                    <a:pt x="3499218" y="0"/>
                  </a:lnTo>
                  <a:lnTo>
                    <a:pt x="3499218" y="533400"/>
                  </a:lnTo>
                  <a:lnTo>
                    <a:pt x="3552761" y="533400"/>
                  </a:lnTo>
                  <a:lnTo>
                    <a:pt x="3552761" y="0"/>
                  </a:lnTo>
                  <a:close/>
                </a:path>
                <a:path w="17550130" h="1701800">
                  <a:moveTo>
                    <a:pt x="4135983" y="1168400"/>
                  </a:moveTo>
                  <a:lnTo>
                    <a:pt x="4082440" y="1168400"/>
                  </a:lnTo>
                  <a:lnTo>
                    <a:pt x="4082440" y="1701800"/>
                  </a:lnTo>
                  <a:lnTo>
                    <a:pt x="4135983" y="1701800"/>
                  </a:lnTo>
                  <a:lnTo>
                    <a:pt x="4135983" y="1168400"/>
                  </a:lnTo>
                  <a:close/>
                </a:path>
                <a:path w="17550130" h="17018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1117600"/>
                  </a:lnTo>
                  <a:lnTo>
                    <a:pt x="4135983" y="1117600"/>
                  </a:lnTo>
                  <a:lnTo>
                    <a:pt x="4135983" y="584200"/>
                  </a:lnTo>
                  <a:close/>
                </a:path>
                <a:path w="17550130" h="1701800">
                  <a:moveTo>
                    <a:pt x="4135983" y="0"/>
                  </a:moveTo>
                  <a:lnTo>
                    <a:pt x="4082440" y="0"/>
                  </a:lnTo>
                  <a:lnTo>
                    <a:pt x="4082440" y="533400"/>
                  </a:lnTo>
                  <a:lnTo>
                    <a:pt x="4135983" y="533400"/>
                  </a:lnTo>
                  <a:lnTo>
                    <a:pt x="4135983" y="0"/>
                  </a:lnTo>
                  <a:close/>
                </a:path>
                <a:path w="17550130" h="1701800">
                  <a:moveTo>
                    <a:pt x="4719193" y="1168400"/>
                  </a:moveTo>
                  <a:lnTo>
                    <a:pt x="4665662" y="1168400"/>
                  </a:lnTo>
                  <a:lnTo>
                    <a:pt x="4665662" y="1701800"/>
                  </a:lnTo>
                  <a:lnTo>
                    <a:pt x="4719193" y="1701800"/>
                  </a:lnTo>
                  <a:lnTo>
                    <a:pt x="4719193" y="1168400"/>
                  </a:lnTo>
                  <a:close/>
                </a:path>
                <a:path w="17550130" h="17018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1117600"/>
                  </a:lnTo>
                  <a:lnTo>
                    <a:pt x="4719193" y="1117600"/>
                  </a:lnTo>
                  <a:lnTo>
                    <a:pt x="4719193" y="584200"/>
                  </a:lnTo>
                  <a:close/>
                </a:path>
                <a:path w="17550130" h="1701800">
                  <a:moveTo>
                    <a:pt x="4719193" y="0"/>
                  </a:moveTo>
                  <a:lnTo>
                    <a:pt x="4665662" y="0"/>
                  </a:lnTo>
                  <a:lnTo>
                    <a:pt x="4665662" y="533400"/>
                  </a:lnTo>
                  <a:lnTo>
                    <a:pt x="4719193" y="533400"/>
                  </a:lnTo>
                  <a:lnTo>
                    <a:pt x="4719193" y="0"/>
                  </a:lnTo>
                  <a:close/>
                </a:path>
                <a:path w="17550130" h="1701800">
                  <a:moveTo>
                    <a:pt x="5302415" y="1168400"/>
                  </a:moveTo>
                  <a:lnTo>
                    <a:pt x="5248872" y="1168400"/>
                  </a:lnTo>
                  <a:lnTo>
                    <a:pt x="5248872" y="1701800"/>
                  </a:lnTo>
                  <a:lnTo>
                    <a:pt x="5302415" y="1701800"/>
                  </a:lnTo>
                  <a:lnTo>
                    <a:pt x="5302415" y="1168400"/>
                  </a:lnTo>
                  <a:close/>
                </a:path>
                <a:path w="17550130" h="17018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1117600"/>
                  </a:lnTo>
                  <a:lnTo>
                    <a:pt x="5302415" y="1117600"/>
                  </a:lnTo>
                  <a:lnTo>
                    <a:pt x="5302415" y="584200"/>
                  </a:lnTo>
                  <a:close/>
                </a:path>
                <a:path w="17550130" h="1701800">
                  <a:moveTo>
                    <a:pt x="5302415" y="0"/>
                  </a:moveTo>
                  <a:lnTo>
                    <a:pt x="5248872" y="0"/>
                  </a:lnTo>
                  <a:lnTo>
                    <a:pt x="5248872" y="533400"/>
                  </a:lnTo>
                  <a:lnTo>
                    <a:pt x="5302415" y="533400"/>
                  </a:lnTo>
                  <a:lnTo>
                    <a:pt x="5302415" y="0"/>
                  </a:lnTo>
                  <a:close/>
                </a:path>
                <a:path w="17550130" h="1701800">
                  <a:moveTo>
                    <a:pt x="5885624" y="1168400"/>
                  </a:moveTo>
                  <a:lnTo>
                    <a:pt x="5832094" y="1168400"/>
                  </a:lnTo>
                  <a:lnTo>
                    <a:pt x="5832094" y="1701800"/>
                  </a:lnTo>
                  <a:lnTo>
                    <a:pt x="5885624" y="1701800"/>
                  </a:lnTo>
                  <a:lnTo>
                    <a:pt x="5885624" y="1168400"/>
                  </a:lnTo>
                  <a:close/>
                </a:path>
                <a:path w="17550130" h="17018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1117600"/>
                  </a:lnTo>
                  <a:lnTo>
                    <a:pt x="5885624" y="1117600"/>
                  </a:lnTo>
                  <a:lnTo>
                    <a:pt x="5885624" y="584200"/>
                  </a:lnTo>
                  <a:close/>
                </a:path>
                <a:path w="17550130" h="1701800">
                  <a:moveTo>
                    <a:pt x="5885624" y="0"/>
                  </a:moveTo>
                  <a:lnTo>
                    <a:pt x="5832094" y="0"/>
                  </a:lnTo>
                  <a:lnTo>
                    <a:pt x="5832094" y="533400"/>
                  </a:lnTo>
                  <a:lnTo>
                    <a:pt x="5885624" y="533400"/>
                  </a:lnTo>
                  <a:lnTo>
                    <a:pt x="5885624" y="0"/>
                  </a:lnTo>
                  <a:close/>
                </a:path>
                <a:path w="17550130" h="1701800">
                  <a:moveTo>
                    <a:pt x="6468859" y="1168400"/>
                  </a:moveTo>
                  <a:lnTo>
                    <a:pt x="6415329" y="1168400"/>
                  </a:lnTo>
                  <a:lnTo>
                    <a:pt x="6415329" y="1701800"/>
                  </a:lnTo>
                  <a:lnTo>
                    <a:pt x="6468859" y="1701800"/>
                  </a:lnTo>
                  <a:lnTo>
                    <a:pt x="6468859" y="1168400"/>
                  </a:lnTo>
                  <a:close/>
                </a:path>
                <a:path w="17550130" h="17018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1117600"/>
                  </a:lnTo>
                  <a:lnTo>
                    <a:pt x="6468859" y="1117600"/>
                  </a:lnTo>
                  <a:lnTo>
                    <a:pt x="6468859" y="584200"/>
                  </a:lnTo>
                  <a:close/>
                </a:path>
                <a:path w="17550130" h="1701800">
                  <a:moveTo>
                    <a:pt x="6468859" y="0"/>
                  </a:moveTo>
                  <a:lnTo>
                    <a:pt x="6415329" y="0"/>
                  </a:lnTo>
                  <a:lnTo>
                    <a:pt x="6415329" y="533400"/>
                  </a:lnTo>
                  <a:lnTo>
                    <a:pt x="6468859" y="533400"/>
                  </a:lnTo>
                  <a:lnTo>
                    <a:pt x="6468859" y="0"/>
                  </a:lnTo>
                  <a:close/>
                </a:path>
                <a:path w="17550130" h="1701800">
                  <a:moveTo>
                    <a:pt x="7052081" y="1168400"/>
                  </a:moveTo>
                  <a:lnTo>
                    <a:pt x="6998538" y="1168400"/>
                  </a:lnTo>
                  <a:lnTo>
                    <a:pt x="6998538" y="1701800"/>
                  </a:lnTo>
                  <a:lnTo>
                    <a:pt x="7052081" y="1701800"/>
                  </a:lnTo>
                  <a:lnTo>
                    <a:pt x="7052081" y="1168400"/>
                  </a:lnTo>
                  <a:close/>
                </a:path>
                <a:path w="17550130" h="17018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1117600"/>
                  </a:lnTo>
                  <a:lnTo>
                    <a:pt x="7052081" y="1117600"/>
                  </a:lnTo>
                  <a:lnTo>
                    <a:pt x="7052081" y="584200"/>
                  </a:lnTo>
                  <a:close/>
                </a:path>
                <a:path w="17550130" h="1701800">
                  <a:moveTo>
                    <a:pt x="7052081" y="0"/>
                  </a:moveTo>
                  <a:lnTo>
                    <a:pt x="6998538" y="0"/>
                  </a:lnTo>
                  <a:lnTo>
                    <a:pt x="6998538" y="533400"/>
                  </a:lnTo>
                  <a:lnTo>
                    <a:pt x="7052081" y="533400"/>
                  </a:lnTo>
                  <a:lnTo>
                    <a:pt x="7052081" y="0"/>
                  </a:lnTo>
                  <a:close/>
                </a:path>
                <a:path w="17550130" h="17018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1117600"/>
                  </a:lnTo>
                  <a:lnTo>
                    <a:pt x="7635303" y="1117600"/>
                  </a:lnTo>
                  <a:lnTo>
                    <a:pt x="7635303" y="584200"/>
                  </a:lnTo>
                  <a:close/>
                </a:path>
                <a:path w="17550130" h="1701800">
                  <a:moveTo>
                    <a:pt x="7635303" y="0"/>
                  </a:moveTo>
                  <a:lnTo>
                    <a:pt x="7581760" y="0"/>
                  </a:lnTo>
                  <a:lnTo>
                    <a:pt x="7581760" y="533400"/>
                  </a:lnTo>
                  <a:lnTo>
                    <a:pt x="7635303" y="533400"/>
                  </a:lnTo>
                  <a:lnTo>
                    <a:pt x="7635303" y="0"/>
                  </a:lnTo>
                  <a:close/>
                </a:path>
                <a:path w="17550130" h="17018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1117600"/>
                  </a:lnTo>
                  <a:lnTo>
                    <a:pt x="8218513" y="1117600"/>
                  </a:lnTo>
                  <a:lnTo>
                    <a:pt x="8218513" y="584200"/>
                  </a:lnTo>
                  <a:close/>
                </a:path>
                <a:path w="17550130" h="1701800">
                  <a:moveTo>
                    <a:pt x="8218513" y="0"/>
                  </a:moveTo>
                  <a:lnTo>
                    <a:pt x="8164982" y="0"/>
                  </a:lnTo>
                  <a:lnTo>
                    <a:pt x="8164982" y="533400"/>
                  </a:lnTo>
                  <a:lnTo>
                    <a:pt x="8218513" y="533400"/>
                  </a:lnTo>
                  <a:lnTo>
                    <a:pt x="8218513" y="0"/>
                  </a:lnTo>
                  <a:close/>
                </a:path>
                <a:path w="17550130" h="17018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1117600"/>
                  </a:lnTo>
                  <a:lnTo>
                    <a:pt x="8801735" y="1117600"/>
                  </a:lnTo>
                  <a:lnTo>
                    <a:pt x="8801735" y="584200"/>
                  </a:lnTo>
                  <a:close/>
                </a:path>
                <a:path w="17550130" h="1701800">
                  <a:moveTo>
                    <a:pt x="8801735" y="0"/>
                  </a:moveTo>
                  <a:lnTo>
                    <a:pt x="8748192" y="0"/>
                  </a:lnTo>
                  <a:lnTo>
                    <a:pt x="8748192" y="533400"/>
                  </a:lnTo>
                  <a:lnTo>
                    <a:pt x="8801735" y="533400"/>
                  </a:lnTo>
                  <a:lnTo>
                    <a:pt x="8801735" y="0"/>
                  </a:lnTo>
                  <a:close/>
                </a:path>
                <a:path w="17550130" h="17018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1117600"/>
                  </a:lnTo>
                  <a:lnTo>
                    <a:pt x="9384944" y="1117600"/>
                  </a:lnTo>
                  <a:lnTo>
                    <a:pt x="9384944" y="584200"/>
                  </a:lnTo>
                  <a:close/>
                </a:path>
                <a:path w="17550130" h="1701800">
                  <a:moveTo>
                    <a:pt x="9384944" y="0"/>
                  </a:moveTo>
                  <a:lnTo>
                    <a:pt x="9331414" y="0"/>
                  </a:lnTo>
                  <a:lnTo>
                    <a:pt x="9331414" y="533400"/>
                  </a:lnTo>
                  <a:lnTo>
                    <a:pt x="9384944" y="533400"/>
                  </a:lnTo>
                  <a:lnTo>
                    <a:pt x="9384944" y="0"/>
                  </a:lnTo>
                  <a:close/>
                </a:path>
                <a:path w="17550130" h="17018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1117600"/>
                  </a:lnTo>
                  <a:lnTo>
                    <a:pt x="9968179" y="1117600"/>
                  </a:lnTo>
                  <a:lnTo>
                    <a:pt x="9968179" y="584200"/>
                  </a:lnTo>
                  <a:close/>
                </a:path>
                <a:path w="17550130" h="1701800">
                  <a:moveTo>
                    <a:pt x="9968179" y="0"/>
                  </a:moveTo>
                  <a:lnTo>
                    <a:pt x="9914649" y="0"/>
                  </a:lnTo>
                  <a:lnTo>
                    <a:pt x="9914649" y="533400"/>
                  </a:lnTo>
                  <a:lnTo>
                    <a:pt x="9968179" y="533400"/>
                  </a:lnTo>
                  <a:lnTo>
                    <a:pt x="9968179" y="0"/>
                  </a:lnTo>
                  <a:close/>
                </a:path>
                <a:path w="17550130" h="17018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1117600"/>
                  </a:lnTo>
                  <a:lnTo>
                    <a:pt x="10551401" y="1117600"/>
                  </a:lnTo>
                  <a:lnTo>
                    <a:pt x="10551401" y="584200"/>
                  </a:lnTo>
                  <a:close/>
                </a:path>
                <a:path w="17550130" h="1701800">
                  <a:moveTo>
                    <a:pt x="10551401" y="0"/>
                  </a:moveTo>
                  <a:lnTo>
                    <a:pt x="10497871" y="0"/>
                  </a:lnTo>
                  <a:lnTo>
                    <a:pt x="10497871" y="533400"/>
                  </a:lnTo>
                  <a:lnTo>
                    <a:pt x="10551401" y="533400"/>
                  </a:lnTo>
                  <a:lnTo>
                    <a:pt x="10551401" y="0"/>
                  </a:lnTo>
                  <a:close/>
                </a:path>
                <a:path w="17550130" h="17018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1117600"/>
                  </a:lnTo>
                  <a:lnTo>
                    <a:pt x="11134623" y="1117600"/>
                  </a:lnTo>
                  <a:lnTo>
                    <a:pt x="11134623" y="584200"/>
                  </a:lnTo>
                  <a:close/>
                </a:path>
                <a:path w="17550130" h="1701800">
                  <a:moveTo>
                    <a:pt x="11134623" y="0"/>
                  </a:moveTo>
                  <a:lnTo>
                    <a:pt x="11081080" y="0"/>
                  </a:lnTo>
                  <a:lnTo>
                    <a:pt x="11081080" y="533400"/>
                  </a:lnTo>
                  <a:lnTo>
                    <a:pt x="11134623" y="533400"/>
                  </a:lnTo>
                  <a:lnTo>
                    <a:pt x="11134623" y="0"/>
                  </a:lnTo>
                  <a:close/>
                </a:path>
                <a:path w="17550130" h="17018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1117600"/>
                  </a:lnTo>
                  <a:lnTo>
                    <a:pt x="11717833" y="1117600"/>
                  </a:lnTo>
                  <a:lnTo>
                    <a:pt x="11717833" y="584200"/>
                  </a:lnTo>
                  <a:close/>
                </a:path>
                <a:path w="17550130" h="1701800">
                  <a:moveTo>
                    <a:pt x="11717833" y="0"/>
                  </a:moveTo>
                  <a:lnTo>
                    <a:pt x="11664302" y="0"/>
                  </a:lnTo>
                  <a:lnTo>
                    <a:pt x="11664302" y="533400"/>
                  </a:lnTo>
                  <a:lnTo>
                    <a:pt x="11717833" y="533400"/>
                  </a:lnTo>
                  <a:lnTo>
                    <a:pt x="11717833" y="0"/>
                  </a:lnTo>
                  <a:close/>
                </a:path>
                <a:path w="17550130" h="17018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1117600"/>
                  </a:lnTo>
                  <a:lnTo>
                    <a:pt x="12301055" y="1117600"/>
                  </a:lnTo>
                  <a:lnTo>
                    <a:pt x="12301055" y="584200"/>
                  </a:lnTo>
                  <a:close/>
                </a:path>
                <a:path w="17550130" h="1701800">
                  <a:moveTo>
                    <a:pt x="12301055" y="0"/>
                  </a:moveTo>
                  <a:lnTo>
                    <a:pt x="12247512" y="0"/>
                  </a:lnTo>
                  <a:lnTo>
                    <a:pt x="12247512" y="533400"/>
                  </a:lnTo>
                  <a:lnTo>
                    <a:pt x="12301055" y="533400"/>
                  </a:lnTo>
                  <a:lnTo>
                    <a:pt x="12301055" y="0"/>
                  </a:lnTo>
                  <a:close/>
                </a:path>
                <a:path w="17550130" h="17018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1117600"/>
                  </a:lnTo>
                  <a:lnTo>
                    <a:pt x="12884290" y="1117600"/>
                  </a:lnTo>
                  <a:lnTo>
                    <a:pt x="12884290" y="584200"/>
                  </a:lnTo>
                  <a:close/>
                </a:path>
                <a:path w="17550130" h="1701800">
                  <a:moveTo>
                    <a:pt x="12884290" y="0"/>
                  </a:moveTo>
                  <a:lnTo>
                    <a:pt x="12830747" y="0"/>
                  </a:lnTo>
                  <a:lnTo>
                    <a:pt x="12830747" y="533400"/>
                  </a:lnTo>
                  <a:lnTo>
                    <a:pt x="12884290" y="533400"/>
                  </a:lnTo>
                  <a:lnTo>
                    <a:pt x="12884290" y="0"/>
                  </a:lnTo>
                  <a:close/>
                </a:path>
                <a:path w="17550130" h="17018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1117600"/>
                  </a:lnTo>
                  <a:lnTo>
                    <a:pt x="13467512" y="1117600"/>
                  </a:lnTo>
                  <a:lnTo>
                    <a:pt x="13467512" y="584200"/>
                  </a:lnTo>
                  <a:close/>
                </a:path>
                <a:path w="17550130" h="1701800">
                  <a:moveTo>
                    <a:pt x="13467512" y="0"/>
                  </a:moveTo>
                  <a:lnTo>
                    <a:pt x="13413969" y="0"/>
                  </a:lnTo>
                  <a:lnTo>
                    <a:pt x="13413969" y="533400"/>
                  </a:lnTo>
                  <a:lnTo>
                    <a:pt x="13467512" y="533400"/>
                  </a:lnTo>
                  <a:lnTo>
                    <a:pt x="13467512" y="0"/>
                  </a:lnTo>
                  <a:close/>
                </a:path>
                <a:path w="17550130" h="17018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1117600"/>
                  </a:lnTo>
                  <a:lnTo>
                    <a:pt x="14050721" y="1117600"/>
                  </a:lnTo>
                  <a:lnTo>
                    <a:pt x="14050721" y="584200"/>
                  </a:lnTo>
                  <a:close/>
                </a:path>
                <a:path w="17550130" h="1701800">
                  <a:moveTo>
                    <a:pt x="14050721" y="0"/>
                  </a:moveTo>
                  <a:lnTo>
                    <a:pt x="13997191" y="0"/>
                  </a:lnTo>
                  <a:lnTo>
                    <a:pt x="13997191" y="533400"/>
                  </a:lnTo>
                  <a:lnTo>
                    <a:pt x="14050721" y="533400"/>
                  </a:lnTo>
                  <a:lnTo>
                    <a:pt x="14050721" y="0"/>
                  </a:lnTo>
                  <a:close/>
                </a:path>
                <a:path w="17550130" h="17018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1117600"/>
                  </a:lnTo>
                  <a:lnTo>
                    <a:pt x="14633943" y="1117600"/>
                  </a:lnTo>
                  <a:lnTo>
                    <a:pt x="14633943" y="584200"/>
                  </a:lnTo>
                  <a:close/>
                </a:path>
                <a:path w="17550130" h="1701800">
                  <a:moveTo>
                    <a:pt x="14633943" y="0"/>
                  </a:moveTo>
                  <a:lnTo>
                    <a:pt x="14580400" y="0"/>
                  </a:lnTo>
                  <a:lnTo>
                    <a:pt x="14580400" y="533400"/>
                  </a:lnTo>
                  <a:lnTo>
                    <a:pt x="14633943" y="533400"/>
                  </a:lnTo>
                  <a:lnTo>
                    <a:pt x="14633943" y="0"/>
                  </a:lnTo>
                  <a:close/>
                </a:path>
                <a:path w="17550130" h="17018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1117600"/>
                  </a:lnTo>
                  <a:lnTo>
                    <a:pt x="15217166" y="1117600"/>
                  </a:lnTo>
                  <a:lnTo>
                    <a:pt x="15217166" y="584200"/>
                  </a:lnTo>
                  <a:close/>
                </a:path>
                <a:path w="17550130" h="1701800">
                  <a:moveTo>
                    <a:pt x="15217166" y="0"/>
                  </a:moveTo>
                  <a:lnTo>
                    <a:pt x="15163622" y="0"/>
                  </a:lnTo>
                  <a:lnTo>
                    <a:pt x="15163622" y="533400"/>
                  </a:lnTo>
                  <a:lnTo>
                    <a:pt x="15217166" y="533400"/>
                  </a:lnTo>
                  <a:lnTo>
                    <a:pt x="15217166" y="0"/>
                  </a:lnTo>
                  <a:close/>
                </a:path>
                <a:path w="17550130" h="17018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1117600"/>
                  </a:lnTo>
                  <a:lnTo>
                    <a:pt x="15800400" y="1117600"/>
                  </a:lnTo>
                  <a:lnTo>
                    <a:pt x="15800400" y="584200"/>
                  </a:lnTo>
                  <a:close/>
                </a:path>
                <a:path w="17550130" h="1701800">
                  <a:moveTo>
                    <a:pt x="15800400" y="0"/>
                  </a:moveTo>
                  <a:lnTo>
                    <a:pt x="15746857" y="0"/>
                  </a:lnTo>
                  <a:lnTo>
                    <a:pt x="15746857" y="533400"/>
                  </a:lnTo>
                  <a:lnTo>
                    <a:pt x="15800400" y="533400"/>
                  </a:lnTo>
                  <a:lnTo>
                    <a:pt x="15800400" y="0"/>
                  </a:lnTo>
                  <a:close/>
                </a:path>
                <a:path w="17550130" h="17018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1117600"/>
                  </a:lnTo>
                  <a:lnTo>
                    <a:pt x="16383610" y="1117600"/>
                  </a:lnTo>
                  <a:lnTo>
                    <a:pt x="16383610" y="584200"/>
                  </a:lnTo>
                  <a:close/>
                </a:path>
                <a:path w="17550130" h="17018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33400"/>
                  </a:lnTo>
                  <a:lnTo>
                    <a:pt x="16383610" y="533400"/>
                  </a:lnTo>
                  <a:lnTo>
                    <a:pt x="16383610" y="0"/>
                  </a:lnTo>
                  <a:close/>
                </a:path>
                <a:path w="17550130" h="17018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1117600"/>
                  </a:lnTo>
                  <a:lnTo>
                    <a:pt x="16966832" y="1117600"/>
                  </a:lnTo>
                  <a:lnTo>
                    <a:pt x="16966832" y="584200"/>
                  </a:lnTo>
                  <a:close/>
                </a:path>
                <a:path w="17550130" h="17018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33400"/>
                  </a:lnTo>
                  <a:lnTo>
                    <a:pt x="16966832" y="533400"/>
                  </a:lnTo>
                  <a:lnTo>
                    <a:pt x="16966832" y="0"/>
                  </a:lnTo>
                  <a:close/>
                </a:path>
                <a:path w="17550130" h="17018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1117600"/>
                  </a:lnTo>
                  <a:lnTo>
                    <a:pt x="17550041" y="1117600"/>
                  </a:lnTo>
                  <a:lnTo>
                    <a:pt x="17550041" y="584200"/>
                  </a:lnTo>
                  <a:close/>
                </a:path>
                <a:path w="17550130" h="17018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33400"/>
                  </a:lnTo>
                  <a:lnTo>
                    <a:pt x="17550041" y="5334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8661" y="7023099"/>
              <a:ext cx="17550130" cy="1701800"/>
            </a:xfrm>
            <a:custGeom>
              <a:avLst/>
              <a:gdLst/>
              <a:ahLst/>
              <a:cxnLst/>
              <a:rect l="l" t="t" r="r" b="b"/>
              <a:pathLst>
                <a:path w="17550130" h="1701800">
                  <a:moveTo>
                    <a:pt x="53428" y="1168400"/>
                  </a:moveTo>
                  <a:lnTo>
                    <a:pt x="0" y="1168400"/>
                  </a:lnTo>
                  <a:lnTo>
                    <a:pt x="0" y="1701800"/>
                  </a:lnTo>
                  <a:lnTo>
                    <a:pt x="53428" y="1701800"/>
                  </a:lnTo>
                  <a:lnTo>
                    <a:pt x="53428" y="1168400"/>
                  </a:lnTo>
                  <a:close/>
                </a:path>
                <a:path w="17550130" h="1701800">
                  <a:moveTo>
                    <a:pt x="53428" y="584200"/>
                  </a:moveTo>
                  <a:lnTo>
                    <a:pt x="0" y="584200"/>
                  </a:lnTo>
                  <a:lnTo>
                    <a:pt x="0" y="1117600"/>
                  </a:lnTo>
                  <a:lnTo>
                    <a:pt x="53428" y="1117600"/>
                  </a:lnTo>
                  <a:lnTo>
                    <a:pt x="53428" y="584200"/>
                  </a:lnTo>
                  <a:close/>
                </a:path>
                <a:path w="17550130" h="1701800">
                  <a:moveTo>
                    <a:pt x="636663" y="1168400"/>
                  </a:moveTo>
                  <a:lnTo>
                    <a:pt x="583120" y="1168400"/>
                  </a:lnTo>
                  <a:lnTo>
                    <a:pt x="583120" y="1701800"/>
                  </a:lnTo>
                  <a:lnTo>
                    <a:pt x="636663" y="1701800"/>
                  </a:lnTo>
                  <a:lnTo>
                    <a:pt x="636663" y="1168400"/>
                  </a:lnTo>
                  <a:close/>
                </a:path>
                <a:path w="17550130" h="17018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1117600"/>
                  </a:lnTo>
                  <a:lnTo>
                    <a:pt x="636663" y="1117600"/>
                  </a:lnTo>
                  <a:lnTo>
                    <a:pt x="636663" y="584200"/>
                  </a:lnTo>
                  <a:close/>
                </a:path>
                <a:path w="17550130" h="1701800">
                  <a:moveTo>
                    <a:pt x="1219873" y="1168400"/>
                  </a:moveTo>
                  <a:lnTo>
                    <a:pt x="1166342" y="1168400"/>
                  </a:lnTo>
                  <a:lnTo>
                    <a:pt x="1166342" y="1701800"/>
                  </a:lnTo>
                  <a:lnTo>
                    <a:pt x="1219873" y="1701800"/>
                  </a:lnTo>
                  <a:lnTo>
                    <a:pt x="1219873" y="1168400"/>
                  </a:lnTo>
                  <a:close/>
                </a:path>
                <a:path w="17550130" h="17018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1117600"/>
                  </a:lnTo>
                  <a:lnTo>
                    <a:pt x="1219873" y="1117600"/>
                  </a:lnTo>
                  <a:lnTo>
                    <a:pt x="1219873" y="584200"/>
                  </a:lnTo>
                  <a:close/>
                </a:path>
                <a:path w="17550130" h="1701800">
                  <a:moveTo>
                    <a:pt x="1803095" y="1168400"/>
                  </a:moveTo>
                  <a:lnTo>
                    <a:pt x="1749552" y="1168400"/>
                  </a:lnTo>
                  <a:lnTo>
                    <a:pt x="1749552" y="1701800"/>
                  </a:lnTo>
                  <a:lnTo>
                    <a:pt x="1803095" y="1701800"/>
                  </a:lnTo>
                  <a:lnTo>
                    <a:pt x="1803095" y="1168400"/>
                  </a:lnTo>
                  <a:close/>
                </a:path>
                <a:path w="17550130" h="17018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1117600"/>
                  </a:lnTo>
                  <a:lnTo>
                    <a:pt x="1803095" y="1117600"/>
                  </a:lnTo>
                  <a:lnTo>
                    <a:pt x="1803095" y="584200"/>
                  </a:lnTo>
                  <a:close/>
                </a:path>
                <a:path w="17550130" h="1701800">
                  <a:moveTo>
                    <a:pt x="2386304" y="1168400"/>
                  </a:moveTo>
                  <a:lnTo>
                    <a:pt x="2332774" y="1168400"/>
                  </a:lnTo>
                  <a:lnTo>
                    <a:pt x="2332774" y="1701800"/>
                  </a:lnTo>
                  <a:lnTo>
                    <a:pt x="2386304" y="1701800"/>
                  </a:lnTo>
                  <a:lnTo>
                    <a:pt x="2386304" y="1168400"/>
                  </a:lnTo>
                  <a:close/>
                </a:path>
                <a:path w="17550130" h="17018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1117600"/>
                  </a:lnTo>
                  <a:lnTo>
                    <a:pt x="2386304" y="1117600"/>
                  </a:lnTo>
                  <a:lnTo>
                    <a:pt x="2386304" y="584200"/>
                  </a:lnTo>
                  <a:close/>
                </a:path>
                <a:path w="17550130" h="1701800">
                  <a:moveTo>
                    <a:pt x="2969526" y="1168400"/>
                  </a:moveTo>
                  <a:lnTo>
                    <a:pt x="2915983" y="1168400"/>
                  </a:lnTo>
                  <a:lnTo>
                    <a:pt x="2915983" y="1701800"/>
                  </a:lnTo>
                  <a:lnTo>
                    <a:pt x="2969526" y="1701800"/>
                  </a:lnTo>
                  <a:lnTo>
                    <a:pt x="2969526" y="1168400"/>
                  </a:lnTo>
                  <a:close/>
                </a:path>
                <a:path w="17550130" h="17018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1117600"/>
                  </a:lnTo>
                  <a:lnTo>
                    <a:pt x="2969526" y="1117600"/>
                  </a:lnTo>
                  <a:lnTo>
                    <a:pt x="2969526" y="584200"/>
                  </a:lnTo>
                  <a:close/>
                </a:path>
                <a:path w="17550130" h="1701800">
                  <a:moveTo>
                    <a:pt x="3552761" y="1168400"/>
                  </a:moveTo>
                  <a:lnTo>
                    <a:pt x="3499218" y="1168400"/>
                  </a:lnTo>
                  <a:lnTo>
                    <a:pt x="3499218" y="1701800"/>
                  </a:lnTo>
                  <a:lnTo>
                    <a:pt x="3552761" y="1701800"/>
                  </a:lnTo>
                  <a:lnTo>
                    <a:pt x="3552761" y="1168400"/>
                  </a:lnTo>
                  <a:close/>
                </a:path>
                <a:path w="17550130" h="17018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1117600"/>
                  </a:lnTo>
                  <a:lnTo>
                    <a:pt x="3552761" y="1117600"/>
                  </a:lnTo>
                  <a:lnTo>
                    <a:pt x="3552761" y="584200"/>
                  </a:lnTo>
                  <a:close/>
                </a:path>
                <a:path w="17550130" h="1701800">
                  <a:moveTo>
                    <a:pt x="4135983" y="1168400"/>
                  </a:moveTo>
                  <a:lnTo>
                    <a:pt x="4082440" y="1168400"/>
                  </a:lnTo>
                  <a:lnTo>
                    <a:pt x="4082440" y="1701800"/>
                  </a:lnTo>
                  <a:lnTo>
                    <a:pt x="4135983" y="1701800"/>
                  </a:lnTo>
                  <a:lnTo>
                    <a:pt x="4135983" y="1168400"/>
                  </a:lnTo>
                  <a:close/>
                </a:path>
                <a:path w="17550130" h="17018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1117600"/>
                  </a:lnTo>
                  <a:lnTo>
                    <a:pt x="4135983" y="1117600"/>
                  </a:lnTo>
                  <a:lnTo>
                    <a:pt x="4135983" y="584200"/>
                  </a:lnTo>
                  <a:close/>
                </a:path>
                <a:path w="17550130" h="1701800">
                  <a:moveTo>
                    <a:pt x="4719193" y="1168400"/>
                  </a:moveTo>
                  <a:lnTo>
                    <a:pt x="4665662" y="1168400"/>
                  </a:lnTo>
                  <a:lnTo>
                    <a:pt x="4665662" y="1701800"/>
                  </a:lnTo>
                  <a:lnTo>
                    <a:pt x="4719193" y="1701800"/>
                  </a:lnTo>
                  <a:lnTo>
                    <a:pt x="4719193" y="1168400"/>
                  </a:lnTo>
                  <a:close/>
                </a:path>
                <a:path w="17550130" h="17018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1117600"/>
                  </a:lnTo>
                  <a:lnTo>
                    <a:pt x="4719193" y="1117600"/>
                  </a:lnTo>
                  <a:lnTo>
                    <a:pt x="4719193" y="584200"/>
                  </a:lnTo>
                  <a:close/>
                </a:path>
                <a:path w="17550130" h="1701800">
                  <a:moveTo>
                    <a:pt x="5302415" y="1168400"/>
                  </a:moveTo>
                  <a:lnTo>
                    <a:pt x="5248872" y="1168400"/>
                  </a:lnTo>
                  <a:lnTo>
                    <a:pt x="5248872" y="1701800"/>
                  </a:lnTo>
                  <a:lnTo>
                    <a:pt x="5302415" y="1701800"/>
                  </a:lnTo>
                  <a:lnTo>
                    <a:pt x="5302415" y="1168400"/>
                  </a:lnTo>
                  <a:close/>
                </a:path>
                <a:path w="17550130" h="17018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1117600"/>
                  </a:lnTo>
                  <a:lnTo>
                    <a:pt x="5302415" y="1117600"/>
                  </a:lnTo>
                  <a:lnTo>
                    <a:pt x="5302415" y="584200"/>
                  </a:lnTo>
                  <a:close/>
                </a:path>
                <a:path w="17550130" h="1701800">
                  <a:moveTo>
                    <a:pt x="5885624" y="1168400"/>
                  </a:moveTo>
                  <a:lnTo>
                    <a:pt x="5832094" y="1168400"/>
                  </a:lnTo>
                  <a:lnTo>
                    <a:pt x="5832094" y="1701800"/>
                  </a:lnTo>
                  <a:lnTo>
                    <a:pt x="5885624" y="1701800"/>
                  </a:lnTo>
                  <a:lnTo>
                    <a:pt x="5885624" y="1168400"/>
                  </a:lnTo>
                  <a:close/>
                </a:path>
                <a:path w="17550130" h="17018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1117600"/>
                  </a:lnTo>
                  <a:lnTo>
                    <a:pt x="5885624" y="1117600"/>
                  </a:lnTo>
                  <a:lnTo>
                    <a:pt x="5885624" y="584200"/>
                  </a:lnTo>
                  <a:close/>
                </a:path>
                <a:path w="17550130" h="1701800">
                  <a:moveTo>
                    <a:pt x="6468859" y="1168400"/>
                  </a:moveTo>
                  <a:lnTo>
                    <a:pt x="6415329" y="1168400"/>
                  </a:lnTo>
                  <a:lnTo>
                    <a:pt x="6415329" y="1701800"/>
                  </a:lnTo>
                  <a:lnTo>
                    <a:pt x="6468859" y="1701800"/>
                  </a:lnTo>
                  <a:lnTo>
                    <a:pt x="6468859" y="1168400"/>
                  </a:lnTo>
                  <a:close/>
                </a:path>
                <a:path w="17550130" h="17018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1117600"/>
                  </a:lnTo>
                  <a:lnTo>
                    <a:pt x="6468859" y="1117600"/>
                  </a:lnTo>
                  <a:lnTo>
                    <a:pt x="6468859" y="584200"/>
                  </a:lnTo>
                  <a:close/>
                </a:path>
                <a:path w="17550130" h="1701800">
                  <a:moveTo>
                    <a:pt x="7052081" y="1168400"/>
                  </a:moveTo>
                  <a:lnTo>
                    <a:pt x="6998538" y="1168400"/>
                  </a:lnTo>
                  <a:lnTo>
                    <a:pt x="6998538" y="1701800"/>
                  </a:lnTo>
                  <a:lnTo>
                    <a:pt x="7052081" y="1701800"/>
                  </a:lnTo>
                  <a:lnTo>
                    <a:pt x="7052081" y="1168400"/>
                  </a:lnTo>
                  <a:close/>
                </a:path>
                <a:path w="17550130" h="17018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1117600"/>
                  </a:lnTo>
                  <a:lnTo>
                    <a:pt x="7052081" y="1117600"/>
                  </a:lnTo>
                  <a:lnTo>
                    <a:pt x="7052081" y="584200"/>
                  </a:lnTo>
                  <a:close/>
                </a:path>
                <a:path w="17550130" h="1701800">
                  <a:moveTo>
                    <a:pt x="7052081" y="0"/>
                  </a:moveTo>
                  <a:lnTo>
                    <a:pt x="6998538" y="0"/>
                  </a:lnTo>
                  <a:lnTo>
                    <a:pt x="6998538" y="533400"/>
                  </a:lnTo>
                  <a:lnTo>
                    <a:pt x="7052081" y="533400"/>
                  </a:lnTo>
                  <a:lnTo>
                    <a:pt x="7052081" y="0"/>
                  </a:lnTo>
                  <a:close/>
                </a:path>
                <a:path w="17550130" h="1701800">
                  <a:moveTo>
                    <a:pt x="7635303" y="1168400"/>
                  </a:moveTo>
                  <a:lnTo>
                    <a:pt x="7581760" y="1168400"/>
                  </a:lnTo>
                  <a:lnTo>
                    <a:pt x="7581760" y="1701800"/>
                  </a:lnTo>
                  <a:lnTo>
                    <a:pt x="7635303" y="1701800"/>
                  </a:lnTo>
                  <a:lnTo>
                    <a:pt x="7635303" y="1168400"/>
                  </a:lnTo>
                  <a:close/>
                </a:path>
                <a:path w="17550130" h="17018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1117600"/>
                  </a:lnTo>
                  <a:lnTo>
                    <a:pt x="7635303" y="1117600"/>
                  </a:lnTo>
                  <a:lnTo>
                    <a:pt x="7635303" y="584200"/>
                  </a:lnTo>
                  <a:close/>
                </a:path>
                <a:path w="17550130" h="1701800">
                  <a:moveTo>
                    <a:pt x="7635303" y="0"/>
                  </a:moveTo>
                  <a:lnTo>
                    <a:pt x="7581760" y="0"/>
                  </a:lnTo>
                  <a:lnTo>
                    <a:pt x="7581760" y="533400"/>
                  </a:lnTo>
                  <a:lnTo>
                    <a:pt x="7635303" y="533400"/>
                  </a:lnTo>
                  <a:lnTo>
                    <a:pt x="7635303" y="0"/>
                  </a:lnTo>
                  <a:close/>
                </a:path>
                <a:path w="17550130" h="1701800">
                  <a:moveTo>
                    <a:pt x="8218513" y="1168400"/>
                  </a:moveTo>
                  <a:lnTo>
                    <a:pt x="8164982" y="1168400"/>
                  </a:lnTo>
                  <a:lnTo>
                    <a:pt x="8164982" y="1701800"/>
                  </a:lnTo>
                  <a:lnTo>
                    <a:pt x="8218513" y="1701800"/>
                  </a:lnTo>
                  <a:lnTo>
                    <a:pt x="8218513" y="1168400"/>
                  </a:lnTo>
                  <a:close/>
                </a:path>
                <a:path w="17550130" h="17018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1117600"/>
                  </a:lnTo>
                  <a:lnTo>
                    <a:pt x="8218513" y="1117600"/>
                  </a:lnTo>
                  <a:lnTo>
                    <a:pt x="8218513" y="584200"/>
                  </a:lnTo>
                  <a:close/>
                </a:path>
                <a:path w="17550130" h="1701800">
                  <a:moveTo>
                    <a:pt x="8218513" y="0"/>
                  </a:moveTo>
                  <a:lnTo>
                    <a:pt x="8164982" y="0"/>
                  </a:lnTo>
                  <a:lnTo>
                    <a:pt x="8164982" y="533400"/>
                  </a:lnTo>
                  <a:lnTo>
                    <a:pt x="8218513" y="533400"/>
                  </a:lnTo>
                  <a:lnTo>
                    <a:pt x="8218513" y="0"/>
                  </a:lnTo>
                  <a:close/>
                </a:path>
                <a:path w="17550130" h="1701800">
                  <a:moveTo>
                    <a:pt x="8801735" y="1168400"/>
                  </a:moveTo>
                  <a:lnTo>
                    <a:pt x="8748192" y="1168400"/>
                  </a:lnTo>
                  <a:lnTo>
                    <a:pt x="8748192" y="1701800"/>
                  </a:lnTo>
                  <a:lnTo>
                    <a:pt x="8801735" y="1701800"/>
                  </a:lnTo>
                  <a:lnTo>
                    <a:pt x="8801735" y="1168400"/>
                  </a:lnTo>
                  <a:close/>
                </a:path>
                <a:path w="17550130" h="17018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1117600"/>
                  </a:lnTo>
                  <a:lnTo>
                    <a:pt x="8801735" y="1117600"/>
                  </a:lnTo>
                  <a:lnTo>
                    <a:pt x="8801735" y="584200"/>
                  </a:lnTo>
                  <a:close/>
                </a:path>
                <a:path w="17550130" h="1701800">
                  <a:moveTo>
                    <a:pt x="8801735" y="0"/>
                  </a:moveTo>
                  <a:lnTo>
                    <a:pt x="8748192" y="0"/>
                  </a:lnTo>
                  <a:lnTo>
                    <a:pt x="8748192" y="533400"/>
                  </a:lnTo>
                  <a:lnTo>
                    <a:pt x="8801735" y="533400"/>
                  </a:lnTo>
                  <a:lnTo>
                    <a:pt x="8801735" y="0"/>
                  </a:lnTo>
                  <a:close/>
                </a:path>
                <a:path w="17550130" h="1701800">
                  <a:moveTo>
                    <a:pt x="9384944" y="1168400"/>
                  </a:moveTo>
                  <a:lnTo>
                    <a:pt x="9331414" y="1168400"/>
                  </a:lnTo>
                  <a:lnTo>
                    <a:pt x="9331414" y="1701800"/>
                  </a:lnTo>
                  <a:lnTo>
                    <a:pt x="9384944" y="1701800"/>
                  </a:lnTo>
                  <a:lnTo>
                    <a:pt x="9384944" y="1168400"/>
                  </a:lnTo>
                  <a:close/>
                </a:path>
                <a:path w="17550130" h="17018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1117600"/>
                  </a:lnTo>
                  <a:lnTo>
                    <a:pt x="9384944" y="1117600"/>
                  </a:lnTo>
                  <a:lnTo>
                    <a:pt x="9384944" y="584200"/>
                  </a:lnTo>
                  <a:close/>
                </a:path>
                <a:path w="17550130" h="1701800">
                  <a:moveTo>
                    <a:pt x="9384944" y="0"/>
                  </a:moveTo>
                  <a:lnTo>
                    <a:pt x="9331414" y="0"/>
                  </a:lnTo>
                  <a:lnTo>
                    <a:pt x="9331414" y="533400"/>
                  </a:lnTo>
                  <a:lnTo>
                    <a:pt x="9384944" y="533400"/>
                  </a:lnTo>
                  <a:lnTo>
                    <a:pt x="9384944" y="0"/>
                  </a:lnTo>
                  <a:close/>
                </a:path>
                <a:path w="17550130" h="1701800">
                  <a:moveTo>
                    <a:pt x="9968179" y="1168400"/>
                  </a:moveTo>
                  <a:lnTo>
                    <a:pt x="9914649" y="1168400"/>
                  </a:lnTo>
                  <a:lnTo>
                    <a:pt x="9914649" y="1701800"/>
                  </a:lnTo>
                  <a:lnTo>
                    <a:pt x="9968179" y="1701800"/>
                  </a:lnTo>
                  <a:lnTo>
                    <a:pt x="9968179" y="1168400"/>
                  </a:lnTo>
                  <a:close/>
                </a:path>
                <a:path w="17550130" h="17018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1117600"/>
                  </a:lnTo>
                  <a:lnTo>
                    <a:pt x="9968179" y="1117600"/>
                  </a:lnTo>
                  <a:lnTo>
                    <a:pt x="9968179" y="584200"/>
                  </a:lnTo>
                  <a:close/>
                </a:path>
                <a:path w="17550130" h="1701800">
                  <a:moveTo>
                    <a:pt x="9968179" y="0"/>
                  </a:moveTo>
                  <a:lnTo>
                    <a:pt x="9914649" y="0"/>
                  </a:lnTo>
                  <a:lnTo>
                    <a:pt x="9914649" y="533400"/>
                  </a:lnTo>
                  <a:lnTo>
                    <a:pt x="9968179" y="533400"/>
                  </a:lnTo>
                  <a:lnTo>
                    <a:pt x="9968179" y="0"/>
                  </a:lnTo>
                  <a:close/>
                </a:path>
                <a:path w="17550130" h="1701800">
                  <a:moveTo>
                    <a:pt x="10551401" y="1168400"/>
                  </a:moveTo>
                  <a:lnTo>
                    <a:pt x="10497871" y="1168400"/>
                  </a:lnTo>
                  <a:lnTo>
                    <a:pt x="10497871" y="1701800"/>
                  </a:lnTo>
                  <a:lnTo>
                    <a:pt x="10551401" y="1701800"/>
                  </a:lnTo>
                  <a:lnTo>
                    <a:pt x="10551401" y="1168400"/>
                  </a:lnTo>
                  <a:close/>
                </a:path>
                <a:path w="17550130" h="17018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1117600"/>
                  </a:lnTo>
                  <a:lnTo>
                    <a:pt x="10551401" y="1117600"/>
                  </a:lnTo>
                  <a:lnTo>
                    <a:pt x="10551401" y="584200"/>
                  </a:lnTo>
                  <a:close/>
                </a:path>
                <a:path w="17550130" h="1701800">
                  <a:moveTo>
                    <a:pt x="10551401" y="0"/>
                  </a:moveTo>
                  <a:lnTo>
                    <a:pt x="10497871" y="0"/>
                  </a:lnTo>
                  <a:lnTo>
                    <a:pt x="10497871" y="533400"/>
                  </a:lnTo>
                  <a:lnTo>
                    <a:pt x="10551401" y="533400"/>
                  </a:lnTo>
                  <a:lnTo>
                    <a:pt x="10551401" y="0"/>
                  </a:lnTo>
                  <a:close/>
                </a:path>
                <a:path w="17550130" h="1701800">
                  <a:moveTo>
                    <a:pt x="11134623" y="1168400"/>
                  </a:moveTo>
                  <a:lnTo>
                    <a:pt x="11081080" y="1168400"/>
                  </a:lnTo>
                  <a:lnTo>
                    <a:pt x="11081080" y="1701800"/>
                  </a:lnTo>
                  <a:lnTo>
                    <a:pt x="11134623" y="1701800"/>
                  </a:lnTo>
                  <a:lnTo>
                    <a:pt x="11134623" y="1168400"/>
                  </a:lnTo>
                  <a:close/>
                </a:path>
                <a:path w="17550130" h="17018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1117600"/>
                  </a:lnTo>
                  <a:lnTo>
                    <a:pt x="11134623" y="1117600"/>
                  </a:lnTo>
                  <a:lnTo>
                    <a:pt x="11134623" y="584200"/>
                  </a:lnTo>
                  <a:close/>
                </a:path>
                <a:path w="17550130" h="1701800">
                  <a:moveTo>
                    <a:pt x="11134623" y="0"/>
                  </a:moveTo>
                  <a:lnTo>
                    <a:pt x="11081080" y="0"/>
                  </a:lnTo>
                  <a:lnTo>
                    <a:pt x="11081080" y="533400"/>
                  </a:lnTo>
                  <a:lnTo>
                    <a:pt x="11134623" y="533400"/>
                  </a:lnTo>
                  <a:lnTo>
                    <a:pt x="11134623" y="0"/>
                  </a:lnTo>
                  <a:close/>
                </a:path>
                <a:path w="17550130" h="1701800">
                  <a:moveTo>
                    <a:pt x="11717833" y="1168400"/>
                  </a:moveTo>
                  <a:lnTo>
                    <a:pt x="11664302" y="1168400"/>
                  </a:lnTo>
                  <a:lnTo>
                    <a:pt x="11664302" y="1701800"/>
                  </a:lnTo>
                  <a:lnTo>
                    <a:pt x="11717833" y="1701800"/>
                  </a:lnTo>
                  <a:lnTo>
                    <a:pt x="11717833" y="1168400"/>
                  </a:lnTo>
                  <a:close/>
                </a:path>
                <a:path w="17550130" h="17018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1117600"/>
                  </a:lnTo>
                  <a:lnTo>
                    <a:pt x="11717833" y="1117600"/>
                  </a:lnTo>
                  <a:lnTo>
                    <a:pt x="11717833" y="584200"/>
                  </a:lnTo>
                  <a:close/>
                </a:path>
                <a:path w="17550130" h="1701800">
                  <a:moveTo>
                    <a:pt x="11717833" y="0"/>
                  </a:moveTo>
                  <a:lnTo>
                    <a:pt x="11664302" y="0"/>
                  </a:lnTo>
                  <a:lnTo>
                    <a:pt x="11664302" y="533400"/>
                  </a:lnTo>
                  <a:lnTo>
                    <a:pt x="11717833" y="533400"/>
                  </a:lnTo>
                  <a:lnTo>
                    <a:pt x="11717833" y="0"/>
                  </a:lnTo>
                  <a:close/>
                </a:path>
                <a:path w="17550130" h="17018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1117600"/>
                  </a:lnTo>
                  <a:lnTo>
                    <a:pt x="12301055" y="1117600"/>
                  </a:lnTo>
                  <a:lnTo>
                    <a:pt x="12301055" y="584200"/>
                  </a:lnTo>
                  <a:close/>
                </a:path>
                <a:path w="17550130" h="1701800">
                  <a:moveTo>
                    <a:pt x="12301055" y="0"/>
                  </a:moveTo>
                  <a:lnTo>
                    <a:pt x="12247512" y="0"/>
                  </a:lnTo>
                  <a:lnTo>
                    <a:pt x="12247512" y="533400"/>
                  </a:lnTo>
                  <a:lnTo>
                    <a:pt x="12301055" y="533400"/>
                  </a:lnTo>
                  <a:lnTo>
                    <a:pt x="12301055" y="0"/>
                  </a:lnTo>
                  <a:close/>
                </a:path>
                <a:path w="17550130" h="17018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1117600"/>
                  </a:lnTo>
                  <a:lnTo>
                    <a:pt x="12884290" y="1117600"/>
                  </a:lnTo>
                  <a:lnTo>
                    <a:pt x="12884290" y="584200"/>
                  </a:lnTo>
                  <a:close/>
                </a:path>
                <a:path w="17550130" h="1701800">
                  <a:moveTo>
                    <a:pt x="12884290" y="0"/>
                  </a:moveTo>
                  <a:lnTo>
                    <a:pt x="12830747" y="0"/>
                  </a:lnTo>
                  <a:lnTo>
                    <a:pt x="12830747" y="533400"/>
                  </a:lnTo>
                  <a:lnTo>
                    <a:pt x="12884290" y="533400"/>
                  </a:lnTo>
                  <a:lnTo>
                    <a:pt x="12884290" y="0"/>
                  </a:lnTo>
                  <a:close/>
                </a:path>
                <a:path w="17550130" h="17018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1117600"/>
                  </a:lnTo>
                  <a:lnTo>
                    <a:pt x="13467512" y="1117600"/>
                  </a:lnTo>
                  <a:lnTo>
                    <a:pt x="13467512" y="584200"/>
                  </a:lnTo>
                  <a:close/>
                </a:path>
                <a:path w="17550130" h="1701800">
                  <a:moveTo>
                    <a:pt x="13467512" y="0"/>
                  </a:moveTo>
                  <a:lnTo>
                    <a:pt x="13413969" y="0"/>
                  </a:lnTo>
                  <a:lnTo>
                    <a:pt x="13413969" y="533400"/>
                  </a:lnTo>
                  <a:lnTo>
                    <a:pt x="13467512" y="533400"/>
                  </a:lnTo>
                  <a:lnTo>
                    <a:pt x="13467512" y="0"/>
                  </a:lnTo>
                  <a:close/>
                </a:path>
                <a:path w="17550130" h="17018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1117600"/>
                  </a:lnTo>
                  <a:lnTo>
                    <a:pt x="14050721" y="1117600"/>
                  </a:lnTo>
                  <a:lnTo>
                    <a:pt x="14050721" y="584200"/>
                  </a:lnTo>
                  <a:close/>
                </a:path>
                <a:path w="17550130" h="1701800">
                  <a:moveTo>
                    <a:pt x="14050721" y="0"/>
                  </a:moveTo>
                  <a:lnTo>
                    <a:pt x="13997191" y="0"/>
                  </a:lnTo>
                  <a:lnTo>
                    <a:pt x="13997191" y="533400"/>
                  </a:lnTo>
                  <a:lnTo>
                    <a:pt x="14050721" y="533400"/>
                  </a:lnTo>
                  <a:lnTo>
                    <a:pt x="14050721" y="0"/>
                  </a:lnTo>
                  <a:close/>
                </a:path>
                <a:path w="17550130" h="17018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1117600"/>
                  </a:lnTo>
                  <a:lnTo>
                    <a:pt x="14633943" y="1117600"/>
                  </a:lnTo>
                  <a:lnTo>
                    <a:pt x="14633943" y="584200"/>
                  </a:lnTo>
                  <a:close/>
                </a:path>
                <a:path w="17550130" h="1701800">
                  <a:moveTo>
                    <a:pt x="14633943" y="0"/>
                  </a:moveTo>
                  <a:lnTo>
                    <a:pt x="14580400" y="0"/>
                  </a:lnTo>
                  <a:lnTo>
                    <a:pt x="14580400" y="533400"/>
                  </a:lnTo>
                  <a:lnTo>
                    <a:pt x="14633943" y="533400"/>
                  </a:lnTo>
                  <a:lnTo>
                    <a:pt x="14633943" y="0"/>
                  </a:lnTo>
                  <a:close/>
                </a:path>
                <a:path w="17550130" h="17018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1117600"/>
                  </a:lnTo>
                  <a:lnTo>
                    <a:pt x="15217166" y="1117600"/>
                  </a:lnTo>
                  <a:lnTo>
                    <a:pt x="15217166" y="584200"/>
                  </a:lnTo>
                  <a:close/>
                </a:path>
                <a:path w="17550130" h="1701800">
                  <a:moveTo>
                    <a:pt x="15217166" y="0"/>
                  </a:moveTo>
                  <a:lnTo>
                    <a:pt x="15163622" y="0"/>
                  </a:lnTo>
                  <a:lnTo>
                    <a:pt x="15163622" y="533400"/>
                  </a:lnTo>
                  <a:lnTo>
                    <a:pt x="15217166" y="533400"/>
                  </a:lnTo>
                  <a:lnTo>
                    <a:pt x="15217166" y="0"/>
                  </a:lnTo>
                  <a:close/>
                </a:path>
                <a:path w="17550130" h="17018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1117600"/>
                  </a:lnTo>
                  <a:lnTo>
                    <a:pt x="15800400" y="1117600"/>
                  </a:lnTo>
                  <a:lnTo>
                    <a:pt x="15800400" y="584200"/>
                  </a:lnTo>
                  <a:close/>
                </a:path>
                <a:path w="17550130" h="1701800">
                  <a:moveTo>
                    <a:pt x="15800400" y="0"/>
                  </a:moveTo>
                  <a:lnTo>
                    <a:pt x="15746857" y="0"/>
                  </a:lnTo>
                  <a:lnTo>
                    <a:pt x="15746857" y="533400"/>
                  </a:lnTo>
                  <a:lnTo>
                    <a:pt x="15800400" y="533400"/>
                  </a:lnTo>
                  <a:lnTo>
                    <a:pt x="15800400" y="0"/>
                  </a:lnTo>
                  <a:close/>
                </a:path>
                <a:path w="17550130" h="17018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1117600"/>
                  </a:lnTo>
                  <a:lnTo>
                    <a:pt x="16383610" y="1117600"/>
                  </a:lnTo>
                  <a:lnTo>
                    <a:pt x="16383610" y="584200"/>
                  </a:lnTo>
                  <a:close/>
                </a:path>
                <a:path w="17550130" h="17018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33400"/>
                  </a:lnTo>
                  <a:lnTo>
                    <a:pt x="16383610" y="533400"/>
                  </a:lnTo>
                  <a:lnTo>
                    <a:pt x="16383610" y="0"/>
                  </a:lnTo>
                  <a:close/>
                </a:path>
                <a:path w="17550130" h="17018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1117600"/>
                  </a:lnTo>
                  <a:lnTo>
                    <a:pt x="16966832" y="1117600"/>
                  </a:lnTo>
                  <a:lnTo>
                    <a:pt x="16966832" y="584200"/>
                  </a:lnTo>
                  <a:close/>
                </a:path>
                <a:path w="17550130" h="17018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33400"/>
                  </a:lnTo>
                  <a:lnTo>
                    <a:pt x="16966832" y="533400"/>
                  </a:lnTo>
                  <a:lnTo>
                    <a:pt x="16966832" y="0"/>
                  </a:lnTo>
                  <a:close/>
                </a:path>
                <a:path w="17550130" h="17018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1117600"/>
                  </a:lnTo>
                  <a:lnTo>
                    <a:pt x="17550041" y="1117600"/>
                  </a:lnTo>
                  <a:lnTo>
                    <a:pt x="17550041" y="584200"/>
                  </a:lnTo>
                  <a:close/>
                </a:path>
                <a:path w="17550130" h="17018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33400"/>
                  </a:lnTo>
                  <a:lnTo>
                    <a:pt x="17550041" y="5334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8661" y="8191499"/>
              <a:ext cx="17550130" cy="1701800"/>
            </a:xfrm>
            <a:custGeom>
              <a:avLst/>
              <a:gdLst/>
              <a:ahLst/>
              <a:cxnLst/>
              <a:rect l="l" t="t" r="r" b="b"/>
              <a:pathLst>
                <a:path w="17550130" h="1701800">
                  <a:moveTo>
                    <a:pt x="53428" y="1168400"/>
                  </a:moveTo>
                  <a:lnTo>
                    <a:pt x="0" y="1168400"/>
                  </a:lnTo>
                  <a:lnTo>
                    <a:pt x="0" y="1701800"/>
                  </a:lnTo>
                  <a:lnTo>
                    <a:pt x="53428" y="1701800"/>
                  </a:lnTo>
                  <a:lnTo>
                    <a:pt x="53428" y="1168400"/>
                  </a:lnTo>
                  <a:close/>
                </a:path>
                <a:path w="17550130" h="1701800">
                  <a:moveTo>
                    <a:pt x="53428" y="584200"/>
                  </a:moveTo>
                  <a:lnTo>
                    <a:pt x="0" y="584200"/>
                  </a:lnTo>
                  <a:lnTo>
                    <a:pt x="0" y="1117600"/>
                  </a:lnTo>
                  <a:lnTo>
                    <a:pt x="53428" y="1117600"/>
                  </a:lnTo>
                  <a:lnTo>
                    <a:pt x="53428" y="584200"/>
                  </a:lnTo>
                  <a:close/>
                </a:path>
                <a:path w="17550130" h="1701800">
                  <a:moveTo>
                    <a:pt x="636663" y="1168400"/>
                  </a:moveTo>
                  <a:lnTo>
                    <a:pt x="583120" y="1168400"/>
                  </a:lnTo>
                  <a:lnTo>
                    <a:pt x="583120" y="1701800"/>
                  </a:lnTo>
                  <a:lnTo>
                    <a:pt x="636663" y="1701800"/>
                  </a:lnTo>
                  <a:lnTo>
                    <a:pt x="636663" y="1168400"/>
                  </a:lnTo>
                  <a:close/>
                </a:path>
                <a:path w="17550130" h="17018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1117600"/>
                  </a:lnTo>
                  <a:lnTo>
                    <a:pt x="636663" y="1117600"/>
                  </a:lnTo>
                  <a:lnTo>
                    <a:pt x="636663" y="584200"/>
                  </a:lnTo>
                  <a:close/>
                </a:path>
                <a:path w="17550130" h="1701800">
                  <a:moveTo>
                    <a:pt x="1219873" y="1168400"/>
                  </a:moveTo>
                  <a:lnTo>
                    <a:pt x="1166342" y="1168400"/>
                  </a:lnTo>
                  <a:lnTo>
                    <a:pt x="1166342" y="1701800"/>
                  </a:lnTo>
                  <a:lnTo>
                    <a:pt x="1219873" y="1701800"/>
                  </a:lnTo>
                  <a:lnTo>
                    <a:pt x="1219873" y="1168400"/>
                  </a:lnTo>
                  <a:close/>
                </a:path>
                <a:path w="17550130" h="17018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1117600"/>
                  </a:lnTo>
                  <a:lnTo>
                    <a:pt x="1219873" y="1117600"/>
                  </a:lnTo>
                  <a:lnTo>
                    <a:pt x="1219873" y="584200"/>
                  </a:lnTo>
                  <a:close/>
                </a:path>
                <a:path w="17550130" h="1701800">
                  <a:moveTo>
                    <a:pt x="1803095" y="1168400"/>
                  </a:moveTo>
                  <a:lnTo>
                    <a:pt x="1749552" y="1168400"/>
                  </a:lnTo>
                  <a:lnTo>
                    <a:pt x="1749552" y="1701800"/>
                  </a:lnTo>
                  <a:lnTo>
                    <a:pt x="1803095" y="1701800"/>
                  </a:lnTo>
                  <a:lnTo>
                    <a:pt x="1803095" y="1168400"/>
                  </a:lnTo>
                  <a:close/>
                </a:path>
                <a:path w="17550130" h="17018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1117600"/>
                  </a:lnTo>
                  <a:lnTo>
                    <a:pt x="1803095" y="1117600"/>
                  </a:lnTo>
                  <a:lnTo>
                    <a:pt x="1803095" y="584200"/>
                  </a:lnTo>
                  <a:close/>
                </a:path>
                <a:path w="17550130" h="1701800">
                  <a:moveTo>
                    <a:pt x="2386304" y="1168400"/>
                  </a:moveTo>
                  <a:lnTo>
                    <a:pt x="2332774" y="1168400"/>
                  </a:lnTo>
                  <a:lnTo>
                    <a:pt x="2332774" y="1701800"/>
                  </a:lnTo>
                  <a:lnTo>
                    <a:pt x="2386304" y="1701800"/>
                  </a:lnTo>
                  <a:lnTo>
                    <a:pt x="2386304" y="1168400"/>
                  </a:lnTo>
                  <a:close/>
                </a:path>
                <a:path w="17550130" h="17018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1117600"/>
                  </a:lnTo>
                  <a:lnTo>
                    <a:pt x="2386304" y="1117600"/>
                  </a:lnTo>
                  <a:lnTo>
                    <a:pt x="2386304" y="584200"/>
                  </a:lnTo>
                  <a:close/>
                </a:path>
                <a:path w="17550130" h="1701800">
                  <a:moveTo>
                    <a:pt x="2969526" y="1168400"/>
                  </a:moveTo>
                  <a:lnTo>
                    <a:pt x="2915983" y="1168400"/>
                  </a:lnTo>
                  <a:lnTo>
                    <a:pt x="2915983" y="1701800"/>
                  </a:lnTo>
                  <a:lnTo>
                    <a:pt x="2969526" y="1701800"/>
                  </a:lnTo>
                  <a:lnTo>
                    <a:pt x="2969526" y="1168400"/>
                  </a:lnTo>
                  <a:close/>
                </a:path>
                <a:path w="17550130" h="17018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1117600"/>
                  </a:lnTo>
                  <a:lnTo>
                    <a:pt x="2969526" y="1117600"/>
                  </a:lnTo>
                  <a:lnTo>
                    <a:pt x="2969526" y="584200"/>
                  </a:lnTo>
                  <a:close/>
                </a:path>
                <a:path w="17550130" h="1701800">
                  <a:moveTo>
                    <a:pt x="3552761" y="1168400"/>
                  </a:moveTo>
                  <a:lnTo>
                    <a:pt x="3499218" y="1168400"/>
                  </a:lnTo>
                  <a:lnTo>
                    <a:pt x="3499218" y="1701800"/>
                  </a:lnTo>
                  <a:lnTo>
                    <a:pt x="3552761" y="1701800"/>
                  </a:lnTo>
                  <a:lnTo>
                    <a:pt x="3552761" y="1168400"/>
                  </a:lnTo>
                  <a:close/>
                </a:path>
                <a:path w="17550130" h="17018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1117600"/>
                  </a:lnTo>
                  <a:lnTo>
                    <a:pt x="3552761" y="1117600"/>
                  </a:lnTo>
                  <a:lnTo>
                    <a:pt x="3552761" y="584200"/>
                  </a:lnTo>
                  <a:close/>
                </a:path>
                <a:path w="17550130" h="1701800">
                  <a:moveTo>
                    <a:pt x="4135983" y="1168400"/>
                  </a:moveTo>
                  <a:lnTo>
                    <a:pt x="4082440" y="1168400"/>
                  </a:lnTo>
                  <a:lnTo>
                    <a:pt x="4082440" y="1701800"/>
                  </a:lnTo>
                  <a:lnTo>
                    <a:pt x="4135983" y="1701800"/>
                  </a:lnTo>
                  <a:lnTo>
                    <a:pt x="4135983" y="1168400"/>
                  </a:lnTo>
                  <a:close/>
                </a:path>
                <a:path w="17550130" h="17018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1117600"/>
                  </a:lnTo>
                  <a:lnTo>
                    <a:pt x="4135983" y="1117600"/>
                  </a:lnTo>
                  <a:lnTo>
                    <a:pt x="4135983" y="584200"/>
                  </a:lnTo>
                  <a:close/>
                </a:path>
                <a:path w="17550130" h="1701800">
                  <a:moveTo>
                    <a:pt x="4719193" y="1168400"/>
                  </a:moveTo>
                  <a:lnTo>
                    <a:pt x="4665662" y="1168400"/>
                  </a:lnTo>
                  <a:lnTo>
                    <a:pt x="4665662" y="1701800"/>
                  </a:lnTo>
                  <a:lnTo>
                    <a:pt x="4719193" y="1701800"/>
                  </a:lnTo>
                  <a:lnTo>
                    <a:pt x="4719193" y="1168400"/>
                  </a:lnTo>
                  <a:close/>
                </a:path>
                <a:path w="17550130" h="17018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1117600"/>
                  </a:lnTo>
                  <a:lnTo>
                    <a:pt x="4719193" y="1117600"/>
                  </a:lnTo>
                  <a:lnTo>
                    <a:pt x="4719193" y="584200"/>
                  </a:lnTo>
                  <a:close/>
                </a:path>
                <a:path w="17550130" h="1701800">
                  <a:moveTo>
                    <a:pt x="5302415" y="1168400"/>
                  </a:moveTo>
                  <a:lnTo>
                    <a:pt x="5248872" y="1168400"/>
                  </a:lnTo>
                  <a:lnTo>
                    <a:pt x="5248872" y="1701800"/>
                  </a:lnTo>
                  <a:lnTo>
                    <a:pt x="5302415" y="1701800"/>
                  </a:lnTo>
                  <a:lnTo>
                    <a:pt x="5302415" y="1168400"/>
                  </a:lnTo>
                  <a:close/>
                </a:path>
                <a:path w="17550130" h="17018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1117600"/>
                  </a:lnTo>
                  <a:lnTo>
                    <a:pt x="5302415" y="1117600"/>
                  </a:lnTo>
                  <a:lnTo>
                    <a:pt x="5302415" y="584200"/>
                  </a:lnTo>
                  <a:close/>
                </a:path>
                <a:path w="17550130" h="1701800">
                  <a:moveTo>
                    <a:pt x="5885624" y="1168400"/>
                  </a:moveTo>
                  <a:lnTo>
                    <a:pt x="5832094" y="1168400"/>
                  </a:lnTo>
                  <a:lnTo>
                    <a:pt x="5832094" y="1701800"/>
                  </a:lnTo>
                  <a:lnTo>
                    <a:pt x="5885624" y="1701800"/>
                  </a:lnTo>
                  <a:lnTo>
                    <a:pt x="5885624" y="1168400"/>
                  </a:lnTo>
                  <a:close/>
                </a:path>
                <a:path w="17550130" h="17018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1117600"/>
                  </a:lnTo>
                  <a:lnTo>
                    <a:pt x="5885624" y="1117600"/>
                  </a:lnTo>
                  <a:lnTo>
                    <a:pt x="5885624" y="584200"/>
                  </a:lnTo>
                  <a:close/>
                </a:path>
                <a:path w="17550130" h="1701800">
                  <a:moveTo>
                    <a:pt x="6468859" y="1168400"/>
                  </a:moveTo>
                  <a:lnTo>
                    <a:pt x="6415329" y="1168400"/>
                  </a:lnTo>
                  <a:lnTo>
                    <a:pt x="6415329" y="1701800"/>
                  </a:lnTo>
                  <a:lnTo>
                    <a:pt x="6468859" y="1701800"/>
                  </a:lnTo>
                  <a:lnTo>
                    <a:pt x="6468859" y="1168400"/>
                  </a:lnTo>
                  <a:close/>
                </a:path>
                <a:path w="17550130" h="17018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1117600"/>
                  </a:lnTo>
                  <a:lnTo>
                    <a:pt x="6468859" y="1117600"/>
                  </a:lnTo>
                  <a:lnTo>
                    <a:pt x="6468859" y="584200"/>
                  </a:lnTo>
                  <a:close/>
                </a:path>
                <a:path w="17550130" h="1701800">
                  <a:moveTo>
                    <a:pt x="7052081" y="1168400"/>
                  </a:moveTo>
                  <a:lnTo>
                    <a:pt x="6998538" y="1168400"/>
                  </a:lnTo>
                  <a:lnTo>
                    <a:pt x="6998538" y="1701800"/>
                  </a:lnTo>
                  <a:lnTo>
                    <a:pt x="7052081" y="1701800"/>
                  </a:lnTo>
                  <a:lnTo>
                    <a:pt x="7052081" y="1168400"/>
                  </a:lnTo>
                  <a:close/>
                </a:path>
                <a:path w="17550130" h="17018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1117600"/>
                  </a:lnTo>
                  <a:lnTo>
                    <a:pt x="7052081" y="1117600"/>
                  </a:lnTo>
                  <a:lnTo>
                    <a:pt x="7052081" y="584200"/>
                  </a:lnTo>
                  <a:close/>
                </a:path>
                <a:path w="17550130" h="1701800">
                  <a:moveTo>
                    <a:pt x="7635303" y="1168400"/>
                  </a:moveTo>
                  <a:lnTo>
                    <a:pt x="7581760" y="1168400"/>
                  </a:lnTo>
                  <a:lnTo>
                    <a:pt x="7581760" y="1701800"/>
                  </a:lnTo>
                  <a:lnTo>
                    <a:pt x="7635303" y="1701800"/>
                  </a:lnTo>
                  <a:lnTo>
                    <a:pt x="7635303" y="1168400"/>
                  </a:lnTo>
                  <a:close/>
                </a:path>
                <a:path w="17550130" h="17018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1117600"/>
                  </a:lnTo>
                  <a:lnTo>
                    <a:pt x="7635303" y="1117600"/>
                  </a:lnTo>
                  <a:lnTo>
                    <a:pt x="7635303" y="584200"/>
                  </a:lnTo>
                  <a:close/>
                </a:path>
                <a:path w="17550130" h="1701800">
                  <a:moveTo>
                    <a:pt x="8218513" y="1168400"/>
                  </a:moveTo>
                  <a:lnTo>
                    <a:pt x="8164982" y="1168400"/>
                  </a:lnTo>
                  <a:lnTo>
                    <a:pt x="8164982" y="1701800"/>
                  </a:lnTo>
                  <a:lnTo>
                    <a:pt x="8218513" y="1701800"/>
                  </a:lnTo>
                  <a:lnTo>
                    <a:pt x="8218513" y="1168400"/>
                  </a:lnTo>
                  <a:close/>
                </a:path>
                <a:path w="17550130" h="17018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1117600"/>
                  </a:lnTo>
                  <a:lnTo>
                    <a:pt x="8218513" y="1117600"/>
                  </a:lnTo>
                  <a:lnTo>
                    <a:pt x="8218513" y="584200"/>
                  </a:lnTo>
                  <a:close/>
                </a:path>
                <a:path w="17550130" h="1701800">
                  <a:moveTo>
                    <a:pt x="8801735" y="1168400"/>
                  </a:moveTo>
                  <a:lnTo>
                    <a:pt x="8748192" y="1168400"/>
                  </a:lnTo>
                  <a:lnTo>
                    <a:pt x="8748192" y="1701800"/>
                  </a:lnTo>
                  <a:lnTo>
                    <a:pt x="8801735" y="1701800"/>
                  </a:lnTo>
                  <a:lnTo>
                    <a:pt x="8801735" y="1168400"/>
                  </a:lnTo>
                  <a:close/>
                </a:path>
                <a:path w="17550130" h="17018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1117600"/>
                  </a:lnTo>
                  <a:lnTo>
                    <a:pt x="8801735" y="1117600"/>
                  </a:lnTo>
                  <a:lnTo>
                    <a:pt x="8801735" y="584200"/>
                  </a:lnTo>
                  <a:close/>
                </a:path>
                <a:path w="17550130" h="1701800">
                  <a:moveTo>
                    <a:pt x="9384944" y="1168400"/>
                  </a:moveTo>
                  <a:lnTo>
                    <a:pt x="9331414" y="1168400"/>
                  </a:lnTo>
                  <a:lnTo>
                    <a:pt x="9331414" y="1701800"/>
                  </a:lnTo>
                  <a:lnTo>
                    <a:pt x="9384944" y="1701800"/>
                  </a:lnTo>
                  <a:lnTo>
                    <a:pt x="9384944" y="1168400"/>
                  </a:lnTo>
                  <a:close/>
                </a:path>
                <a:path w="17550130" h="17018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1117600"/>
                  </a:lnTo>
                  <a:lnTo>
                    <a:pt x="9384944" y="1117600"/>
                  </a:lnTo>
                  <a:lnTo>
                    <a:pt x="9384944" y="584200"/>
                  </a:lnTo>
                  <a:close/>
                </a:path>
                <a:path w="17550130" h="1701800">
                  <a:moveTo>
                    <a:pt x="9968179" y="1168400"/>
                  </a:moveTo>
                  <a:lnTo>
                    <a:pt x="9914649" y="1168400"/>
                  </a:lnTo>
                  <a:lnTo>
                    <a:pt x="9914649" y="1701800"/>
                  </a:lnTo>
                  <a:lnTo>
                    <a:pt x="9968179" y="1701800"/>
                  </a:lnTo>
                  <a:lnTo>
                    <a:pt x="9968179" y="1168400"/>
                  </a:lnTo>
                  <a:close/>
                </a:path>
                <a:path w="17550130" h="17018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1117600"/>
                  </a:lnTo>
                  <a:lnTo>
                    <a:pt x="9968179" y="1117600"/>
                  </a:lnTo>
                  <a:lnTo>
                    <a:pt x="9968179" y="584200"/>
                  </a:lnTo>
                  <a:close/>
                </a:path>
                <a:path w="17550130" h="1701800">
                  <a:moveTo>
                    <a:pt x="10551401" y="1168400"/>
                  </a:moveTo>
                  <a:lnTo>
                    <a:pt x="10497871" y="1168400"/>
                  </a:lnTo>
                  <a:lnTo>
                    <a:pt x="10497871" y="1701800"/>
                  </a:lnTo>
                  <a:lnTo>
                    <a:pt x="10551401" y="1701800"/>
                  </a:lnTo>
                  <a:lnTo>
                    <a:pt x="10551401" y="1168400"/>
                  </a:lnTo>
                  <a:close/>
                </a:path>
                <a:path w="17550130" h="17018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1117600"/>
                  </a:lnTo>
                  <a:lnTo>
                    <a:pt x="10551401" y="1117600"/>
                  </a:lnTo>
                  <a:lnTo>
                    <a:pt x="10551401" y="584200"/>
                  </a:lnTo>
                  <a:close/>
                </a:path>
                <a:path w="17550130" h="1701800">
                  <a:moveTo>
                    <a:pt x="11134623" y="1168400"/>
                  </a:moveTo>
                  <a:lnTo>
                    <a:pt x="11081080" y="1168400"/>
                  </a:lnTo>
                  <a:lnTo>
                    <a:pt x="11081080" y="1701800"/>
                  </a:lnTo>
                  <a:lnTo>
                    <a:pt x="11134623" y="1701800"/>
                  </a:lnTo>
                  <a:lnTo>
                    <a:pt x="11134623" y="1168400"/>
                  </a:lnTo>
                  <a:close/>
                </a:path>
                <a:path w="17550130" h="17018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1117600"/>
                  </a:lnTo>
                  <a:lnTo>
                    <a:pt x="11134623" y="1117600"/>
                  </a:lnTo>
                  <a:lnTo>
                    <a:pt x="11134623" y="584200"/>
                  </a:lnTo>
                  <a:close/>
                </a:path>
                <a:path w="17550130" h="1701800">
                  <a:moveTo>
                    <a:pt x="11717833" y="1168400"/>
                  </a:moveTo>
                  <a:lnTo>
                    <a:pt x="11664302" y="1168400"/>
                  </a:lnTo>
                  <a:lnTo>
                    <a:pt x="11664302" y="1701800"/>
                  </a:lnTo>
                  <a:lnTo>
                    <a:pt x="11717833" y="1701800"/>
                  </a:lnTo>
                  <a:lnTo>
                    <a:pt x="11717833" y="1168400"/>
                  </a:lnTo>
                  <a:close/>
                </a:path>
                <a:path w="17550130" h="17018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1117600"/>
                  </a:lnTo>
                  <a:lnTo>
                    <a:pt x="11717833" y="1117600"/>
                  </a:lnTo>
                  <a:lnTo>
                    <a:pt x="11717833" y="584200"/>
                  </a:lnTo>
                  <a:close/>
                </a:path>
                <a:path w="17550130" h="1701800">
                  <a:moveTo>
                    <a:pt x="11717833" y="0"/>
                  </a:moveTo>
                  <a:lnTo>
                    <a:pt x="11664302" y="0"/>
                  </a:lnTo>
                  <a:lnTo>
                    <a:pt x="11664302" y="533400"/>
                  </a:lnTo>
                  <a:lnTo>
                    <a:pt x="11717833" y="533400"/>
                  </a:lnTo>
                  <a:lnTo>
                    <a:pt x="11717833" y="0"/>
                  </a:lnTo>
                  <a:close/>
                </a:path>
                <a:path w="17550130" h="1701800">
                  <a:moveTo>
                    <a:pt x="12301055" y="1168400"/>
                  </a:moveTo>
                  <a:lnTo>
                    <a:pt x="12247512" y="1168400"/>
                  </a:lnTo>
                  <a:lnTo>
                    <a:pt x="12247512" y="1701800"/>
                  </a:lnTo>
                  <a:lnTo>
                    <a:pt x="12301055" y="1701800"/>
                  </a:lnTo>
                  <a:lnTo>
                    <a:pt x="12301055" y="1168400"/>
                  </a:lnTo>
                  <a:close/>
                </a:path>
                <a:path w="17550130" h="17018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1117600"/>
                  </a:lnTo>
                  <a:lnTo>
                    <a:pt x="12301055" y="1117600"/>
                  </a:lnTo>
                  <a:lnTo>
                    <a:pt x="12301055" y="584200"/>
                  </a:lnTo>
                  <a:close/>
                </a:path>
                <a:path w="17550130" h="1701800">
                  <a:moveTo>
                    <a:pt x="12301055" y="0"/>
                  </a:moveTo>
                  <a:lnTo>
                    <a:pt x="12247512" y="0"/>
                  </a:lnTo>
                  <a:lnTo>
                    <a:pt x="12247512" y="533400"/>
                  </a:lnTo>
                  <a:lnTo>
                    <a:pt x="12301055" y="533400"/>
                  </a:lnTo>
                  <a:lnTo>
                    <a:pt x="12301055" y="0"/>
                  </a:lnTo>
                  <a:close/>
                </a:path>
                <a:path w="17550130" h="1701800">
                  <a:moveTo>
                    <a:pt x="12884290" y="1168400"/>
                  </a:moveTo>
                  <a:lnTo>
                    <a:pt x="12830747" y="1168400"/>
                  </a:lnTo>
                  <a:lnTo>
                    <a:pt x="12830747" y="1701800"/>
                  </a:lnTo>
                  <a:lnTo>
                    <a:pt x="12884290" y="1701800"/>
                  </a:lnTo>
                  <a:lnTo>
                    <a:pt x="12884290" y="1168400"/>
                  </a:lnTo>
                  <a:close/>
                </a:path>
                <a:path w="17550130" h="17018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1117600"/>
                  </a:lnTo>
                  <a:lnTo>
                    <a:pt x="12884290" y="1117600"/>
                  </a:lnTo>
                  <a:lnTo>
                    <a:pt x="12884290" y="584200"/>
                  </a:lnTo>
                  <a:close/>
                </a:path>
                <a:path w="17550130" h="1701800">
                  <a:moveTo>
                    <a:pt x="12884290" y="0"/>
                  </a:moveTo>
                  <a:lnTo>
                    <a:pt x="12830747" y="0"/>
                  </a:lnTo>
                  <a:lnTo>
                    <a:pt x="12830747" y="533400"/>
                  </a:lnTo>
                  <a:lnTo>
                    <a:pt x="12884290" y="533400"/>
                  </a:lnTo>
                  <a:lnTo>
                    <a:pt x="12884290" y="0"/>
                  </a:lnTo>
                  <a:close/>
                </a:path>
                <a:path w="17550130" h="1701800">
                  <a:moveTo>
                    <a:pt x="13467512" y="1168400"/>
                  </a:moveTo>
                  <a:lnTo>
                    <a:pt x="13413969" y="1168400"/>
                  </a:lnTo>
                  <a:lnTo>
                    <a:pt x="13413969" y="1701800"/>
                  </a:lnTo>
                  <a:lnTo>
                    <a:pt x="13467512" y="1701800"/>
                  </a:lnTo>
                  <a:lnTo>
                    <a:pt x="13467512" y="1168400"/>
                  </a:lnTo>
                  <a:close/>
                </a:path>
                <a:path w="17550130" h="17018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1117600"/>
                  </a:lnTo>
                  <a:lnTo>
                    <a:pt x="13467512" y="1117600"/>
                  </a:lnTo>
                  <a:lnTo>
                    <a:pt x="13467512" y="584200"/>
                  </a:lnTo>
                  <a:close/>
                </a:path>
                <a:path w="17550130" h="1701800">
                  <a:moveTo>
                    <a:pt x="13467512" y="0"/>
                  </a:moveTo>
                  <a:lnTo>
                    <a:pt x="13413969" y="0"/>
                  </a:lnTo>
                  <a:lnTo>
                    <a:pt x="13413969" y="533400"/>
                  </a:lnTo>
                  <a:lnTo>
                    <a:pt x="13467512" y="533400"/>
                  </a:lnTo>
                  <a:lnTo>
                    <a:pt x="13467512" y="0"/>
                  </a:lnTo>
                  <a:close/>
                </a:path>
                <a:path w="17550130" h="1701800">
                  <a:moveTo>
                    <a:pt x="14050721" y="1168400"/>
                  </a:moveTo>
                  <a:lnTo>
                    <a:pt x="13997191" y="1168400"/>
                  </a:lnTo>
                  <a:lnTo>
                    <a:pt x="13997191" y="1701800"/>
                  </a:lnTo>
                  <a:lnTo>
                    <a:pt x="14050721" y="1701800"/>
                  </a:lnTo>
                  <a:lnTo>
                    <a:pt x="14050721" y="1168400"/>
                  </a:lnTo>
                  <a:close/>
                </a:path>
                <a:path w="17550130" h="17018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1117600"/>
                  </a:lnTo>
                  <a:lnTo>
                    <a:pt x="14050721" y="1117600"/>
                  </a:lnTo>
                  <a:lnTo>
                    <a:pt x="14050721" y="584200"/>
                  </a:lnTo>
                  <a:close/>
                </a:path>
                <a:path w="17550130" h="1701800">
                  <a:moveTo>
                    <a:pt x="14050721" y="0"/>
                  </a:moveTo>
                  <a:lnTo>
                    <a:pt x="13997191" y="0"/>
                  </a:lnTo>
                  <a:lnTo>
                    <a:pt x="13997191" y="533400"/>
                  </a:lnTo>
                  <a:lnTo>
                    <a:pt x="14050721" y="533400"/>
                  </a:lnTo>
                  <a:lnTo>
                    <a:pt x="14050721" y="0"/>
                  </a:lnTo>
                  <a:close/>
                </a:path>
                <a:path w="17550130" h="1701800">
                  <a:moveTo>
                    <a:pt x="14633943" y="1168400"/>
                  </a:moveTo>
                  <a:lnTo>
                    <a:pt x="14580400" y="1168400"/>
                  </a:lnTo>
                  <a:lnTo>
                    <a:pt x="14580400" y="1701800"/>
                  </a:lnTo>
                  <a:lnTo>
                    <a:pt x="14633943" y="1701800"/>
                  </a:lnTo>
                  <a:lnTo>
                    <a:pt x="14633943" y="1168400"/>
                  </a:lnTo>
                  <a:close/>
                </a:path>
                <a:path w="17550130" h="17018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1117600"/>
                  </a:lnTo>
                  <a:lnTo>
                    <a:pt x="14633943" y="1117600"/>
                  </a:lnTo>
                  <a:lnTo>
                    <a:pt x="14633943" y="584200"/>
                  </a:lnTo>
                  <a:close/>
                </a:path>
                <a:path w="17550130" h="1701800">
                  <a:moveTo>
                    <a:pt x="14633943" y="0"/>
                  </a:moveTo>
                  <a:lnTo>
                    <a:pt x="14580400" y="0"/>
                  </a:lnTo>
                  <a:lnTo>
                    <a:pt x="14580400" y="533400"/>
                  </a:lnTo>
                  <a:lnTo>
                    <a:pt x="14633943" y="533400"/>
                  </a:lnTo>
                  <a:lnTo>
                    <a:pt x="14633943" y="0"/>
                  </a:lnTo>
                  <a:close/>
                </a:path>
                <a:path w="17550130" h="1701800">
                  <a:moveTo>
                    <a:pt x="15217166" y="1168400"/>
                  </a:moveTo>
                  <a:lnTo>
                    <a:pt x="15163622" y="1168400"/>
                  </a:lnTo>
                  <a:lnTo>
                    <a:pt x="15163622" y="1701800"/>
                  </a:lnTo>
                  <a:lnTo>
                    <a:pt x="15217166" y="1701800"/>
                  </a:lnTo>
                  <a:lnTo>
                    <a:pt x="15217166" y="1168400"/>
                  </a:lnTo>
                  <a:close/>
                </a:path>
                <a:path w="17550130" h="17018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1117600"/>
                  </a:lnTo>
                  <a:lnTo>
                    <a:pt x="15217166" y="1117600"/>
                  </a:lnTo>
                  <a:lnTo>
                    <a:pt x="15217166" y="584200"/>
                  </a:lnTo>
                  <a:close/>
                </a:path>
                <a:path w="17550130" h="1701800">
                  <a:moveTo>
                    <a:pt x="15217166" y="0"/>
                  </a:moveTo>
                  <a:lnTo>
                    <a:pt x="15163622" y="0"/>
                  </a:lnTo>
                  <a:lnTo>
                    <a:pt x="15163622" y="533400"/>
                  </a:lnTo>
                  <a:lnTo>
                    <a:pt x="15217166" y="533400"/>
                  </a:lnTo>
                  <a:lnTo>
                    <a:pt x="15217166" y="0"/>
                  </a:lnTo>
                  <a:close/>
                </a:path>
                <a:path w="17550130" h="1701800">
                  <a:moveTo>
                    <a:pt x="15800400" y="1168400"/>
                  </a:moveTo>
                  <a:lnTo>
                    <a:pt x="15746857" y="1168400"/>
                  </a:lnTo>
                  <a:lnTo>
                    <a:pt x="15746857" y="1701800"/>
                  </a:lnTo>
                  <a:lnTo>
                    <a:pt x="15800400" y="1701800"/>
                  </a:lnTo>
                  <a:lnTo>
                    <a:pt x="15800400" y="1168400"/>
                  </a:lnTo>
                  <a:close/>
                </a:path>
                <a:path w="17550130" h="17018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1117600"/>
                  </a:lnTo>
                  <a:lnTo>
                    <a:pt x="15800400" y="1117600"/>
                  </a:lnTo>
                  <a:lnTo>
                    <a:pt x="15800400" y="584200"/>
                  </a:lnTo>
                  <a:close/>
                </a:path>
                <a:path w="17550130" h="1701800">
                  <a:moveTo>
                    <a:pt x="15800400" y="0"/>
                  </a:moveTo>
                  <a:lnTo>
                    <a:pt x="15746857" y="0"/>
                  </a:lnTo>
                  <a:lnTo>
                    <a:pt x="15746857" y="533400"/>
                  </a:lnTo>
                  <a:lnTo>
                    <a:pt x="15800400" y="533400"/>
                  </a:lnTo>
                  <a:lnTo>
                    <a:pt x="15800400" y="0"/>
                  </a:lnTo>
                  <a:close/>
                </a:path>
                <a:path w="17550130" h="1701800">
                  <a:moveTo>
                    <a:pt x="16383610" y="1168400"/>
                  </a:moveTo>
                  <a:lnTo>
                    <a:pt x="16330079" y="1168400"/>
                  </a:lnTo>
                  <a:lnTo>
                    <a:pt x="16330079" y="1701800"/>
                  </a:lnTo>
                  <a:lnTo>
                    <a:pt x="16383610" y="1701800"/>
                  </a:lnTo>
                  <a:lnTo>
                    <a:pt x="16383610" y="1168400"/>
                  </a:lnTo>
                  <a:close/>
                </a:path>
                <a:path w="17550130" h="17018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1117600"/>
                  </a:lnTo>
                  <a:lnTo>
                    <a:pt x="16383610" y="1117600"/>
                  </a:lnTo>
                  <a:lnTo>
                    <a:pt x="16383610" y="584200"/>
                  </a:lnTo>
                  <a:close/>
                </a:path>
                <a:path w="17550130" h="17018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33400"/>
                  </a:lnTo>
                  <a:lnTo>
                    <a:pt x="16383610" y="533400"/>
                  </a:lnTo>
                  <a:lnTo>
                    <a:pt x="16383610" y="0"/>
                  </a:lnTo>
                  <a:close/>
                </a:path>
                <a:path w="17550130" h="17018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1117600"/>
                  </a:lnTo>
                  <a:lnTo>
                    <a:pt x="16966832" y="1117600"/>
                  </a:lnTo>
                  <a:lnTo>
                    <a:pt x="16966832" y="584200"/>
                  </a:lnTo>
                  <a:close/>
                </a:path>
                <a:path w="17550130" h="17018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33400"/>
                  </a:lnTo>
                  <a:lnTo>
                    <a:pt x="16966832" y="533400"/>
                  </a:lnTo>
                  <a:lnTo>
                    <a:pt x="16966832" y="0"/>
                  </a:lnTo>
                  <a:close/>
                </a:path>
                <a:path w="17550130" h="17018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1117600"/>
                  </a:lnTo>
                  <a:lnTo>
                    <a:pt x="17550041" y="1117600"/>
                  </a:lnTo>
                  <a:lnTo>
                    <a:pt x="17550041" y="584200"/>
                  </a:lnTo>
                  <a:close/>
                </a:path>
                <a:path w="17550130" h="17018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33400"/>
                  </a:lnTo>
                  <a:lnTo>
                    <a:pt x="17550041" y="5334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8661" y="9359899"/>
              <a:ext cx="17550130" cy="914400"/>
            </a:xfrm>
            <a:custGeom>
              <a:avLst/>
              <a:gdLst/>
              <a:ahLst/>
              <a:cxnLst/>
              <a:rect l="l" t="t" r="r" b="b"/>
              <a:pathLst>
                <a:path w="17550130" h="914400">
                  <a:moveTo>
                    <a:pt x="53428" y="584200"/>
                  </a:moveTo>
                  <a:lnTo>
                    <a:pt x="0" y="584200"/>
                  </a:lnTo>
                  <a:lnTo>
                    <a:pt x="0" y="914400"/>
                  </a:lnTo>
                  <a:lnTo>
                    <a:pt x="53428" y="914400"/>
                  </a:lnTo>
                  <a:lnTo>
                    <a:pt x="53428" y="584200"/>
                  </a:lnTo>
                  <a:close/>
                </a:path>
                <a:path w="17550130" h="9144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914400"/>
                  </a:lnTo>
                  <a:lnTo>
                    <a:pt x="636663" y="914400"/>
                  </a:lnTo>
                  <a:lnTo>
                    <a:pt x="636663" y="584200"/>
                  </a:lnTo>
                  <a:close/>
                </a:path>
                <a:path w="17550130" h="9144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914400"/>
                  </a:lnTo>
                  <a:lnTo>
                    <a:pt x="1219873" y="914400"/>
                  </a:lnTo>
                  <a:lnTo>
                    <a:pt x="1219873" y="584200"/>
                  </a:lnTo>
                  <a:close/>
                </a:path>
                <a:path w="17550130" h="9144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914400"/>
                  </a:lnTo>
                  <a:lnTo>
                    <a:pt x="1803095" y="914400"/>
                  </a:lnTo>
                  <a:lnTo>
                    <a:pt x="1803095" y="584200"/>
                  </a:lnTo>
                  <a:close/>
                </a:path>
                <a:path w="17550130" h="9144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914400"/>
                  </a:lnTo>
                  <a:lnTo>
                    <a:pt x="2386304" y="914400"/>
                  </a:lnTo>
                  <a:lnTo>
                    <a:pt x="2386304" y="584200"/>
                  </a:lnTo>
                  <a:close/>
                </a:path>
                <a:path w="17550130" h="9144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914400"/>
                  </a:lnTo>
                  <a:lnTo>
                    <a:pt x="2969526" y="914400"/>
                  </a:lnTo>
                  <a:lnTo>
                    <a:pt x="2969526" y="584200"/>
                  </a:lnTo>
                  <a:close/>
                </a:path>
                <a:path w="17550130" h="9144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914400"/>
                  </a:lnTo>
                  <a:lnTo>
                    <a:pt x="3552761" y="914400"/>
                  </a:lnTo>
                  <a:lnTo>
                    <a:pt x="3552761" y="584200"/>
                  </a:lnTo>
                  <a:close/>
                </a:path>
                <a:path w="17550130" h="9144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914400"/>
                  </a:lnTo>
                  <a:lnTo>
                    <a:pt x="4135983" y="914400"/>
                  </a:lnTo>
                  <a:lnTo>
                    <a:pt x="4135983" y="584200"/>
                  </a:lnTo>
                  <a:close/>
                </a:path>
                <a:path w="17550130" h="9144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914400"/>
                  </a:lnTo>
                  <a:lnTo>
                    <a:pt x="4719193" y="914400"/>
                  </a:lnTo>
                  <a:lnTo>
                    <a:pt x="4719193" y="584200"/>
                  </a:lnTo>
                  <a:close/>
                </a:path>
                <a:path w="17550130" h="9144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914400"/>
                  </a:lnTo>
                  <a:lnTo>
                    <a:pt x="5302415" y="914400"/>
                  </a:lnTo>
                  <a:lnTo>
                    <a:pt x="5302415" y="584200"/>
                  </a:lnTo>
                  <a:close/>
                </a:path>
                <a:path w="17550130" h="9144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914400"/>
                  </a:lnTo>
                  <a:lnTo>
                    <a:pt x="5885624" y="914400"/>
                  </a:lnTo>
                  <a:lnTo>
                    <a:pt x="5885624" y="584200"/>
                  </a:lnTo>
                  <a:close/>
                </a:path>
                <a:path w="17550130" h="9144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914400"/>
                  </a:lnTo>
                  <a:lnTo>
                    <a:pt x="6468859" y="914400"/>
                  </a:lnTo>
                  <a:lnTo>
                    <a:pt x="6468859" y="584200"/>
                  </a:lnTo>
                  <a:close/>
                </a:path>
                <a:path w="17550130" h="9144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914400"/>
                  </a:lnTo>
                  <a:lnTo>
                    <a:pt x="7052081" y="914400"/>
                  </a:lnTo>
                  <a:lnTo>
                    <a:pt x="7052081" y="584200"/>
                  </a:lnTo>
                  <a:close/>
                </a:path>
                <a:path w="17550130" h="9144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914400"/>
                  </a:lnTo>
                  <a:lnTo>
                    <a:pt x="7635303" y="914400"/>
                  </a:lnTo>
                  <a:lnTo>
                    <a:pt x="7635303" y="584200"/>
                  </a:lnTo>
                  <a:close/>
                </a:path>
                <a:path w="17550130" h="9144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914400"/>
                  </a:lnTo>
                  <a:lnTo>
                    <a:pt x="8218513" y="914400"/>
                  </a:lnTo>
                  <a:lnTo>
                    <a:pt x="8218513" y="584200"/>
                  </a:lnTo>
                  <a:close/>
                </a:path>
                <a:path w="17550130" h="9144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914400"/>
                  </a:lnTo>
                  <a:lnTo>
                    <a:pt x="8801735" y="914400"/>
                  </a:lnTo>
                  <a:lnTo>
                    <a:pt x="8801735" y="584200"/>
                  </a:lnTo>
                  <a:close/>
                </a:path>
                <a:path w="17550130" h="9144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914400"/>
                  </a:lnTo>
                  <a:lnTo>
                    <a:pt x="9384944" y="914400"/>
                  </a:lnTo>
                  <a:lnTo>
                    <a:pt x="9384944" y="584200"/>
                  </a:lnTo>
                  <a:close/>
                </a:path>
                <a:path w="17550130" h="9144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914400"/>
                  </a:lnTo>
                  <a:lnTo>
                    <a:pt x="9968179" y="914400"/>
                  </a:lnTo>
                  <a:lnTo>
                    <a:pt x="9968179" y="584200"/>
                  </a:lnTo>
                  <a:close/>
                </a:path>
                <a:path w="17550130" h="9144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914400"/>
                  </a:lnTo>
                  <a:lnTo>
                    <a:pt x="10551401" y="914400"/>
                  </a:lnTo>
                  <a:lnTo>
                    <a:pt x="10551401" y="584200"/>
                  </a:lnTo>
                  <a:close/>
                </a:path>
                <a:path w="17550130" h="9144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914400"/>
                  </a:lnTo>
                  <a:lnTo>
                    <a:pt x="11134623" y="914400"/>
                  </a:lnTo>
                  <a:lnTo>
                    <a:pt x="11134623" y="584200"/>
                  </a:lnTo>
                  <a:close/>
                </a:path>
                <a:path w="17550130" h="9144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914400"/>
                  </a:lnTo>
                  <a:lnTo>
                    <a:pt x="11717833" y="914400"/>
                  </a:lnTo>
                  <a:lnTo>
                    <a:pt x="11717833" y="584200"/>
                  </a:lnTo>
                  <a:close/>
                </a:path>
                <a:path w="17550130" h="9144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914400"/>
                  </a:lnTo>
                  <a:lnTo>
                    <a:pt x="12301055" y="914400"/>
                  </a:lnTo>
                  <a:lnTo>
                    <a:pt x="12301055" y="584200"/>
                  </a:lnTo>
                  <a:close/>
                </a:path>
                <a:path w="17550130" h="9144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914400"/>
                  </a:lnTo>
                  <a:lnTo>
                    <a:pt x="12884290" y="914400"/>
                  </a:lnTo>
                  <a:lnTo>
                    <a:pt x="12884290" y="584200"/>
                  </a:lnTo>
                  <a:close/>
                </a:path>
                <a:path w="17550130" h="9144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914400"/>
                  </a:lnTo>
                  <a:lnTo>
                    <a:pt x="13467512" y="914400"/>
                  </a:lnTo>
                  <a:lnTo>
                    <a:pt x="13467512" y="584200"/>
                  </a:lnTo>
                  <a:close/>
                </a:path>
                <a:path w="17550130" h="9144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914400"/>
                  </a:lnTo>
                  <a:lnTo>
                    <a:pt x="14050721" y="914400"/>
                  </a:lnTo>
                  <a:lnTo>
                    <a:pt x="14050721" y="584200"/>
                  </a:lnTo>
                  <a:close/>
                </a:path>
                <a:path w="17550130" h="9144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914400"/>
                  </a:lnTo>
                  <a:lnTo>
                    <a:pt x="14633943" y="914400"/>
                  </a:lnTo>
                  <a:lnTo>
                    <a:pt x="14633943" y="584200"/>
                  </a:lnTo>
                  <a:close/>
                </a:path>
                <a:path w="17550130" h="9144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914400"/>
                  </a:lnTo>
                  <a:lnTo>
                    <a:pt x="15217166" y="914400"/>
                  </a:lnTo>
                  <a:lnTo>
                    <a:pt x="15217166" y="584200"/>
                  </a:lnTo>
                  <a:close/>
                </a:path>
                <a:path w="17550130" h="9144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914400"/>
                  </a:lnTo>
                  <a:lnTo>
                    <a:pt x="15800400" y="914400"/>
                  </a:lnTo>
                  <a:lnTo>
                    <a:pt x="15800400" y="584200"/>
                  </a:lnTo>
                  <a:close/>
                </a:path>
                <a:path w="17550130" h="9144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914400"/>
                  </a:lnTo>
                  <a:lnTo>
                    <a:pt x="16383610" y="914400"/>
                  </a:lnTo>
                  <a:lnTo>
                    <a:pt x="16383610" y="584200"/>
                  </a:lnTo>
                  <a:close/>
                </a:path>
                <a:path w="17550130" h="9144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33400"/>
                  </a:lnTo>
                  <a:lnTo>
                    <a:pt x="16383610" y="533400"/>
                  </a:lnTo>
                  <a:lnTo>
                    <a:pt x="16383610" y="0"/>
                  </a:lnTo>
                  <a:close/>
                </a:path>
                <a:path w="17550130" h="9144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914400"/>
                  </a:lnTo>
                  <a:lnTo>
                    <a:pt x="16966832" y="914400"/>
                  </a:lnTo>
                  <a:lnTo>
                    <a:pt x="16966832" y="584200"/>
                  </a:lnTo>
                  <a:close/>
                </a:path>
                <a:path w="17550130" h="9144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33400"/>
                  </a:lnTo>
                  <a:lnTo>
                    <a:pt x="16966832" y="533400"/>
                  </a:lnTo>
                  <a:lnTo>
                    <a:pt x="16966832" y="0"/>
                  </a:lnTo>
                  <a:close/>
                </a:path>
                <a:path w="17550130" h="9144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914400"/>
                  </a:lnTo>
                  <a:lnTo>
                    <a:pt x="17550041" y="914400"/>
                  </a:lnTo>
                  <a:lnTo>
                    <a:pt x="17550041" y="584200"/>
                  </a:lnTo>
                  <a:close/>
                </a:path>
                <a:path w="17550130" h="9144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33400"/>
                  </a:lnTo>
                  <a:lnTo>
                    <a:pt x="17550041" y="5334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521849" y="551449"/>
              <a:ext cx="173990" cy="9098280"/>
            </a:xfrm>
            <a:custGeom>
              <a:avLst/>
              <a:gdLst/>
              <a:ahLst/>
              <a:cxnLst/>
              <a:rect l="l" t="t" r="r" b="b"/>
              <a:pathLst>
                <a:path w="173990" h="9098280">
                  <a:moveTo>
                    <a:pt x="0" y="9097930"/>
                  </a:moveTo>
                  <a:lnTo>
                    <a:pt x="173373" y="9097930"/>
                  </a:lnTo>
                  <a:lnTo>
                    <a:pt x="173373" y="0"/>
                  </a:lnTo>
                  <a:lnTo>
                    <a:pt x="0" y="0"/>
                  </a:lnTo>
                  <a:lnTo>
                    <a:pt x="0" y="90979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28699" y="428733"/>
              <a:ext cx="16493490" cy="9220835"/>
            </a:xfrm>
            <a:custGeom>
              <a:avLst/>
              <a:gdLst/>
              <a:ahLst/>
              <a:cxnLst/>
              <a:rect l="l" t="t" r="r" b="b"/>
              <a:pathLst>
                <a:path w="16493490" h="9220835">
                  <a:moveTo>
                    <a:pt x="16493149" y="9220646"/>
                  </a:moveTo>
                  <a:lnTo>
                    <a:pt x="0" y="9220646"/>
                  </a:lnTo>
                  <a:lnTo>
                    <a:pt x="0" y="0"/>
                  </a:lnTo>
                  <a:lnTo>
                    <a:pt x="16493149" y="0"/>
                  </a:lnTo>
                  <a:lnTo>
                    <a:pt x="16493149" y="9220646"/>
                  </a:lnTo>
                  <a:close/>
                </a:path>
              </a:pathLst>
            </a:custGeom>
            <a:solidFill>
              <a:srgbClr val="FDFA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28699" y="428737"/>
              <a:ext cx="16493490" cy="9220835"/>
            </a:xfrm>
            <a:custGeom>
              <a:avLst/>
              <a:gdLst/>
              <a:ahLst/>
              <a:cxnLst/>
              <a:rect l="l" t="t" r="r" b="b"/>
              <a:pathLst>
                <a:path w="16493490" h="9220835">
                  <a:moveTo>
                    <a:pt x="0" y="0"/>
                  </a:moveTo>
                  <a:lnTo>
                    <a:pt x="16493131" y="0"/>
                  </a:lnTo>
                  <a:lnTo>
                    <a:pt x="16493131" y="9220637"/>
                  </a:lnTo>
                  <a:lnTo>
                    <a:pt x="0" y="9220637"/>
                  </a:lnTo>
                  <a:lnTo>
                    <a:pt x="0" y="0"/>
                  </a:lnTo>
                  <a:close/>
                </a:path>
              </a:pathLst>
            </a:custGeom>
            <a:ln w="152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682033" y="2738043"/>
              <a:ext cx="458470" cy="1956435"/>
            </a:xfrm>
            <a:custGeom>
              <a:avLst/>
              <a:gdLst/>
              <a:ahLst/>
              <a:cxnLst/>
              <a:rect l="l" t="t" r="r" b="b"/>
              <a:pathLst>
                <a:path w="458470" h="1956435">
                  <a:moveTo>
                    <a:pt x="458101" y="1677695"/>
                  </a:moveTo>
                  <a:lnTo>
                    <a:pt x="0" y="1677695"/>
                  </a:lnTo>
                  <a:lnTo>
                    <a:pt x="0" y="1955952"/>
                  </a:lnTo>
                  <a:lnTo>
                    <a:pt x="458101" y="1955952"/>
                  </a:lnTo>
                  <a:lnTo>
                    <a:pt x="458101" y="1677695"/>
                  </a:lnTo>
                  <a:close/>
                </a:path>
                <a:path w="458470" h="1956435">
                  <a:moveTo>
                    <a:pt x="458101" y="0"/>
                  </a:moveTo>
                  <a:lnTo>
                    <a:pt x="0" y="0"/>
                  </a:lnTo>
                  <a:lnTo>
                    <a:pt x="0" y="247650"/>
                  </a:lnTo>
                  <a:lnTo>
                    <a:pt x="458101" y="247650"/>
                  </a:lnTo>
                  <a:lnTo>
                    <a:pt x="458101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79818" y="2699931"/>
              <a:ext cx="16493490" cy="0"/>
            </a:xfrm>
            <a:custGeom>
              <a:avLst/>
              <a:gdLst/>
              <a:ahLst/>
              <a:cxnLst/>
              <a:rect l="l" t="t" r="r" b="b"/>
              <a:pathLst>
                <a:path w="16493490">
                  <a:moveTo>
                    <a:pt x="0" y="0"/>
                  </a:moveTo>
                  <a:lnTo>
                    <a:pt x="16493147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00898" y="957898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822" y="751644"/>
                  </a:moveTo>
                  <a:lnTo>
                    <a:pt x="328679" y="748716"/>
                  </a:lnTo>
                  <a:lnTo>
                    <a:pt x="283284" y="740166"/>
                  </a:lnTo>
                  <a:lnTo>
                    <a:pt x="239989" y="726347"/>
                  </a:lnTo>
                  <a:lnTo>
                    <a:pt x="199146" y="707611"/>
                  </a:lnTo>
                  <a:lnTo>
                    <a:pt x="161106" y="684309"/>
                  </a:lnTo>
                  <a:lnTo>
                    <a:pt x="126223" y="656795"/>
                  </a:lnTo>
                  <a:lnTo>
                    <a:pt x="94848" y="625420"/>
                  </a:lnTo>
                  <a:lnTo>
                    <a:pt x="67334" y="590537"/>
                  </a:lnTo>
                  <a:lnTo>
                    <a:pt x="44033" y="552498"/>
                  </a:lnTo>
                  <a:lnTo>
                    <a:pt x="25296" y="511654"/>
                  </a:lnTo>
                  <a:lnTo>
                    <a:pt x="11477" y="468359"/>
                  </a:lnTo>
                  <a:lnTo>
                    <a:pt x="2928" y="422964"/>
                  </a:lnTo>
                  <a:lnTo>
                    <a:pt x="0" y="375820"/>
                  </a:lnTo>
                  <a:lnTo>
                    <a:pt x="2928" y="328679"/>
                  </a:lnTo>
                  <a:lnTo>
                    <a:pt x="11477" y="283285"/>
                  </a:lnTo>
                  <a:lnTo>
                    <a:pt x="25296" y="239989"/>
                  </a:lnTo>
                  <a:lnTo>
                    <a:pt x="44033" y="199146"/>
                  </a:lnTo>
                  <a:lnTo>
                    <a:pt x="67334" y="161106"/>
                  </a:lnTo>
                  <a:lnTo>
                    <a:pt x="94848" y="126223"/>
                  </a:lnTo>
                  <a:lnTo>
                    <a:pt x="126223" y="94848"/>
                  </a:lnTo>
                  <a:lnTo>
                    <a:pt x="161106" y="67334"/>
                  </a:lnTo>
                  <a:lnTo>
                    <a:pt x="199146" y="44033"/>
                  </a:lnTo>
                  <a:lnTo>
                    <a:pt x="239989" y="25297"/>
                  </a:lnTo>
                  <a:lnTo>
                    <a:pt x="283284" y="11477"/>
                  </a:lnTo>
                  <a:lnTo>
                    <a:pt x="328679" y="2928"/>
                  </a:lnTo>
                  <a:lnTo>
                    <a:pt x="375822" y="0"/>
                  </a:lnTo>
                  <a:lnTo>
                    <a:pt x="422964" y="2928"/>
                  </a:lnTo>
                  <a:lnTo>
                    <a:pt x="468359" y="11477"/>
                  </a:lnTo>
                  <a:lnTo>
                    <a:pt x="511654" y="25297"/>
                  </a:lnTo>
                  <a:lnTo>
                    <a:pt x="552498" y="44033"/>
                  </a:lnTo>
                  <a:lnTo>
                    <a:pt x="590537" y="67334"/>
                  </a:lnTo>
                  <a:lnTo>
                    <a:pt x="625420" y="94848"/>
                  </a:lnTo>
                  <a:lnTo>
                    <a:pt x="656795" y="126223"/>
                  </a:lnTo>
                  <a:lnTo>
                    <a:pt x="684309" y="161106"/>
                  </a:lnTo>
                  <a:lnTo>
                    <a:pt x="707610" y="199146"/>
                  </a:lnTo>
                  <a:lnTo>
                    <a:pt x="726347" y="239989"/>
                  </a:lnTo>
                  <a:lnTo>
                    <a:pt x="740166" y="283285"/>
                  </a:lnTo>
                  <a:lnTo>
                    <a:pt x="748716" y="328679"/>
                  </a:lnTo>
                  <a:lnTo>
                    <a:pt x="751644" y="375822"/>
                  </a:lnTo>
                  <a:lnTo>
                    <a:pt x="748716" y="422964"/>
                  </a:lnTo>
                  <a:lnTo>
                    <a:pt x="740166" y="468359"/>
                  </a:lnTo>
                  <a:lnTo>
                    <a:pt x="726347" y="511654"/>
                  </a:lnTo>
                  <a:lnTo>
                    <a:pt x="707610" y="552498"/>
                  </a:lnTo>
                  <a:lnTo>
                    <a:pt x="684309" y="590537"/>
                  </a:lnTo>
                  <a:lnTo>
                    <a:pt x="656795" y="625420"/>
                  </a:lnTo>
                  <a:lnTo>
                    <a:pt x="625420" y="656795"/>
                  </a:lnTo>
                  <a:lnTo>
                    <a:pt x="590537" y="684309"/>
                  </a:lnTo>
                  <a:lnTo>
                    <a:pt x="552498" y="707611"/>
                  </a:lnTo>
                  <a:lnTo>
                    <a:pt x="511654" y="726347"/>
                  </a:lnTo>
                  <a:lnTo>
                    <a:pt x="468359" y="740166"/>
                  </a:lnTo>
                  <a:lnTo>
                    <a:pt x="422964" y="748716"/>
                  </a:lnTo>
                  <a:lnTo>
                    <a:pt x="375822" y="751644"/>
                  </a:lnTo>
                  <a:close/>
                </a:path>
              </a:pathLst>
            </a:custGeom>
            <a:solidFill>
              <a:srgbClr val="C7DE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752243" y="957898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822" y="751644"/>
                  </a:moveTo>
                  <a:lnTo>
                    <a:pt x="328679" y="748716"/>
                  </a:lnTo>
                  <a:lnTo>
                    <a:pt x="283284" y="740166"/>
                  </a:lnTo>
                  <a:lnTo>
                    <a:pt x="239989" y="726347"/>
                  </a:lnTo>
                  <a:lnTo>
                    <a:pt x="199146" y="707611"/>
                  </a:lnTo>
                  <a:lnTo>
                    <a:pt x="161106" y="684309"/>
                  </a:lnTo>
                  <a:lnTo>
                    <a:pt x="126223" y="656795"/>
                  </a:lnTo>
                  <a:lnTo>
                    <a:pt x="94848" y="625420"/>
                  </a:lnTo>
                  <a:lnTo>
                    <a:pt x="67334" y="590537"/>
                  </a:lnTo>
                  <a:lnTo>
                    <a:pt x="44033" y="552498"/>
                  </a:lnTo>
                  <a:lnTo>
                    <a:pt x="25296" y="511654"/>
                  </a:lnTo>
                  <a:lnTo>
                    <a:pt x="11477" y="468359"/>
                  </a:lnTo>
                  <a:lnTo>
                    <a:pt x="2927" y="422964"/>
                  </a:lnTo>
                  <a:lnTo>
                    <a:pt x="0" y="375816"/>
                  </a:lnTo>
                  <a:lnTo>
                    <a:pt x="2927" y="328679"/>
                  </a:lnTo>
                  <a:lnTo>
                    <a:pt x="11477" y="283285"/>
                  </a:lnTo>
                  <a:lnTo>
                    <a:pt x="25296" y="239989"/>
                  </a:lnTo>
                  <a:lnTo>
                    <a:pt x="44033" y="199146"/>
                  </a:lnTo>
                  <a:lnTo>
                    <a:pt x="67334" y="161106"/>
                  </a:lnTo>
                  <a:lnTo>
                    <a:pt x="94848" y="126223"/>
                  </a:lnTo>
                  <a:lnTo>
                    <a:pt x="126223" y="94848"/>
                  </a:lnTo>
                  <a:lnTo>
                    <a:pt x="161106" y="67334"/>
                  </a:lnTo>
                  <a:lnTo>
                    <a:pt x="199146" y="44033"/>
                  </a:lnTo>
                  <a:lnTo>
                    <a:pt x="239989" y="25297"/>
                  </a:lnTo>
                  <a:lnTo>
                    <a:pt x="283284" y="11477"/>
                  </a:lnTo>
                  <a:lnTo>
                    <a:pt x="328679" y="2928"/>
                  </a:lnTo>
                  <a:lnTo>
                    <a:pt x="375822" y="0"/>
                  </a:lnTo>
                  <a:lnTo>
                    <a:pt x="422964" y="2928"/>
                  </a:lnTo>
                  <a:lnTo>
                    <a:pt x="468359" y="11477"/>
                  </a:lnTo>
                  <a:lnTo>
                    <a:pt x="511654" y="25297"/>
                  </a:lnTo>
                  <a:lnTo>
                    <a:pt x="552498" y="44033"/>
                  </a:lnTo>
                  <a:lnTo>
                    <a:pt x="590537" y="67334"/>
                  </a:lnTo>
                  <a:lnTo>
                    <a:pt x="625420" y="94848"/>
                  </a:lnTo>
                  <a:lnTo>
                    <a:pt x="656795" y="126223"/>
                  </a:lnTo>
                  <a:lnTo>
                    <a:pt x="684309" y="161106"/>
                  </a:lnTo>
                  <a:lnTo>
                    <a:pt x="707610" y="199146"/>
                  </a:lnTo>
                  <a:lnTo>
                    <a:pt x="726347" y="239989"/>
                  </a:lnTo>
                  <a:lnTo>
                    <a:pt x="740166" y="283285"/>
                  </a:lnTo>
                  <a:lnTo>
                    <a:pt x="748716" y="328679"/>
                  </a:lnTo>
                  <a:lnTo>
                    <a:pt x="751643" y="375822"/>
                  </a:lnTo>
                  <a:lnTo>
                    <a:pt x="748716" y="422964"/>
                  </a:lnTo>
                  <a:lnTo>
                    <a:pt x="740166" y="468359"/>
                  </a:lnTo>
                  <a:lnTo>
                    <a:pt x="726347" y="511654"/>
                  </a:lnTo>
                  <a:lnTo>
                    <a:pt x="707610" y="552498"/>
                  </a:lnTo>
                  <a:lnTo>
                    <a:pt x="684309" y="590537"/>
                  </a:lnTo>
                  <a:lnTo>
                    <a:pt x="656795" y="625420"/>
                  </a:lnTo>
                  <a:lnTo>
                    <a:pt x="625420" y="656795"/>
                  </a:lnTo>
                  <a:lnTo>
                    <a:pt x="590537" y="684309"/>
                  </a:lnTo>
                  <a:lnTo>
                    <a:pt x="552498" y="707611"/>
                  </a:lnTo>
                  <a:lnTo>
                    <a:pt x="511654" y="726347"/>
                  </a:lnTo>
                  <a:lnTo>
                    <a:pt x="468359" y="740166"/>
                  </a:lnTo>
                  <a:lnTo>
                    <a:pt x="422964" y="748716"/>
                  </a:lnTo>
                  <a:lnTo>
                    <a:pt x="375822" y="751644"/>
                  </a:lnTo>
                  <a:close/>
                </a:path>
              </a:pathLst>
            </a:custGeom>
            <a:solidFill>
              <a:srgbClr val="D0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46787" y="924038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822" y="751644"/>
                  </a:moveTo>
                  <a:lnTo>
                    <a:pt x="328679" y="748716"/>
                  </a:lnTo>
                  <a:lnTo>
                    <a:pt x="283284" y="740166"/>
                  </a:lnTo>
                  <a:lnTo>
                    <a:pt x="239989" y="726347"/>
                  </a:lnTo>
                  <a:lnTo>
                    <a:pt x="199146" y="707610"/>
                  </a:lnTo>
                  <a:lnTo>
                    <a:pt x="161106" y="684309"/>
                  </a:lnTo>
                  <a:lnTo>
                    <a:pt x="126223" y="656795"/>
                  </a:lnTo>
                  <a:lnTo>
                    <a:pt x="94848" y="625420"/>
                  </a:lnTo>
                  <a:lnTo>
                    <a:pt x="67334" y="590537"/>
                  </a:lnTo>
                  <a:lnTo>
                    <a:pt x="44033" y="552498"/>
                  </a:lnTo>
                  <a:lnTo>
                    <a:pt x="25297" y="511654"/>
                  </a:lnTo>
                  <a:lnTo>
                    <a:pt x="11477" y="468359"/>
                  </a:lnTo>
                  <a:lnTo>
                    <a:pt x="2928" y="422964"/>
                  </a:lnTo>
                  <a:lnTo>
                    <a:pt x="0" y="375823"/>
                  </a:lnTo>
                  <a:lnTo>
                    <a:pt x="2928" y="328679"/>
                  </a:lnTo>
                  <a:lnTo>
                    <a:pt x="11477" y="283284"/>
                  </a:lnTo>
                  <a:lnTo>
                    <a:pt x="25297" y="239989"/>
                  </a:lnTo>
                  <a:lnTo>
                    <a:pt x="44033" y="199146"/>
                  </a:lnTo>
                  <a:lnTo>
                    <a:pt x="67334" y="161106"/>
                  </a:lnTo>
                  <a:lnTo>
                    <a:pt x="94848" y="126223"/>
                  </a:lnTo>
                  <a:lnTo>
                    <a:pt x="126223" y="94848"/>
                  </a:lnTo>
                  <a:lnTo>
                    <a:pt x="161106" y="67334"/>
                  </a:lnTo>
                  <a:lnTo>
                    <a:pt x="199146" y="44033"/>
                  </a:lnTo>
                  <a:lnTo>
                    <a:pt x="239989" y="25296"/>
                  </a:lnTo>
                  <a:lnTo>
                    <a:pt x="283284" y="11477"/>
                  </a:lnTo>
                  <a:lnTo>
                    <a:pt x="328679" y="2928"/>
                  </a:lnTo>
                  <a:lnTo>
                    <a:pt x="375819" y="0"/>
                  </a:lnTo>
                  <a:lnTo>
                    <a:pt x="422964" y="2928"/>
                  </a:lnTo>
                  <a:lnTo>
                    <a:pt x="468359" y="11477"/>
                  </a:lnTo>
                  <a:lnTo>
                    <a:pt x="511654" y="25296"/>
                  </a:lnTo>
                  <a:lnTo>
                    <a:pt x="552498" y="44033"/>
                  </a:lnTo>
                  <a:lnTo>
                    <a:pt x="590537" y="67334"/>
                  </a:lnTo>
                  <a:lnTo>
                    <a:pt x="625420" y="94848"/>
                  </a:lnTo>
                  <a:lnTo>
                    <a:pt x="656795" y="126223"/>
                  </a:lnTo>
                  <a:lnTo>
                    <a:pt x="684309" y="161106"/>
                  </a:lnTo>
                  <a:lnTo>
                    <a:pt x="707610" y="199146"/>
                  </a:lnTo>
                  <a:lnTo>
                    <a:pt x="726347" y="239989"/>
                  </a:lnTo>
                  <a:lnTo>
                    <a:pt x="740166" y="283284"/>
                  </a:lnTo>
                  <a:lnTo>
                    <a:pt x="748716" y="328679"/>
                  </a:lnTo>
                  <a:lnTo>
                    <a:pt x="751644" y="375820"/>
                  </a:lnTo>
                  <a:lnTo>
                    <a:pt x="748716" y="422964"/>
                  </a:lnTo>
                  <a:lnTo>
                    <a:pt x="740166" y="468359"/>
                  </a:lnTo>
                  <a:lnTo>
                    <a:pt x="726347" y="511654"/>
                  </a:lnTo>
                  <a:lnTo>
                    <a:pt x="707610" y="552498"/>
                  </a:lnTo>
                  <a:lnTo>
                    <a:pt x="684309" y="590537"/>
                  </a:lnTo>
                  <a:lnTo>
                    <a:pt x="656795" y="625420"/>
                  </a:lnTo>
                  <a:lnTo>
                    <a:pt x="625420" y="656795"/>
                  </a:lnTo>
                  <a:lnTo>
                    <a:pt x="590537" y="684309"/>
                  </a:lnTo>
                  <a:lnTo>
                    <a:pt x="552498" y="707610"/>
                  </a:lnTo>
                  <a:lnTo>
                    <a:pt x="511654" y="726347"/>
                  </a:lnTo>
                  <a:lnTo>
                    <a:pt x="468359" y="740166"/>
                  </a:lnTo>
                  <a:lnTo>
                    <a:pt x="422964" y="748716"/>
                  </a:lnTo>
                  <a:lnTo>
                    <a:pt x="375822" y="751644"/>
                  </a:lnTo>
                  <a:close/>
                </a:path>
              </a:pathLst>
            </a:custGeom>
            <a:solidFill>
              <a:srgbClr val="E8C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910038" y="1300555"/>
              <a:ext cx="657225" cy="552450"/>
            </a:xfrm>
            <a:custGeom>
              <a:avLst/>
              <a:gdLst/>
              <a:ahLst/>
              <a:cxnLst/>
              <a:rect l="l" t="t" r="r" b="b"/>
              <a:pathLst>
                <a:path w="657225" h="552450">
                  <a:moveTo>
                    <a:pt x="0" y="426238"/>
                  </a:moveTo>
                  <a:lnTo>
                    <a:pt x="31372" y="457611"/>
                  </a:lnTo>
                  <a:lnTo>
                    <a:pt x="66252" y="485122"/>
                  </a:lnTo>
                  <a:lnTo>
                    <a:pt x="104288" y="508422"/>
                  </a:lnTo>
                  <a:lnTo>
                    <a:pt x="145128" y="527157"/>
                  </a:lnTo>
                  <a:lnTo>
                    <a:pt x="188420" y="540975"/>
                  </a:lnTo>
                  <a:lnTo>
                    <a:pt x="233811" y="549524"/>
                  </a:lnTo>
                  <a:lnTo>
                    <a:pt x="280949" y="552452"/>
                  </a:lnTo>
                  <a:lnTo>
                    <a:pt x="328088" y="549524"/>
                  </a:lnTo>
                  <a:lnTo>
                    <a:pt x="373479" y="540975"/>
                  </a:lnTo>
                  <a:lnTo>
                    <a:pt x="416771" y="527157"/>
                  </a:lnTo>
                  <a:lnTo>
                    <a:pt x="457611" y="508422"/>
                  </a:lnTo>
                  <a:lnTo>
                    <a:pt x="495647" y="485122"/>
                  </a:lnTo>
                  <a:lnTo>
                    <a:pt x="530527" y="457611"/>
                  </a:lnTo>
                  <a:lnTo>
                    <a:pt x="561899" y="426238"/>
                  </a:lnTo>
                  <a:lnTo>
                    <a:pt x="589411" y="391358"/>
                  </a:lnTo>
                  <a:lnTo>
                    <a:pt x="612711" y="353322"/>
                  </a:lnTo>
                  <a:lnTo>
                    <a:pt x="631445" y="312482"/>
                  </a:lnTo>
                  <a:lnTo>
                    <a:pt x="645263" y="269190"/>
                  </a:lnTo>
                  <a:lnTo>
                    <a:pt x="653812" y="223799"/>
                  </a:lnTo>
                  <a:lnTo>
                    <a:pt x="656740" y="176661"/>
                  </a:lnTo>
                  <a:lnTo>
                    <a:pt x="653812" y="129522"/>
                  </a:lnTo>
                  <a:lnTo>
                    <a:pt x="645263" y="84131"/>
                  </a:lnTo>
                  <a:lnTo>
                    <a:pt x="631445" y="40839"/>
                  </a:lnTo>
                  <a:lnTo>
                    <a:pt x="612711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062578" y="1126720"/>
              <a:ext cx="511809" cy="726440"/>
            </a:xfrm>
            <a:custGeom>
              <a:avLst/>
              <a:gdLst/>
              <a:ahLst/>
              <a:cxnLst/>
              <a:rect l="l" t="t" r="r" b="b"/>
              <a:pathLst>
                <a:path w="511810" h="726439">
                  <a:moveTo>
                    <a:pt x="0" y="700991"/>
                  </a:moveTo>
                  <a:lnTo>
                    <a:pt x="34909" y="712134"/>
                  </a:lnTo>
                </a:path>
                <a:path w="511810" h="726439">
                  <a:moveTo>
                    <a:pt x="43291" y="714809"/>
                  </a:moveTo>
                  <a:lnTo>
                    <a:pt x="88682" y="723358"/>
                  </a:lnTo>
                  <a:lnTo>
                    <a:pt x="135820" y="726286"/>
                  </a:lnTo>
                  <a:lnTo>
                    <a:pt x="182959" y="723358"/>
                  </a:lnTo>
                  <a:lnTo>
                    <a:pt x="228350" y="714809"/>
                  </a:lnTo>
                  <a:lnTo>
                    <a:pt x="271642" y="700991"/>
                  </a:lnTo>
                  <a:lnTo>
                    <a:pt x="312482" y="682257"/>
                  </a:lnTo>
                  <a:lnTo>
                    <a:pt x="350518" y="658957"/>
                  </a:lnTo>
                  <a:lnTo>
                    <a:pt x="385398" y="631445"/>
                  </a:lnTo>
                  <a:lnTo>
                    <a:pt x="416770" y="600073"/>
                  </a:lnTo>
                  <a:lnTo>
                    <a:pt x="444282" y="565193"/>
                  </a:lnTo>
                  <a:lnTo>
                    <a:pt x="467582" y="527157"/>
                  </a:lnTo>
                  <a:lnTo>
                    <a:pt x="486316" y="486317"/>
                  </a:lnTo>
                  <a:lnTo>
                    <a:pt x="500134" y="443025"/>
                  </a:lnTo>
                  <a:lnTo>
                    <a:pt x="508683" y="397634"/>
                  </a:lnTo>
                  <a:lnTo>
                    <a:pt x="511611" y="350495"/>
                  </a:lnTo>
                  <a:lnTo>
                    <a:pt x="508683" y="303357"/>
                  </a:lnTo>
                  <a:lnTo>
                    <a:pt x="500134" y="257966"/>
                  </a:lnTo>
                  <a:lnTo>
                    <a:pt x="486316" y="214674"/>
                  </a:lnTo>
                  <a:lnTo>
                    <a:pt x="467582" y="173834"/>
                  </a:lnTo>
                  <a:lnTo>
                    <a:pt x="444282" y="135798"/>
                  </a:lnTo>
                  <a:lnTo>
                    <a:pt x="416770" y="100918"/>
                  </a:lnTo>
                  <a:lnTo>
                    <a:pt x="385398" y="69546"/>
                  </a:lnTo>
                  <a:lnTo>
                    <a:pt x="350518" y="42034"/>
                  </a:lnTo>
                  <a:lnTo>
                    <a:pt x="312482" y="18734"/>
                  </a:lnTo>
                  <a:lnTo>
                    <a:pt x="271642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011905" y="1044084"/>
              <a:ext cx="670560" cy="708025"/>
            </a:xfrm>
            <a:custGeom>
              <a:avLst/>
              <a:gdLst/>
              <a:ahLst/>
              <a:cxnLst/>
              <a:rect l="l" t="t" r="r" b="b"/>
              <a:pathLst>
                <a:path w="670560" h="708025">
                  <a:moveTo>
                    <a:pt x="294274" y="0"/>
                  </a:moveTo>
                  <a:lnTo>
                    <a:pt x="247136" y="2927"/>
                  </a:lnTo>
                  <a:lnTo>
                    <a:pt x="201744" y="11477"/>
                  </a:lnTo>
                  <a:lnTo>
                    <a:pt x="158453" y="25295"/>
                  </a:lnTo>
                  <a:lnTo>
                    <a:pt x="117613" y="44029"/>
                  </a:lnTo>
                  <a:lnTo>
                    <a:pt x="79577" y="67329"/>
                  </a:lnTo>
                  <a:lnTo>
                    <a:pt x="44696" y="94841"/>
                  </a:lnTo>
                  <a:lnTo>
                    <a:pt x="13324" y="126213"/>
                  </a:lnTo>
                  <a:lnTo>
                    <a:pt x="0" y="143106"/>
                  </a:lnTo>
                </a:path>
                <a:path w="670560" h="708025">
                  <a:moveTo>
                    <a:pt x="470935" y="707552"/>
                  </a:moveTo>
                  <a:lnTo>
                    <a:pt x="508972" y="684252"/>
                  </a:lnTo>
                  <a:lnTo>
                    <a:pt x="543852" y="656740"/>
                  </a:lnTo>
                  <a:lnTo>
                    <a:pt x="575224" y="625368"/>
                  </a:lnTo>
                  <a:lnTo>
                    <a:pt x="602736" y="590488"/>
                  </a:lnTo>
                  <a:lnTo>
                    <a:pt x="626035" y="552452"/>
                  </a:lnTo>
                  <a:lnTo>
                    <a:pt x="644770" y="511612"/>
                  </a:lnTo>
                  <a:lnTo>
                    <a:pt x="658588" y="468320"/>
                  </a:lnTo>
                  <a:lnTo>
                    <a:pt x="667137" y="422929"/>
                  </a:lnTo>
                  <a:lnTo>
                    <a:pt x="670065" y="375790"/>
                  </a:lnTo>
                  <a:lnTo>
                    <a:pt x="667137" y="328652"/>
                  </a:lnTo>
                  <a:lnTo>
                    <a:pt x="658588" y="283261"/>
                  </a:lnTo>
                  <a:lnTo>
                    <a:pt x="644770" y="239969"/>
                  </a:lnTo>
                  <a:lnTo>
                    <a:pt x="626035" y="199129"/>
                  </a:lnTo>
                  <a:lnTo>
                    <a:pt x="602736" y="161093"/>
                  </a:lnTo>
                  <a:lnTo>
                    <a:pt x="575224" y="126213"/>
                  </a:lnTo>
                  <a:lnTo>
                    <a:pt x="543852" y="94841"/>
                  </a:lnTo>
                  <a:lnTo>
                    <a:pt x="508972" y="67329"/>
                  </a:lnTo>
                  <a:lnTo>
                    <a:pt x="470935" y="44029"/>
                  </a:lnTo>
                  <a:lnTo>
                    <a:pt x="430095" y="25295"/>
                  </a:lnTo>
                  <a:lnTo>
                    <a:pt x="386804" y="11477"/>
                  </a:lnTo>
                  <a:lnTo>
                    <a:pt x="341412" y="2927"/>
                  </a:lnTo>
                  <a:lnTo>
                    <a:pt x="294274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5607365" y="1709544"/>
              <a:ext cx="1634489" cy="737235"/>
            </a:xfrm>
            <a:custGeom>
              <a:avLst/>
              <a:gdLst/>
              <a:ahLst/>
              <a:cxnLst/>
              <a:rect l="l" t="t" r="r" b="b"/>
              <a:pathLst>
                <a:path w="1634490" h="737235">
                  <a:moveTo>
                    <a:pt x="1424776" y="736809"/>
                  </a:moveTo>
                  <a:lnTo>
                    <a:pt x="209541" y="736809"/>
                  </a:lnTo>
                  <a:lnTo>
                    <a:pt x="168477" y="732746"/>
                  </a:lnTo>
                  <a:lnTo>
                    <a:pt x="129358" y="720859"/>
                  </a:lnTo>
                  <a:lnTo>
                    <a:pt x="93290" y="701603"/>
                  </a:lnTo>
                  <a:lnTo>
                    <a:pt x="61374" y="675434"/>
                  </a:lnTo>
                  <a:lnTo>
                    <a:pt x="35206" y="643518"/>
                  </a:lnTo>
                  <a:lnTo>
                    <a:pt x="15950" y="607451"/>
                  </a:lnTo>
                  <a:lnTo>
                    <a:pt x="4063" y="568332"/>
                  </a:lnTo>
                  <a:lnTo>
                    <a:pt x="0" y="527263"/>
                  </a:lnTo>
                  <a:lnTo>
                    <a:pt x="0" y="209546"/>
                  </a:lnTo>
                  <a:lnTo>
                    <a:pt x="4063" y="168477"/>
                  </a:lnTo>
                  <a:lnTo>
                    <a:pt x="15950" y="129358"/>
                  </a:lnTo>
                  <a:lnTo>
                    <a:pt x="35206" y="93291"/>
                  </a:lnTo>
                  <a:lnTo>
                    <a:pt x="61374" y="61375"/>
                  </a:lnTo>
                  <a:lnTo>
                    <a:pt x="93290" y="35206"/>
                  </a:lnTo>
                  <a:lnTo>
                    <a:pt x="129358" y="15951"/>
                  </a:lnTo>
                  <a:lnTo>
                    <a:pt x="168477" y="4063"/>
                  </a:lnTo>
                  <a:lnTo>
                    <a:pt x="209549" y="0"/>
                  </a:lnTo>
                  <a:lnTo>
                    <a:pt x="1424768" y="0"/>
                  </a:lnTo>
                  <a:lnTo>
                    <a:pt x="1465840" y="4063"/>
                  </a:lnTo>
                  <a:lnTo>
                    <a:pt x="1504959" y="15951"/>
                  </a:lnTo>
                  <a:lnTo>
                    <a:pt x="1541026" y="35206"/>
                  </a:lnTo>
                  <a:lnTo>
                    <a:pt x="1572941" y="61375"/>
                  </a:lnTo>
                  <a:lnTo>
                    <a:pt x="1599111" y="93291"/>
                  </a:lnTo>
                  <a:lnTo>
                    <a:pt x="1618367" y="129358"/>
                  </a:lnTo>
                  <a:lnTo>
                    <a:pt x="1630254" y="168477"/>
                  </a:lnTo>
                  <a:lnTo>
                    <a:pt x="1634318" y="209546"/>
                  </a:lnTo>
                  <a:lnTo>
                    <a:pt x="1634318" y="527263"/>
                  </a:lnTo>
                  <a:lnTo>
                    <a:pt x="1630254" y="568332"/>
                  </a:lnTo>
                  <a:lnTo>
                    <a:pt x="1618367" y="607451"/>
                  </a:lnTo>
                  <a:lnTo>
                    <a:pt x="1599111" y="643518"/>
                  </a:lnTo>
                  <a:lnTo>
                    <a:pt x="1572941" y="675434"/>
                  </a:lnTo>
                  <a:lnTo>
                    <a:pt x="1541026" y="701603"/>
                  </a:lnTo>
                  <a:lnTo>
                    <a:pt x="1504959" y="720859"/>
                  </a:lnTo>
                  <a:lnTo>
                    <a:pt x="1465840" y="732746"/>
                  </a:lnTo>
                  <a:lnTo>
                    <a:pt x="1424776" y="7368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7065114" y="1713606"/>
              <a:ext cx="176530" cy="729615"/>
            </a:xfrm>
            <a:custGeom>
              <a:avLst/>
              <a:gdLst/>
              <a:ahLst/>
              <a:cxnLst/>
              <a:rect l="l" t="t" r="r" b="b"/>
              <a:pathLst>
                <a:path w="176530" h="729614">
                  <a:moveTo>
                    <a:pt x="7973" y="0"/>
                  </a:moveTo>
                  <a:lnTo>
                    <a:pt x="47086" y="11885"/>
                  </a:lnTo>
                  <a:lnTo>
                    <a:pt x="83148" y="31138"/>
                  </a:lnTo>
                  <a:lnTo>
                    <a:pt x="115059" y="57303"/>
                  </a:lnTo>
                  <a:lnTo>
                    <a:pt x="141224" y="89214"/>
                  </a:lnTo>
                  <a:lnTo>
                    <a:pt x="160477" y="125276"/>
                  </a:lnTo>
                  <a:lnTo>
                    <a:pt x="172363" y="164389"/>
                  </a:lnTo>
                  <a:lnTo>
                    <a:pt x="176426" y="205455"/>
                  </a:lnTo>
                  <a:lnTo>
                    <a:pt x="176426" y="523117"/>
                  </a:lnTo>
                  <a:lnTo>
                    <a:pt x="172363" y="564183"/>
                  </a:lnTo>
                  <a:lnTo>
                    <a:pt x="160477" y="603297"/>
                  </a:lnTo>
                  <a:lnTo>
                    <a:pt x="141224" y="639358"/>
                  </a:lnTo>
                  <a:lnTo>
                    <a:pt x="115059" y="671269"/>
                  </a:lnTo>
                  <a:lnTo>
                    <a:pt x="83148" y="697434"/>
                  </a:lnTo>
                  <a:lnTo>
                    <a:pt x="47086" y="716687"/>
                  </a:lnTo>
                  <a:lnTo>
                    <a:pt x="7973" y="728573"/>
                  </a:lnTo>
                  <a:lnTo>
                    <a:pt x="0" y="729362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4711311" y="1675682"/>
              <a:ext cx="715010" cy="675640"/>
            </a:xfrm>
            <a:custGeom>
              <a:avLst/>
              <a:gdLst/>
              <a:ahLst/>
              <a:cxnLst/>
              <a:rect l="l" t="t" r="r" b="b"/>
              <a:pathLst>
                <a:path w="715009" h="675639">
                  <a:moveTo>
                    <a:pt x="174316" y="0"/>
                  </a:moveTo>
                  <a:lnTo>
                    <a:pt x="505472" y="0"/>
                  </a:lnTo>
                  <a:lnTo>
                    <a:pt x="546538" y="4063"/>
                  </a:lnTo>
                  <a:lnTo>
                    <a:pt x="585651" y="15948"/>
                  </a:lnTo>
                  <a:lnTo>
                    <a:pt x="621713" y="35201"/>
                  </a:lnTo>
                  <a:lnTo>
                    <a:pt x="653624" y="61366"/>
                  </a:lnTo>
                  <a:lnTo>
                    <a:pt x="679789" y="93277"/>
                  </a:lnTo>
                  <a:lnTo>
                    <a:pt x="699042" y="129339"/>
                  </a:lnTo>
                  <a:lnTo>
                    <a:pt x="710928" y="168452"/>
                  </a:lnTo>
                  <a:lnTo>
                    <a:pt x="714991" y="209518"/>
                  </a:lnTo>
                  <a:lnTo>
                    <a:pt x="714991" y="527180"/>
                  </a:lnTo>
                  <a:lnTo>
                    <a:pt x="710928" y="568246"/>
                  </a:lnTo>
                  <a:lnTo>
                    <a:pt x="699042" y="607360"/>
                  </a:lnTo>
                  <a:lnTo>
                    <a:pt x="679789" y="643421"/>
                  </a:lnTo>
                  <a:lnTo>
                    <a:pt x="653625" y="675332"/>
                  </a:lnTo>
                </a:path>
                <a:path w="715009" h="675639">
                  <a:moveTo>
                    <a:pt x="0" y="93276"/>
                  </a:moveTo>
                  <a:lnTo>
                    <a:pt x="26164" y="61366"/>
                  </a:lnTo>
                  <a:lnTo>
                    <a:pt x="58075" y="35201"/>
                  </a:lnTo>
                  <a:lnTo>
                    <a:pt x="94137" y="15948"/>
                  </a:lnTo>
                  <a:lnTo>
                    <a:pt x="133250" y="4063"/>
                  </a:lnTo>
                  <a:lnTo>
                    <a:pt x="174316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844536" y="1675682"/>
              <a:ext cx="715010" cy="675640"/>
            </a:xfrm>
            <a:custGeom>
              <a:avLst/>
              <a:gdLst/>
              <a:ahLst/>
              <a:cxnLst/>
              <a:rect l="l" t="t" r="r" b="b"/>
              <a:pathLst>
                <a:path w="715009" h="675639">
                  <a:moveTo>
                    <a:pt x="174316" y="0"/>
                  </a:moveTo>
                  <a:lnTo>
                    <a:pt x="505472" y="0"/>
                  </a:lnTo>
                  <a:lnTo>
                    <a:pt x="546538" y="4063"/>
                  </a:lnTo>
                  <a:lnTo>
                    <a:pt x="585651" y="15948"/>
                  </a:lnTo>
                  <a:lnTo>
                    <a:pt x="621713" y="35201"/>
                  </a:lnTo>
                  <a:lnTo>
                    <a:pt x="653624" y="61366"/>
                  </a:lnTo>
                  <a:lnTo>
                    <a:pt x="679789" y="93277"/>
                  </a:lnTo>
                  <a:lnTo>
                    <a:pt x="699042" y="129339"/>
                  </a:lnTo>
                  <a:lnTo>
                    <a:pt x="710928" y="168452"/>
                  </a:lnTo>
                  <a:lnTo>
                    <a:pt x="714991" y="209518"/>
                  </a:lnTo>
                  <a:lnTo>
                    <a:pt x="714991" y="527180"/>
                  </a:lnTo>
                  <a:lnTo>
                    <a:pt x="710928" y="568246"/>
                  </a:lnTo>
                  <a:lnTo>
                    <a:pt x="699042" y="607360"/>
                  </a:lnTo>
                  <a:lnTo>
                    <a:pt x="679789" y="643421"/>
                  </a:lnTo>
                  <a:lnTo>
                    <a:pt x="653625" y="675332"/>
                  </a:lnTo>
                </a:path>
                <a:path w="715009" h="675639">
                  <a:moveTo>
                    <a:pt x="0" y="93276"/>
                  </a:moveTo>
                  <a:lnTo>
                    <a:pt x="26164" y="61366"/>
                  </a:lnTo>
                  <a:lnTo>
                    <a:pt x="58075" y="35201"/>
                  </a:lnTo>
                  <a:lnTo>
                    <a:pt x="94137" y="15948"/>
                  </a:lnTo>
                  <a:lnTo>
                    <a:pt x="133250" y="4063"/>
                  </a:lnTo>
                  <a:lnTo>
                    <a:pt x="174316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4085177" y="801255"/>
              <a:ext cx="3048635" cy="1463040"/>
            </a:xfrm>
            <a:custGeom>
              <a:avLst/>
              <a:gdLst/>
              <a:ahLst/>
              <a:cxnLst/>
              <a:rect l="l" t="t" r="r" b="b"/>
              <a:pathLst>
                <a:path w="3048634" h="1463039">
                  <a:moveTo>
                    <a:pt x="300240" y="1248346"/>
                  </a:moveTo>
                  <a:lnTo>
                    <a:pt x="90551" y="1037831"/>
                  </a:lnTo>
                  <a:lnTo>
                    <a:pt x="62534" y="1026198"/>
                  </a:lnTo>
                  <a:lnTo>
                    <a:pt x="32651" y="1035456"/>
                  </a:lnTo>
                  <a:lnTo>
                    <a:pt x="9283" y="1058735"/>
                  </a:lnTo>
                  <a:lnTo>
                    <a:pt x="838" y="1089113"/>
                  </a:lnTo>
                  <a:lnTo>
                    <a:pt x="15671" y="1119708"/>
                  </a:lnTo>
                  <a:lnTo>
                    <a:pt x="148323" y="1248346"/>
                  </a:lnTo>
                  <a:lnTo>
                    <a:pt x="11391" y="1374863"/>
                  </a:lnTo>
                  <a:lnTo>
                    <a:pt x="0" y="1408861"/>
                  </a:lnTo>
                  <a:lnTo>
                    <a:pt x="18707" y="1443101"/>
                  </a:lnTo>
                  <a:lnTo>
                    <a:pt x="53009" y="1462633"/>
                  </a:lnTo>
                  <a:lnTo>
                    <a:pt x="88417" y="1452473"/>
                  </a:lnTo>
                  <a:lnTo>
                    <a:pt x="300240" y="1248346"/>
                  </a:lnTo>
                  <a:close/>
                </a:path>
                <a:path w="3048634" h="1463039">
                  <a:moveTo>
                    <a:pt x="1101420" y="1081608"/>
                  </a:moveTo>
                  <a:lnTo>
                    <a:pt x="1083602" y="1046899"/>
                  </a:lnTo>
                  <a:lnTo>
                    <a:pt x="1049807" y="1026502"/>
                  </a:lnTo>
                  <a:lnTo>
                    <a:pt x="1014158" y="1035748"/>
                  </a:lnTo>
                  <a:lnTo>
                    <a:pt x="797153" y="1234363"/>
                  </a:lnTo>
                  <a:lnTo>
                    <a:pt x="1001369" y="1450187"/>
                  </a:lnTo>
                  <a:lnTo>
                    <a:pt x="1029081" y="1462544"/>
                  </a:lnTo>
                  <a:lnTo>
                    <a:pt x="1059192" y="1454048"/>
                  </a:lnTo>
                  <a:lnTo>
                    <a:pt x="1083144" y="1431378"/>
                  </a:lnTo>
                  <a:lnTo>
                    <a:pt x="1092377" y="1401229"/>
                  </a:lnTo>
                  <a:lnTo>
                    <a:pt x="1078331" y="1370266"/>
                  </a:lnTo>
                  <a:lnTo>
                    <a:pt x="949020" y="1238262"/>
                  </a:lnTo>
                  <a:lnTo>
                    <a:pt x="1089164" y="1115301"/>
                  </a:lnTo>
                  <a:lnTo>
                    <a:pt x="1101420" y="1081608"/>
                  </a:lnTo>
                  <a:close/>
                </a:path>
                <a:path w="3048634" h="1463039">
                  <a:moveTo>
                    <a:pt x="2084501" y="174028"/>
                  </a:moveTo>
                  <a:lnTo>
                    <a:pt x="2083384" y="160007"/>
                  </a:lnTo>
                  <a:lnTo>
                    <a:pt x="2079625" y="143052"/>
                  </a:lnTo>
                  <a:lnTo>
                    <a:pt x="2071916" y="128828"/>
                  </a:lnTo>
                  <a:lnTo>
                    <a:pt x="2058974" y="122961"/>
                  </a:lnTo>
                  <a:lnTo>
                    <a:pt x="2006765" y="123596"/>
                  </a:lnTo>
                  <a:lnTo>
                    <a:pt x="1954568" y="124079"/>
                  </a:lnTo>
                  <a:lnTo>
                    <a:pt x="1902358" y="124421"/>
                  </a:lnTo>
                  <a:lnTo>
                    <a:pt x="1850161" y="124612"/>
                  </a:lnTo>
                  <a:lnTo>
                    <a:pt x="1797951" y="124650"/>
                  </a:lnTo>
                  <a:lnTo>
                    <a:pt x="1745742" y="124548"/>
                  </a:lnTo>
                  <a:lnTo>
                    <a:pt x="1693545" y="124294"/>
                  </a:lnTo>
                  <a:lnTo>
                    <a:pt x="1641335" y="123901"/>
                  </a:lnTo>
                  <a:lnTo>
                    <a:pt x="1589138" y="123355"/>
                  </a:lnTo>
                  <a:lnTo>
                    <a:pt x="1536928" y="122656"/>
                  </a:lnTo>
                  <a:lnTo>
                    <a:pt x="1524088" y="128447"/>
                  </a:lnTo>
                  <a:lnTo>
                    <a:pt x="1516214" y="142582"/>
                  </a:lnTo>
                  <a:lnTo>
                    <a:pt x="1512316" y="159524"/>
                  </a:lnTo>
                  <a:lnTo>
                    <a:pt x="1511401" y="173710"/>
                  </a:lnTo>
                  <a:lnTo>
                    <a:pt x="1512519" y="187845"/>
                  </a:lnTo>
                  <a:lnTo>
                    <a:pt x="1536928" y="224777"/>
                  </a:lnTo>
                  <a:lnTo>
                    <a:pt x="1589138" y="225463"/>
                  </a:lnTo>
                  <a:lnTo>
                    <a:pt x="1641335" y="225996"/>
                  </a:lnTo>
                  <a:lnTo>
                    <a:pt x="1693545" y="226390"/>
                  </a:lnTo>
                  <a:lnTo>
                    <a:pt x="1745742" y="226644"/>
                  </a:lnTo>
                  <a:lnTo>
                    <a:pt x="1797951" y="226745"/>
                  </a:lnTo>
                  <a:lnTo>
                    <a:pt x="1850161" y="226707"/>
                  </a:lnTo>
                  <a:lnTo>
                    <a:pt x="1902358" y="226517"/>
                  </a:lnTo>
                  <a:lnTo>
                    <a:pt x="1954568" y="226187"/>
                  </a:lnTo>
                  <a:lnTo>
                    <a:pt x="2006765" y="225704"/>
                  </a:lnTo>
                  <a:lnTo>
                    <a:pt x="2058974" y="225082"/>
                  </a:lnTo>
                  <a:lnTo>
                    <a:pt x="2083600" y="188315"/>
                  </a:lnTo>
                  <a:lnTo>
                    <a:pt x="2084501" y="174028"/>
                  </a:lnTo>
                  <a:close/>
                </a:path>
                <a:path w="3048634" h="1463039">
                  <a:moveTo>
                    <a:pt x="3048558" y="60883"/>
                  </a:moveTo>
                  <a:lnTo>
                    <a:pt x="3031667" y="20142"/>
                  </a:lnTo>
                  <a:lnTo>
                    <a:pt x="2988081" y="0"/>
                  </a:lnTo>
                  <a:lnTo>
                    <a:pt x="2977007" y="1066"/>
                  </a:lnTo>
                  <a:lnTo>
                    <a:pt x="2966288" y="4254"/>
                  </a:lnTo>
                  <a:lnTo>
                    <a:pt x="2956280" y="9512"/>
                  </a:lnTo>
                  <a:lnTo>
                    <a:pt x="2947365" y="16776"/>
                  </a:lnTo>
                  <a:lnTo>
                    <a:pt x="2806535" y="157251"/>
                  </a:lnTo>
                  <a:lnTo>
                    <a:pt x="2666187" y="16776"/>
                  </a:lnTo>
                  <a:lnTo>
                    <a:pt x="2657056" y="9512"/>
                  </a:lnTo>
                  <a:lnTo>
                    <a:pt x="2647086" y="4254"/>
                  </a:lnTo>
                  <a:lnTo>
                    <a:pt x="2636482" y="1066"/>
                  </a:lnTo>
                  <a:lnTo>
                    <a:pt x="2625471" y="0"/>
                  </a:lnTo>
                  <a:lnTo>
                    <a:pt x="2614384" y="1066"/>
                  </a:lnTo>
                  <a:lnTo>
                    <a:pt x="2581402" y="20142"/>
                  </a:lnTo>
                  <a:lnTo>
                    <a:pt x="2564511" y="60883"/>
                  </a:lnTo>
                  <a:lnTo>
                    <a:pt x="2568727" y="82562"/>
                  </a:lnTo>
                  <a:lnTo>
                    <a:pt x="2581402" y="101638"/>
                  </a:lnTo>
                  <a:lnTo>
                    <a:pt x="2721749" y="242112"/>
                  </a:lnTo>
                  <a:lnTo>
                    <a:pt x="2581402" y="383070"/>
                  </a:lnTo>
                  <a:lnTo>
                    <a:pt x="2568727" y="402132"/>
                  </a:lnTo>
                  <a:lnTo>
                    <a:pt x="2564511" y="423811"/>
                  </a:lnTo>
                  <a:lnTo>
                    <a:pt x="2568727" y="445490"/>
                  </a:lnTo>
                  <a:lnTo>
                    <a:pt x="2593670" y="475195"/>
                  </a:lnTo>
                  <a:lnTo>
                    <a:pt x="2625471" y="484708"/>
                  </a:lnTo>
                  <a:lnTo>
                    <a:pt x="2636545" y="483628"/>
                  </a:lnTo>
                  <a:lnTo>
                    <a:pt x="2647264" y="480453"/>
                  </a:lnTo>
                  <a:lnTo>
                    <a:pt x="2657259" y="475195"/>
                  </a:lnTo>
                  <a:lnTo>
                    <a:pt x="2666187" y="467918"/>
                  </a:lnTo>
                  <a:lnTo>
                    <a:pt x="2806535" y="327456"/>
                  </a:lnTo>
                  <a:lnTo>
                    <a:pt x="2946882" y="467918"/>
                  </a:lnTo>
                  <a:lnTo>
                    <a:pt x="2955810" y="475195"/>
                  </a:lnTo>
                  <a:lnTo>
                    <a:pt x="2965805" y="480453"/>
                  </a:lnTo>
                  <a:lnTo>
                    <a:pt x="2976524" y="483628"/>
                  </a:lnTo>
                  <a:lnTo>
                    <a:pt x="2987598" y="484708"/>
                  </a:lnTo>
                  <a:lnTo>
                    <a:pt x="2998673" y="483628"/>
                  </a:lnTo>
                  <a:lnTo>
                    <a:pt x="3031667" y="464566"/>
                  </a:lnTo>
                  <a:lnTo>
                    <a:pt x="3048558" y="423811"/>
                  </a:lnTo>
                  <a:lnTo>
                    <a:pt x="3044329" y="402132"/>
                  </a:lnTo>
                  <a:lnTo>
                    <a:pt x="3031667" y="383070"/>
                  </a:lnTo>
                  <a:lnTo>
                    <a:pt x="2891320" y="242112"/>
                  </a:lnTo>
                  <a:lnTo>
                    <a:pt x="3031667" y="101638"/>
                  </a:lnTo>
                  <a:lnTo>
                    <a:pt x="3044329" y="82562"/>
                  </a:lnTo>
                  <a:lnTo>
                    <a:pt x="3048558" y="608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304590" y="2985681"/>
              <a:ext cx="15587980" cy="1430655"/>
            </a:xfrm>
            <a:custGeom>
              <a:avLst/>
              <a:gdLst/>
              <a:ahLst/>
              <a:cxnLst/>
              <a:rect l="l" t="t" r="r" b="b"/>
              <a:pathLst>
                <a:path w="15587980" h="1430654">
                  <a:moveTo>
                    <a:pt x="15587811" y="1430051"/>
                  </a:moveTo>
                  <a:lnTo>
                    <a:pt x="0" y="1430051"/>
                  </a:lnTo>
                  <a:lnTo>
                    <a:pt x="0" y="0"/>
                  </a:lnTo>
                  <a:lnTo>
                    <a:pt x="15587811" y="0"/>
                  </a:lnTo>
                  <a:lnTo>
                    <a:pt x="15587811" y="1430051"/>
                  </a:lnTo>
                  <a:close/>
                </a:path>
              </a:pathLst>
            </a:custGeom>
            <a:solidFill>
              <a:srgbClr val="D0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305196" y="2985681"/>
              <a:ext cx="15586710" cy="1430020"/>
            </a:xfrm>
            <a:custGeom>
              <a:avLst/>
              <a:gdLst/>
              <a:ahLst/>
              <a:cxnLst/>
              <a:rect l="l" t="t" r="r" b="b"/>
              <a:pathLst>
                <a:path w="15586710" h="1430020">
                  <a:moveTo>
                    <a:pt x="0" y="0"/>
                  </a:moveTo>
                  <a:lnTo>
                    <a:pt x="15586598" y="0"/>
                  </a:lnTo>
                  <a:lnTo>
                    <a:pt x="15586598" y="1429940"/>
                  </a:lnTo>
                  <a:lnTo>
                    <a:pt x="0" y="1429940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345734" y="7972451"/>
              <a:ext cx="15546705" cy="1501775"/>
            </a:xfrm>
            <a:custGeom>
              <a:avLst/>
              <a:gdLst/>
              <a:ahLst/>
              <a:cxnLst/>
              <a:rect l="l" t="t" r="r" b="b"/>
              <a:pathLst>
                <a:path w="15546705" h="1501775">
                  <a:moveTo>
                    <a:pt x="15546667" y="1501707"/>
                  </a:moveTo>
                  <a:lnTo>
                    <a:pt x="0" y="1501707"/>
                  </a:lnTo>
                  <a:lnTo>
                    <a:pt x="0" y="0"/>
                  </a:lnTo>
                  <a:lnTo>
                    <a:pt x="15546667" y="0"/>
                  </a:lnTo>
                  <a:lnTo>
                    <a:pt x="15546667" y="1501707"/>
                  </a:lnTo>
                  <a:close/>
                </a:path>
              </a:pathLst>
            </a:custGeom>
            <a:solidFill>
              <a:srgbClr val="D0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345859" y="7972451"/>
              <a:ext cx="15546705" cy="1501775"/>
            </a:xfrm>
            <a:custGeom>
              <a:avLst/>
              <a:gdLst/>
              <a:ahLst/>
              <a:cxnLst/>
              <a:rect l="l" t="t" r="r" b="b"/>
              <a:pathLst>
                <a:path w="15546705" h="1501775">
                  <a:moveTo>
                    <a:pt x="0" y="0"/>
                  </a:moveTo>
                  <a:lnTo>
                    <a:pt x="15546333" y="0"/>
                  </a:lnTo>
                  <a:lnTo>
                    <a:pt x="15546333" y="1501675"/>
                  </a:lnTo>
                  <a:lnTo>
                    <a:pt x="0" y="1501675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3127671" cy="1282700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3034015" y="3069106"/>
            <a:ext cx="13376275" cy="554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50" b="1" spc="-10" dirty="0">
                <a:latin typeface="Palatino Linotype" panose="02040502050505030304"/>
                <a:cs typeface="Palatino Linotype" panose="02040502050505030304"/>
              </a:rPr>
              <a:t>Ensure</a:t>
            </a:r>
            <a:r>
              <a:rPr sz="3450" b="1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40" dirty="0">
                <a:latin typeface="Palatino Linotype" panose="02040502050505030304"/>
                <a:cs typeface="Palatino Linotype" panose="02040502050505030304"/>
              </a:rPr>
              <a:t>robust</a:t>
            </a:r>
            <a:r>
              <a:rPr sz="3450" b="1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70" dirty="0">
                <a:latin typeface="Palatino Linotype" panose="02040502050505030304"/>
                <a:cs typeface="Palatino Linotype" panose="02040502050505030304"/>
              </a:rPr>
              <a:t>safeguards</a:t>
            </a:r>
            <a:r>
              <a:rPr sz="3450" b="1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5" dirty="0">
                <a:latin typeface="Palatino Linotype" panose="02040502050505030304"/>
                <a:cs typeface="Palatino Linotype" panose="02040502050505030304"/>
              </a:rPr>
              <a:t>for</a:t>
            </a:r>
            <a:r>
              <a:rPr sz="3450" b="1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15" dirty="0">
                <a:latin typeface="Palatino Linotype" panose="02040502050505030304"/>
                <a:cs typeface="Palatino Linotype" panose="02040502050505030304"/>
              </a:rPr>
              <a:t>customer</a:t>
            </a:r>
            <a:r>
              <a:rPr sz="3450" b="1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20" dirty="0">
                <a:latin typeface="Palatino Linotype" panose="02040502050505030304"/>
                <a:cs typeface="Palatino Linotype" panose="02040502050505030304"/>
              </a:rPr>
              <a:t>data</a:t>
            </a:r>
            <a:r>
              <a:rPr sz="3450" b="1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10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3450" b="1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10" dirty="0">
                <a:latin typeface="Palatino Linotype" panose="02040502050505030304"/>
                <a:cs typeface="Palatino Linotype" panose="02040502050505030304"/>
              </a:rPr>
              <a:t>prevent</a:t>
            </a:r>
            <a:r>
              <a:rPr sz="3450" b="1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40" dirty="0">
                <a:latin typeface="Palatino Linotype" panose="02040502050505030304"/>
                <a:cs typeface="Palatino Linotype" panose="02040502050505030304"/>
              </a:rPr>
              <a:t>fraudulent</a:t>
            </a:r>
            <a:endParaRPr sz="345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6797097" y="618976"/>
            <a:ext cx="5768340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200" spc="-370" dirty="0"/>
              <a:t>Objectives</a:t>
            </a:r>
            <a:endParaRPr sz="10200"/>
          </a:p>
        </p:txBody>
      </p:sp>
      <p:sp>
        <p:nvSpPr>
          <p:cNvPr id="36" name="object 36"/>
          <p:cNvSpPr/>
          <p:nvPr/>
        </p:nvSpPr>
        <p:spPr>
          <a:xfrm>
            <a:off x="1446065" y="3232697"/>
            <a:ext cx="1122045" cy="907415"/>
          </a:xfrm>
          <a:custGeom>
            <a:avLst/>
            <a:gdLst/>
            <a:ahLst/>
            <a:cxnLst/>
            <a:rect l="l" t="t" r="r" b="b"/>
            <a:pathLst>
              <a:path w="1122045" h="907414">
                <a:moveTo>
                  <a:pt x="325162" y="0"/>
                </a:moveTo>
                <a:lnTo>
                  <a:pt x="380022" y="2886"/>
                </a:lnTo>
                <a:lnTo>
                  <a:pt x="429464" y="11545"/>
                </a:lnTo>
                <a:lnTo>
                  <a:pt x="473490" y="25976"/>
                </a:lnTo>
                <a:lnTo>
                  <a:pt x="512099" y="46180"/>
                </a:lnTo>
                <a:lnTo>
                  <a:pt x="545707" y="72434"/>
                </a:lnTo>
                <a:lnTo>
                  <a:pt x="574412" y="105329"/>
                </a:lnTo>
                <a:lnTo>
                  <a:pt x="598214" y="144868"/>
                </a:lnTo>
                <a:lnTo>
                  <a:pt x="617113" y="191049"/>
                </a:lnTo>
                <a:lnTo>
                  <a:pt x="629069" y="233117"/>
                </a:lnTo>
                <a:lnTo>
                  <a:pt x="638369" y="280120"/>
                </a:lnTo>
                <a:lnTo>
                  <a:pt x="645011" y="332058"/>
                </a:lnTo>
                <a:lnTo>
                  <a:pt x="648997" y="388930"/>
                </a:lnTo>
                <a:lnTo>
                  <a:pt x="650325" y="450736"/>
                </a:lnTo>
                <a:lnTo>
                  <a:pt x="648554" y="509784"/>
                </a:lnTo>
                <a:lnTo>
                  <a:pt x="643240" y="564707"/>
                </a:lnTo>
                <a:lnTo>
                  <a:pt x="634383" y="615506"/>
                </a:lnTo>
                <a:lnTo>
                  <a:pt x="621984" y="662180"/>
                </a:lnTo>
                <a:lnTo>
                  <a:pt x="606042" y="704730"/>
                </a:lnTo>
                <a:lnTo>
                  <a:pt x="582240" y="752037"/>
                </a:lnTo>
                <a:lnTo>
                  <a:pt x="554801" y="793058"/>
                </a:lnTo>
                <a:lnTo>
                  <a:pt x="523724" y="827793"/>
                </a:lnTo>
                <a:lnTo>
                  <a:pt x="489009" y="856241"/>
                </a:lnTo>
                <a:lnTo>
                  <a:pt x="451369" y="878382"/>
                </a:lnTo>
                <a:lnTo>
                  <a:pt x="411514" y="894197"/>
                </a:lnTo>
                <a:lnTo>
                  <a:pt x="369445" y="903686"/>
                </a:lnTo>
                <a:lnTo>
                  <a:pt x="325162" y="906850"/>
                </a:lnTo>
                <a:lnTo>
                  <a:pt x="265123" y="903686"/>
                </a:lnTo>
                <a:lnTo>
                  <a:pt x="212162" y="894197"/>
                </a:lnTo>
                <a:lnTo>
                  <a:pt x="166278" y="878382"/>
                </a:lnTo>
                <a:lnTo>
                  <a:pt x="127471" y="856241"/>
                </a:lnTo>
                <a:lnTo>
                  <a:pt x="94832" y="827793"/>
                </a:lnTo>
                <a:lnTo>
                  <a:pt x="67452" y="793058"/>
                </a:lnTo>
                <a:lnTo>
                  <a:pt x="45330" y="752037"/>
                </a:lnTo>
                <a:lnTo>
                  <a:pt x="28467" y="704730"/>
                </a:lnTo>
                <a:lnTo>
                  <a:pt x="18219" y="662180"/>
                </a:lnTo>
                <a:lnTo>
                  <a:pt x="10248" y="615506"/>
                </a:lnTo>
                <a:lnTo>
                  <a:pt x="4554" y="564707"/>
                </a:lnTo>
                <a:lnTo>
                  <a:pt x="1138" y="509784"/>
                </a:lnTo>
                <a:lnTo>
                  <a:pt x="0" y="450736"/>
                </a:lnTo>
                <a:lnTo>
                  <a:pt x="1758" y="388930"/>
                </a:lnTo>
                <a:lnTo>
                  <a:pt x="7034" y="332058"/>
                </a:lnTo>
                <a:lnTo>
                  <a:pt x="15827" y="280120"/>
                </a:lnTo>
                <a:lnTo>
                  <a:pt x="28138" y="233117"/>
                </a:lnTo>
                <a:lnTo>
                  <a:pt x="43966" y="191049"/>
                </a:lnTo>
                <a:lnTo>
                  <a:pt x="67808" y="144868"/>
                </a:lnTo>
                <a:lnTo>
                  <a:pt x="95366" y="105329"/>
                </a:lnTo>
                <a:lnTo>
                  <a:pt x="126641" y="72434"/>
                </a:lnTo>
                <a:lnTo>
                  <a:pt x="161632" y="46180"/>
                </a:lnTo>
                <a:lnTo>
                  <a:pt x="199609" y="25976"/>
                </a:lnTo>
                <a:lnTo>
                  <a:pt x="239522" y="11545"/>
                </a:lnTo>
                <a:lnTo>
                  <a:pt x="281374" y="2886"/>
                </a:lnTo>
                <a:lnTo>
                  <a:pt x="325162" y="0"/>
                </a:lnTo>
                <a:close/>
              </a:path>
              <a:path w="1122045" h="907414">
                <a:moveTo>
                  <a:pt x="426064" y="51874"/>
                </a:moveTo>
                <a:lnTo>
                  <a:pt x="386565" y="55314"/>
                </a:lnTo>
                <a:lnTo>
                  <a:pt x="319192" y="71445"/>
                </a:lnTo>
                <a:lnTo>
                  <a:pt x="266962" y="99359"/>
                </a:lnTo>
                <a:lnTo>
                  <a:pt x="226791" y="135734"/>
                </a:lnTo>
                <a:lnTo>
                  <a:pt x="197790" y="179325"/>
                </a:lnTo>
                <a:lnTo>
                  <a:pt x="177704" y="226929"/>
                </a:lnTo>
                <a:lnTo>
                  <a:pt x="165685" y="277618"/>
                </a:lnTo>
                <a:lnTo>
                  <a:pt x="158884" y="329017"/>
                </a:lnTo>
                <a:lnTo>
                  <a:pt x="156373" y="380338"/>
                </a:lnTo>
                <a:lnTo>
                  <a:pt x="155424" y="428258"/>
                </a:lnTo>
                <a:lnTo>
                  <a:pt x="155306" y="450736"/>
                </a:lnTo>
                <a:lnTo>
                  <a:pt x="155345" y="470268"/>
                </a:lnTo>
                <a:lnTo>
                  <a:pt x="155662" y="509806"/>
                </a:lnTo>
                <a:lnTo>
                  <a:pt x="156314" y="549898"/>
                </a:lnTo>
                <a:lnTo>
                  <a:pt x="157421" y="590069"/>
                </a:lnTo>
                <a:lnTo>
                  <a:pt x="158153" y="610154"/>
                </a:lnTo>
                <a:lnTo>
                  <a:pt x="166555" y="596079"/>
                </a:lnTo>
                <a:lnTo>
                  <a:pt x="176261" y="582319"/>
                </a:lnTo>
                <a:lnTo>
                  <a:pt x="187273" y="568876"/>
                </a:lnTo>
                <a:lnTo>
                  <a:pt x="199589" y="555750"/>
                </a:lnTo>
                <a:lnTo>
                  <a:pt x="439033" y="317255"/>
                </a:lnTo>
                <a:lnTo>
                  <a:pt x="451191" y="303812"/>
                </a:lnTo>
                <a:lnTo>
                  <a:pt x="477938" y="257789"/>
                </a:lnTo>
                <a:lnTo>
                  <a:pt x="488673" y="210047"/>
                </a:lnTo>
                <a:lnTo>
                  <a:pt x="488376" y="195477"/>
                </a:lnTo>
                <a:lnTo>
                  <a:pt x="482624" y="145421"/>
                </a:lnTo>
                <a:lnTo>
                  <a:pt x="472956" y="100031"/>
                </a:lnTo>
                <a:lnTo>
                  <a:pt x="457438" y="62608"/>
                </a:lnTo>
                <a:lnTo>
                  <a:pt x="438617" y="51696"/>
                </a:lnTo>
                <a:lnTo>
                  <a:pt x="426064" y="51874"/>
                </a:lnTo>
                <a:close/>
              </a:path>
              <a:path w="1122045" h="907414">
                <a:moveTo>
                  <a:pt x="233117" y="854975"/>
                </a:moveTo>
                <a:lnTo>
                  <a:pt x="304840" y="845170"/>
                </a:lnTo>
                <a:lnTo>
                  <a:pt x="361854" y="823345"/>
                </a:lnTo>
                <a:lnTo>
                  <a:pt x="406295" y="791477"/>
                </a:lnTo>
                <a:lnTo>
                  <a:pt x="439665" y="751543"/>
                </a:lnTo>
                <a:lnTo>
                  <a:pt x="463467" y="705204"/>
                </a:lnTo>
                <a:lnTo>
                  <a:pt x="479203" y="654753"/>
                </a:lnTo>
                <a:lnTo>
                  <a:pt x="488455" y="602168"/>
                </a:lnTo>
                <a:lnTo>
                  <a:pt x="492805" y="549423"/>
                </a:lnTo>
                <a:lnTo>
                  <a:pt x="494228" y="498182"/>
                </a:lnTo>
                <a:lnTo>
                  <a:pt x="494702" y="450736"/>
                </a:lnTo>
                <a:lnTo>
                  <a:pt x="494702" y="323897"/>
                </a:lnTo>
                <a:lnTo>
                  <a:pt x="490017" y="331607"/>
                </a:lnTo>
                <a:lnTo>
                  <a:pt x="484818" y="339238"/>
                </a:lnTo>
                <a:lnTo>
                  <a:pt x="459592" y="368971"/>
                </a:lnTo>
                <a:lnTo>
                  <a:pt x="200854" y="628184"/>
                </a:lnTo>
                <a:lnTo>
                  <a:pt x="194567" y="635360"/>
                </a:lnTo>
                <a:lnTo>
                  <a:pt x="173632" y="677172"/>
                </a:lnTo>
                <a:lnTo>
                  <a:pt x="165744" y="712637"/>
                </a:lnTo>
                <a:lnTo>
                  <a:pt x="168452" y="730449"/>
                </a:lnTo>
                <a:lnTo>
                  <a:pt x="178713" y="781276"/>
                </a:lnTo>
                <a:lnTo>
                  <a:pt x="193421" y="823977"/>
                </a:lnTo>
                <a:lnTo>
                  <a:pt x="220676" y="853288"/>
                </a:lnTo>
                <a:lnTo>
                  <a:pt x="227002" y="854975"/>
                </a:lnTo>
                <a:lnTo>
                  <a:pt x="233117" y="854975"/>
                </a:lnTo>
                <a:close/>
              </a:path>
              <a:path w="1122045" h="907414">
                <a:moveTo>
                  <a:pt x="1028537" y="221414"/>
                </a:moveTo>
                <a:lnTo>
                  <a:pt x="1028537" y="757869"/>
                </a:lnTo>
                <a:lnTo>
                  <a:pt x="1030118" y="791813"/>
                </a:lnTo>
                <a:lnTo>
                  <a:pt x="1042771" y="842264"/>
                </a:lnTo>
                <a:lnTo>
                  <a:pt x="1083495" y="881150"/>
                </a:lnTo>
                <a:lnTo>
                  <a:pt x="1121847" y="893881"/>
                </a:lnTo>
                <a:lnTo>
                  <a:pt x="779920" y="893881"/>
                </a:lnTo>
                <a:lnTo>
                  <a:pt x="818272" y="881150"/>
                </a:lnTo>
                <a:lnTo>
                  <a:pt x="858997" y="842264"/>
                </a:lnTo>
                <a:lnTo>
                  <a:pt x="871649" y="791813"/>
                </a:lnTo>
                <a:lnTo>
                  <a:pt x="873230" y="757869"/>
                </a:lnTo>
                <a:lnTo>
                  <a:pt x="873230" y="221414"/>
                </a:lnTo>
                <a:lnTo>
                  <a:pt x="862555" y="176755"/>
                </a:lnTo>
                <a:lnTo>
                  <a:pt x="842608" y="167642"/>
                </a:lnTo>
                <a:lnTo>
                  <a:pt x="826338" y="167642"/>
                </a:lnTo>
                <a:lnTo>
                  <a:pt x="805442" y="170489"/>
                </a:lnTo>
                <a:lnTo>
                  <a:pt x="779920" y="176182"/>
                </a:lnTo>
                <a:lnTo>
                  <a:pt x="779920" y="132216"/>
                </a:lnTo>
                <a:lnTo>
                  <a:pt x="827366" y="118456"/>
                </a:lnTo>
                <a:lnTo>
                  <a:pt x="879161" y="95050"/>
                </a:lnTo>
                <a:lnTo>
                  <a:pt x="913085" y="77178"/>
                </a:lnTo>
                <a:lnTo>
                  <a:pt x="959760" y="49244"/>
                </a:lnTo>
                <a:lnTo>
                  <a:pt x="985934" y="31591"/>
                </a:lnTo>
                <a:lnTo>
                  <a:pt x="996669" y="24197"/>
                </a:lnTo>
                <a:lnTo>
                  <a:pt x="1005703" y="17989"/>
                </a:lnTo>
                <a:lnTo>
                  <a:pt x="1013038" y="12968"/>
                </a:lnTo>
                <a:lnTo>
                  <a:pt x="1019996" y="7696"/>
                </a:lnTo>
                <a:lnTo>
                  <a:pt x="1026217" y="5693"/>
                </a:lnTo>
                <a:lnTo>
                  <a:pt x="1031700" y="6958"/>
                </a:lnTo>
                <a:lnTo>
                  <a:pt x="1037393" y="8223"/>
                </a:lnTo>
                <a:lnTo>
                  <a:pt x="1038975" y="13601"/>
                </a:lnTo>
                <a:lnTo>
                  <a:pt x="1036444" y="23090"/>
                </a:lnTo>
                <a:lnTo>
                  <a:pt x="1034645" y="31116"/>
                </a:lnTo>
                <a:lnTo>
                  <a:pt x="1030435" y="73699"/>
                </a:lnTo>
                <a:lnTo>
                  <a:pt x="1028655" y="130159"/>
                </a:lnTo>
                <a:lnTo>
                  <a:pt x="1028537" y="148980"/>
                </a:lnTo>
                <a:lnTo>
                  <a:pt x="1028537" y="176182"/>
                </a:lnTo>
                <a:lnTo>
                  <a:pt x="1028537" y="182086"/>
                </a:lnTo>
                <a:lnTo>
                  <a:pt x="1028537" y="188729"/>
                </a:lnTo>
                <a:lnTo>
                  <a:pt x="1028537" y="196109"/>
                </a:lnTo>
                <a:lnTo>
                  <a:pt x="1028537" y="203490"/>
                </a:lnTo>
                <a:lnTo>
                  <a:pt x="1028537" y="211925"/>
                </a:lnTo>
                <a:lnTo>
                  <a:pt x="1028537" y="221414"/>
                </a:lnTo>
                <a:close/>
              </a:path>
            </a:pathLst>
          </a:custGeom>
          <a:ln w="485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368522" y="2823932"/>
            <a:ext cx="3606800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200" b="1" spc="-1120" dirty="0">
                <a:latin typeface="Cambria" panose="02040503050406030204"/>
                <a:cs typeface="Cambria" panose="02040503050406030204"/>
              </a:rPr>
              <a:t>01</a:t>
            </a:r>
            <a:r>
              <a:rPr sz="10200" b="1" spc="919" dirty="0">
                <a:latin typeface="Cambria" panose="02040503050406030204"/>
                <a:cs typeface="Cambria" panose="020405030504060302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activities.</a:t>
            </a:r>
            <a:endParaRPr sz="345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755608" y="1816256"/>
            <a:ext cx="129476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b="1" spc="15" dirty="0">
                <a:latin typeface="Palatino Linotype" panose="02040502050505030304"/>
                <a:cs typeface="Palatino Linotype" panose="02040502050505030304"/>
              </a:rPr>
              <a:t>PAGE</a:t>
            </a:r>
            <a:r>
              <a:rPr sz="2400" b="1" spc="-3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00" b="1" spc="35" dirty="0">
                <a:latin typeface="Palatino Linotype" panose="02040502050505030304"/>
                <a:cs typeface="Palatino Linotype" panose="02040502050505030304"/>
              </a:rPr>
              <a:t>06</a:t>
            </a:r>
            <a:endParaRPr sz="24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267096" y="2657068"/>
            <a:ext cx="17021175" cy="7629525"/>
            <a:chOff x="1267096" y="2657068"/>
            <a:chExt cx="17021175" cy="7629525"/>
          </a:xfrm>
        </p:grpSpPr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29346" y="8560227"/>
              <a:ext cx="2858651" cy="172636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7097882" y="2699930"/>
              <a:ext cx="43180" cy="6948805"/>
            </a:xfrm>
            <a:custGeom>
              <a:avLst/>
              <a:gdLst/>
              <a:ahLst/>
              <a:cxnLst/>
              <a:rect l="l" t="t" r="r" b="b"/>
              <a:pathLst>
                <a:path w="43180" h="6948805">
                  <a:moveTo>
                    <a:pt x="0" y="6948655"/>
                  </a:moveTo>
                  <a:lnTo>
                    <a:pt x="42855" y="0"/>
                  </a:lnTo>
                </a:path>
              </a:pathLst>
            </a:custGeom>
            <a:ln w="857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304590" y="4693994"/>
              <a:ext cx="15587980" cy="1430655"/>
            </a:xfrm>
            <a:custGeom>
              <a:avLst/>
              <a:gdLst/>
              <a:ahLst/>
              <a:cxnLst/>
              <a:rect l="l" t="t" r="r" b="b"/>
              <a:pathLst>
                <a:path w="15587980" h="1430654">
                  <a:moveTo>
                    <a:pt x="15587811" y="1430051"/>
                  </a:moveTo>
                  <a:lnTo>
                    <a:pt x="0" y="1430051"/>
                  </a:lnTo>
                  <a:lnTo>
                    <a:pt x="0" y="0"/>
                  </a:lnTo>
                  <a:lnTo>
                    <a:pt x="15587811" y="0"/>
                  </a:lnTo>
                  <a:lnTo>
                    <a:pt x="15587811" y="1430051"/>
                  </a:lnTo>
                  <a:close/>
                </a:path>
              </a:pathLst>
            </a:custGeom>
            <a:solidFill>
              <a:srgbClr val="D0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305196" y="4693994"/>
              <a:ext cx="15586710" cy="1430020"/>
            </a:xfrm>
            <a:custGeom>
              <a:avLst/>
              <a:gdLst/>
              <a:ahLst/>
              <a:cxnLst/>
              <a:rect l="l" t="t" r="r" b="b"/>
              <a:pathLst>
                <a:path w="15586710" h="1430020">
                  <a:moveTo>
                    <a:pt x="0" y="0"/>
                  </a:moveTo>
                  <a:lnTo>
                    <a:pt x="15586598" y="0"/>
                  </a:lnTo>
                  <a:lnTo>
                    <a:pt x="15586598" y="1429940"/>
                  </a:lnTo>
                  <a:lnTo>
                    <a:pt x="0" y="1429940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410576" y="4857939"/>
              <a:ext cx="1447165" cy="907415"/>
            </a:xfrm>
            <a:custGeom>
              <a:avLst/>
              <a:gdLst/>
              <a:ahLst/>
              <a:cxnLst/>
              <a:rect l="l" t="t" r="r" b="b"/>
              <a:pathLst>
                <a:path w="1447164" h="907414">
                  <a:moveTo>
                    <a:pt x="325162" y="98"/>
                  </a:moveTo>
                  <a:lnTo>
                    <a:pt x="380022" y="2985"/>
                  </a:lnTo>
                  <a:lnTo>
                    <a:pt x="429464" y="11644"/>
                  </a:lnTo>
                  <a:lnTo>
                    <a:pt x="473490" y="26075"/>
                  </a:lnTo>
                  <a:lnTo>
                    <a:pt x="512099" y="46279"/>
                  </a:lnTo>
                  <a:lnTo>
                    <a:pt x="545707" y="72532"/>
                  </a:lnTo>
                  <a:lnTo>
                    <a:pt x="574412" y="105428"/>
                  </a:lnTo>
                  <a:lnTo>
                    <a:pt x="598214" y="144967"/>
                  </a:lnTo>
                  <a:lnTo>
                    <a:pt x="617113" y="191147"/>
                  </a:lnTo>
                  <a:lnTo>
                    <a:pt x="629069" y="233216"/>
                  </a:lnTo>
                  <a:lnTo>
                    <a:pt x="638369" y="280219"/>
                  </a:lnTo>
                  <a:lnTo>
                    <a:pt x="645011" y="332157"/>
                  </a:lnTo>
                  <a:lnTo>
                    <a:pt x="648997" y="389029"/>
                  </a:lnTo>
                  <a:lnTo>
                    <a:pt x="650325" y="450835"/>
                  </a:lnTo>
                  <a:lnTo>
                    <a:pt x="648554" y="509883"/>
                  </a:lnTo>
                  <a:lnTo>
                    <a:pt x="643240" y="564806"/>
                  </a:lnTo>
                  <a:lnTo>
                    <a:pt x="634383" y="615605"/>
                  </a:lnTo>
                  <a:lnTo>
                    <a:pt x="621984" y="662279"/>
                  </a:lnTo>
                  <a:lnTo>
                    <a:pt x="606042" y="704829"/>
                  </a:lnTo>
                  <a:lnTo>
                    <a:pt x="582240" y="752136"/>
                  </a:lnTo>
                  <a:lnTo>
                    <a:pt x="554801" y="793157"/>
                  </a:lnTo>
                  <a:lnTo>
                    <a:pt x="523724" y="827892"/>
                  </a:lnTo>
                  <a:lnTo>
                    <a:pt x="489009" y="856339"/>
                  </a:lnTo>
                  <a:lnTo>
                    <a:pt x="451369" y="878481"/>
                  </a:lnTo>
                  <a:lnTo>
                    <a:pt x="411514" y="894296"/>
                  </a:lnTo>
                  <a:lnTo>
                    <a:pt x="369445" y="903785"/>
                  </a:lnTo>
                  <a:lnTo>
                    <a:pt x="325162" y="906948"/>
                  </a:lnTo>
                  <a:lnTo>
                    <a:pt x="265123" y="903785"/>
                  </a:lnTo>
                  <a:lnTo>
                    <a:pt x="212162" y="894296"/>
                  </a:lnTo>
                  <a:lnTo>
                    <a:pt x="166278" y="878481"/>
                  </a:lnTo>
                  <a:lnTo>
                    <a:pt x="127471" y="856339"/>
                  </a:lnTo>
                  <a:lnTo>
                    <a:pt x="94832" y="827892"/>
                  </a:lnTo>
                  <a:lnTo>
                    <a:pt x="67452" y="793157"/>
                  </a:lnTo>
                  <a:lnTo>
                    <a:pt x="45330" y="752136"/>
                  </a:lnTo>
                  <a:lnTo>
                    <a:pt x="28467" y="704829"/>
                  </a:lnTo>
                  <a:lnTo>
                    <a:pt x="18219" y="662279"/>
                  </a:lnTo>
                  <a:lnTo>
                    <a:pt x="10248" y="615605"/>
                  </a:lnTo>
                  <a:lnTo>
                    <a:pt x="4554" y="564806"/>
                  </a:lnTo>
                  <a:lnTo>
                    <a:pt x="1138" y="509883"/>
                  </a:lnTo>
                  <a:lnTo>
                    <a:pt x="0" y="450835"/>
                  </a:lnTo>
                  <a:lnTo>
                    <a:pt x="1758" y="389029"/>
                  </a:lnTo>
                  <a:lnTo>
                    <a:pt x="7034" y="332157"/>
                  </a:lnTo>
                  <a:lnTo>
                    <a:pt x="15827" y="280219"/>
                  </a:lnTo>
                  <a:lnTo>
                    <a:pt x="28138" y="233216"/>
                  </a:lnTo>
                  <a:lnTo>
                    <a:pt x="43966" y="191147"/>
                  </a:lnTo>
                  <a:lnTo>
                    <a:pt x="67808" y="144967"/>
                  </a:lnTo>
                  <a:lnTo>
                    <a:pt x="95366" y="105428"/>
                  </a:lnTo>
                  <a:lnTo>
                    <a:pt x="126641" y="72532"/>
                  </a:lnTo>
                  <a:lnTo>
                    <a:pt x="161632" y="46279"/>
                  </a:lnTo>
                  <a:lnTo>
                    <a:pt x="199609" y="26075"/>
                  </a:lnTo>
                  <a:lnTo>
                    <a:pt x="239522" y="11644"/>
                  </a:lnTo>
                  <a:lnTo>
                    <a:pt x="281374" y="2985"/>
                  </a:lnTo>
                  <a:lnTo>
                    <a:pt x="325162" y="98"/>
                  </a:lnTo>
                  <a:close/>
                </a:path>
                <a:path w="1447164" h="907414">
                  <a:moveTo>
                    <a:pt x="426064" y="51973"/>
                  </a:moveTo>
                  <a:lnTo>
                    <a:pt x="386565" y="55412"/>
                  </a:lnTo>
                  <a:lnTo>
                    <a:pt x="319192" y="71544"/>
                  </a:lnTo>
                  <a:lnTo>
                    <a:pt x="266962" y="99458"/>
                  </a:lnTo>
                  <a:lnTo>
                    <a:pt x="226791" y="135833"/>
                  </a:lnTo>
                  <a:lnTo>
                    <a:pt x="197790" y="179424"/>
                  </a:lnTo>
                  <a:lnTo>
                    <a:pt x="177704" y="227028"/>
                  </a:lnTo>
                  <a:lnTo>
                    <a:pt x="165685" y="277716"/>
                  </a:lnTo>
                  <a:lnTo>
                    <a:pt x="158884" y="329116"/>
                  </a:lnTo>
                  <a:lnTo>
                    <a:pt x="156373" y="380437"/>
                  </a:lnTo>
                  <a:lnTo>
                    <a:pt x="155424" y="428357"/>
                  </a:lnTo>
                  <a:lnTo>
                    <a:pt x="155306" y="450835"/>
                  </a:lnTo>
                  <a:lnTo>
                    <a:pt x="155345" y="470367"/>
                  </a:lnTo>
                  <a:lnTo>
                    <a:pt x="155662" y="509905"/>
                  </a:lnTo>
                  <a:lnTo>
                    <a:pt x="156314" y="549997"/>
                  </a:lnTo>
                  <a:lnTo>
                    <a:pt x="157421" y="590168"/>
                  </a:lnTo>
                  <a:lnTo>
                    <a:pt x="158153" y="610253"/>
                  </a:lnTo>
                  <a:lnTo>
                    <a:pt x="166555" y="596178"/>
                  </a:lnTo>
                  <a:lnTo>
                    <a:pt x="176261" y="582418"/>
                  </a:lnTo>
                  <a:lnTo>
                    <a:pt x="187273" y="568975"/>
                  </a:lnTo>
                  <a:lnTo>
                    <a:pt x="199589" y="555848"/>
                  </a:lnTo>
                  <a:lnTo>
                    <a:pt x="439033" y="317354"/>
                  </a:lnTo>
                  <a:lnTo>
                    <a:pt x="451191" y="303910"/>
                  </a:lnTo>
                  <a:lnTo>
                    <a:pt x="477938" y="257888"/>
                  </a:lnTo>
                  <a:lnTo>
                    <a:pt x="488673" y="210146"/>
                  </a:lnTo>
                  <a:lnTo>
                    <a:pt x="488376" y="195576"/>
                  </a:lnTo>
                  <a:lnTo>
                    <a:pt x="482624" y="145520"/>
                  </a:lnTo>
                  <a:lnTo>
                    <a:pt x="472956" y="100130"/>
                  </a:lnTo>
                  <a:lnTo>
                    <a:pt x="457438" y="62707"/>
                  </a:lnTo>
                  <a:lnTo>
                    <a:pt x="438617" y="51795"/>
                  </a:lnTo>
                  <a:lnTo>
                    <a:pt x="426064" y="51973"/>
                  </a:lnTo>
                  <a:close/>
                </a:path>
                <a:path w="1447164" h="907414">
                  <a:moveTo>
                    <a:pt x="233117" y="855074"/>
                  </a:moveTo>
                  <a:lnTo>
                    <a:pt x="304840" y="845269"/>
                  </a:lnTo>
                  <a:lnTo>
                    <a:pt x="361854" y="823444"/>
                  </a:lnTo>
                  <a:lnTo>
                    <a:pt x="406295" y="791576"/>
                  </a:lnTo>
                  <a:lnTo>
                    <a:pt x="439665" y="751642"/>
                  </a:lnTo>
                  <a:lnTo>
                    <a:pt x="463467" y="705303"/>
                  </a:lnTo>
                  <a:lnTo>
                    <a:pt x="479203" y="654852"/>
                  </a:lnTo>
                  <a:lnTo>
                    <a:pt x="488455" y="602266"/>
                  </a:lnTo>
                  <a:lnTo>
                    <a:pt x="492805" y="549522"/>
                  </a:lnTo>
                  <a:lnTo>
                    <a:pt x="494228" y="498281"/>
                  </a:lnTo>
                  <a:lnTo>
                    <a:pt x="494702" y="450835"/>
                  </a:lnTo>
                  <a:lnTo>
                    <a:pt x="494702" y="323996"/>
                  </a:lnTo>
                  <a:lnTo>
                    <a:pt x="490017" y="331706"/>
                  </a:lnTo>
                  <a:lnTo>
                    <a:pt x="484818" y="339337"/>
                  </a:lnTo>
                  <a:lnTo>
                    <a:pt x="459592" y="369070"/>
                  </a:lnTo>
                  <a:lnTo>
                    <a:pt x="200854" y="628283"/>
                  </a:lnTo>
                  <a:lnTo>
                    <a:pt x="194567" y="635459"/>
                  </a:lnTo>
                  <a:lnTo>
                    <a:pt x="173632" y="677271"/>
                  </a:lnTo>
                  <a:lnTo>
                    <a:pt x="165744" y="712736"/>
                  </a:lnTo>
                  <a:lnTo>
                    <a:pt x="168452" y="730548"/>
                  </a:lnTo>
                  <a:lnTo>
                    <a:pt x="178713" y="781375"/>
                  </a:lnTo>
                  <a:lnTo>
                    <a:pt x="193421" y="824076"/>
                  </a:lnTo>
                  <a:lnTo>
                    <a:pt x="220676" y="853387"/>
                  </a:lnTo>
                  <a:lnTo>
                    <a:pt x="227002" y="855074"/>
                  </a:lnTo>
                  <a:lnTo>
                    <a:pt x="233117" y="855074"/>
                  </a:lnTo>
                  <a:close/>
                </a:path>
                <a:path w="1447164" h="907414">
                  <a:moveTo>
                    <a:pt x="1010507" y="738357"/>
                  </a:moveTo>
                  <a:lnTo>
                    <a:pt x="1300560" y="738357"/>
                  </a:lnTo>
                  <a:lnTo>
                    <a:pt x="1322781" y="737428"/>
                  </a:lnTo>
                  <a:lnTo>
                    <a:pt x="1363900" y="729995"/>
                  </a:lnTo>
                  <a:lnTo>
                    <a:pt x="1400691" y="713745"/>
                  </a:lnTo>
                  <a:lnTo>
                    <a:pt x="1432796" y="680374"/>
                  </a:lnTo>
                  <a:lnTo>
                    <a:pt x="1447010" y="656750"/>
                  </a:lnTo>
                  <a:lnTo>
                    <a:pt x="1410951" y="893980"/>
                  </a:lnTo>
                  <a:lnTo>
                    <a:pt x="794154" y="893980"/>
                  </a:lnTo>
                  <a:lnTo>
                    <a:pt x="788882" y="893980"/>
                  </a:lnTo>
                  <a:lnTo>
                    <a:pt x="785614" y="892293"/>
                  </a:lnTo>
                  <a:lnTo>
                    <a:pt x="784348" y="888919"/>
                  </a:lnTo>
                  <a:lnTo>
                    <a:pt x="783083" y="885334"/>
                  </a:lnTo>
                  <a:lnTo>
                    <a:pt x="784137" y="881855"/>
                  </a:lnTo>
                  <a:lnTo>
                    <a:pt x="787511" y="878481"/>
                  </a:lnTo>
                  <a:lnTo>
                    <a:pt x="825530" y="835050"/>
                  </a:lnTo>
                  <a:lnTo>
                    <a:pt x="861773" y="793746"/>
                  </a:lnTo>
                  <a:lnTo>
                    <a:pt x="896242" y="754568"/>
                  </a:lnTo>
                  <a:lnTo>
                    <a:pt x="928935" y="717516"/>
                  </a:lnTo>
                  <a:lnTo>
                    <a:pt x="959854" y="682591"/>
                  </a:lnTo>
                  <a:lnTo>
                    <a:pt x="988998" y="649791"/>
                  </a:lnTo>
                  <a:lnTo>
                    <a:pt x="1029664" y="603729"/>
                  </a:lnTo>
                  <a:lnTo>
                    <a:pt x="1066573" y="560751"/>
                  </a:lnTo>
                  <a:lnTo>
                    <a:pt x="1099725" y="520857"/>
                  </a:lnTo>
                  <a:lnTo>
                    <a:pt x="1129122" y="484047"/>
                  </a:lnTo>
                  <a:lnTo>
                    <a:pt x="1154862" y="449411"/>
                  </a:lnTo>
                  <a:lnTo>
                    <a:pt x="1177043" y="416357"/>
                  </a:lnTo>
                  <a:lnTo>
                    <a:pt x="1210729" y="354994"/>
                  </a:lnTo>
                  <a:lnTo>
                    <a:pt x="1230656" y="296715"/>
                  </a:lnTo>
                  <a:lnTo>
                    <a:pt x="1237299" y="238277"/>
                  </a:lnTo>
                  <a:lnTo>
                    <a:pt x="1235223" y="207734"/>
                  </a:lnTo>
                  <a:lnTo>
                    <a:pt x="1218617" y="153171"/>
                  </a:lnTo>
                  <a:lnTo>
                    <a:pt x="1186413" y="107623"/>
                  </a:lnTo>
                  <a:lnTo>
                    <a:pt x="1143712" y="73936"/>
                  </a:lnTo>
                  <a:lnTo>
                    <a:pt x="1091917" y="53099"/>
                  </a:lnTo>
                  <a:lnTo>
                    <a:pt x="1035298" y="48197"/>
                  </a:lnTo>
                  <a:lnTo>
                    <a:pt x="1005446" y="51973"/>
                  </a:lnTo>
                  <a:lnTo>
                    <a:pt x="962508" y="65574"/>
                  </a:lnTo>
                  <a:lnTo>
                    <a:pt x="927319" y="88664"/>
                  </a:lnTo>
                  <a:lnTo>
                    <a:pt x="898219" y="120769"/>
                  </a:lnTo>
                  <a:lnTo>
                    <a:pt x="872914" y="161415"/>
                  </a:lnTo>
                  <a:lnTo>
                    <a:pt x="849112" y="209730"/>
                  </a:lnTo>
                  <a:lnTo>
                    <a:pt x="823887" y="265479"/>
                  </a:lnTo>
                  <a:lnTo>
                    <a:pt x="821356" y="271595"/>
                  </a:lnTo>
                  <a:lnTo>
                    <a:pt x="818088" y="274441"/>
                  </a:lnTo>
                  <a:lnTo>
                    <a:pt x="806193" y="243417"/>
                  </a:lnTo>
                  <a:lnTo>
                    <a:pt x="804671" y="222462"/>
                  </a:lnTo>
                  <a:lnTo>
                    <a:pt x="799847" y="180077"/>
                  </a:lnTo>
                  <a:lnTo>
                    <a:pt x="792019" y="137692"/>
                  </a:lnTo>
                  <a:lnTo>
                    <a:pt x="779920" y="95939"/>
                  </a:lnTo>
                  <a:lnTo>
                    <a:pt x="778233" y="88980"/>
                  </a:lnTo>
                  <a:lnTo>
                    <a:pt x="830410" y="59880"/>
                  </a:lnTo>
                  <a:lnTo>
                    <a:pt x="870858" y="43432"/>
                  </a:lnTo>
                  <a:lnTo>
                    <a:pt x="910120" y="29831"/>
                  </a:lnTo>
                  <a:lnTo>
                    <a:pt x="948195" y="19077"/>
                  </a:lnTo>
                  <a:lnTo>
                    <a:pt x="1017624" y="4843"/>
                  </a:lnTo>
                  <a:lnTo>
                    <a:pt x="1075350" y="98"/>
                  </a:lnTo>
                  <a:lnTo>
                    <a:pt x="1102473" y="0"/>
                  </a:lnTo>
                  <a:lnTo>
                    <a:pt x="1129438" y="968"/>
                  </a:lnTo>
                  <a:lnTo>
                    <a:pt x="1182894" y="6108"/>
                  </a:lnTo>
                  <a:lnTo>
                    <a:pt x="1234373" y="17179"/>
                  </a:lnTo>
                  <a:lnTo>
                    <a:pt x="1282531" y="36474"/>
                  </a:lnTo>
                  <a:lnTo>
                    <a:pt x="1325706" y="66444"/>
                  </a:lnTo>
                  <a:lnTo>
                    <a:pt x="1361607" y="110173"/>
                  </a:lnTo>
                  <a:lnTo>
                    <a:pt x="1385488" y="159200"/>
                  </a:lnTo>
                  <a:lnTo>
                    <a:pt x="1395136" y="215819"/>
                  </a:lnTo>
                  <a:lnTo>
                    <a:pt x="1394879" y="246046"/>
                  </a:lnTo>
                  <a:lnTo>
                    <a:pt x="1384282" y="307568"/>
                  </a:lnTo>
                  <a:lnTo>
                    <a:pt x="1360184" y="369702"/>
                  </a:lnTo>
                  <a:lnTo>
                    <a:pt x="1322227" y="427586"/>
                  </a:lnTo>
                  <a:lnTo>
                    <a:pt x="1263888" y="489918"/>
                  </a:lnTo>
                  <a:lnTo>
                    <a:pt x="1228838" y="525562"/>
                  </a:lnTo>
                  <a:lnTo>
                    <a:pt x="1192878" y="561562"/>
                  </a:lnTo>
                  <a:lnTo>
                    <a:pt x="1156008" y="597917"/>
                  </a:lnTo>
                  <a:lnTo>
                    <a:pt x="1119040" y="634095"/>
                  </a:lnTo>
                  <a:lnTo>
                    <a:pt x="1082467" y="669561"/>
                  </a:lnTo>
                  <a:lnTo>
                    <a:pt x="1046289" y="704315"/>
                  </a:lnTo>
                  <a:lnTo>
                    <a:pt x="1010507" y="738357"/>
                  </a:lnTo>
                  <a:close/>
                </a:path>
              </a:pathLst>
            </a:custGeom>
            <a:ln w="485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1333034" y="4443629"/>
            <a:ext cx="1602105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200" b="1" spc="95" dirty="0">
                <a:latin typeface="Cambria" panose="02040503050406030204"/>
                <a:cs typeface="Cambria" panose="02040503050406030204"/>
              </a:rPr>
              <a:t>0</a:t>
            </a:r>
            <a:r>
              <a:rPr sz="10200" b="1" spc="229" dirty="0">
                <a:latin typeface="Cambria" panose="02040503050406030204"/>
                <a:cs typeface="Cambria" panose="02040503050406030204"/>
              </a:rPr>
              <a:t>2</a:t>
            </a:r>
            <a:endParaRPr sz="102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113395" y="4784052"/>
            <a:ext cx="12619990" cy="554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50" b="1" spc="5" dirty="0">
                <a:latin typeface="Palatino Linotype" panose="02040502050505030304"/>
                <a:cs typeface="Palatino Linotype" panose="02040502050505030304"/>
              </a:rPr>
              <a:t>Provide</a:t>
            </a:r>
            <a:r>
              <a:rPr sz="3450" b="1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85" dirty="0">
                <a:latin typeface="Palatino Linotype" panose="02040502050505030304"/>
                <a:cs typeface="Palatino Linotype" panose="02040502050505030304"/>
              </a:rPr>
              <a:t>24/7</a:t>
            </a:r>
            <a:r>
              <a:rPr sz="3450" b="1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35" dirty="0">
                <a:latin typeface="Palatino Linotype" panose="02040502050505030304"/>
                <a:cs typeface="Palatino Linotype" panose="02040502050505030304"/>
              </a:rPr>
              <a:t>assistance,</a:t>
            </a:r>
            <a:r>
              <a:rPr sz="3450" b="1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5" dirty="0">
                <a:latin typeface="Palatino Linotype" panose="02040502050505030304"/>
                <a:cs typeface="Palatino Linotype" panose="02040502050505030304"/>
              </a:rPr>
              <a:t>resolving</a:t>
            </a:r>
            <a:r>
              <a:rPr sz="3450" b="1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70" dirty="0">
                <a:latin typeface="Palatino Linotype" panose="02040502050505030304"/>
                <a:cs typeface="Palatino Linotype" panose="02040502050505030304"/>
              </a:rPr>
              <a:t>queries</a:t>
            </a:r>
            <a:r>
              <a:rPr sz="3450" b="1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5" dirty="0">
                <a:latin typeface="Palatino Linotype" panose="02040502050505030304"/>
                <a:cs typeface="Palatino Linotype" panose="02040502050505030304"/>
              </a:rPr>
              <a:t>promptly</a:t>
            </a:r>
            <a:r>
              <a:rPr sz="3450" b="1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90" dirty="0">
                <a:latin typeface="Palatino Linotype" panose="02040502050505030304"/>
                <a:cs typeface="Palatino Linotype" panose="02040502050505030304"/>
              </a:rPr>
              <a:t>to</a:t>
            </a:r>
            <a:r>
              <a:rPr sz="3450" b="1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55" dirty="0">
                <a:latin typeface="Palatino Linotype" panose="02040502050505030304"/>
                <a:cs typeface="Palatino Linotype" panose="02040502050505030304"/>
              </a:rPr>
              <a:t>enhance</a:t>
            </a:r>
            <a:endParaRPr sz="345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13395" y="5393652"/>
            <a:ext cx="4378960" cy="554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50" b="1" spc="15" dirty="0">
                <a:latin typeface="Palatino Linotype" panose="02040502050505030304"/>
                <a:cs typeface="Palatino Linotype" panose="02040502050505030304"/>
              </a:rPr>
              <a:t>customer</a:t>
            </a:r>
            <a:r>
              <a:rPr sz="3450" b="1" spc="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10" dirty="0">
                <a:latin typeface="Palatino Linotype" panose="02040502050505030304"/>
                <a:cs typeface="Palatino Linotype" panose="02040502050505030304"/>
              </a:rPr>
              <a:t>satisfaction.</a:t>
            </a:r>
            <a:endParaRPr sz="345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267096" y="6270059"/>
            <a:ext cx="15662910" cy="1506220"/>
            <a:chOff x="1267096" y="6270059"/>
            <a:chExt cx="15662910" cy="1506220"/>
          </a:xfrm>
        </p:grpSpPr>
        <p:sp>
          <p:nvSpPr>
            <p:cNvPr id="49" name="object 49"/>
            <p:cNvSpPr/>
            <p:nvPr/>
          </p:nvSpPr>
          <p:spPr>
            <a:xfrm>
              <a:off x="1304590" y="6308159"/>
              <a:ext cx="15587980" cy="1430655"/>
            </a:xfrm>
            <a:custGeom>
              <a:avLst/>
              <a:gdLst/>
              <a:ahLst/>
              <a:cxnLst/>
              <a:rect l="l" t="t" r="r" b="b"/>
              <a:pathLst>
                <a:path w="15587980" h="1430654">
                  <a:moveTo>
                    <a:pt x="15587811" y="1430051"/>
                  </a:moveTo>
                  <a:lnTo>
                    <a:pt x="0" y="1430051"/>
                  </a:lnTo>
                  <a:lnTo>
                    <a:pt x="0" y="0"/>
                  </a:lnTo>
                  <a:lnTo>
                    <a:pt x="15587811" y="0"/>
                  </a:lnTo>
                  <a:lnTo>
                    <a:pt x="15587811" y="1430051"/>
                  </a:lnTo>
                  <a:close/>
                </a:path>
              </a:pathLst>
            </a:custGeom>
            <a:solidFill>
              <a:srgbClr val="D0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305196" y="6308159"/>
              <a:ext cx="15586710" cy="1430020"/>
            </a:xfrm>
            <a:custGeom>
              <a:avLst/>
              <a:gdLst/>
              <a:ahLst/>
              <a:cxnLst/>
              <a:rect l="l" t="t" r="r" b="b"/>
              <a:pathLst>
                <a:path w="15586710" h="1430020">
                  <a:moveTo>
                    <a:pt x="0" y="0"/>
                  </a:moveTo>
                  <a:lnTo>
                    <a:pt x="15586598" y="0"/>
                  </a:lnTo>
                  <a:lnTo>
                    <a:pt x="15586598" y="1429940"/>
                  </a:lnTo>
                  <a:lnTo>
                    <a:pt x="0" y="1429940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477762" y="6487424"/>
              <a:ext cx="1399540" cy="1109345"/>
            </a:xfrm>
            <a:custGeom>
              <a:avLst/>
              <a:gdLst/>
              <a:ahLst/>
              <a:cxnLst/>
              <a:rect l="l" t="t" r="r" b="b"/>
              <a:pathLst>
                <a:path w="1399539" h="1109345">
                  <a:moveTo>
                    <a:pt x="309217" y="0"/>
                  </a:moveTo>
                  <a:lnTo>
                    <a:pt x="361387" y="2744"/>
                  </a:lnTo>
                  <a:lnTo>
                    <a:pt x="408405" y="10979"/>
                  </a:lnTo>
                  <a:lnTo>
                    <a:pt x="450272" y="24702"/>
                  </a:lnTo>
                  <a:lnTo>
                    <a:pt x="486988" y="43916"/>
                  </a:lnTo>
                  <a:lnTo>
                    <a:pt x="518947" y="68882"/>
                  </a:lnTo>
                  <a:lnTo>
                    <a:pt x="546244" y="100164"/>
                  </a:lnTo>
                  <a:lnTo>
                    <a:pt x="568879" y="137764"/>
                  </a:lnTo>
                  <a:lnTo>
                    <a:pt x="586852" y="181680"/>
                  </a:lnTo>
                  <a:lnTo>
                    <a:pt x="598222" y="221686"/>
                  </a:lnTo>
                  <a:lnTo>
                    <a:pt x="607065" y="266384"/>
                  </a:lnTo>
                  <a:lnTo>
                    <a:pt x="613382" y="315775"/>
                  </a:lnTo>
                  <a:lnTo>
                    <a:pt x="617172" y="369858"/>
                  </a:lnTo>
                  <a:lnTo>
                    <a:pt x="618435" y="428633"/>
                  </a:lnTo>
                  <a:lnTo>
                    <a:pt x="616751" y="484786"/>
                  </a:lnTo>
                  <a:lnTo>
                    <a:pt x="611697" y="537016"/>
                  </a:lnTo>
                  <a:lnTo>
                    <a:pt x="603275" y="585324"/>
                  </a:lnTo>
                  <a:lnTo>
                    <a:pt x="591484" y="629709"/>
                  </a:lnTo>
                  <a:lnTo>
                    <a:pt x="576324" y="670172"/>
                  </a:lnTo>
                  <a:lnTo>
                    <a:pt x="553689" y="715160"/>
                  </a:lnTo>
                  <a:lnTo>
                    <a:pt x="527595" y="754169"/>
                  </a:lnTo>
                  <a:lnTo>
                    <a:pt x="498042" y="787200"/>
                  </a:lnTo>
                  <a:lnTo>
                    <a:pt x="465029" y="814253"/>
                  </a:lnTo>
                  <a:lnTo>
                    <a:pt x="429235" y="835309"/>
                  </a:lnTo>
                  <a:lnTo>
                    <a:pt x="391335" y="850349"/>
                  </a:lnTo>
                  <a:lnTo>
                    <a:pt x="351329" y="859372"/>
                  </a:lnTo>
                  <a:lnTo>
                    <a:pt x="309217" y="862380"/>
                  </a:lnTo>
                  <a:lnTo>
                    <a:pt x="252123" y="859372"/>
                  </a:lnTo>
                  <a:lnTo>
                    <a:pt x="201758" y="850349"/>
                  </a:lnTo>
                  <a:lnTo>
                    <a:pt x="158124" y="835309"/>
                  </a:lnTo>
                  <a:lnTo>
                    <a:pt x="121220" y="814253"/>
                  </a:lnTo>
                  <a:lnTo>
                    <a:pt x="90182" y="787200"/>
                  </a:lnTo>
                  <a:lnTo>
                    <a:pt x="64144" y="754169"/>
                  </a:lnTo>
                  <a:lnTo>
                    <a:pt x="43107" y="715160"/>
                  </a:lnTo>
                  <a:lnTo>
                    <a:pt x="27071" y="670172"/>
                  </a:lnTo>
                  <a:lnTo>
                    <a:pt x="17325" y="629709"/>
                  </a:lnTo>
                  <a:lnTo>
                    <a:pt x="9745" y="585324"/>
                  </a:lnTo>
                  <a:lnTo>
                    <a:pt x="4331" y="537016"/>
                  </a:lnTo>
                  <a:lnTo>
                    <a:pt x="1082" y="484786"/>
                  </a:lnTo>
                  <a:lnTo>
                    <a:pt x="0" y="428633"/>
                  </a:lnTo>
                  <a:lnTo>
                    <a:pt x="1672" y="369858"/>
                  </a:lnTo>
                  <a:lnTo>
                    <a:pt x="6689" y="315775"/>
                  </a:lnTo>
                  <a:lnTo>
                    <a:pt x="15051" y="266384"/>
                  </a:lnTo>
                  <a:lnTo>
                    <a:pt x="26758" y="221686"/>
                  </a:lnTo>
                  <a:lnTo>
                    <a:pt x="41810" y="181680"/>
                  </a:lnTo>
                  <a:lnTo>
                    <a:pt x="64483" y="137764"/>
                  </a:lnTo>
                  <a:lnTo>
                    <a:pt x="90689" y="100164"/>
                  </a:lnTo>
                  <a:lnTo>
                    <a:pt x="120431" y="68882"/>
                  </a:lnTo>
                  <a:lnTo>
                    <a:pt x="153706" y="43916"/>
                  </a:lnTo>
                  <a:lnTo>
                    <a:pt x="189820" y="24702"/>
                  </a:lnTo>
                  <a:lnTo>
                    <a:pt x="227777" y="10979"/>
                  </a:lnTo>
                  <a:lnTo>
                    <a:pt x="267576" y="2744"/>
                  </a:lnTo>
                  <a:lnTo>
                    <a:pt x="309217" y="0"/>
                  </a:lnTo>
                  <a:close/>
                </a:path>
                <a:path w="1399539" h="1109345">
                  <a:moveTo>
                    <a:pt x="405171" y="49330"/>
                  </a:moveTo>
                  <a:lnTo>
                    <a:pt x="333732" y="58805"/>
                  </a:lnTo>
                  <a:lnTo>
                    <a:pt x="277032" y="80011"/>
                  </a:lnTo>
                  <a:lnTo>
                    <a:pt x="233417" y="110843"/>
                  </a:lnTo>
                  <a:lnTo>
                    <a:pt x="200630" y="149194"/>
                  </a:lnTo>
                  <a:lnTo>
                    <a:pt x="177544" y="192734"/>
                  </a:lnTo>
                  <a:lnTo>
                    <a:pt x="162429" y="239734"/>
                  </a:lnTo>
                  <a:lnTo>
                    <a:pt x="153781" y="288387"/>
                  </a:lnTo>
                  <a:lnTo>
                    <a:pt x="149495" y="337492"/>
                  </a:lnTo>
                  <a:lnTo>
                    <a:pt x="148141" y="384943"/>
                  </a:lnTo>
                  <a:lnTo>
                    <a:pt x="147690" y="428633"/>
                  </a:lnTo>
                  <a:lnTo>
                    <a:pt x="147728" y="447207"/>
                  </a:lnTo>
                  <a:lnTo>
                    <a:pt x="148292" y="503832"/>
                  </a:lnTo>
                  <a:lnTo>
                    <a:pt x="149119" y="542033"/>
                  </a:lnTo>
                  <a:lnTo>
                    <a:pt x="150397" y="580234"/>
                  </a:lnTo>
                  <a:lnTo>
                    <a:pt x="158387" y="566849"/>
                  </a:lnTo>
                  <a:lnTo>
                    <a:pt x="167618" y="553764"/>
                  </a:lnTo>
                  <a:lnTo>
                    <a:pt x="178089" y="540980"/>
                  </a:lnTo>
                  <a:lnTo>
                    <a:pt x="189801" y="528497"/>
                  </a:lnTo>
                  <a:lnTo>
                    <a:pt x="417504" y="301697"/>
                  </a:lnTo>
                  <a:lnTo>
                    <a:pt x="429066" y="288914"/>
                  </a:lnTo>
                  <a:lnTo>
                    <a:pt x="454502" y="245148"/>
                  </a:lnTo>
                  <a:lnTo>
                    <a:pt x="464710" y="199747"/>
                  </a:lnTo>
                  <a:lnTo>
                    <a:pt x="464428" y="185891"/>
                  </a:lnTo>
                  <a:lnTo>
                    <a:pt x="458957" y="138290"/>
                  </a:lnTo>
                  <a:lnTo>
                    <a:pt x="449764" y="95126"/>
                  </a:lnTo>
                  <a:lnTo>
                    <a:pt x="435006" y="59538"/>
                  </a:lnTo>
                  <a:lnTo>
                    <a:pt x="417109" y="49161"/>
                  </a:lnTo>
                  <a:lnTo>
                    <a:pt x="405171" y="49330"/>
                  </a:lnTo>
                  <a:close/>
                </a:path>
                <a:path w="1399539" h="1109345">
                  <a:moveTo>
                    <a:pt x="221686" y="813050"/>
                  </a:moveTo>
                  <a:lnTo>
                    <a:pt x="289891" y="803725"/>
                  </a:lnTo>
                  <a:lnTo>
                    <a:pt x="344110" y="782970"/>
                  </a:lnTo>
                  <a:lnTo>
                    <a:pt x="386371" y="752665"/>
                  </a:lnTo>
                  <a:lnTo>
                    <a:pt x="418105" y="714690"/>
                  </a:lnTo>
                  <a:lnTo>
                    <a:pt x="440740" y="670623"/>
                  </a:lnTo>
                  <a:lnTo>
                    <a:pt x="455705" y="622646"/>
                  </a:lnTo>
                  <a:lnTo>
                    <a:pt x="464503" y="572639"/>
                  </a:lnTo>
                  <a:lnTo>
                    <a:pt x="468639" y="522481"/>
                  </a:lnTo>
                  <a:lnTo>
                    <a:pt x="469993" y="473753"/>
                  </a:lnTo>
                  <a:lnTo>
                    <a:pt x="470444" y="428633"/>
                  </a:lnTo>
                  <a:lnTo>
                    <a:pt x="470444" y="308014"/>
                  </a:lnTo>
                  <a:lnTo>
                    <a:pt x="465988" y="315346"/>
                  </a:lnTo>
                  <a:lnTo>
                    <a:pt x="461044" y="322603"/>
                  </a:lnTo>
                  <a:lnTo>
                    <a:pt x="430513" y="357758"/>
                  </a:lnTo>
                  <a:lnTo>
                    <a:pt x="191005" y="597380"/>
                  </a:lnTo>
                  <a:lnTo>
                    <a:pt x="185026" y="604204"/>
                  </a:lnTo>
                  <a:lnTo>
                    <a:pt x="165117" y="643965"/>
                  </a:lnTo>
                  <a:lnTo>
                    <a:pt x="157616" y="677692"/>
                  </a:lnTo>
                  <a:lnTo>
                    <a:pt x="160192" y="694630"/>
                  </a:lnTo>
                  <a:lnTo>
                    <a:pt x="169949" y="742965"/>
                  </a:lnTo>
                  <a:lnTo>
                    <a:pt x="183936" y="783572"/>
                  </a:lnTo>
                  <a:lnTo>
                    <a:pt x="215870" y="813050"/>
                  </a:lnTo>
                  <a:lnTo>
                    <a:pt x="221686" y="813050"/>
                  </a:lnTo>
                  <a:close/>
                </a:path>
                <a:path w="1399539" h="1109345">
                  <a:moveTo>
                    <a:pt x="1190149" y="405171"/>
                  </a:moveTo>
                  <a:lnTo>
                    <a:pt x="1227467" y="415774"/>
                  </a:lnTo>
                  <a:lnTo>
                    <a:pt x="1289581" y="448260"/>
                  </a:lnTo>
                  <a:lnTo>
                    <a:pt x="1335603" y="494959"/>
                  </a:lnTo>
                  <a:lnTo>
                    <a:pt x="1368239" y="551809"/>
                  </a:lnTo>
                  <a:lnTo>
                    <a:pt x="1388336" y="617777"/>
                  </a:lnTo>
                  <a:lnTo>
                    <a:pt x="1398262" y="689818"/>
                  </a:lnTo>
                  <a:lnTo>
                    <a:pt x="1399503" y="727925"/>
                  </a:lnTo>
                  <a:lnTo>
                    <a:pt x="1396570" y="784587"/>
                  </a:lnTo>
                  <a:lnTo>
                    <a:pt x="1387772" y="837264"/>
                  </a:lnTo>
                  <a:lnTo>
                    <a:pt x="1373108" y="885955"/>
                  </a:lnTo>
                  <a:lnTo>
                    <a:pt x="1352579" y="930661"/>
                  </a:lnTo>
                  <a:lnTo>
                    <a:pt x="1327049" y="971043"/>
                  </a:lnTo>
                  <a:lnTo>
                    <a:pt x="1297082" y="1006462"/>
                  </a:lnTo>
                  <a:lnTo>
                    <a:pt x="1262678" y="1036917"/>
                  </a:lnTo>
                  <a:lnTo>
                    <a:pt x="1223838" y="1062410"/>
                  </a:lnTo>
                  <a:lnTo>
                    <a:pt x="1181426" y="1082676"/>
                  </a:lnTo>
                  <a:lnTo>
                    <a:pt x="1136006" y="1097151"/>
                  </a:lnTo>
                  <a:lnTo>
                    <a:pt x="1087578" y="1105837"/>
                  </a:lnTo>
                  <a:lnTo>
                    <a:pt x="1036142" y="1108732"/>
                  </a:lnTo>
                  <a:lnTo>
                    <a:pt x="979103" y="1105987"/>
                  </a:lnTo>
                  <a:lnTo>
                    <a:pt x="927705" y="1097753"/>
                  </a:lnTo>
                  <a:lnTo>
                    <a:pt x="881946" y="1084029"/>
                  </a:lnTo>
                  <a:lnTo>
                    <a:pt x="841828" y="1064816"/>
                  </a:lnTo>
                  <a:lnTo>
                    <a:pt x="807782" y="1041354"/>
                  </a:lnTo>
                  <a:lnTo>
                    <a:pt x="779939" y="1014583"/>
                  </a:lnTo>
                  <a:lnTo>
                    <a:pt x="742866" y="951115"/>
                  </a:lnTo>
                  <a:lnTo>
                    <a:pt x="741262" y="946102"/>
                  </a:lnTo>
                  <a:lnTo>
                    <a:pt x="741663" y="940788"/>
                  </a:lnTo>
                  <a:lnTo>
                    <a:pt x="765275" y="899980"/>
                  </a:lnTo>
                  <a:lnTo>
                    <a:pt x="794603" y="863584"/>
                  </a:lnTo>
                  <a:lnTo>
                    <a:pt x="827615" y="829067"/>
                  </a:lnTo>
                  <a:lnTo>
                    <a:pt x="859876" y="799514"/>
                  </a:lnTo>
                  <a:lnTo>
                    <a:pt x="856040" y="835046"/>
                  </a:lnTo>
                  <a:lnTo>
                    <a:pt x="855664" y="868848"/>
                  </a:lnTo>
                  <a:lnTo>
                    <a:pt x="865290" y="931263"/>
                  </a:lnTo>
                  <a:lnTo>
                    <a:pt x="888526" y="984278"/>
                  </a:lnTo>
                  <a:lnTo>
                    <a:pt x="924547" y="1024810"/>
                  </a:lnTo>
                  <a:lnTo>
                    <a:pt x="972373" y="1050754"/>
                  </a:lnTo>
                  <a:lnTo>
                    <a:pt x="1031028" y="1059402"/>
                  </a:lnTo>
                  <a:lnTo>
                    <a:pt x="1056239" y="1057672"/>
                  </a:lnTo>
                  <a:lnTo>
                    <a:pt x="1102712" y="1043835"/>
                  </a:lnTo>
                  <a:lnTo>
                    <a:pt x="1143902" y="1016689"/>
                  </a:lnTo>
                  <a:lnTo>
                    <a:pt x="1178794" y="979390"/>
                  </a:lnTo>
                  <a:lnTo>
                    <a:pt x="1207050" y="932992"/>
                  </a:lnTo>
                  <a:lnTo>
                    <a:pt x="1228557" y="879751"/>
                  </a:lnTo>
                  <a:lnTo>
                    <a:pt x="1243352" y="820532"/>
                  </a:lnTo>
                  <a:lnTo>
                    <a:pt x="1250872" y="759170"/>
                  </a:lnTo>
                  <a:lnTo>
                    <a:pt x="1251812" y="727925"/>
                  </a:lnTo>
                  <a:lnTo>
                    <a:pt x="1251192" y="703504"/>
                  </a:lnTo>
                  <a:lnTo>
                    <a:pt x="1246229" y="651617"/>
                  </a:lnTo>
                  <a:lnTo>
                    <a:pt x="1235889" y="596421"/>
                  </a:lnTo>
                  <a:lnTo>
                    <a:pt x="1217691" y="543330"/>
                  </a:lnTo>
                  <a:lnTo>
                    <a:pt x="1190675" y="494282"/>
                  </a:lnTo>
                  <a:lnTo>
                    <a:pt x="1151572" y="454577"/>
                  </a:lnTo>
                  <a:lnTo>
                    <a:pt x="1127283" y="438559"/>
                  </a:lnTo>
                  <a:lnTo>
                    <a:pt x="1078667" y="462304"/>
                  </a:lnTo>
                  <a:lnTo>
                    <a:pt x="1033886" y="480596"/>
                  </a:lnTo>
                  <a:lnTo>
                    <a:pt x="992940" y="493436"/>
                  </a:lnTo>
                  <a:lnTo>
                    <a:pt x="955829" y="500824"/>
                  </a:lnTo>
                  <a:lnTo>
                    <a:pt x="923475" y="502422"/>
                  </a:lnTo>
                  <a:lnTo>
                    <a:pt x="896497" y="497891"/>
                  </a:lnTo>
                  <a:lnTo>
                    <a:pt x="874897" y="487232"/>
                  </a:lnTo>
                  <a:lnTo>
                    <a:pt x="858672" y="470444"/>
                  </a:lnTo>
                  <a:lnTo>
                    <a:pt x="857068" y="468037"/>
                  </a:lnTo>
                  <a:lnTo>
                    <a:pt x="857068" y="464829"/>
                  </a:lnTo>
                  <a:lnTo>
                    <a:pt x="858672" y="460818"/>
                  </a:lnTo>
                  <a:lnTo>
                    <a:pt x="912816" y="356142"/>
                  </a:lnTo>
                  <a:lnTo>
                    <a:pt x="920241" y="374866"/>
                  </a:lnTo>
                  <a:lnTo>
                    <a:pt x="930187" y="390432"/>
                  </a:lnTo>
                  <a:lnTo>
                    <a:pt x="942651" y="402840"/>
                  </a:lnTo>
                  <a:lnTo>
                    <a:pt x="957634" y="412089"/>
                  </a:lnTo>
                  <a:lnTo>
                    <a:pt x="974704" y="418199"/>
                  </a:lnTo>
                  <a:lnTo>
                    <a:pt x="993128" y="421189"/>
                  </a:lnTo>
                  <a:lnTo>
                    <a:pt x="1012905" y="421057"/>
                  </a:lnTo>
                  <a:lnTo>
                    <a:pt x="1055938" y="411150"/>
                  </a:lnTo>
                  <a:lnTo>
                    <a:pt x="1099403" y="387687"/>
                  </a:lnTo>
                  <a:lnTo>
                    <a:pt x="1141401" y="350915"/>
                  </a:lnTo>
                  <a:lnTo>
                    <a:pt x="1171331" y="309405"/>
                  </a:lnTo>
                  <a:lnTo>
                    <a:pt x="1187536" y="265640"/>
                  </a:lnTo>
                  <a:lnTo>
                    <a:pt x="1195206" y="219618"/>
                  </a:lnTo>
                  <a:lnTo>
                    <a:pt x="1196165" y="195817"/>
                  </a:lnTo>
                  <a:lnTo>
                    <a:pt x="1193119" y="162166"/>
                  </a:lnTo>
                  <a:lnTo>
                    <a:pt x="1168755" y="107722"/>
                  </a:lnTo>
                  <a:lnTo>
                    <a:pt x="1121925" y="70480"/>
                  </a:lnTo>
                  <a:lnTo>
                    <a:pt x="1063119" y="51680"/>
                  </a:lnTo>
                  <a:lnTo>
                    <a:pt x="1029825" y="49330"/>
                  </a:lnTo>
                  <a:lnTo>
                    <a:pt x="1004652" y="51135"/>
                  </a:lnTo>
                  <a:lnTo>
                    <a:pt x="958480" y="65573"/>
                  </a:lnTo>
                  <a:lnTo>
                    <a:pt x="917816" y="93547"/>
                  </a:lnTo>
                  <a:lnTo>
                    <a:pt x="882322" y="129642"/>
                  </a:lnTo>
                  <a:lnTo>
                    <a:pt x="851867" y="172055"/>
                  </a:lnTo>
                  <a:lnTo>
                    <a:pt x="825096" y="216272"/>
                  </a:lnTo>
                  <a:lnTo>
                    <a:pt x="812149" y="243042"/>
                  </a:lnTo>
                  <a:lnTo>
                    <a:pt x="810746" y="244747"/>
                  </a:lnTo>
                  <a:lnTo>
                    <a:pt x="808740" y="243945"/>
                  </a:lnTo>
                  <a:lnTo>
                    <a:pt x="806735" y="243143"/>
                  </a:lnTo>
                  <a:lnTo>
                    <a:pt x="805732" y="241037"/>
                  </a:lnTo>
                  <a:lnTo>
                    <a:pt x="805732" y="237628"/>
                  </a:lnTo>
                  <a:lnTo>
                    <a:pt x="806014" y="218979"/>
                  </a:lnTo>
                  <a:lnTo>
                    <a:pt x="805657" y="200029"/>
                  </a:lnTo>
                  <a:lnTo>
                    <a:pt x="803025" y="161226"/>
                  </a:lnTo>
                  <a:lnTo>
                    <a:pt x="790674" y="107703"/>
                  </a:lnTo>
                  <a:lnTo>
                    <a:pt x="783473" y="92344"/>
                  </a:lnTo>
                  <a:lnTo>
                    <a:pt x="782671" y="87331"/>
                  </a:lnTo>
                  <a:lnTo>
                    <a:pt x="826262" y="59031"/>
                  </a:lnTo>
                  <a:lnTo>
                    <a:pt x="874615" y="39404"/>
                  </a:lnTo>
                  <a:lnTo>
                    <a:pt x="928758" y="22860"/>
                  </a:lnTo>
                  <a:lnTo>
                    <a:pt x="985307" y="10527"/>
                  </a:lnTo>
                  <a:lnTo>
                    <a:pt x="1041180" y="2631"/>
                  </a:lnTo>
                  <a:lnTo>
                    <a:pt x="1092691" y="0"/>
                  </a:lnTo>
                  <a:lnTo>
                    <a:pt x="1127546" y="1391"/>
                  </a:lnTo>
                  <a:lnTo>
                    <a:pt x="1191615" y="12520"/>
                  </a:lnTo>
                  <a:lnTo>
                    <a:pt x="1247770" y="34572"/>
                  </a:lnTo>
                  <a:lnTo>
                    <a:pt x="1292739" y="67209"/>
                  </a:lnTo>
                  <a:lnTo>
                    <a:pt x="1325376" y="110279"/>
                  </a:lnTo>
                  <a:lnTo>
                    <a:pt x="1342070" y="163219"/>
                  </a:lnTo>
                  <a:lnTo>
                    <a:pt x="1344156" y="193411"/>
                  </a:lnTo>
                  <a:lnTo>
                    <a:pt x="1341600" y="230710"/>
                  </a:lnTo>
                  <a:lnTo>
                    <a:pt x="1321146" y="292674"/>
                  </a:lnTo>
                  <a:lnTo>
                    <a:pt x="1280952" y="339635"/>
                  </a:lnTo>
                  <a:lnTo>
                    <a:pt x="1224402" y="383552"/>
                  </a:lnTo>
                  <a:lnTo>
                    <a:pt x="1190149" y="405171"/>
                  </a:lnTo>
                  <a:close/>
                </a:path>
              </a:pathLst>
            </a:custGeom>
            <a:ln w="46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1403399" y="6092714"/>
            <a:ext cx="1548765" cy="1504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700" b="1" spc="90" dirty="0">
                <a:latin typeface="Cambria" panose="02040503050406030204"/>
                <a:cs typeface="Cambria" panose="02040503050406030204"/>
              </a:rPr>
              <a:t>0</a:t>
            </a:r>
            <a:r>
              <a:rPr sz="9700" b="1" spc="405" dirty="0">
                <a:latin typeface="Cambria" panose="02040503050406030204"/>
                <a:cs typeface="Cambria" panose="02040503050406030204"/>
              </a:rPr>
              <a:t>3</a:t>
            </a:r>
            <a:endParaRPr sz="97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235940" y="6410633"/>
            <a:ext cx="12492990" cy="554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50" b="1" spc="-15" dirty="0">
                <a:latin typeface="Palatino Linotype" panose="02040502050505030304"/>
                <a:cs typeface="Palatino Linotype" panose="02040502050505030304"/>
              </a:rPr>
              <a:t>Personalize</a:t>
            </a:r>
            <a:r>
              <a:rPr sz="3450" b="1" spc="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35" dirty="0">
                <a:latin typeface="Palatino Linotype" panose="02040502050505030304"/>
                <a:cs typeface="Palatino Linotype" panose="02040502050505030304"/>
              </a:rPr>
              <a:t>interactions,</a:t>
            </a:r>
            <a:r>
              <a:rPr sz="3450" b="1" spc="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65" dirty="0">
                <a:latin typeface="Palatino Linotype" panose="02040502050505030304"/>
                <a:cs typeface="Palatino Linotype" panose="02040502050505030304"/>
              </a:rPr>
              <a:t>making </a:t>
            </a:r>
            <a:r>
              <a:rPr sz="3450" b="1" spc="35" dirty="0">
                <a:latin typeface="Palatino Linotype" panose="02040502050505030304"/>
                <a:cs typeface="Palatino Linotype" panose="02040502050505030304"/>
              </a:rPr>
              <a:t>banking</a:t>
            </a:r>
            <a:r>
              <a:rPr sz="3450" b="1" spc="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50" dirty="0">
                <a:latin typeface="Palatino Linotype" panose="02040502050505030304"/>
                <a:cs typeface="Palatino Linotype" panose="02040502050505030304"/>
              </a:rPr>
              <a:t>services</a:t>
            </a:r>
            <a:r>
              <a:rPr sz="3450" b="1" spc="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65" dirty="0">
                <a:latin typeface="Palatino Linotype" panose="02040502050505030304"/>
                <a:cs typeface="Palatino Linotype" panose="02040502050505030304"/>
              </a:rPr>
              <a:t>more </a:t>
            </a:r>
            <a:r>
              <a:rPr sz="3450" b="1" spc="40" dirty="0">
                <a:latin typeface="Palatino Linotype" panose="02040502050505030304"/>
                <a:cs typeface="Palatino Linotype" panose="02040502050505030304"/>
              </a:rPr>
              <a:t>user-</a:t>
            </a:r>
            <a:endParaRPr sz="345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17473" y="7020234"/>
            <a:ext cx="4671060" cy="554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50" b="1" spc="-35" dirty="0">
                <a:latin typeface="Palatino Linotype" panose="02040502050505030304"/>
                <a:cs typeface="Palatino Linotype" panose="02040502050505030304"/>
              </a:rPr>
              <a:t>friendly</a:t>
            </a:r>
            <a:r>
              <a:rPr sz="3450" b="1" spc="3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10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3450" b="1" spc="3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40" dirty="0">
                <a:latin typeface="Palatino Linotype" panose="02040502050505030304"/>
                <a:cs typeface="Palatino Linotype" panose="02040502050505030304"/>
              </a:rPr>
              <a:t>accessible.</a:t>
            </a:r>
            <a:endParaRPr sz="345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477762" y="8184176"/>
            <a:ext cx="1411605" cy="1096645"/>
          </a:xfrm>
          <a:custGeom>
            <a:avLst/>
            <a:gdLst/>
            <a:ahLst/>
            <a:cxnLst/>
            <a:rect l="l" t="t" r="r" b="b"/>
            <a:pathLst>
              <a:path w="1411605" h="1096645">
                <a:moveTo>
                  <a:pt x="309217" y="0"/>
                </a:moveTo>
                <a:lnTo>
                  <a:pt x="361387" y="2744"/>
                </a:lnTo>
                <a:lnTo>
                  <a:pt x="408405" y="10979"/>
                </a:lnTo>
                <a:lnTo>
                  <a:pt x="450272" y="24702"/>
                </a:lnTo>
                <a:lnTo>
                  <a:pt x="486988" y="43916"/>
                </a:lnTo>
                <a:lnTo>
                  <a:pt x="518947" y="68882"/>
                </a:lnTo>
                <a:lnTo>
                  <a:pt x="546244" y="100164"/>
                </a:lnTo>
                <a:lnTo>
                  <a:pt x="568879" y="137764"/>
                </a:lnTo>
                <a:lnTo>
                  <a:pt x="586852" y="181680"/>
                </a:lnTo>
                <a:lnTo>
                  <a:pt x="598222" y="221686"/>
                </a:lnTo>
                <a:lnTo>
                  <a:pt x="607065" y="266384"/>
                </a:lnTo>
                <a:lnTo>
                  <a:pt x="613382" y="315775"/>
                </a:lnTo>
                <a:lnTo>
                  <a:pt x="617172" y="369858"/>
                </a:lnTo>
                <a:lnTo>
                  <a:pt x="618435" y="428633"/>
                </a:lnTo>
                <a:lnTo>
                  <a:pt x="616751" y="484786"/>
                </a:lnTo>
                <a:lnTo>
                  <a:pt x="611697" y="537016"/>
                </a:lnTo>
                <a:lnTo>
                  <a:pt x="603275" y="585324"/>
                </a:lnTo>
                <a:lnTo>
                  <a:pt x="591484" y="629709"/>
                </a:lnTo>
                <a:lnTo>
                  <a:pt x="576324" y="670172"/>
                </a:lnTo>
                <a:lnTo>
                  <a:pt x="553689" y="715160"/>
                </a:lnTo>
                <a:lnTo>
                  <a:pt x="527595" y="754169"/>
                </a:lnTo>
                <a:lnTo>
                  <a:pt x="498042" y="787200"/>
                </a:lnTo>
                <a:lnTo>
                  <a:pt x="465029" y="814253"/>
                </a:lnTo>
                <a:lnTo>
                  <a:pt x="429235" y="835309"/>
                </a:lnTo>
                <a:lnTo>
                  <a:pt x="391335" y="850349"/>
                </a:lnTo>
                <a:lnTo>
                  <a:pt x="351329" y="859372"/>
                </a:lnTo>
                <a:lnTo>
                  <a:pt x="309217" y="862380"/>
                </a:lnTo>
                <a:lnTo>
                  <a:pt x="252123" y="859372"/>
                </a:lnTo>
                <a:lnTo>
                  <a:pt x="201758" y="850349"/>
                </a:lnTo>
                <a:lnTo>
                  <a:pt x="158124" y="835309"/>
                </a:lnTo>
                <a:lnTo>
                  <a:pt x="121220" y="814253"/>
                </a:lnTo>
                <a:lnTo>
                  <a:pt x="90182" y="787200"/>
                </a:lnTo>
                <a:lnTo>
                  <a:pt x="64144" y="754169"/>
                </a:lnTo>
                <a:lnTo>
                  <a:pt x="43107" y="715160"/>
                </a:lnTo>
                <a:lnTo>
                  <a:pt x="27071" y="670172"/>
                </a:lnTo>
                <a:lnTo>
                  <a:pt x="17325" y="629709"/>
                </a:lnTo>
                <a:lnTo>
                  <a:pt x="9745" y="585324"/>
                </a:lnTo>
                <a:lnTo>
                  <a:pt x="4331" y="537016"/>
                </a:lnTo>
                <a:lnTo>
                  <a:pt x="1082" y="484786"/>
                </a:lnTo>
                <a:lnTo>
                  <a:pt x="0" y="428633"/>
                </a:lnTo>
                <a:lnTo>
                  <a:pt x="1672" y="369858"/>
                </a:lnTo>
                <a:lnTo>
                  <a:pt x="6689" y="315775"/>
                </a:lnTo>
                <a:lnTo>
                  <a:pt x="15051" y="266384"/>
                </a:lnTo>
                <a:lnTo>
                  <a:pt x="26758" y="221686"/>
                </a:lnTo>
                <a:lnTo>
                  <a:pt x="41810" y="181680"/>
                </a:lnTo>
                <a:lnTo>
                  <a:pt x="64483" y="137764"/>
                </a:lnTo>
                <a:lnTo>
                  <a:pt x="90689" y="100164"/>
                </a:lnTo>
                <a:lnTo>
                  <a:pt x="120431" y="68882"/>
                </a:lnTo>
                <a:lnTo>
                  <a:pt x="153706" y="43916"/>
                </a:lnTo>
                <a:lnTo>
                  <a:pt x="189820" y="24702"/>
                </a:lnTo>
                <a:lnTo>
                  <a:pt x="227777" y="10979"/>
                </a:lnTo>
                <a:lnTo>
                  <a:pt x="267576" y="2744"/>
                </a:lnTo>
                <a:lnTo>
                  <a:pt x="309217" y="0"/>
                </a:lnTo>
                <a:close/>
              </a:path>
              <a:path w="1411605" h="1096645">
                <a:moveTo>
                  <a:pt x="405171" y="49330"/>
                </a:moveTo>
                <a:lnTo>
                  <a:pt x="333732" y="58805"/>
                </a:lnTo>
                <a:lnTo>
                  <a:pt x="277032" y="80011"/>
                </a:lnTo>
                <a:lnTo>
                  <a:pt x="233417" y="110843"/>
                </a:lnTo>
                <a:lnTo>
                  <a:pt x="200630" y="149194"/>
                </a:lnTo>
                <a:lnTo>
                  <a:pt x="177544" y="192734"/>
                </a:lnTo>
                <a:lnTo>
                  <a:pt x="162429" y="239734"/>
                </a:lnTo>
                <a:lnTo>
                  <a:pt x="153781" y="288387"/>
                </a:lnTo>
                <a:lnTo>
                  <a:pt x="149495" y="337492"/>
                </a:lnTo>
                <a:lnTo>
                  <a:pt x="148141" y="384943"/>
                </a:lnTo>
                <a:lnTo>
                  <a:pt x="147690" y="428633"/>
                </a:lnTo>
                <a:lnTo>
                  <a:pt x="147728" y="447207"/>
                </a:lnTo>
                <a:lnTo>
                  <a:pt x="148292" y="503832"/>
                </a:lnTo>
                <a:lnTo>
                  <a:pt x="149119" y="542033"/>
                </a:lnTo>
                <a:lnTo>
                  <a:pt x="150397" y="580234"/>
                </a:lnTo>
                <a:lnTo>
                  <a:pt x="158387" y="566849"/>
                </a:lnTo>
                <a:lnTo>
                  <a:pt x="167618" y="553764"/>
                </a:lnTo>
                <a:lnTo>
                  <a:pt x="178089" y="540980"/>
                </a:lnTo>
                <a:lnTo>
                  <a:pt x="189801" y="528497"/>
                </a:lnTo>
                <a:lnTo>
                  <a:pt x="417504" y="301697"/>
                </a:lnTo>
                <a:lnTo>
                  <a:pt x="429066" y="288914"/>
                </a:lnTo>
                <a:lnTo>
                  <a:pt x="454502" y="245148"/>
                </a:lnTo>
                <a:lnTo>
                  <a:pt x="464710" y="199747"/>
                </a:lnTo>
                <a:lnTo>
                  <a:pt x="464428" y="185891"/>
                </a:lnTo>
                <a:lnTo>
                  <a:pt x="458957" y="138290"/>
                </a:lnTo>
                <a:lnTo>
                  <a:pt x="449764" y="95126"/>
                </a:lnTo>
                <a:lnTo>
                  <a:pt x="435006" y="59538"/>
                </a:lnTo>
                <a:lnTo>
                  <a:pt x="417109" y="49161"/>
                </a:lnTo>
                <a:lnTo>
                  <a:pt x="405171" y="49330"/>
                </a:lnTo>
                <a:close/>
              </a:path>
              <a:path w="1411605" h="1096645">
                <a:moveTo>
                  <a:pt x="221686" y="813050"/>
                </a:moveTo>
                <a:lnTo>
                  <a:pt x="289891" y="803725"/>
                </a:lnTo>
                <a:lnTo>
                  <a:pt x="344110" y="782970"/>
                </a:lnTo>
                <a:lnTo>
                  <a:pt x="386371" y="752665"/>
                </a:lnTo>
                <a:lnTo>
                  <a:pt x="418105" y="714690"/>
                </a:lnTo>
                <a:lnTo>
                  <a:pt x="440740" y="670623"/>
                </a:lnTo>
                <a:lnTo>
                  <a:pt x="455705" y="622646"/>
                </a:lnTo>
                <a:lnTo>
                  <a:pt x="464503" y="572639"/>
                </a:lnTo>
                <a:lnTo>
                  <a:pt x="468639" y="522481"/>
                </a:lnTo>
                <a:lnTo>
                  <a:pt x="469993" y="473753"/>
                </a:lnTo>
                <a:lnTo>
                  <a:pt x="470444" y="428633"/>
                </a:lnTo>
                <a:lnTo>
                  <a:pt x="470444" y="308014"/>
                </a:lnTo>
                <a:lnTo>
                  <a:pt x="465988" y="315346"/>
                </a:lnTo>
                <a:lnTo>
                  <a:pt x="461044" y="322603"/>
                </a:lnTo>
                <a:lnTo>
                  <a:pt x="430513" y="357758"/>
                </a:lnTo>
                <a:lnTo>
                  <a:pt x="191005" y="597380"/>
                </a:lnTo>
                <a:lnTo>
                  <a:pt x="185026" y="604204"/>
                </a:lnTo>
                <a:lnTo>
                  <a:pt x="165117" y="643965"/>
                </a:lnTo>
                <a:lnTo>
                  <a:pt x="157616" y="677692"/>
                </a:lnTo>
                <a:lnTo>
                  <a:pt x="160192" y="694630"/>
                </a:lnTo>
                <a:lnTo>
                  <a:pt x="169949" y="742965"/>
                </a:lnTo>
                <a:lnTo>
                  <a:pt x="183936" y="783572"/>
                </a:lnTo>
                <a:lnTo>
                  <a:pt x="215870" y="813050"/>
                </a:lnTo>
                <a:lnTo>
                  <a:pt x="221686" y="813050"/>
                </a:lnTo>
                <a:close/>
              </a:path>
              <a:path w="1411605" h="1096645">
                <a:moveTo>
                  <a:pt x="1240683" y="590160"/>
                </a:moveTo>
                <a:lnTo>
                  <a:pt x="1405820" y="590160"/>
                </a:lnTo>
                <a:lnTo>
                  <a:pt x="1408226" y="590160"/>
                </a:lnTo>
                <a:lnTo>
                  <a:pt x="1409830" y="590963"/>
                </a:lnTo>
                <a:lnTo>
                  <a:pt x="1410632" y="592567"/>
                </a:lnTo>
                <a:lnTo>
                  <a:pt x="1411434" y="594171"/>
                </a:lnTo>
                <a:lnTo>
                  <a:pt x="1411033" y="595775"/>
                </a:lnTo>
                <a:lnTo>
                  <a:pt x="1409429" y="597380"/>
                </a:lnTo>
                <a:lnTo>
                  <a:pt x="1336637" y="666563"/>
                </a:lnTo>
                <a:lnTo>
                  <a:pt x="1329217" y="673982"/>
                </a:lnTo>
                <a:lnTo>
                  <a:pt x="1323502" y="673180"/>
                </a:lnTo>
                <a:lnTo>
                  <a:pt x="1319491" y="664156"/>
                </a:lnTo>
                <a:lnTo>
                  <a:pt x="1309565" y="647913"/>
                </a:lnTo>
                <a:lnTo>
                  <a:pt x="1305554" y="642298"/>
                </a:lnTo>
                <a:lnTo>
                  <a:pt x="1300641" y="639491"/>
                </a:lnTo>
                <a:lnTo>
                  <a:pt x="1294826" y="639491"/>
                </a:lnTo>
                <a:lnTo>
                  <a:pt x="1240683" y="639491"/>
                </a:lnTo>
                <a:lnTo>
                  <a:pt x="1240683" y="1096399"/>
                </a:lnTo>
                <a:lnTo>
                  <a:pt x="1092691" y="1096399"/>
                </a:lnTo>
                <a:lnTo>
                  <a:pt x="1092691" y="639491"/>
                </a:lnTo>
                <a:lnTo>
                  <a:pt x="741663" y="639491"/>
                </a:lnTo>
                <a:lnTo>
                  <a:pt x="1186239" y="3609"/>
                </a:lnTo>
                <a:lnTo>
                  <a:pt x="1188043" y="1203"/>
                </a:lnTo>
                <a:lnTo>
                  <a:pt x="1190550" y="0"/>
                </a:lnTo>
                <a:lnTo>
                  <a:pt x="1193759" y="0"/>
                </a:lnTo>
                <a:lnTo>
                  <a:pt x="1234366" y="0"/>
                </a:lnTo>
                <a:lnTo>
                  <a:pt x="1238577" y="0"/>
                </a:lnTo>
                <a:lnTo>
                  <a:pt x="1240683" y="2005"/>
                </a:lnTo>
                <a:lnTo>
                  <a:pt x="1240683" y="6015"/>
                </a:lnTo>
                <a:lnTo>
                  <a:pt x="1240683" y="590160"/>
                </a:lnTo>
                <a:close/>
              </a:path>
              <a:path w="1411605" h="1096645">
                <a:moveTo>
                  <a:pt x="1092691" y="222889"/>
                </a:moveTo>
                <a:lnTo>
                  <a:pt x="836413" y="590160"/>
                </a:lnTo>
                <a:lnTo>
                  <a:pt x="1092691" y="590160"/>
                </a:lnTo>
                <a:lnTo>
                  <a:pt x="1092691" y="222889"/>
                </a:lnTo>
                <a:close/>
              </a:path>
            </a:pathLst>
          </a:custGeom>
          <a:ln w="462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1403399" y="7789465"/>
            <a:ext cx="1559560" cy="1504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700" b="1" spc="90" dirty="0">
                <a:latin typeface="Cambria" panose="02040503050406030204"/>
                <a:cs typeface="Cambria" panose="02040503050406030204"/>
              </a:rPr>
              <a:t>0</a:t>
            </a:r>
            <a:r>
              <a:rPr sz="9700" b="1" spc="490" dirty="0">
                <a:latin typeface="Cambria" panose="02040503050406030204"/>
                <a:cs typeface="Cambria" panose="02040503050406030204"/>
              </a:rPr>
              <a:t>4</a:t>
            </a:r>
            <a:endParaRPr sz="97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231862" y="8145205"/>
            <a:ext cx="12900660" cy="554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50" b="1" spc="25" dirty="0">
                <a:latin typeface="Palatino Linotype" panose="02040502050505030304"/>
                <a:cs typeface="Palatino Linotype" panose="02040502050505030304"/>
              </a:rPr>
              <a:t>Automate</a:t>
            </a:r>
            <a:r>
              <a:rPr sz="3450" b="1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80" dirty="0">
                <a:latin typeface="Palatino Linotype" panose="02040502050505030304"/>
                <a:cs typeface="Palatino Linotype" panose="02040502050505030304"/>
              </a:rPr>
              <a:t>tasks</a:t>
            </a:r>
            <a:r>
              <a:rPr sz="3450" b="1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90" dirty="0">
                <a:latin typeface="Palatino Linotype" panose="02040502050505030304"/>
                <a:cs typeface="Palatino Linotype" panose="02040502050505030304"/>
              </a:rPr>
              <a:t>to</a:t>
            </a:r>
            <a:r>
              <a:rPr sz="3450" b="1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10" dirty="0">
                <a:latin typeface="Palatino Linotype" panose="02040502050505030304"/>
                <a:cs typeface="Palatino Linotype" panose="02040502050505030304"/>
              </a:rPr>
              <a:t>reduce</a:t>
            </a:r>
            <a:r>
              <a:rPr sz="3450" b="1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5" dirty="0">
                <a:latin typeface="Palatino Linotype" panose="02040502050505030304"/>
                <a:cs typeface="Palatino Linotype" panose="02040502050505030304"/>
              </a:rPr>
              <a:t>operational</a:t>
            </a:r>
            <a:r>
              <a:rPr sz="3450" b="1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10" dirty="0">
                <a:latin typeface="Palatino Linotype" panose="02040502050505030304"/>
                <a:cs typeface="Palatino Linotype" panose="02040502050505030304"/>
              </a:rPr>
              <a:t>costs,</a:t>
            </a:r>
            <a:r>
              <a:rPr sz="3450" b="1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25" dirty="0">
                <a:latin typeface="Palatino Linotype" panose="02040502050505030304"/>
                <a:cs typeface="Palatino Linotype" panose="02040502050505030304"/>
              </a:rPr>
              <a:t>optimizing</a:t>
            </a:r>
            <a:r>
              <a:rPr sz="3450" b="1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5" dirty="0">
                <a:latin typeface="Palatino Linotype" panose="02040502050505030304"/>
                <a:cs typeface="Palatino Linotype" panose="02040502050505030304"/>
              </a:rPr>
              <a:t>resource</a:t>
            </a:r>
            <a:endParaRPr sz="345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113395" y="8754805"/>
            <a:ext cx="2247265" cy="554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50" b="1" spc="5" dirty="0">
                <a:latin typeface="Palatino Linotype" panose="02040502050505030304"/>
                <a:cs typeface="Palatino Linotype" panose="02040502050505030304"/>
              </a:rPr>
              <a:t>utilization.</a:t>
            </a:r>
            <a:endParaRPr sz="345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433" y="0"/>
            <a:ext cx="18292445" cy="10308590"/>
            <a:chOff x="-2433" y="0"/>
            <a:chExt cx="18292445" cy="103085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74300"/>
            </a:xfrm>
            <a:custGeom>
              <a:avLst/>
              <a:gdLst/>
              <a:ahLst/>
              <a:cxnLst/>
              <a:rect l="l" t="t" r="r" b="b"/>
              <a:pathLst>
                <a:path w="18288000" h="10274300">
                  <a:moveTo>
                    <a:pt x="182880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8238293" y="25400"/>
                  </a:lnTo>
                  <a:lnTo>
                    <a:pt x="18238293" y="558800"/>
                  </a:lnTo>
                  <a:lnTo>
                    <a:pt x="17708614" y="558800"/>
                  </a:lnTo>
                  <a:lnTo>
                    <a:pt x="17708614" y="25806"/>
                  </a:lnTo>
                  <a:lnTo>
                    <a:pt x="17655172" y="25806"/>
                  </a:lnTo>
                  <a:lnTo>
                    <a:pt x="17655172" y="558800"/>
                  </a:lnTo>
                  <a:lnTo>
                    <a:pt x="17125493" y="558800"/>
                  </a:lnTo>
                  <a:lnTo>
                    <a:pt x="17125493" y="25806"/>
                  </a:lnTo>
                  <a:lnTo>
                    <a:pt x="17071950" y="25806"/>
                  </a:lnTo>
                  <a:lnTo>
                    <a:pt x="17071950" y="558800"/>
                  </a:lnTo>
                  <a:lnTo>
                    <a:pt x="16542271" y="558800"/>
                  </a:lnTo>
                  <a:lnTo>
                    <a:pt x="16542271" y="25806"/>
                  </a:lnTo>
                  <a:lnTo>
                    <a:pt x="16488740" y="25806"/>
                  </a:lnTo>
                  <a:lnTo>
                    <a:pt x="16488740" y="558800"/>
                  </a:lnTo>
                  <a:lnTo>
                    <a:pt x="15959062" y="558800"/>
                  </a:lnTo>
                  <a:lnTo>
                    <a:pt x="15959062" y="25806"/>
                  </a:lnTo>
                  <a:lnTo>
                    <a:pt x="15905518" y="25806"/>
                  </a:lnTo>
                  <a:lnTo>
                    <a:pt x="15905518" y="558800"/>
                  </a:lnTo>
                  <a:lnTo>
                    <a:pt x="15375827" y="558800"/>
                  </a:lnTo>
                  <a:lnTo>
                    <a:pt x="15375827" y="25806"/>
                  </a:lnTo>
                  <a:lnTo>
                    <a:pt x="15322284" y="25806"/>
                  </a:lnTo>
                  <a:lnTo>
                    <a:pt x="15322284" y="558800"/>
                  </a:lnTo>
                  <a:lnTo>
                    <a:pt x="14792605" y="558800"/>
                  </a:lnTo>
                  <a:lnTo>
                    <a:pt x="14792605" y="25806"/>
                  </a:lnTo>
                  <a:lnTo>
                    <a:pt x="14739061" y="25806"/>
                  </a:lnTo>
                  <a:lnTo>
                    <a:pt x="14739061" y="558800"/>
                  </a:lnTo>
                  <a:lnTo>
                    <a:pt x="14209382" y="558800"/>
                  </a:lnTo>
                  <a:lnTo>
                    <a:pt x="14209382" y="25806"/>
                  </a:lnTo>
                  <a:lnTo>
                    <a:pt x="14155852" y="25806"/>
                  </a:lnTo>
                  <a:lnTo>
                    <a:pt x="14155852" y="558800"/>
                  </a:lnTo>
                  <a:lnTo>
                    <a:pt x="13626173" y="558800"/>
                  </a:lnTo>
                  <a:lnTo>
                    <a:pt x="13626173" y="25806"/>
                  </a:lnTo>
                  <a:lnTo>
                    <a:pt x="13572630" y="25806"/>
                  </a:lnTo>
                  <a:lnTo>
                    <a:pt x="13572630" y="558800"/>
                  </a:lnTo>
                  <a:lnTo>
                    <a:pt x="13042951" y="558800"/>
                  </a:lnTo>
                  <a:lnTo>
                    <a:pt x="13042951" y="25806"/>
                  </a:lnTo>
                  <a:lnTo>
                    <a:pt x="12989408" y="25806"/>
                  </a:lnTo>
                  <a:lnTo>
                    <a:pt x="12989408" y="558800"/>
                  </a:lnTo>
                  <a:lnTo>
                    <a:pt x="12459716" y="558800"/>
                  </a:lnTo>
                  <a:lnTo>
                    <a:pt x="12459716" y="25806"/>
                  </a:lnTo>
                  <a:lnTo>
                    <a:pt x="12406173" y="25806"/>
                  </a:lnTo>
                  <a:lnTo>
                    <a:pt x="12406173" y="558800"/>
                  </a:lnTo>
                  <a:lnTo>
                    <a:pt x="11876494" y="558800"/>
                  </a:lnTo>
                  <a:lnTo>
                    <a:pt x="11876494" y="25806"/>
                  </a:lnTo>
                  <a:lnTo>
                    <a:pt x="11822963" y="25806"/>
                  </a:lnTo>
                  <a:lnTo>
                    <a:pt x="11822963" y="558800"/>
                  </a:lnTo>
                  <a:lnTo>
                    <a:pt x="11293285" y="558800"/>
                  </a:lnTo>
                  <a:lnTo>
                    <a:pt x="11293285" y="25806"/>
                  </a:lnTo>
                  <a:lnTo>
                    <a:pt x="11239741" y="25806"/>
                  </a:lnTo>
                  <a:lnTo>
                    <a:pt x="11239741" y="558800"/>
                  </a:lnTo>
                  <a:lnTo>
                    <a:pt x="10710062" y="558800"/>
                  </a:lnTo>
                  <a:lnTo>
                    <a:pt x="10710062" y="25806"/>
                  </a:lnTo>
                  <a:lnTo>
                    <a:pt x="10656532" y="25806"/>
                  </a:lnTo>
                  <a:lnTo>
                    <a:pt x="10656532" y="558800"/>
                  </a:lnTo>
                  <a:lnTo>
                    <a:pt x="10126840" y="558800"/>
                  </a:lnTo>
                  <a:lnTo>
                    <a:pt x="10126840" y="25806"/>
                  </a:lnTo>
                  <a:lnTo>
                    <a:pt x="10073310" y="25806"/>
                  </a:lnTo>
                  <a:lnTo>
                    <a:pt x="10073310" y="558800"/>
                  </a:lnTo>
                  <a:lnTo>
                    <a:pt x="9543605" y="558800"/>
                  </a:lnTo>
                  <a:lnTo>
                    <a:pt x="9543605" y="25806"/>
                  </a:lnTo>
                  <a:lnTo>
                    <a:pt x="9490075" y="25806"/>
                  </a:lnTo>
                  <a:lnTo>
                    <a:pt x="9490075" y="558800"/>
                  </a:lnTo>
                  <a:lnTo>
                    <a:pt x="8960396" y="558800"/>
                  </a:lnTo>
                  <a:lnTo>
                    <a:pt x="8960396" y="25806"/>
                  </a:lnTo>
                  <a:lnTo>
                    <a:pt x="8906853" y="25806"/>
                  </a:lnTo>
                  <a:lnTo>
                    <a:pt x="8906853" y="558800"/>
                  </a:lnTo>
                  <a:lnTo>
                    <a:pt x="8377174" y="558800"/>
                  </a:lnTo>
                  <a:lnTo>
                    <a:pt x="8377174" y="25806"/>
                  </a:lnTo>
                  <a:lnTo>
                    <a:pt x="8323643" y="25806"/>
                  </a:lnTo>
                  <a:lnTo>
                    <a:pt x="8323643" y="558800"/>
                  </a:lnTo>
                  <a:lnTo>
                    <a:pt x="7793964" y="558800"/>
                  </a:lnTo>
                  <a:lnTo>
                    <a:pt x="7793964" y="25806"/>
                  </a:lnTo>
                  <a:lnTo>
                    <a:pt x="7740421" y="25806"/>
                  </a:lnTo>
                  <a:lnTo>
                    <a:pt x="7740421" y="558800"/>
                  </a:lnTo>
                  <a:lnTo>
                    <a:pt x="7210742" y="558800"/>
                  </a:lnTo>
                  <a:lnTo>
                    <a:pt x="7210742" y="25806"/>
                  </a:lnTo>
                  <a:lnTo>
                    <a:pt x="7157199" y="25806"/>
                  </a:lnTo>
                  <a:lnTo>
                    <a:pt x="7157199" y="558800"/>
                  </a:lnTo>
                  <a:lnTo>
                    <a:pt x="6627520" y="558800"/>
                  </a:lnTo>
                  <a:lnTo>
                    <a:pt x="6627520" y="25806"/>
                  </a:lnTo>
                  <a:lnTo>
                    <a:pt x="6573990" y="25806"/>
                  </a:lnTo>
                  <a:lnTo>
                    <a:pt x="6573990" y="558800"/>
                  </a:lnTo>
                  <a:lnTo>
                    <a:pt x="6044285" y="558800"/>
                  </a:lnTo>
                  <a:lnTo>
                    <a:pt x="6044285" y="25806"/>
                  </a:lnTo>
                  <a:lnTo>
                    <a:pt x="5990755" y="25806"/>
                  </a:lnTo>
                  <a:lnTo>
                    <a:pt x="5990755" y="558800"/>
                  </a:lnTo>
                  <a:lnTo>
                    <a:pt x="5461076" y="558800"/>
                  </a:lnTo>
                  <a:lnTo>
                    <a:pt x="5461076" y="25806"/>
                  </a:lnTo>
                  <a:lnTo>
                    <a:pt x="5407533" y="25806"/>
                  </a:lnTo>
                  <a:lnTo>
                    <a:pt x="5407533" y="558800"/>
                  </a:lnTo>
                  <a:lnTo>
                    <a:pt x="4877854" y="558800"/>
                  </a:lnTo>
                  <a:lnTo>
                    <a:pt x="4877854" y="25806"/>
                  </a:lnTo>
                  <a:lnTo>
                    <a:pt x="4824323" y="25806"/>
                  </a:lnTo>
                  <a:lnTo>
                    <a:pt x="4824323" y="558800"/>
                  </a:lnTo>
                  <a:lnTo>
                    <a:pt x="4294644" y="558800"/>
                  </a:lnTo>
                  <a:lnTo>
                    <a:pt x="4294644" y="25806"/>
                  </a:lnTo>
                  <a:lnTo>
                    <a:pt x="4241101" y="25806"/>
                  </a:lnTo>
                  <a:lnTo>
                    <a:pt x="4241101" y="558800"/>
                  </a:lnTo>
                  <a:lnTo>
                    <a:pt x="3711422" y="558800"/>
                  </a:lnTo>
                  <a:lnTo>
                    <a:pt x="3711422" y="25806"/>
                  </a:lnTo>
                  <a:lnTo>
                    <a:pt x="3657879" y="25806"/>
                  </a:lnTo>
                  <a:lnTo>
                    <a:pt x="3657879" y="558800"/>
                  </a:lnTo>
                  <a:lnTo>
                    <a:pt x="3128187" y="558800"/>
                  </a:lnTo>
                  <a:lnTo>
                    <a:pt x="3128187" y="25806"/>
                  </a:lnTo>
                  <a:lnTo>
                    <a:pt x="3074644" y="25806"/>
                  </a:lnTo>
                  <a:lnTo>
                    <a:pt x="3074644" y="558800"/>
                  </a:lnTo>
                  <a:lnTo>
                    <a:pt x="2544965" y="558800"/>
                  </a:lnTo>
                  <a:lnTo>
                    <a:pt x="2544965" y="25806"/>
                  </a:lnTo>
                  <a:lnTo>
                    <a:pt x="2491435" y="25806"/>
                  </a:lnTo>
                  <a:lnTo>
                    <a:pt x="2491435" y="558800"/>
                  </a:lnTo>
                  <a:lnTo>
                    <a:pt x="1961756" y="558800"/>
                  </a:lnTo>
                  <a:lnTo>
                    <a:pt x="1961756" y="25806"/>
                  </a:lnTo>
                  <a:lnTo>
                    <a:pt x="1908213" y="25806"/>
                  </a:lnTo>
                  <a:lnTo>
                    <a:pt x="1908213" y="558800"/>
                  </a:lnTo>
                  <a:lnTo>
                    <a:pt x="1378534" y="558800"/>
                  </a:lnTo>
                  <a:lnTo>
                    <a:pt x="1378534" y="25806"/>
                  </a:lnTo>
                  <a:lnTo>
                    <a:pt x="1325003" y="25806"/>
                  </a:lnTo>
                  <a:lnTo>
                    <a:pt x="1325003" y="558800"/>
                  </a:lnTo>
                  <a:lnTo>
                    <a:pt x="795324" y="558800"/>
                  </a:lnTo>
                  <a:lnTo>
                    <a:pt x="795324" y="25806"/>
                  </a:lnTo>
                  <a:lnTo>
                    <a:pt x="741781" y="25806"/>
                  </a:lnTo>
                  <a:lnTo>
                    <a:pt x="741781" y="558800"/>
                  </a:lnTo>
                  <a:lnTo>
                    <a:pt x="212090" y="558800"/>
                  </a:lnTo>
                  <a:lnTo>
                    <a:pt x="212090" y="25806"/>
                  </a:lnTo>
                  <a:lnTo>
                    <a:pt x="158661" y="25806"/>
                  </a:lnTo>
                  <a:lnTo>
                    <a:pt x="158661" y="558800"/>
                  </a:lnTo>
                  <a:lnTo>
                    <a:pt x="0" y="558800"/>
                  </a:lnTo>
                  <a:lnTo>
                    <a:pt x="0" y="609600"/>
                  </a:lnTo>
                  <a:lnTo>
                    <a:pt x="18238394" y="609600"/>
                  </a:lnTo>
                  <a:lnTo>
                    <a:pt x="18238394" y="1143000"/>
                  </a:lnTo>
                  <a:lnTo>
                    <a:pt x="1961756" y="1143000"/>
                  </a:lnTo>
                  <a:lnTo>
                    <a:pt x="1961756" y="610006"/>
                  </a:lnTo>
                  <a:lnTo>
                    <a:pt x="1908213" y="610006"/>
                  </a:lnTo>
                  <a:lnTo>
                    <a:pt x="1908213" y="1143000"/>
                  </a:lnTo>
                  <a:lnTo>
                    <a:pt x="1378534" y="1143000"/>
                  </a:lnTo>
                  <a:lnTo>
                    <a:pt x="1378534" y="610006"/>
                  </a:lnTo>
                  <a:lnTo>
                    <a:pt x="1325003" y="610006"/>
                  </a:lnTo>
                  <a:lnTo>
                    <a:pt x="1325003" y="1143000"/>
                  </a:lnTo>
                  <a:lnTo>
                    <a:pt x="795324" y="1143000"/>
                  </a:lnTo>
                  <a:lnTo>
                    <a:pt x="795324" y="610006"/>
                  </a:lnTo>
                  <a:lnTo>
                    <a:pt x="741781" y="610006"/>
                  </a:lnTo>
                  <a:lnTo>
                    <a:pt x="741781" y="1143000"/>
                  </a:lnTo>
                  <a:lnTo>
                    <a:pt x="212090" y="1143000"/>
                  </a:lnTo>
                  <a:lnTo>
                    <a:pt x="212090" y="610006"/>
                  </a:lnTo>
                  <a:lnTo>
                    <a:pt x="158661" y="610006"/>
                  </a:lnTo>
                  <a:lnTo>
                    <a:pt x="158661" y="1143000"/>
                  </a:lnTo>
                  <a:lnTo>
                    <a:pt x="0" y="1143000"/>
                  </a:lnTo>
                  <a:lnTo>
                    <a:pt x="0" y="1193800"/>
                  </a:lnTo>
                  <a:lnTo>
                    <a:pt x="18238394" y="1193800"/>
                  </a:lnTo>
                  <a:lnTo>
                    <a:pt x="18238394" y="1727200"/>
                  </a:lnTo>
                  <a:lnTo>
                    <a:pt x="0" y="1727200"/>
                  </a:lnTo>
                  <a:lnTo>
                    <a:pt x="0" y="1778000"/>
                  </a:lnTo>
                  <a:lnTo>
                    <a:pt x="18238394" y="1778000"/>
                  </a:lnTo>
                  <a:lnTo>
                    <a:pt x="18238394" y="2311400"/>
                  </a:lnTo>
                  <a:lnTo>
                    <a:pt x="0" y="2311400"/>
                  </a:lnTo>
                  <a:lnTo>
                    <a:pt x="0" y="2362200"/>
                  </a:lnTo>
                  <a:lnTo>
                    <a:pt x="18238394" y="2362200"/>
                  </a:lnTo>
                  <a:lnTo>
                    <a:pt x="18238394" y="2882900"/>
                  </a:lnTo>
                  <a:lnTo>
                    <a:pt x="0" y="2882900"/>
                  </a:lnTo>
                  <a:lnTo>
                    <a:pt x="0" y="2946400"/>
                  </a:lnTo>
                  <a:lnTo>
                    <a:pt x="18238394" y="2946400"/>
                  </a:lnTo>
                  <a:lnTo>
                    <a:pt x="18238394" y="3467100"/>
                  </a:lnTo>
                  <a:lnTo>
                    <a:pt x="0" y="3467100"/>
                  </a:lnTo>
                  <a:lnTo>
                    <a:pt x="0" y="3530600"/>
                  </a:lnTo>
                  <a:lnTo>
                    <a:pt x="18238394" y="3530600"/>
                  </a:lnTo>
                  <a:lnTo>
                    <a:pt x="18238394" y="4051300"/>
                  </a:lnTo>
                  <a:lnTo>
                    <a:pt x="0" y="4051300"/>
                  </a:lnTo>
                  <a:lnTo>
                    <a:pt x="0" y="4114800"/>
                  </a:lnTo>
                  <a:lnTo>
                    <a:pt x="18238394" y="4114800"/>
                  </a:lnTo>
                  <a:lnTo>
                    <a:pt x="18238394" y="4635500"/>
                  </a:lnTo>
                  <a:lnTo>
                    <a:pt x="0" y="4635500"/>
                  </a:lnTo>
                  <a:lnTo>
                    <a:pt x="0" y="4686300"/>
                  </a:lnTo>
                  <a:lnTo>
                    <a:pt x="18238394" y="4686300"/>
                  </a:lnTo>
                  <a:lnTo>
                    <a:pt x="18238394" y="5219700"/>
                  </a:lnTo>
                  <a:lnTo>
                    <a:pt x="0" y="5219700"/>
                  </a:lnTo>
                  <a:lnTo>
                    <a:pt x="0" y="5270500"/>
                  </a:lnTo>
                  <a:lnTo>
                    <a:pt x="18238394" y="5270500"/>
                  </a:lnTo>
                  <a:lnTo>
                    <a:pt x="18238394" y="5803900"/>
                  </a:lnTo>
                  <a:lnTo>
                    <a:pt x="0" y="5803900"/>
                  </a:lnTo>
                  <a:lnTo>
                    <a:pt x="0" y="5854700"/>
                  </a:lnTo>
                  <a:lnTo>
                    <a:pt x="18238394" y="5854700"/>
                  </a:lnTo>
                  <a:lnTo>
                    <a:pt x="18238394" y="6388100"/>
                  </a:lnTo>
                  <a:lnTo>
                    <a:pt x="0" y="6388100"/>
                  </a:lnTo>
                  <a:lnTo>
                    <a:pt x="0" y="6438900"/>
                  </a:lnTo>
                  <a:lnTo>
                    <a:pt x="18238394" y="6438900"/>
                  </a:lnTo>
                  <a:lnTo>
                    <a:pt x="18238394" y="6972300"/>
                  </a:lnTo>
                  <a:lnTo>
                    <a:pt x="0" y="6972300"/>
                  </a:lnTo>
                  <a:lnTo>
                    <a:pt x="0" y="7023100"/>
                  </a:lnTo>
                  <a:lnTo>
                    <a:pt x="18238394" y="7023100"/>
                  </a:lnTo>
                  <a:lnTo>
                    <a:pt x="18238394" y="7556500"/>
                  </a:lnTo>
                  <a:lnTo>
                    <a:pt x="0" y="7556500"/>
                  </a:lnTo>
                  <a:lnTo>
                    <a:pt x="0" y="7607300"/>
                  </a:lnTo>
                  <a:lnTo>
                    <a:pt x="18238394" y="7607300"/>
                  </a:lnTo>
                  <a:lnTo>
                    <a:pt x="18238394" y="8140700"/>
                  </a:lnTo>
                  <a:lnTo>
                    <a:pt x="0" y="8140700"/>
                  </a:lnTo>
                  <a:lnTo>
                    <a:pt x="0" y="8191500"/>
                  </a:lnTo>
                  <a:lnTo>
                    <a:pt x="18238394" y="8191500"/>
                  </a:lnTo>
                  <a:lnTo>
                    <a:pt x="18238394" y="8724900"/>
                  </a:lnTo>
                  <a:lnTo>
                    <a:pt x="0" y="8724900"/>
                  </a:lnTo>
                  <a:lnTo>
                    <a:pt x="0" y="8775700"/>
                  </a:lnTo>
                  <a:lnTo>
                    <a:pt x="18238394" y="8775700"/>
                  </a:lnTo>
                  <a:lnTo>
                    <a:pt x="18238394" y="9309100"/>
                  </a:lnTo>
                  <a:lnTo>
                    <a:pt x="0" y="9309100"/>
                  </a:lnTo>
                  <a:lnTo>
                    <a:pt x="0" y="9359900"/>
                  </a:lnTo>
                  <a:lnTo>
                    <a:pt x="18238394" y="9359900"/>
                  </a:lnTo>
                  <a:lnTo>
                    <a:pt x="18238394" y="9893300"/>
                  </a:lnTo>
                  <a:lnTo>
                    <a:pt x="0" y="9893300"/>
                  </a:lnTo>
                  <a:lnTo>
                    <a:pt x="0" y="9944100"/>
                  </a:lnTo>
                  <a:lnTo>
                    <a:pt x="18238394" y="9944100"/>
                  </a:lnTo>
                  <a:lnTo>
                    <a:pt x="18238394" y="10274300"/>
                  </a:lnTo>
                  <a:lnTo>
                    <a:pt x="18288000" y="10274300"/>
                  </a:lnTo>
                  <a:lnTo>
                    <a:pt x="18288000" y="254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8661" y="609612"/>
              <a:ext cx="17550130" cy="1701800"/>
            </a:xfrm>
            <a:custGeom>
              <a:avLst/>
              <a:gdLst/>
              <a:ahLst/>
              <a:cxnLst/>
              <a:rect l="l" t="t" r="r" b="b"/>
              <a:pathLst>
                <a:path w="17550130" h="1701800">
                  <a:moveTo>
                    <a:pt x="53428" y="1168400"/>
                  </a:moveTo>
                  <a:lnTo>
                    <a:pt x="0" y="1168400"/>
                  </a:lnTo>
                  <a:lnTo>
                    <a:pt x="0" y="1701800"/>
                  </a:lnTo>
                  <a:lnTo>
                    <a:pt x="53428" y="1701800"/>
                  </a:lnTo>
                  <a:lnTo>
                    <a:pt x="53428" y="1168400"/>
                  </a:lnTo>
                  <a:close/>
                </a:path>
                <a:path w="17550130" h="1701800">
                  <a:moveTo>
                    <a:pt x="53428" y="584200"/>
                  </a:moveTo>
                  <a:lnTo>
                    <a:pt x="0" y="584200"/>
                  </a:lnTo>
                  <a:lnTo>
                    <a:pt x="0" y="1117600"/>
                  </a:lnTo>
                  <a:lnTo>
                    <a:pt x="53428" y="1117600"/>
                  </a:lnTo>
                  <a:lnTo>
                    <a:pt x="53428" y="584200"/>
                  </a:lnTo>
                  <a:close/>
                </a:path>
                <a:path w="17550130" h="1701800">
                  <a:moveTo>
                    <a:pt x="636663" y="1168400"/>
                  </a:moveTo>
                  <a:lnTo>
                    <a:pt x="583120" y="1168400"/>
                  </a:lnTo>
                  <a:lnTo>
                    <a:pt x="583120" y="1701800"/>
                  </a:lnTo>
                  <a:lnTo>
                    <a:pt x="636663" y="1701800"/>
                  </a:lnTo>
                  <a:lnTo>
                    <a:pt x="636663" y="1168400"/>
                  </a:lnTo>
                  <a:close/>
                </a:path>
                <a:path w="17550130" h="17018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1117600"/>
                  </a:lnTo>
                  <a:lnTo>
                    <a:pt x="636663" y="1117600"/>
                  </a:lnTo>
                  <a:lnTo>
                    <a:pt x="636663" y="584200"/>
                  </a:lnTo>
                  <a:close/>
                </a:path>
                <a:path w="17550130" h="1701800">
                  <a:moveTo>
                    <a:pt x="1219873" y="1168400"/>
                  </a:moveTo>
                  <a:lnTo>
                    <a:pt x="1166342" y="1168400"/>
                  </a:lnTo>
                  <a:lnTo>
                    <a:pt x="1166342" y="1701800"/>
                  </a:lnTo>
                  <a:lnTo>
                    <a:pt x="1219873" y="1701800"/>
                  </a:lnTo>
                  <a:lnTo>
                    <a:pt x="1219873" y="1168400"/>
                  </a:lnTo>
                  <a:close/>
                </a:path>
                <a:path w="17550130" h="17018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1117600"/>
                  </a:lnTo>
                  <a:lnTo>
                    <a:pt x="1219873" y="1117600"/>
                  </a:lnTo>
                  <a:lnTo>
                    <a:pt x="1219873" y="584200"/>
                  </a:lnTo>
                  <a:close/>
                </a:path>
                <a:path w="17550130" h="1701800">
                  <a:moveTo>
                    <a:pt x="1803095" y="1168400"/>
                  </a:moveTo>
                  <a:lnTo>
                    <a:pt x="1749552" y="1168400"/>
                  </a:lnTo>
                  <a:lnTo>
                    <a:pt x="1749552" y="1701800"/>
                  </a:lnTo>
                  <a:lnTo>
                    <a:pt x="1803095" y="1701800"/>
                  </a:lnTo>
                  <a:lnTo>
                    <a:pt x="1803095" y="1168400"/>
                  </a:lnTo>
                  <a:close/>
                </a:path>
                <a:path w="17550130" h="17018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1117600"/>
                  </a:lnTo>
                  <a:lnTo>
                    <a:pt x="1803095" y="1117600"/>
                  </a:lnTo>
                  <a:lnTo>
                    <a:pt x="1803095" y="584200"/>
                  </a:lnTo>
                  <a:close/>
                </a:path>
                <a:path w="17550130" h="1701800">
                  <a:moveTo>
                    <a:pt x="1803095" y="0"/>
                  </a:moveTo>
                  <a:lnTo>
                    <a:pt x="1749552" y="0"/>
                  </a:lnTo>
                  <a:lnTo>
                    <a:pt x="1749552" y="533400"/>
                  </a:lnTo>
                  <a:lnTo>
                    <a:pt x="1803095" y="533400"/>
                  </a:lnTo>
                  <a:lnTo>
                    <a:pt x="1803095" y="0"/>
                  </a:lnTo>
                  <a:close/>
                </a:path>
                <a:path w="17550130" h="1701800">
                  <a:moveTo>
                    <a:pt x="2386304" y="1168400"/>
                  </a:moveTo>
                  <a:lnTo>
                    <a:pt x="2332774" y="1168400"/>
                  </a:lnTo>
                  <a:lnTo>
                    <a:pt x="2332774" y="1701800"/>
                  </a:lnTo>
                  <a:lnTo>
                    <a:pt x="2386304" y="1701800"/>
                  </a:lnTo>
                  <a:lnTo>
                    <a:pt x="2386304" y="1168400"/>
                  </a:lnTo>
                  <a:close/>
                </a:path>
                <a:path w="17550130" h="17018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1117600"/>
                  </a:lnTo>
                  <a:lnTo>
                    <a:pt x="2386304" y="1117600"/>
                  </a:lnTo>
                  <a:lnTo>
                    <a:pt x="2386304" y="584200"/>
                  </a:lnTo>
                  <a:close/>
                </a:path>
                <a:path w="17550130" h="1701800">
                  <a:moveTo>
                    <a:pt x="2386304" y="0"/>
                  </a:moveTo>
                  <a:lnTo>
                    <a:pt x="2332774" y="0"/>
                  </a:lnTo>
                  <a:lnTo>
                    <a:pt x="2332774" y="533400"/>
                  </a:lnTo>
                  <a:lnTo>
                    <a:pt x="2386304" y="533400"/>
                  </a:lnTo>
                  <a:lnTo>
                    <a:pt x="2386304" y="0"/>
                  </a:lnTo>
                  <a:close/>
                </a:path>
                <a:path w="17550130" h="1701800">
                  <a:moveTo>
                    <a:pt x="2969526" y="1168400"/>
                  </a:moveTo>
                  <a:lnTo>
                    <a:pt x="2915983" y="1168400"/>
                  </a:lnTo>
                  <a:lnTo>
                    <a:pt x="2915983" y="1701800"/>
                  </a:lnTo>
                  <a:lnTo>
                    <a:pt x="2969526" y="1701800"/>
                  </a:lnTo>
                  <a:lnTo>
                    <a:pt x="2969526" y="1168400"/>
                  </a:lnTo>
                  <a:close/>
                </a:path>
                <a:path w="17550130" h="17018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1117600"/>
                  </a:lnTo>
                  <a:lnTo>
                    <a:pt x="2969526" y="1117600"/>
                  </a:lnTo>
                  <a:lnTo>
                    <a:pt x="2969526" y="584200"/>
                  </a:lnTo>
                  <a:close/>
                </a:path>
                <a:path w="17550130" h="1701800">
                  <a:moveTo>
                    <a:pt x="2969526" y="0"/>
                  </a:moveTo>
                  <a:lnTo>
                    <a:pt x="2915983" y="0"/>
                  </a:lnTo>
                  <a:lnTo>
                    <a:pt x="2915983" y="533400"/>
                  </a:lnTo>
                  <a:lnTo>
                    <a:pt x="2969526" y="533400"/>
                  </a:lnTo>
                  <a:lnTo>
                    <a:pt x="2969526" y="0"/>
                  </a:lnTo>
                  <a:close/>
                </a:path>
                <a:path w="17550130" h="1701800">
                  <a:moveTo>
                    <a:pt x="3552761" y="1168400"/>
                  </a:moveTo>
                  <a:lnTo>
                    <a:pt x="3499218" y="1168400"/>
                  </a:lnTo>
                  <a:lnTo>
                    <a:pt x="3499218" y="1701800"/>
                  </a:lnTo>
                  <a:lnTo>
                    <a:pt x="3552761" y="1701800"/>
                  </a:lnTo>
                  <a:lnTo>
                    <a:pt x="3552761" y="1168400"/>
                  </a:lnTo>
                  <a:close/>
                </a:path>
                <a:path w="17550130" h="17018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1117600"/>
                  </a:lnTo>
                  <a:lnTo>
                    <a:pt x="3552761" y="1117600"/>
                  </a:lnTo>
                  <a:lnTo>
                    <a:pt x="3552761" y="584200"/>
                  </a:lnTo>
                  <a:close/>
                </a:path>
                <a:path w="17550130" h="1701800">
                  <a:moveTo>
                    <a:pt x="3552761" y="0"/>
                  </a:moveTo>
                  <a:lnTo>
                    <a:pt x="3499218" y="0"/>
                  </a:lnTo>
                  <a:lnTo>
                    <a:pt x="3499218" y="533400"/>
                  </a:lnTo>
                  <a:lnTo>
                    <a:pt x="3552761" y="533400"/>
                  </a:lnTo>
                  <a:lnTo>
                    <a:pt x="3552761" y="0"/>
                  </a:lnTo>
                  <a:close/>
                </a:path>
                <a:path w="17550130" h="1701800">
                  <a:moveTo>
                    <a:pt x="4135983" y="1168400"/>
                  </a:moveTo>
                  <a:lnTo>
                    <a:pt x="4082440" y="1168400"/>
                  </a:lnTo>
                  <a:lnTo>
                    <a:pt x="4082440" y="1701800"/>
                  </a:lnTo>
                  <a:lnTo>
                    <a:pt x="4135983" y="1701800"/>
                  </a:lnTo>
                  <a:lnTo>
                    <a:pt x="4135983" y="1168400"/>
                  </a:lnTo>
                  <a:close/>
                </a:path>
                <a:path w="17550130" h="17018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1117600"/>
                  </a:lnTo>
                  <a:lnTo>
                    <a:pt x="4135983" y="1117600"/>
                  </a:lnTo>
                  <a:lnTo>
                    <a:pt x="4135983" y="584200"/>
                  </a:lnTo>
                  <a:close/>
                </a:path>
                <a:path w="17550130" h="1701800">
                  <a:moveTo>
                    <a:pt x="4135983" y="0"/>
                  </a:moveTo>
                  <a:lnTo>
                    <a:pt x="4082440" y="0"/>
                  </a:lnTo>
                  <a:lnTo>
                    <a:pt x="4082440" y="533400"/>
                  </a:lnTo>
                  <a:lnTo>
                    <a:pt x="4135983" y="533400"/>
                  </a:lnTo>
                  <a:lnTo>
                    <a:pt x="4135983" y="0"/>
                  </a:lnTo>
                  <a:close/>
                </a:path>
                <a:path w="17550130" h="1701800">
                  <a:moveTo>
                    <a:pt x="4719193" y="1168400"/>
                  </a:moveTo>
                  <a:lnTo>
                    <a:pt x="4665662" y="1168400"/>
                  </a:lnTo>
                  <a:lnTo>
                    <a:pt x="4665662" y="1701800"/>
                  </a:lnTo>
                  <a:lnTo>
                    <a:pt x="4719193" y="1701800"/>
                  </a:lnTo>
                  <a:lnTo>
                    <a:pt x="4719193" y="1168400"/>
                  </a:lnTo>
                  <a:close/>
                </a:path>
                <a:path w="17550130" h="17018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1117600"/>
                  </a:lnTo>
                  <a:lnTo>
                    <a:pt x="4719193" y="1117600"/>
                  </a:lnTo>
                  <a:lnTo>
                    <a:pt x="4719193" y="584200"/>
                  </a:lnTo>
                  <a:close/>
                </a:path>
                <a:path w="17550130" h="1701800">
                  <a:moveTo>
                    <a:pt x="4719193" y="0"/>
                  </a:moveTo>
                  <a:lnTo>
                    <a:pt x="4665662" y="0"/>
                  </a:lnTo>
                  <a:lnTo>
                    <a:pt x="4665662" y="533400"/>
                  </a:lnTo>
                  <a:lnTo>
                    <a:pt x="4719193" y="533400"/>
                  </a:lnTo>
                  <a:lnTo>
                    <a:pt x="4719193" y="0"/>
                  </a:lnTo>
                  <a:close/>
                </a:path>
                <a:path w="17550130" h="1701800">
                  <a:moveTo>
                    <a:pt x="5302415" y="1168400"/>
                  </a:moveTo>
                  <a:lnTo>
                    <a:pt x="5248872" y="1168400"/>
                  </a:lnTo>
                  <a:lnTo>
                    <a:pt x="5248872" y="1701800"/>
                  </a:lnTo>
                  <a:lnTo>
                    <a:pt x="5302415" y="1701800"/>
                  </a:lnTo>
                  <a:lnTo>
                    <a:pt x="5302415" y="1168400"/>
                  </a:lnTo>
                  <a:close/>
                </a:path>
                <a:path w="17550130" h="17018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1117600"/>
                  </a:lnTo>
                  <a:lnTo>
                    <a:pt x="5302415" y="1117600"/>
                  </a:lnTo>
                  <a:lnTo>
                    <a:pt x="5302415" y="584200"/>
                  </a:lnTo>
                  <a:close/>
                </a:path>
                <a:path w="17550130" h="1701800">
                  <a:moveTo>
                    <a:pt x="5302415" y="0"/>
                  </a:moveTo>
                  <a:lnTo>
                    <a:pt x="5248872" y="0"/>
                  </a:lnTo>
                  <a:lnTo>
                    <a:pt x="5248872" y="533400"/>
                  </a:lnTo>
                  <a:lnTo>
                    <a:pt x="5302415" y="533400"/>
                  </a:lnTo>
                  <a:lnTo>
                    <a:pt x="5302415" y="0"/>
                  </a:lnTo>
                  <a:close/>
                </a:path>
                <a:path w="17550130" h="1701800">
                  <a:moveTo>
                    <a:pt x="5885624" y="1168400"/>
                  </a:moveTo>
                  <a:lnTo>
                    <a:pt x="5832094" y="1168400"/>
                  </a:lnTo>
                  <a:lnTo>
                    <a:pt x="5832094" y="1701800"/>
                  </a:lnTo>
                  <a:lnTo>
                    <a:pt x="5885624" y="1701800"/>
                  </a:lnTo>
                  <a:lnTo>
                    <a:pt x="5885624" y="1168400"/>
                  </a:lnTo>
                  <a:close/>
                </a:path>
                <a:path w="17550130" h="17018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1117600"/>
                  </a:lnTo>
                  <a:lnTo>
                    <a:pt x="5885624" y="1117600"/>
                  </a:lnTo>
                  <a:lnTo>
                    <a:pt x="5885624" y="584200"/>
                  </a:lnTo>
                  <a:close/>
                </a:path>
                <a:path w="17550130" h="1701800">
                  <a:moveTo>
                    <a:pt x="5885624" y="0"/>
                  </a:moveTo>
                  <a:lnTo>
                    <a:pt x="5832094" y="0"/>
                  </a:lnTo>
                  <a:lnTo>
                    <a:pt x="5832094" y="533400"/>
                  </a:lnTo>
                  <a:lnTo>
                    <a:pt x="5885624" y="533400"/>
                  </a:lnTo>
                  <a:lnTo>
                    <a:pt x="5885624" y="0"/>
                  </a:lnTo>
                  <a:close/>
                </a:path>
                <a:path w="17550130" h="1701800">
                  <a:moveTo>
                    <a:pt x="6468859" y="1168400"/>
                  </a:moveTo>
                  <a:lnTo>
                    <a:pt x="6415329" y="1168400"/>
                  </a:lnTo>
                  <a:lnTo>
                    <a:pt x="6415329" y="1701800"/>
                  </a:lnTo>
                  <a:lnTo>
                    <a:pt x="6468859" y="1701800"/>
                  </a:lnTo>
                  <a:lnTo>
                    <a:pt x="6468859" y="1168400"/>
                  </a:lnTo>
                  <a:close/>
                </a:path>
                <a:path w="17550130" h="17018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1117600"/>
                  </a:lnTo>
                  <a:lnTo>
                    <a:pt x="6468859" y="1117600"/>
                  </a:lnTo>
                  <a:lnTo>
                    <a:pt x="6468859" y="584200"/>
                  </a:lnTo>
                  <a:close/>
                </a:path>
                <a:path w="17550130" h="1701800">
                  <a:moveTo>
                    <a:pt x="6468859" y="0"/>
                  </a:moveTo>
                  <a:lnTo>
                    <a:pt x="6415329" y="0"/>
                  </a:lnTo>
                  <a:lnTo>
                    <a:pt x="6415329" y="533400"/>
                  </a:lnTo>
                  <a:lnTo>
                    <a:pt x="6468859" y="533400"/>
                  </a:lnTo>
                  <a:lnTo>
                    <a:pt x="6468859" y="0"/>
                  </a:lnTo>
                  <a:close/>
                </a:path>
                <a:path w="17550130" h="17018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1117600"/>
                  </a:lnTo>
                  <a:lnTo>
                    <a:pt x="7052081" y="1117600"/>
                  </a:lnTo>
                  <a:lnTo>
                    <a:pt x="7052081" y="584200"/>
                  </a:lnTo>
                  <a:close/>
                </a:path>
                <a:path w="17550130" h="1701800">
                  <a:moveTo>
                    <a:pt x="7052081" y="0"/>
                  </a:moveTo>
                  <a:lnTo>
                    <a:pt x="6998538" y="0"/>
                  </a:lnTo>
                  <a:lnTo>
                    <a:pt x="6998538" y="533400"/>
                  </a:lnTo>
                  <a:lnTo>
                    <a:pt x="7052081" y="533400"/>
                  </a:lnTo>
                  <a:lnTo>
                    <a:pt x="7052081" y="0"/>
                  </a:lnTo>
                  <a:close/>
                </a:path>
                <a:path w="17550130" h="17018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1117600"/>
                  </a:lnTo>
                  <a:lnTo>
                    <a:pt x="7635303" y="1117600"/>
                  </a:lnTo>
                  <a:lnTo>
                    <a:pt x="7635303" y="584200"/>
                  </a:lnTo>
                  <a:close/>
                </a:path>
                <a:path w="17550130" h="1701800">
                  <a:moveTo>
                    <a:pt x="7635303" y="0"/>
                  </a:moveTo>
                  <a:lnTo>
                    <a:pt x="7581760" y="0"/>
                  </a:lnTo>
                  <a:lnTo>
                    <a:pt x="7581760" y="533400"/>
                  </a:lnTo>
                  <a:lnTo>
                    <a:pt x="7635303" y="533400"/>
                  </a:lnTo>
                  <a:lnTo>
                    <a:pt x="7635303" y="0"/>
                  </a:lnTo>
                  <a:close/>
                </a:path>
                <a:path w="17550130" h="17018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1117600"/>
                  </a:lnTo>
                  <a:lnTo>
                    <a:pt x="8218513" y="1117600"/>
                  </a:lnTo>
                  <a:lnTo>
                    <a:pt x="8218513" y="584200"/>
                  </a:lnTo>
                  <a:close/>
                </a:path>
                <a:path w="17550130" h="1701800">
                  <a:moveTo>
                    <a:pt x="8218513" y="0"/>
                  </a:moveTo>
                  <a:lnTo>
                    <a:pt x="8164982" y="0"/>
                  </a:lnTo>
                  <a:lnTo>
                    <a:pt x="8164982" y="533400"/>
                  </a:lnTo>
                  <a:lnTo>
                    <a:pt x="8218513" y="533400"/>
                  </a:lnTo>
                  <a:lnTo>
                    <a:pt x="8218513" y="0"/>
                  </a:lnTo>
                  <a:close/>
                </a:path>
                <a:path w="17550130" h="17018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1117600"/>
                  </a:lnTo>
                  <a:lnTo>
                    <a:pt x="8801735" y="1117600"/>
                  </a:lnTo>
                  <a:lnTo>
                    <a:pt x="8801735" y="584200"/>
                  </a:lnTo>
                  <a:close/>
                </a:path>
                <a:path w="17550130" h="1701800">
                  <a:moveTo>
                    <a:pt x="8801735" y="0"/>
                  </a:moveTo>
                  <a:lnTo>
                    <a:pt x="8748192" y="0"/>
                  </a:lnTo>
                  <a:lnTo>
                    <a:pt x="8748192" y="533400"/>
                  </a:lnTo>
                  <a:lnTo>
                    <a:pt x="8801735" y="533400"/>
                  </a:lnTo>
                  <a:lnTo>
                    <a:pt x="8801735" y="0"/>
                  </a:lnTo>
                  <a:close/>
                </a:path>
                <a:path w="17550130" h="17018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1117600"/>
                  </a:lnTo>
                  <a:lnTo>
                    <a:pt x="9384944" y="1117600"/>
                  </a:lnTo>
                  <a:lnTo>
                    <a:pt x="9384944" y="584200"/>
                  </a:lnTo>
                  <a:close/>
                </a:path>
                <a:path w="17550130" h="1701800">
                  <a:moveTo>
                    <a:pt x="9384944" y="0"/>
                  </a:moveTo>
                  <a:lnTo>
                    <a:pt x="9331414" y="0"/>
                  </a:lnTo>
                  <a:lnTo>
                    <a:pt x="9331414" y="533400"/>
                  </a:lnTo>
                  <a:lnTo>
                    <a:pt x="9384944" y="533400"/>
                  </a:lnTo>
                  <a:lnTo>
                    <a:pt x="9384944" y="0"/>
                  </a:lnTo>
                  <a:close/>
                </a:path>
                <a:path w="17550130" h="17018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1117600"/>
                  </a:lnTo>
                  <a:lnTo>
                    <a:pt x="9968179" y="1117600"/>
                  </a:lnTo>
                  <a:lnTo>
                    <a:pt x="9968179" y="584200"/>
                  </a:lnTo>
                  <a:close/>
                </a:path>
                <a:path w="17550130" h="1701800">
                  <a:moveTo>
                    <a:pt x="9968179" y="0"/>
                  </a:moveTo>
                  <a:lnTo>
                    <a:pt x="9914649" y="0"/>
                  </a:lnTo>
                  <a:lnTo>
                    <a:pt x="9914649" y="533400"/>
                  </a:lnTo>
                  <a:lnTo>
                    <a:pt x="9968179" y="533400"/>
                  </a:lnTo>
                  <a:lnTo>
                    <a:pt x="9968179" y="0"/>
                  </a:lnTo>
                  <a:close/>
                </a:path>
                <a:path w="17550130" h="17018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1117600"/>
                  </a:lnTo>
                  <a:lnTo>
                    <a:pt x="10551401" y="1117600"/>
                  </a:lnTo>
                  <a:lnTo>
                    <a:pt x="10551401" y="584200"/>
                  </a:lnTo>
                  <a:close/>
                </a:path>
                <a:path w="17550130" h="1701800">
                  <a:moveTo>
                    <a:pt x="10551401" y="0"/>
                  </a:moveTo>
                  <a:lnTo>
                    <a:pt x="10497871" y="0"/>
                  </a:lnTo>
                  <a:lnTo>
                    <a:pt x="10497871" y="533400"/>
                  </a:lnTo>
                  <a:lnTo>
                    <a:pt x="10551401" y="533400"/>
                  </a:lnTo>
                  <a:lnTo>
                    <a:pt x="10551401" y="0"/>
                  </a:lnTo>
                  <a:close/>
                </a:path>
                <a:path w="17550130" h="17018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1117600"/>
                  </a:lnTo>
                  <a:lnTo>
                    <a:pt x="11134623" y="1117600"/>
                  </a:lnTo>
                  <a:lnTo>
                    <a:pt x="11134623" y="584200"/>
                  </a:lnTo>
                  <a:close/>
                </a:path>
                <a:path w="17550130" h="1701800">
                  <a:moveTo>
                    <a:pt x="11134623" y="0"/>
                  </a:moveTo>
                  <a:lnTo>
                    <a:pt x="11081080" y="0"/>
                  </a:lnTo>
                  <a:lnTo>
                    <a:pt x="11081080" y="533400"/>
                  </a:lnTo>
                  <a:lnTo>
                    <a:pt x="11134623" y="533400"/>
                  </a:lnTo>
                  <a:lnTo>
                    <a:pt x="11134623" y="0"/>
                  </a:lnTo>
                  <a:close/>
                </a:path>
                <a:path w="17550130" h="17018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1117600"/>
                  </a:lnTo>
                  <a:lnTo>
                    <a:pt x="11717833" y="1117600"/>
                  </a:lnTo>
                  <a:lnTo>
                    <a:pt x="11717833" y="584200"/>
                  </a:lnTo>
                  <a:close/>
                </a:path>
                <a:path w="17550130" h="1701800">
                  <a:moveTo>
                    <a:pt x="11717833" y="0"/>
                  </a:moveTo>
                  <a:lnTo>
                    <a:pt x="11664302" y="0"/>
                  </a:lnTo>
                  <a:lnTo>
                    <a:pt x="11664302" y="533400"/>
                  </a:lnTo>
                  <a:lnTo>
                    <a:pt x="11717833" y="533400"/>
                  </a:lnTo>
                  <a:lnTo>
                    <a:pt x="11717833" y="0"/>
                  </a:lnTo>
                  <a:close/>
                </a:path>
                <a:path w="17550130" h="17018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1117600"/>
                  </a:lnTo>
                  <a:lnTo>
                    <a:pt x="12301055" y="1117600"/>
                  </a:lnTo>
                  <a:lnTo>
                    <a:pt x="12301055" y="584200"/>
                  </a:lnTo>
                  <a:close/>
                </a:path>
                <a:path w="17550130" h="1701800">
                  <a:moveTo>
                    <a:pt x="12301055" y="0"/>
                  </a:moveTo>
                  <a:lnTo>
                    <a:pt x="12247512" y="0"/>
                  </a:lnTo>
                  <a:lnTo>
                    <a:pt x="12247512" y="533400"/>
                  </a:lnTo>
                  <a:lnTo>
                    <a:pt x="12301055" y="533400"/>
                  </a:lnTo>
                  <a:lnTo>
                    <a:pt x="12301055" y="0"/>
                  </a:lnTo>
                  <a:close/>
                </a:path>
                <a:path w="17550130" h="17018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1117600"/>
                  </a:lnTo>
                  <a:lnTo>
                    <a:pt x="12884290" y="1117600"/>
                  </a:lnTo>
                  <a:lnTo>
                    <a:pt x="12884290" y="584200"/>
                  </a:lnTo>
                  <a:close/>
                </a:path>
                <a:path w="17550130" h="1701800">
                  <a:moveTo>
                    <a:pt x="12884290" y="0"/>
                  </a:moveTo>
                  <a:lnTo>
                    <a:pt x="12830747" y="0"/>
                  </a:lnTo>
                  <a:lnTo>
                    <a:pt x="12830747" y="533400"/>
                  </a:lnTo>
                  <a:lnTo>
                    <a:pt x="12884290" y="533400"/>
                  </a:lnTo>
                  <a:lnTo>
                    <a:pt x="12884290" y="0"/>
                  </a:lnTo>
                  <a:close/>
                </a:path>
                <a:path w="17550130" h="17018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1117600"/>
                  </a:lnTo>
                  <a:lnTo>
                    <a:pt x="13467512" y="1117600"/>
                  </a:lnTo>
                  <a:lnTo>
                    <a:pt x="13467512" y="584200"/>
                  </a:lnTo>
                  <a:close/>
                </a:path>
                <a:path w="17550130" h="1701800">
                  <a:moveTo>
                    <a:pt x="13467512" y="0"/>
                  </a:moveTo>
                  <a:lnTo>
                    <a:pt x="13413969" y="0"/>
                  </a:lnTo>
                  <a:lnTo>
                    <a:pt x="13413969" y="533400"/>
                  </a:lnTo>
                  <a:lnTo>
                    <a:pt x="13467512" y="533400"/>
                  </a:lnTo>
                  <a:lnTo>
                    <a:pt x="13467512" y="0"/>
                  </a:lnTo>
                  <a:close/>
                </a:path>
                <a:path w="17550130" h="17018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1117600"/>
                  </a:lnTo>
                  <a:lnTo>
                    <a:pt x="14050721" y="1117600"/>
                  </a:lnTo>
                  <a:lnTo>
                    <a:pt x="14050721" y="584200"/>
                  </a:lnTo>
                  <a:close/>
                </a:path>
                <a:path w="17550130" h="1701800">
                  <a:moveTo>
                    <a:pt x="14050721" y="0"/>
                  </a:moveTo>
                  <a:lnTo>
                    <a:pt x="13997191" y="0"/>
                  </a:lnTo>
                  <a:lnTo>
                    <a:pt x="13997191" y="533400"/>
                  </a:lnTo>
                  <a:lnTo>
                    <a:pt x="14050721" y="533400"/>
                  </a:lnTo>
                  <a:lnTo>
                    <a:pt x="14050721" y="0"/>
                  </a:lnTo>
                  <a:close/>
                </a:path>
                <a:path w="17550130" h="17018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1117600"/>
                  </a:lnTo>
                  <a:lnTo>
                    <a:pt x="14633943" y="1117600"/>
                  </a:lnTo>
                  <a:lnTo>
                    <a:pt x="14633943" y="584200"/>
                  </a:lnTo>
                  <a:close/>
                </a:path>
                <a:path w="17550130" h="1701800">
                  <a:moveTo>
                    <a:pt x="14633943" y="0"/>
                  </a:moveTo>
                  <a:lnTo>
                    <a:pt x="14580400" y="0"/>
                  </a:lnTo>
                  <a:lnTo>
                    <a:pt x="14580400" y="533400"/>
                  </a:lnTo>
                  <a:lnTo>
                    <a:pt x="14633943" y="533400"/>
                  </a:lnTo>
                  <a:lnTo>
                    <a:pt x="14633943" y="0"/>
                  </a:lnTo>
                  <a:close/>
                </a:path>
                <a:path w="17550130" h="17018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1117600"/>
                  </a:lnTo>
                  <a:lnTo>
                    <a:pt x="15217166" y="1117600"/>
                  </a:lnTo>
                  <a:lnTo>
                    <a:pt x="15217166" y="584200"/>
                  </a:lnTo>
                  <a:close/>
                </a:path>
                <a:path w="17550130" h="1701800">
                  <a:moveTo>
                    <a:pt x="15217166" y="0"/>
                  </a:moveTo>
                  <a:lnTo>
                    <a:pt x="15163622" y="0"/>
                  </a:lnTo>
                  <a:lnTo>
                    <a:pt x="15163622" y="533400"/>
                  </a:lnTo>
                  <a:lnTo>
                    <a:pt x="15217166" y="533400"/>
                  </a:lnTo>
                  <a:lnTo>
                    <a:pt x="15217166" y="0"/>
                  </a:lnTo>
                  <a:close/>
                </a:path>
                <a:path w="17550130" h="17018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1117600"/>
                  </a:lnTo>
                  <a:lnTo>
                    <a:pt x="15800400" y="1117600"/>
                  </a:lnTo>
                  <a:lnTo>
                    <a:pt x="15800400" y="584200"/>
                  </a:lnTo>
                  <a:close/>
                </a:path>
                <a:path w="17550130" h="1701800">
                  <a:moveTo>
                    <a:pt x="15800400" y="0"/>
                  </a:moveTo>
                  <a:lnTo>
                    <a:pt x="15746857" y="0"/>
                  </a:lnTo>
                  <a:lnTo>
                    <a:pt x="15746857" y="533400"/>
                  </a:lnTo>
                  <a:lnTo>
                    <a:pt x="15800400" y="533400"/>
                  </a:lnTo>
                  <a:lnTo>
                    <a:pt x="15800400" y="0"/>
                  </a:lnTo>
                  <a:close/>
                </a:path>
                <a:path w="17550130" h="17018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1117600"/>
                  </a:lnTo>
                  <a:lnTo>
                    <a:pt x="16383610" y="1117600"/>
                  </a:lnTo>
                  <a:lnTo>
                    <a:pt x="16383610" y="584200"/>
                  </a:lnTo>
                  <a:close/>
                </a:path>
                <a:path w="17550130" h="17018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33400"/>
                  </a:lnTo>
                  <a:lnTo>
                    <a:pt x="16383610" y="533400"/>
                  </a:lnTo>
                  <a:lnTo>
                    <a:pt x="16383610" y="0"/>
                  </a:lnTo>
                  <a:close/>
                </a:path>
                <a:path w="17550130" h="17018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1117600"/>
                  </a:lnTo>
                  <a:lnTo>
                    <a:pt x="16966832" y="1117600"/>
                  </a:lnTo>
                  <a:lnTo>
                    <a:pt x="16966832" y="584200"/>
                  </a:lnTo>
                  <a:close/>
                </a:path>
                <a:path w="17550130" h="17018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33400"/>
                  </a:lnTo>
                  <a:lnTo>
                    <a:pt x="16966832" y="533400"/>
                  </a:lnTo>
                  <a:lnTo>
                    <a:pt x="16966832" y="0"/>
                  </a:lnTo>
                  <a:close/>
                </a:path>
                <a:path w="17550130" h="17018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1117600"/>
                  </a:lnTo>
                  <a:lnTo>
                    <a:pt x="17550041" y="1117600"/>
                  </a:lnTo>
                  <a:lnTo>
                    <a:pt x="17550041" y="584200"/>
                  </a:lnTo>
                  <a:close/>
                </a:path>
                <a:path w="17550130" h="17018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33400"/>
                  </a:lnTo>
                  <a:lnTo>
                    <a:pt x="17550041" y="5334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8661" y="1778012"/>
              <a:ext cx="17550130" cy="1689100"/>
            </a:xfrm>
            <a:custGeom>
              <a:avLst/>
              <a:gdLst/>
              <a:ahLst/>
              <a:cxnLst/>
              <a:rect l="l" t="t" r="r" b="b"/>
              <a:pathLst>
                <a:path w="17550130" h="1689100">
                  <a:moveTo>
                    <a:pt x="53428" y="1168400"/>
                  </a:moveTo>
                  <a:lnTo>
                    <a:pt x="0" y="1168400"/>
                  </a:lnTo>
                  <a:lnTo>
                    <a:pt x="0" y="1689100"/>
                  </a:lnTo>
                  <a:lnTo>
                    <a:pt x="53428" y="1689100"/>
                  </a:lnTo>
                  <a:lnTo>
                    <a:pt x="53428" y="1168400"/>
                  </a:lnTo>
                  <a:close/>
                </a:path>
                <a:path w="17550130" h="1689100">
                  <a:moveTo>
                    <a:pt x="53428" y="584200"/>
                  </a:moveTo>
                  <a:lnTo>
                    <a:pt x="0" y="584200"/>
                  </a:lnTo>
                  <a:lnTo>
                    <a:pt x="0" y="1104900"/>
                  </a:lnTo>
                  <a:lnTo>
                    <a:pt x="53428" y="1104900"/>
                  </a:lnTo>
                  <a:lnTo>
                    <a:pt x="53428" y="584200"/>
                  </a:lnTo>
                  <a:close/>
                </a:path>
                <a:path w="17550130" h="1689100">
                  <a:moveTo>
                    <a:pt x="636663" y="1168400"/>
                  </a:moveTo>
                  <a:lnTo>
                    <a:pt x="583120" y="1168400"/>
                  </a:lnTo>
                  <a:lnTo>
                    <a:pt x="583120" y="1689100"/>
                  </a:lnTo>
                  <a:lnTo>
                    <a:pt x="636663" y="1689100"/>
                  </a:lnTo>
                  <a:lnTo>
                    <a:pt x="636663" y="1168400"/>
                  </a:lnTo>
                  <a:close/>
                </a:path>
                <a:path w="17550130" h="16891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1104900"/>
                  </a:lnTo>
                  <a:lnTo>
                    <a:pt x="636663" y="1104900"/>
                  </a:lnTo>
                  <a:lnTo>
                    <a:pt x="636663" y="584200"/>
                  </a:lnTo>
                  <a:close/>
                </a:path>
                <a:path w="17550130" h="1689100">
                  <a:moveTo>
                    <a:pt x="1219873" y="1168400"/>
                  </a:moveTo>
                  <a:lnTo>
                    <a:pt x="1166342" y="1168400"/>
                  </a:lnTo>
                  <a:lnTo>
                    <a:pt x="1166342" y="1689100"/>
                  </a:lnTo>
                  <a:lnTo>
                    <a:pt x="1219873" y="1689100"/>
                  </a:lnTo>
                  <a:lnTo>
                    <a:pt x="1219873" y="1168400"/>
                  </a:lnTo>
                  <a:close/>
                </a:path>
                <a:path w="17550130" h="16891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1104900"/>
                  </a:lnTo>
                  <a:lnTo>
                    <a:pt x="1219873" y="1104900"/>
                  </a:lnTo>
                  <a:lnTo>
                    <a:pt x="1219873" y="584200"/>
                  </a:lnTo>
                  <a:close/>
                </a:path>
                <a:path w="17550130" h="1689100">
                  <a:moveTo>
                    <a:pt x="1803095" y="1168400"/>
                  </a:moveTo>
                  <a:lnTo>
                    <a:pt x="1749552" y="1168400"/>
                  </a:lnTo>
                  <a:lnTo>
                    <a:pt x="1749552" y="1689100"/>
                  </a:lnTo>
                  <a:lnTo>
                    <a:pt x="1803095" y="1689100"/>
                  </a:lnTo>
                  <a:lnTo>
                    <a:pt x="1803095" y="1168400"/>
                  </a:lnTo>
                  <a:close/>
                </a:path>
                <a:path w="17550130" h="16891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1104900"/>
                  </a:lnTo>
                  <a:lnTo>
                    <a:pt x="1803095" y="1104900"/>
                  </a:lnTo>
                  <a:lnTo>
                    <a:pt x="1803095" y="584200"/>
                  </a:lnTo>
                  <a:close/>
                </a:path>
                <a:path w="17550130" h="1689100">
                  <a:moveTo>
                    <a:pt x="2386304" y="1168400"/>
                  </a:moveTo>
                  <a:lnTo>
                    <a:pt x="2332774" y="1168400"/>
                  </a:lnTo>
                  <a:lnTo>
                    <a:pt x="2332774" y="1689100"/>
                  </a:lnTo>
                  <a:lnTo>
                    <a:pt x="2386304" y="1689100"/>
                  </a:lnTo>
                  <a:lnTo>
                    <a:pt x="2386304" y="1168400"/>
                  </a:lnTo>
                  <a:close/>
                </a:path>
                <a:path w="17550130" h="16891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1104900"/>
                  </a:lnTo>
                  <a:lnTo>
                    <a:pt x="2386304" y="1104900"/>
                  </a:lnTo>
                  <a:lnTo>
                    <a:pt x="2386304" y="584200"/>
                  </a:lnTo>
                  <a:close/>
                </a:path>
                <a:path w="17550130" h="1689100">
                  <a:moveTo>
                    <a:pt x="2969526" y="1168400"/>
                  </a:moveTo>
                  <a:lnTo>
                    <a:pt x="2915983" y="1168400"/>
                  </a:lnTo>
                  <a:lnTo>
                    <a:pt x="2915983" y="1689100"/>
                  </a:lnTo>
                  <a:lnTo>
                    <a:pt x="2969526" y="1689100"/>
                  </a:lnTo>
                  <a:lnTo>
                    <a:pt x="2969526" y="1168400"/>
                  </a:lnTo>
                  <a:close/>
                </a:path>
                <a:path w="17550130" h="16891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1104900"/>
                  </a:lnTo>
                  <a:lnTo>
                    <a:pt x="2969526" y="1104900"/>
                  </a:lnTo>
                  <a:lnTo>
                    <a:pt x="2969526" y="584200"/>
                  </a:lnTo>
                  <a:close/>
                </a:path>
                <a:path w="17550130" h="1689100">
                  <a:moveTo>
                    <a:pt x="3552761" y="1168400"/>
                  </a:moveTo>
                  <a:lnTo>
                    <a:pt x="3499218" y="1168400"/>
                  </a:lnTo>
                  <a:lnTo>
                    <a:pt x="3499218" y="1689100"/>
                  </a:lnTo>
                  <a:lnTo>
                    <a:pt x="3552761" y="1689100"/>
                  </a:lnTo>
                  <a:lnTo>
                    <a:pt x="3552761" y="1168400"/>
                  </a:lnTo>
                  <a:close/>
                </a:path>
                <a:path w="17550130" h="16891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1104900"/>
                  </a:lnTo>
                  <a:lnTo>
                    <a:pt x="3552761" y="1104900"/>
                  </a:lnTo>
                  <a:lnTo>
                    <a:pt x="3552761" y="584200"/>
                  </a:lnTo>
                  <a:close/>
                </a:path>
                <a:path w="17550130" h="1689100">
                  <a:moveTo>
                    <a:pt x="4135983" y="1168400"/>
                  </a:moveTo>
                  <a:lnTo>
                    <a:pt x="4082440" y="1168400"/>
                  </a:lnTo>
                  <a:lnTo>
                    <a:pt x="4082440" y="1689100"/>
                  </a:lnTo>
                  <a:lnTo>
                    <a:pt x="4135983" y="1689100"/>
                  </a:lnTo>
                  <a:lnTo>
                    <a:pt x="4135983" y="1168400"/>
                  </a:lnTo>
                  <a:close/>
                </a:path>
                <a:path w="17550130" h="16891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1104900"/>
                  </a:lnTo>
                  <a:lnTo>
                    <a:pt x="4135983" y="1104900"/>
                  </a:lnTo>
                  <a:lnTo>
                    <a:pt x="4135983" y="584200"/>
                  </a:lnTo>
                  <a:close/>
                </a:path>
                <a:path w="17550130" h="1689100">
                  <a:moveTo>
                    <a:pt x="4719193" y="1168400"/>
                  </a:moveTo>
                  <a:lnTo>
                    <a:pt x="4665662" y="1168400"/>
                  </a:lnTo>
                  <a:lnTo>
                    <a:pt x="4665662" y="1689100"/>
                  </a:lnTo>
                  <a:lnTo>
                    <a:pt x="4719193" y="1689100"/>
                  </a:lnTo>
                  <a:lnTo>
                    <a:pt x="4719193" y="1168400"/>
                  </a:lnTo>
                  <a:close/>
                </a:path>
                <a:path w="17550130" h="16891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1104900"/>
                  </a:lnTo>
                  <a:lnTo>
                    <a:pt x="4719193" y="1104900"/>
                  </a:lnTo>
                  <a:lnTo>
                    <a:pt x="4719193" y="584200"/>
                  </a:lnTo>
                  <a:close/>
                </a:path>
                <a:path w="17550130" h="1689100">
                  <a:moveTo>
                    <a:pt x="5302415" y="1168400"/>
                  </a:moveTo>
                  <a:lnTo>
                    <a:pt x="5248872" y="1168400"/>
                  </a:lnTo>
                  <a:lnTo>
                    <a:pt x="5248872" y="1689100"/>
                  </a:lnTo>
                  <a:lnTo>
                    <a:pt x="5302415" y="1689100"/>
                  </a:lnTo>
                  <a:lnTo>
                    <a:pt x="5302415" y="1168400"/>
                  </a:lnTo>
                  <a:close/>
                </a:path>
                <a:path w="17550130" h="16891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1104900"/>
                  </a:lnTo>
                  <a:lnTo>
                    <a:pt x="5302415" y="1104900"/>
                  </a:lnTo>
                  <a:lnTo>
                    <a:pt x="5302415" y="584200"/>
                  </a:lnTo>
                  <a:close/>
                </a:path>
                <a:path w="17550130" h="1689100">
                  <a:moveTo>
                    <a:pt x="5885624" y="1168400"/>
                  </a:moveTo>
                  <a:lnTo>
                    <a:pt x="5832094" y="1168400"/>
                  </a:lnTo>
                  <a:lnTo>
                    <a:pt x="5832094" y="1689100"/>
                  </a:lnTo>
                  <a:lnTo>
                    <a:pt x="5885624" y="1689100"/>
                  </a:lnTo>
                  <a:lnTo>
                    <a:pt x="5885624" y="1168400"/>
                  </a:lnTo>
                  <a:close/>
                </a:path>
                <a:path w="17550130" h="16891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1104900"/>
                  </a:lnTo>
                  <a:lnTo>
                    <a:pt x="5885624" y="1104900"/>
                  </a:lnTo>
                  <a:lnTo>
                    <a:pt x="5885624" y="584200"/>
                  </a:lnTo>
                  <a:close/>
                </a:path>
                <a:path w="17550130" h="1689100">
                  <a:moveTo>
                    <a:pt x="6468859" y="1168400"/>
                  </a:moveTo>
                  <a:lnTo>
                    <a:pt x="6415329" y="1168400"/>
                  </a:lnTo>
                  <a:lnTo>
                    <a:pt x="6415329" y="1689100"/>
                  </a:lnTo>
                  <a:lnTo>
                    <a:pt x="6468859" y="1689100"/>
                  </a:lnTo>
                  <a:lnTo>
                    <a:pt x="6468859" y="1168400"/>
                  </a:lnTo>
                  <a:close/>
                </a:path>
                <a:path w="17550130" h="16891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1104900"/>
                  </a:lnTo>
                  <a:lnTo>
                    <a:pt x="6468859" y="1104900"/>
                  </a:lnTo>
                  <a:lnTo>
                    <a:pt x="6468859" y="584200"/>
                  </a:lnTo>
                  <a:close/>
                </a:path>
                <a:path w="17550130" h="1689100">
                  <a:moveTo>
                    <a:pt x="6468859" y="0"/>
                  </a:moveTo>
                  <a:lnTo>
                    <a:pt x="6415329" y="0"/>
                  </a:lnTo>
                  <a:lnTo>
                    <a:pt x="6415329" y="533400"/>
                  </a:lnTo>
                  <a:lnTo>
                    <a:pt x="6468859" y="533400"/>
                  </a:lnTo>
                  <a:lnTo>
                    <a:pt x="6468859" y="0"/>
                  </a:lnTo>
                  <a:close/>
                </a:path>
                <a:path w="17550130" h="1689100">
                  <a:moveTo>
                    <a:pt x="7052081" y="1168400"/>
                  </a:moveTo>
                  <a:lnTo>
                    <a:pt x="6998538" y="1168400"/>
                  </a:lnTo>
                  <a:lnTo>
                    <a:pt x="6998538" y="1689100"/>
                  </a:lnTo>
                  <a:lnTo>
                    <a:pt x="7052081" y="1689100"/>
                  </a:lnTo>
                  <a:lnTo>
                    <a:pt x="7052081" y="1168400"/>
                  </a:lnTo>
                  <a:close/>
                </a:path>
                <a:path w="17550130" h="16891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1104900"/>
                  </a:lnTo>
                  <a:lnTo>
                    <a:pt x="7052081" y="1104900"/>
                  </a:lnTo>
                  <a:lnTo>
                    <a:pt x="7052081" y="584200"/>
                  </a:lnTo>
                  <a:close/>
                </a:path>
                <a:path w="17550130" h="1689100">
                  <a:moveTo>
                    <a:pt x="7052081" y="0"/>
                  </a:moveTo>
                  <a:lnTo>
                    <a:pt x="6998538" y="0"/>
                  </a:lnTo>
                  <a:lnTo>
                    <a:pt x="6998538" y="533400"/>
                  </a:lnTo>
                  <a:lnTo>
                    <a:pt x="7052081" y="533400"/>
                  </a:lnTo>
                  <a:lnTo>
                    <a:pt x="7052081" y="0"/>
                  </a:lnTo>
                  <a:close/>
                </a:path>
                <a:path w="17550130" h="1689100">
                  <a:moveTo>
                    <a:pt x="7635303" y="1168400"/>
                  </a:moveTo>
                  <a:lnTo>
                    <a:pt x="7581760" y="1168400"/>
                  </a:lnTo>
                  <a:lnTo>
                    <a:pt x="7581760" y="1689100"/>
                  </a:lnTo>
                  <a:lnTo>
                    <a:pt x="7635303" y="1689100"/>
                  </a:lnTo>
                  <a:lnTo>
                    <a:pt x="7635303" y="1168400"/>
                  </a:lnTo>
                  <a:close/>
                </a:path>
                <a:path w="17550130" h="16891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1104900"/>
                  </a:lnTo>
                  <a:lnTo>
                    <a:pt x="7635303" y="1104900"/>
                  </a:lnTo>
                  <a:lnTo>
                    <a:pt x="7635303" y="584200"/>
                  </a:lnTo>
                  <a:close/>
                </a:path>
                <a:path w="17550130" h="1689100">
                  <a:moveTo>
                    <a:pt x="7635303" y="0"/>
                  </a:moveTo>
                  <a:lnTo>
                    <a:pt x="7581760" y="0"/>
                  </a:lnTo>
                  <a:lnTo>
                    <a:pt x="7581760" y="533400"/>
                  </a:lnTo>
                  <a:lnTo>
                    <a:pt x="7635303" y="533400"/>
                  </a:lnTo>
                  <a:lnTo>
                    <a:pt x="7635303" y="0"/>
                  </a:lnTo>
                  <a:close/>
                </a:path>
                <a:path w="17550130" h="1689100">
                  <a:moveTo>
                    <a:pt x="8218513" y="1168400"/>
                  </a:moveTo>
                  <a:lnTo>
                    <a:pt x="8164982" y="1168400"/>
                  </a:lnTo>
                  <a:lnTo>
                    <a:pt x="8164982" y="1689100"/>
                  </a:lnTo>
                  <a:lnTo>
                    <a:pt x="8218513" y="1689100"/>
                  </a:lnTo>
                  <a:lnTo>
                    <a:pt x="8218513" y="1168400"/>
                  </a:lnTo>
                  <a:close/>
                </a:path>
                <a:path w="17550130" h="16891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1104900"/>
                  </a:lnTo>
                  <a:lnTo>
                    <a:pt x="8218513" y="1104900"/>
                  </a:lnTo>
                  <a:lnTo>
                    <a:pt x="8218513" y="584200"/>
                  </a:lnTo>
                  <a:close/>
                </a:path>
                <a:path w="17550130" h="1689100">
                  <a:moveTo>
                    <a:pt x="8218513" y="0"/>
                  </a:moveTo>
                  <a:lnTo>
                    <a:pt x="8164982" y="0"/>
                  </a:lnTo>
                  <a:lnTo>
                    <a:pt x="8164982" y="533400"/>
                  </a:lnTo>
                  <a:lnTo>
                    <a:pt x="8218513" y="533400"/>
                  </a:lnTo>
                  <a:lnTo>
                    <a:pt x="8218513" y="0"/>
                  </a:lnTo>
                  <a:close/>
                </a:path>
                <a:path w="17550130" h="1689100">
                  <a:moveTo>
                    <a:pt x="8801735" y="1168400"/>
                  </a:moveTo>
                  <a:lnTo>
                    <a:pt x="8748192" y="1168400"/>
                  </a:lnTo>
                  <a:lnTo>
                    <a:pt x="8748192" y="1689100"/>
                  </a:lnTo>
                  <a:lnTo>
                    <a:pt x="8801735" y="1689100"/>
                  </a:lnTo>
                  <a:lnTo>
                    <a:pt x="8801735" y="1168400"/>
                  </a:lnTo>
                  <a:close/>
                </a:path>
                <a:path w="17550130" h="16891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1104900"/>
                  </a:lnTo>
                  <a:lnTo>
                    <a:pt x="8801735" y="1104900"/>
                  </a:lnTo>
                  <a:lnTo>
                    <a:pt x="8801735" y="584200"/>
                  </a:lnTo>
                  <a:close/>
                </a:path>
                <a:path w="17550130" h="1689100">
                  <a:moveTo>
                    <a:pt x="8801735" y="0"/>
                  </a:moveTo>
                  <a:lnTo>
                    <a:pt x="8748192" y="0"/>
                  </a:lnTo>
                  <a:lnTo>
                    <a:pt x="8748192" y="533400"/>
                  </a:lnTo>
                  <a:lnTo>
                    <a:pt x="8801735" y="533400"/>
                  </a:lnTo>
                  <a:lnTo>
                    <a:pt x="8801735" y="0"/>
                  </a:lnTo>
                  <a:close/>
                </a:path>
                <a:path w="17550130" h="1689100">
                  <a:moveTo>
                    <a:pt x="9384944" y="1168400"/>
                  </a:moveTo>
                  <a:lnTo>
                    <a:pt x="9331414" y="1168400"/>
                  </a:lnTo>
                  <a:lnTo>
                    <a:pt x="9331414" y="1689100"/>
                  </a:lnTo>
                  <a:lnTo>
                    <a:pt x="9384944" y="1689100"/>
                  </a:lnTo>
                  <a:lnTo>
                    <a:pt x="9384944" y="1168400"/>
                  </a:lnTo>
                  <a:close/>
                </a:path>
                <a:path w="17550130" h="16891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1104900"/>
                  </a:lnTo>
                  <a:lnTo>
                    <a:pt x="9384944" y="1104900"/>
                  </a:lnTo>
                  <a:lnTo>
                    <a:pt x="9384944" y="584200"/>
                  </a:lnTo>
                  <a:close/>
                </a:path>
                <a:path w="17550130" h="1689100">
                  <a:moveTo>
                    <a:pt x="9384944" y="0"/>
                  </a:moveTo>
                  <a:lnTo>
                    <a:pt x="9331414" y="0"/>
                  </a:lnTo>
                  <a:lnTo>
                    <a:pt x="9331414" y="533400"/>
                  </a:lnTo>
                  <a:lnTo>
                    <a:pt x="9384944" y="533400"/>
                  </a:lnTo>
                  <a:lnTo>
                    <a:pt x="9384944" y="0"/>
                  </a:lnTo>
                  <a:close/>
                </a:path>
                <a:path w="17550130" h="1689100">
                  <a:moveTo>
                    <a:pt x="9968179" y="1168400"/>
                  </a:moveTo>
                  <a:lnTo>
                    <a:pt x="9914649" y="1168400"/>
                  </a:lnTo>
                  <a:lnTo>
                    <a:pt x="9914649" y="1689100"/>
                  </a:lnTo>
                  <a:lnTo>
                    <a:pt x="9968179" y="1689100"/>
                  </a:lnTo>
                  <a:lnTo>
                    <a:pt x="9968179" y="1168400"/>
                  </a:lnTo>
                  <a:close/>
                </a:path>
                <a:path w="17550130" h="16891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1104900"/>
                  </a:lnTo>
                  <a:lnTo>
                    <a:pt x="9968179" y="1104900"/>
                  </a:lnTo>
                  <a:lnTo>
                    <a:pt x="9968179" y="584200"/>
                  </a:lnTo>
                  <a:close/>
                </a:path>
                <a:path w="17550130" h="1689100">
                  <a:moveTo>
                    <a:pt x="9968179" y="0"/>
                  </a:moveTo>
                  <a:lnTo>
                    <a:pt x="9914649" y="0"/>
                  </a:lnTo>
                  <a:lnTo>
                    <a:pt x="9914649" y="533400"/>
                  </a:lnTo>
                  <a:lnTo>
                    <a:pt x="9968179" y="533400"/>
                  </a:lnTo>
                  <a:lnTo>
                    <a:pt x="9968179" y="0"/>
                  </a:lnTo>
                  <a:close/>
                </a:path>
                <a:path w="17550130" h="1689100">
                  <a:moveTo>
                    <a:pt x="10551401" y="1168400"/>
                  </a:moveTo>
                  <a:lnTo>
                    <a:pt x="10497871" y="1168400"/>
                  </a:lnTo>
                  <a:lnTo>
                    <a:pt x="10497871" y="1689100"/>
                  </a:lnTo>
                  <a:lnTo>
                    <a:pt x="10551401" y="1689100"/>
                  </a:lnTo>
                  <a:lnTo>
                    <a:pt x="10551401" y="1168400"/>
                  </a:lnTo>
                  <a:close/>
                </a:path>
                <a:path w="17550130" h="16891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1104900"/>
                  </a:lnTo>
                  <a:lnTo>
                    <a:pt x="10551401" y="1104900"/>
                  </a:lnTo>
                  <a:lnTo>
                    <a:pt x="10551401" y="584200"/>
                  </a:lnTo>
                  <a:close/>
                </a:path>
                <a:path w="17550130" h="1689100">
                  <a:moveTo>
                    <a:pt x="10551401" y="0"/>
                  </a:moveTo>
                  <a:lnTo>
                    <a:pt x="10497871" y="0"/>
                  </a:lnTo>
                  <a:lnTo>
                    <a:pt x="10497871" y="533400"/>
                  </a:lnTo>
                  <a:lnTo>
                    <a:pt x="10551401" y="533400"/>
                  </a:lnTo>
                  <a:lnTo>
                    <a:pt x="10551401" y="0"/>
                  </a:lnTo>
                  <a:close/>
                </a:path>
                <a:path w="17550130" h="1689100">
                  <a:moveTo>
                    <a:pt x="11134623" y="1168400"/>
                  </a:moveTo>
                  <a:lnTo>
                    <a:pt x="11081080" y="1168400"/>
                  </a:lnTo>
                  <a:lnTo>
                    <a:pt x="11081080" y="1689100"/>
                  </a:lnTo>
                  <a:lnTo>
                    <a:pt x="11134623" y="1689100"/>
                  </a:lnTo>
                  <a:lnTo>
                    <a:pt x="11134623" y="1168400"/>
                  </a:lnTo>
                  <a:close/>
                </a:path>
                <a:path w="17550130" h="16891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1104900"/>
                  </a:lnTo>
                  <a:lnTo>
                    <a:pt x="11134623" y="1104900"/>
                  </a:lnTo>
                  <a:lnTo>
                    <a:pt x="11134623" y="584200"/>
                  </a:lnTo>
                  <a:close/>
                </a:path>
                <a:path w="17550130" h="1689100">
                  <a:moveTo>
                    <a:pt x="11134623" y="0"/>
                  </a:moveTo>
                  <a:lnTo>
                    <a:pt x="11081080" y="0"/>
                  </a:lnTo>
                  <a:lnTo>
                    <a:pt x="11081080" y="533400"/>
                  </a:lnTo>
                  <a:lnTo>
                    <a:pt x="11134623" y="533400"/>
                  </a:lnTo>
                  <a:lnTo>
                    <a:pt x="11134623" y="0"/>
                  </a:lnTo>
                  <a:close/>
                </a:path>
                <a:path w="17550130" h="16891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1104900"/>
                  </a:lnTo>
                  <a:lnTo>
                    <a:pt x="11717833" y="1104900"/>
                  </a:lnTo>
                  <a:lnTo>
                    <a:pt x="11717833" y="584200"/>
                  </a:lnTo>
                  <a:close/>
                </a:path>
                <a:path w="17550130" h="1689100">
                  <a:moveTo>
                    <a:pt x="11717833" y="0"/>
                  </a:moveTo>
                  <a:lnTo>
                    <a:pt x="11664302" y="0"/>
                  </a:lnTo>
                  <a:lnTo>
                    <a:pt x="11664302" y="533400"/>
                  </a:lnTo>
                  <a:lnTo>
                    <a:pt x="11717833" y="533400"/>
                  </a:lnTo>
                  <a:lnTo>
                    <a:pt x="11717833" y="0"/>
                  </a:lnTo>
                  <a:close/>
                </a:path>
                <a:path w="17550130" h="16891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1104900"/>
                  </a:lnTo>
                  <a:lnTo>
                    <a:pt x="12301055" y="1104900"/>
                  </a:lnTo>
                  <a:lnTo>
                    <a:pt x="12301055" y="584200"/>
                  </a:lnTo>
                  <a:close/>
                </a:path>
                <a:path w="17550130" h="1689100">
                  <a:moveTo>
                    <a:pt x="12301055" y="0"/>
                  </a:moveTo>
                  <a:lnTo>
                    <a:pt x="12247512" y="0"/>
                  </a:lnTo>
                  <a:lnTo>
                    <a:pt x="12247512" y="533400"/>
                  </a:lnTo>
                  <a:lnTo>
                    <a:pt x="12301055" y="533400"/>
                  </a:lnTo>
                  <a:lnTo>
                    <a:pt x="12301055" y="0"/>
                  </a:lnTo>
                  <a:close/>
                </a:path>
                <a:path w="17550130" h="16891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1104900"/>
                  </a:lnTo>
                  <a:lnTo>
                    <a:pt x="12884290" y="1104900"/>
                  </a:lnTo>
                  <a:lnTo>
                    <a:pt x="12884290" y="584200"/>
                  </a:lnTo>
                  <a:close/>
                </a:path>
                <a:path w="17550130" h="1689100">
                  <a:moveTo>
                    <a:pt x="12884290" y="0"/>
                  </a:moveTo>
                  <a:lnTo>
                    <a:pt x="12830747" y="0"/>
                  </a:lnTo>
                  <a:lnTo>
                    <a:pt x="12830747" y="533400"/>
                  </a:lnTo>
                  <a:lnTo>
                    <a:pt x="12884290" y="533400"/>
                  </a:lnTo>
                  <a:lnTo>
                    <a:pt x="12884290" y="0"/>
                  </a:lnTo>
                  <a:close/>
                </a:path>
                <a:path w="17550130" h="16891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1104900"/>
                  </a:lnTo>
                  <a:lnTo>
                    <a:pt x="13467512" y="1104900"/>
                  </a:lnTo>
                  <a:lnTo>
                    <a:pt x="13467512" y="584200"/>
                  </a:lnTo>
                  <a:close/>
                </a:path>
                <a:path w="17550130" h="1689100">
                  <a:moveTo>
                    <a:pt x="13467512" y="0"/>
                  </a:moveTo>
                  <a:lnTo>
                    <a:pt x="13413969" y="0"/>
                  </a:lnTo>
                  <a:lnTo>
                    <a:pt x="13413969" y="533400"/>
                  </a:lnTo>
                  <a:lnTo>
                    <a:pt x="13467512" y="533400"/>
                  </a:lnTo>
                  <a:lnTo>
                    <a:pt x="13467512" y="0"/>
                  </a:lnTo>
                  <a:close/>
                </a:path>
                <a:path w="17550130" h="16891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1104900"/>
                  </a:lnTo>
                  <a:lnTo>
                    <a:pt x="14050721" y="1104900"/>
                  </a:lnTo>
                  <a:lnTo>
                    <a:pt x="14050721" y="584200"/>
                  </a:lnTo>
                  <a:close/>
                </a:path>
                <a:path w="17550130" h="1689100">
                  <a:moveTo>
                    <a:pt x="14050721" y="0"/>
                  </a:moveTo>
                  <a:lnTo>
                    <a:pt x="13997191" y="0"/>
                  </a:lnTo>
                  <a:lnTo>
                    <a:pt x="13997191" y="533400"/>
                  </a:lnTo>
                  <a:lnTo>
                    <a:pt x="14050721" y="533400"/>
                  </a:lnTo>
                  <a:lnTo>
                    <a:pt x="14050721" y="0"/>
                  </a:lnTo>
                  <a:close/>
                </a:path>
                <a:path w="17550130" h="16891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1104900"/>
                  </a:lnTo>
                  <a:lnTo>
                    <a:pt x="14633943" y="1104900"/>
                  </a:lnTo>
                  <a:lnTo>
                    <a:pt x="14633943" y="584200"/>
                  </a:lnTo>
                  <a:close/>
                </a:path>
                <a:path w="17550130" h="1689100">
                  <a:moveTo>
                    <a:pt x="14633943" y="0"/>
                  </a:moveTo>
                  <a:lnTo>
                    <a:pt x="14580400" y="0"/>
                  </a:lnTo>
                  <a:lnTo>
                    <a:pt x="14580400" y="533400"/>
                  </a:lnTo>
                  <a:lnTo>
                    <a:pt x="14633943" y="533400"/>
                  </a:lnTo>
                  <a:lnTo>
                    <a:pt x="14633943" y="0"/>
                  </a:lnTo>
                  <a:close/>
                </a:path>
                <a:path w="17550130" h="16891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1104900"/>
                  </a:lnTo>
                  <a:lnTo>
                    <a:pt x="15217166" y="1104900"/>
                  </a:lnTo>
                  <a:lnTo>
                    <a:pt x="15217166" y="584200"/>
                  </a:lnTo>
                  <a:close/>
                </a:path>
                <a:path w="17550130" h="1689100">
                  <a:moveTo>
                    <a:pt x="15217166" y="0"/>
                  </a:moveTo>
                  <a:lnTo>
                    <a:pt x="15163622" y="0"/>
                  </a:lnTo>
                  <a:lnTo>
                    <a:pt x="15163622" y="533400"/>
                  </a:lnTo>
                  <a:lnTo>
                    <a:pt x="15217166" y="533400"/>
                  </a:lnTo>
                  <a:lnTo>
                    <a:pt x="15217166" y="0"/>
                  </a:lnTo>
                  <a:close/>
                </a:path>
                <a:path w="17550130" h="16891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1104900"/>
                  </a:lnTo>
                  <a:lnTo>
                    <a:pt x="15800400" y="1104900"/>
                  </a:lnTo>
                  <a:lnTo>
                    <a:pt x="15800400" y="584200"/>
                  </a:lnTo>
                  <a:close/>
                </a:path>
                <a:path w="17550130" h="1689100">
                  <a:moveTo>
                    <a:pt x="15800400" y="0"/>
                  </a:moveTo>
                  <a:lnTo>
                    <a:pt x="15746857" y="0"/>
                  </a:lnTo>
                  <a:lnTo>
                    <a:pt x="15746857" y="533400"/>
                  </a:lnTo>
                  <a:lnTo>
                    <a:pt x="15800400" y="533400"/>
                  </a:lnTo>
                  <a:lnTo>
                    <a:pt x="15800400" y="0"/>
                  </a:lnTo>
                  <a:close/>
                </a:path>
                <a:path w="17550130" h="16891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1104900"/>
                  </a:lnTo>
                  <a:lnTo>
                    <a:pt x="16383610" y="1104900"/>
                  </a:lnTo>
                  <a:lnTo>
                    <a:pt x="16383610" y="584200"/>
                  </a:lnTo>
                  <a:close/>
                </a:path>
                <a:path w="17550130" h="16891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33400"/>
                  </a:lnTo>
                  <a:lnTo>
                    <a:pt x="16383610" y="533400"/>
                  </a:lnTo>
                  <a:lnTo>
                    <a:pt x="16383610" y="0"/>
                  </a:lnTo>
                  <a:close/>
                </a:path>
                <a:path w="17550130" h="16891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1104900"/>
                  </a:lnTo>
                  <a:lnTo>
                    <a:pt x="16966832" y="1104900"/>
                  </a:lnTo>
                  <a:lnTo>
                    <a:pt x="16966832" y="584200"/>
                  </a:lnTo>
                  <a:close/>
                </a:path>
                <a:path w="17550130" h="16891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33400"/>
                  </a:lnTo>
                  <a:lnTo>
                    <a:pt x="16966832" y="533400"/>
                  </a:lnTo>
                  <a:lnTo>
                    <a:pt x="16966832" y="0"/>
                  </a:lnTo>
                  <a:close/>
                </a:path>
                <a:path w="17550130" h="16891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1104900"/>
                  </a:lnTo>
                  <a:lnTo>
                    <a:pt x="17550041" y="1104900"/>
                  </a:lnTo>
                  <a:lnTo>
                    <a:pt x="17550041" y="584200"/>
                  </a:lnTo>
                  <a:close/>
                </a:path>
                <a:path w="17550130" h="16891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33400"/>
                  </a:lnTo>
                  <a:lnTo>
                    <a:pt x="17550041" y="5334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8661" y="2946412"/>
              <a:ext cx="17550130" cy="1689100"/>
            </a:xfrm>
            <a:custGeom>
              <a:avLst/>
              <a:gdLst/>
              <a:ahLst/>
              <a:cxnLst/>
              <a:rect l="l" t="t" r="r" b="b"/>
              <a:pathLst>
                <a:path w="17550130" h="1689100">
                  <a:moveTo>
                    <a:pt x="53428" y="1168400"/>
                  </a:moveTo>
                  <a:lnTo>
                    <a:pt x="0" y="1168400"/>
                  </a:lnTo>
                  <a:lnTo>
                    <a:pt x="0" y="1689100"/>
                  </a:lnTo>
                  <a:lnTo>
                    <a:pt x="53428" y="1689100"/>
                  </a:lnTo>
                  <a:lnTo>
                    <a:pt x="53428" y="1168400"/>
                  </a:lnTo>
                  <a:close/>
                </a:path>
                <a:path w="17550130" h="1689100">
                  <a:moveTo>
                    <a:pt x="53428" y="584200"/>
                  </a:moveTo>
                  <a:lnTo>
                    <a:pt x="0" y="584200"/>
                  </a:lnTo>
                  <a:lnTo>
                    <a:pt x="0" y="1104900"/>
                  </a:lnTo>
                  <a:lnTo>
                    <a:pt x="53428" y="1104900"/>
                  </a:lnTo>
                  <a:lnTo>
                    <a:pt x="53428" y="584200"/>
                  </a:lnTo>
                  <a:close/>
                </a:path>
                <a:path w="17550130" h="1689100">
                  <a:moveTo>
                    <a:pt x="636663" y="1168400"/>
                  </a:moveTo>
                  <a:lnTo>
                    <a:pt x="583120" y="1168400"/>
                  </a:lnTo>
                  <a:lnTo>
                    <a:pt x="583120" y="1689100"/>
                  </a:lnTo>
                  <a:lnTo>
                    <a:pt x="636663" y="1689100"/>
                  </a:lnTo>
                  <a:lnTo>
                    <a:pt x="636663" y="1168400"/>
                  </a:lnTo>
                  <a:close/>
                </a:path>
                <a:path w="17550130" h="16891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1104900"/>
                  </a:lnTo>
                  <a:lnTo>
                    <a:pt x="636663" y="1104900"/>
                  </a:lnTo>
                  <a:lnTo>
                    <a:pt x="636663" y="584200"/>
                  </a:lnTo>
                  <a:close/>
                </a:path>
                <a:path w="17550130" h="1689100">
                  <a:moveTo>
                    <a:pt x="1219873" y="1168400"/>
                  </a:moveTo>
                  <a:lnTo>
                    <a:pt x="1166342" y="1168400"/>
                  </a:lnTo>
                  <a:lnTo>
                    <a:pt x="1166342" y="1689100"/>
                  </a:lnTo>
                  <a:lnTo>
                    <a:pt x="1219873" y="1689100"/>
                  </a:lnTo>
                  <a:lnTo>
                    <a:pt x="1219873" y="1168400"/>
                  </a:lnTo>
                  <a:close/>
                </a:path>
                <a:path w="17550130" h="16891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1104900"/>
                  </a:lnTo>
                  <a:lnTo>
                    <a:pt x="1219873" y="1104900"/>
                  </a:lnTo>
                  <a:lnTo>
                    <a:pt x="1219873" y="584200"/>
                  </a:lnTo>
                  <a:close/>
                </a:path>
                <a:path w="17550130" h="1689100">
                  <a:moveTo>
                    <a:pt x="1803095" y="1168400"/>
                  </a:moveTo>
                  <a:lnTo>
                    <a:pt x="1749552" y="1168400"/>
                  </a:lnTo>
                  <a:lnTo>
                    <a:pt x="1749552" y="1689100"/>
                  </a:lnTo>
                  <a:lnTo>
                    <a:pt x="1803095" y="1689100"/>
                  </a:lnTo>
                  <a:lnTo>
                    <a:pt x="1803095" y="1168400"/>
                  </a:lnTo>
                  <a:close/>
                </a:path>
                <a:path w="17550130" h="16891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1104900"/>
                  </a:lnTo>
                  <a:lnTo>
                    <a:pt x="1803095" y="1104900"/>
                  </a:lnTo>
                  <a:lnTo>
                    <a:pt x="1803095" y="584200"/>
                  </a:lnTo>
                  <a:close/>
                </a:path>
                <a:path w="17550130" h="1689100">
                  <a:moveTo>
                    <a:pt x="2386304" y="1168400"/>
                  </a:moveTo>
                  <a:lnTo>
                    <a:pt x="2332774" y="1168400"/>
                  </a:lnTo>
                  <a:lnTo>
                    <a:pt x="2332774" y="1689100"/>
                  </a:lnTo>
                  <a:lnTo>
                    <a:pt x="2386304" y="1689100"/>
                  </a:lnTo>
                  <a:lnTo>
                    <a:pt x="2386304" y="1168400"/>
                  </a:lnTo>
                  <a:close/>
                </a:path>
                <a:path w="17550130" h="16891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1104900"/>
                  </a:lnTo>
                  <a:lnTo>
                    <a:pt x="2386304" y="1104900"/>
                  </a:lnTo>
                  <a:lnTo>
                    <a:pt x="2386304" y="584200"/>
                  </a:lnTo>
                  <a:close/>
                </a:path>
                <a:path w="17550130" h="1689100">
                  <a:moveTo>
                    <a:pt x="2969526" y="1168400"/>
                  </a:moveTo>
                  <a:lnTo>
                    <a:pt x="2915983" y="1168400"/>
                  </a:lnTo>
                  <a:lnTo>
                    <a:pt x="2915983" y="1689100"/>
                  </a:lnTo>
                  <a:lnTo>
                    <a:pt x="2969526" y="1689100"/>
                  </a:lnTo>
                  <a:lnTo>
                    <a:pt x="2969526" y="1168400"/>
                  </a:lnTo>
                  <a:close/>
                </a:path>
                <a:path w="17550130" h="16891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1104900"/>
                  </a:lnTo>
                  <a:lnTo>
                    <a:pt x="2969526" y="1104900"/>
                  </a:lnTo>
                  <a:lnTo>
                    <a:pt x="2969526" y="584200"/>
                  </a:lnTo>
                  <a:close/>
                </a:path>
                <a:path w="17550130" h="1689100">
                  <a:moveTo>
                    <a:pt x="3552761" y="1168400"/>
                  </a:moveTo>
                  <a:lnTo>
                    <a:pt x="3499218" y="1168400"/>
                  </a:lnTo>
                  <a:lnTo>
                    <a:pt x="3499218" y="1689100"/>
                  </a:lnTo>
                  <a:lnTo>
                    <a:pt x="3552761" y="1689100"/>
                  </a:lnTo>
                  <a:lnTo>
                    <a:pt x="3552761" y="1168400"/>
                  </a:lnTo>
                  <a:close/>
                </a:path>
                <a:path w="17550130" h="16891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1104900"/>
                  </a:lnTo>
                  <a:lnTo>
                    <a:pt x="3552761" y="1104900"/>
                  </a:lnTo>
                  <a:lnTo>
                    <a:pt x="3552761" y="584200"/>
                  </a:lnTo>
                  <a:close/>
                </a:path>
                <a:path w="17550130" h="1689100">
                  <a:moveTo>
                    <a:pt x="4135983" y="1168400"/>
                  </a:moveTo>
                  <a:lnTo>
                    <a:pt x="4082440" y="1168400"/>
                  </a:lnTo>
                  <a:lnTo>
                    <a:pt x="4082440" y="1689100"/>
                  </a:lnTo>
                  <a:lnTo>
                    <a:pt x="4135983" y="1689100"/>
                  </a:lnTo>
                  <a:lnTo>
                    <a:pt x="4135983" y="1168400"/>
                  </a:lnTo>
                  <a:close/>
                </a:path>
                <a:path w="17550130" h="16891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1104900"/>
                  </a:lnTo>
                  <a:lnTo>
                    <a:pt x="4135983" y="1104900"/>
                  </a:lnTo>
                  <a:lnTo>
                    <a:pt x="4135983" y="584200"/>
                  </a:lnTo>
                  <a:close/>
                </a:path>
                <a:path w="17550130" h="1689100">
                  <a:moveTo>
                    <a:pt x="4719193" y="1168400"/>
                  </a:moveTo>
                  <a:lnTo>
                    <a:pt x="4665662" y="1168400"/>
                  </a:lnTo>
                  <a:lnTo>
                    <a:pt x="4665662" y="1689100"/>
                  </a:lnTo>
                  <a:lnTo>
                    <a:pt x="4719193" y="1689100"/>
                  </a:lnTo>
                  <a:lnTo>
                    <a:pt x="4719193" y="1168400"/>
                  </a:lnTo>
                  <a:close/>
                </a:path>
                <a:path w="17550130" h="16891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1104900"/>
                  </a:lnTo>
                  <a:lnTo>
                    <a:pt x="4719193" y="1104900"/>
                  </a:lnTo>
                  <a:lnTo>
                    <a:pt x="4719193" y="584200"/>
                  </a:lnTo>
                  <a:close/>
                </a:path>
                <a:path w="17550130" h="1689100">
                  <a:moveTo>
                    <a:pt x="5302415" y="1168400"/>
                  </a:moveTo>
                  <a:lnTo>
                    <a:pt x="5248872" y="1168400"/>
                  </a:lnTo>
                  <a:lnTo>
                    <a:pt x="5248872" y="1689100"/>
                  </a:lnTo>
                  <a:lnTo>
                    <a:pt x="5302415" y="1689100"/>
                  </a:lnTo>
                  <a:lnTo>
                    <a:pt x="5302415" y="1168400"/>
                  </a:lnTo>
                  <a:close/>
                </a:path>
                <a:path w="17550130" h="16891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1104900"/>
                  </a:lnTo>
                  <a:lnTo>
                    <a:pt x="5302415" y="1104900"/>
                  </a:lnTo>
                  <a:lnTo>
                    <a:pt x="5302415" y="584200"/>
                  </a:lnTo>
                  <a:close/>
                </a:path>
                <a:path w="17550130" h="1689100">
                  <a:moveTo>
                    <a:pt x="5885624" y="1168400"/>
                  </a:moveTo>
                  <a:lnTo>
                    <a:pt x="5832094" y="1168400"/>
                  </a:lnTo>
                  <a:lnTo>
                    <a:pt x="5832094" y="1689100"/>
                  </a:lnTo>
                  <a:lnTo>
                    <a:pt x="5885624" y="1689100"/>
                  </a:lnTo>
                  <a:lnTo>
                    <a:pt x="5885624" y="1168400"/>
                  </a:lnTo>
                  <a:close/>
                </a:path>
                <a:path w="17550130" h="16891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1104900"/>
                  </a:lnTo>
                  <a:lnTo>
                    <a:pt x="5885624" y="1104900"/>
                  </a:lnTo>
                  <a:lnTo>
                    <a:pt x="5885624" y="584200"/>
                  </a:lnTo>
                  <a:close/>
                </a:path>
                <a:path w="17550130" h="1689100">
                  <a:moveTo>
                    <a:pt x="6468859" y="1168400"/>
                  </a:moveTo>
                  <a:lnTo>
                    <a:pt x="6415329" y="1168400"/>
                  </a:lnTo>
                  <a:lnTo>
                    <a:pt x="6415329" y="1689100"/>
                  </a:lnTo>
                  <a:lnTo>
                    <a:pt x="6468859" y="1689100"/>
                  </a:lnTo>
                  <a:lnTo>
                    <a:pt x="6468859" y="1168400"/>
                  </a:lnTo>
                  <a:close/>
                </a:path>
                <a:path w="17550130" h="16891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1104900"/>
                  </a:lnTo>
                  <a:lnTo>
                    <a:pt x="6468859" y="1104900"/>
                  </a:lnTo>
                  <a:lnTo>
                    <a:pt x="6468859" y="584200"/>
                  </a:lnTo>
                  <a:close/>
                </a:path>
                <a:path w="17550130" h="1689100">
                  <a:moveTo>
                    <a:pt x="7052081" y="1168400"/>
                  </a:moveTo>
                  <a:lnTo>
                    <a:pt x="6998538" y="1168400"/>
                  </a:lnTo>
                  <a:lnTo>
                    <a:pt x="6998538" y="1689100"/>
                  </a:lnTo>
                  <a:lnTo>
                    <a:pt x="7052081" y="1689100"/>
                  </a:lnTo>
                  <a:lnTo>
                    <a:pt x="7052081" y="1168400"/>
                  </a:lnTo>
                  <a:close/>
                </a:path>
                <a:path w="17550130" h="16891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1104900"/>
                  </a:lnTo>
                  <a:lnTo>
                    <a:pt x="7052081" y="1104900"/>
                  </a:lnTo>
                  <a:lnTo>
                    <a:pt x="7052081" y="584200"/>
                  </a:lnTo>
                  <a:close/>
                </a:path>
                <a:path w="17550130" h="1689100">
                  <a:moveTo>
                    <a:pt x="7635303" y="1168400"/>
                  </a:moveTo>
                  <a:lnTo>
                    <a:pt x="7581760" y="1168400"/>
                  </a:lnTo>
                  <a:lnTo>
                    <a:pt x="7581760" y="1689100"/>
                  </a:lnTo>
                  <a:lnTo>
                    <a:pt x="7635303" y="1689100"/>
                  </a:lnTo>
                  <a:lnTo>
                    <a:pt x="7635303" y="1168400"/>
                  </a:lnTo>
                  <a:close/>
                </a:path>
                <a:path w="17550130" h="16891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1104900"/>
                  </a:lnTo>
                  <a:lnTo>
                    <a:pt x="7635303" y="1104900"/>
                  </a:lnTo>
                  <a:lnTo>
                    <a:pt x="7635303" y="584200"/>
                  </a:lnTo>
                  <a:close/>
                </a:path>
                <a:path w="17550130" h="1689100">
                  <a:moveTo>
                    <a:pt x="8218513" y="1168400"/>
                  </a:moveTo>
                  <a:lnTo>
                    <a:pt x="8164982" y="1168400"/>
                  </a:lnTo>
                  <a:lnTo>
                    <a:pt x="8164982" y="1689100"/>
                  </a:lnTo>
                  <a:lnTo>
                    <a:pt x="8218513" y="1689100"/>
                  </a:lnTo>
                  <a:lnTo>
                    <a:pt x="8218513" y="1168400"/>
                  </a:lnTo>
                  <a:close/>
                </a:path>
                <a:path w="17550130" h="16891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1104900"/>
                  </a:lnTo>
                  <a:lnTo>
                    <a:pt x="8218513" y="1104900"/>
                  </a:lnTo>
                  <a:lnTo>
                    <a:pt x="8218513" y="584200"/>
                  </a:lnTo>
                  <a:close/>
                </a:path>
                <a:path w="17550130" h="1689100">
                  <a:moveTo>
                    <a:pt x="8801735" y="1168400"/>
                  </a:moveTo>
                  <a:lnTo>
                    <a:pt x="8748192" y="1168400"/>
                  </a:lnTo>
                  <a:lnTo>
                    <a:pt x="8748192" y="1689100"/>
                  </a:lnTo>
                  <a:lnTo>
                    <a:pt x="8801735" y="1689100"/>
                  </a:lnTo>
                  <a:lnTo>
                    <a:pt x="8801735" y="1168400"/>
                  </a:lnTo>
                  <a:close/>
                </a:path>
                <a:path w="17550130" h="16891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1104900"/>
                  </a:lnTo>
                  <a:lnTo>
                    <a:pt x="8801735" y="1104900"/>
                  </a:lnTo>
                  <a:lnTo>
                    <a:pt x="8801735" y="584200"/>
                  </a:lnTo>
                  <a:close/>
                </a:path>
                <a:path w="17550130" h="1689100">
                  <a:moveTo>
                    <a:pt x="9384944" y="1168400"/>
                  </a:moveTo>
                  <a:lnTo>
                    <a:pt x="9331414" y="1168400"/>
                  </a:lnTo>
                  <a:lnTo>
                    <a:pt x="9331414" y="1689100"/>
                  </a:lnTo>
                  <a:lnTo>
                    <a:pt x="9384944" y="1689100"/>
                  </a:lnTo>
                  <a:lnTo>
                    <a:pt x="9384944" y="1168400"/>
                  </a:lnTo>
                  <a:close/>
                </a:path>
                <a:path w="17550130" h="16891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1104900"/>
                  </a:lnTo>
                  <a:lnTo>
                    <a:pt x="9384944" y="1104900"/>
                  </a:lnTo>
                  <a:lnTo>
                    <a:pt x="9384944" y="584200"/>
                  </a:lnTo>
                  <a:close/>
                </a:path>
                <a:path w="17550130" h="1689100">
                  <a:moveTo>
                    <a:pt x="9968179" y="1168400"/>
                  </a:moveTo>
                  <a:lnTo>
                    <a:pt x="9914649" y="1168400"/>
                  </a:lnTo>
                  <a:lnTo>
                    <a:pt x="9914649" y="1689100"/>
                  </a:lnTo>
                  <a:lnTo>
                    <a:pt x="9968179" y="1689100"/>
                  </a:lnTo>
                  <a:lnTo>
                    <a:pt x="9968179" y="1168400"/>
                  </a:lnTo>
                  <a:close/>
                </a:path>
                <a:path w="17550130" h="16891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1104900"/>
                  </a:lnTo>
                  <a:lnTo>
                    <a:pt x="9968179" y="1104900"/>
                  </a:lnTo>
                  <a:lnTo>
                    <a:pt x="9968179" y="584200"/>
                  </a:lnTo>
                  <a:close/>
                </a:path>
                <a:path w="17550130" h="1689100">
                  <a:moveTo>
                    <a:pt x="10551401" y="1168400"/>
                  </a:moveTo>
                  <a:lnTo>
                    <a:pt x="10497871" y="1168400"/>
                  </a:lnTo>
                  <a:lnTo>
                    <a:pt x="10497871" y="1689100"/>
                  </a:lnTo>
                  <a:lnTo>
                    <a:pt x="10551401" y="1689100"/>
                  </a:lnTo>
                  <a:lnTo>
                    <a:pt x="10551401" y="1168400"/>
                  </a:lnTo>
                  <a:close/>
                </a:path>
                <a:path w="17550130" h="16891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1104900"/>
                  </a:lnTo>
                  <a:lnTo>
                    <a:pt x="10551401" y="1104900"/>
                  </a:lnTo>
                  <a:lnTo>
                    <a:pt x="10551401" y="584200"/>
                  </a:lnTo>
                  <a:close/>
                </a:path>
                <a:path w="17550130" h="1689100">
                  <a:moveTo>
                    <a:pt x="11134623" y="1168400"/>
                  </a:moveTo>
                  <a:lnTo>
                    <a:pt x="11081080" y="1168400"/>
                  </a:lnTo>
                  <a:lnTo>
                    <a:pt x="11081080" y="1689100"/>
                  </a:lnTo>
                  <a:lnTo>
                    <a:pt x="11134623" y="1689100"/>
                  </a:lnTo>
                  <a:lnTo>
                    <a:pt x="11134623" y="1168400"/>
                  </a:lnTo>
                  <a:close/>
                </a:path>
                <a:path w="17550130" h="16891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1104900"/>
                  </a:lnTo>
                  <a:lnTo>
                    <a:pt x="11134623" y="1104900"/>
                  </a:lnTo>
                  <a:lnTo>
                    <a:pt x="11134623" y="584200"/>
                  </a:lnTo>
                  <a:close/>
                </a:path>
                <a:path w="17550130" h="1689100">
                  <a:moveTo>
                    <a:pt x="11134623" y="0"/>
                  </a:moveTo>
                  <a:lnTo>
                    <a:pt x="11081080" y="0"/>
                  </a:lnTo>
                  <a:lnTo>
                    <a:pt x="11081080" y="520700"/>
                  </a:lnTo>
                  <a:lnTo>
                    <a:pt x="11134623" y="520700"/>
                  </a:lnTo>
                  <a:lnTo>
                    <a:pt x="11134623" y="0"/>
                  </a:lnTo>
                  <a:close/>
                </a:path>
                <a:path w="17550130" h="1689100">
                  <a:moveTo>
                    <a:pt x="11717833" y="1168400"/>
                  </a:moveTo>
                  <a:lnTo>
                    <a:pt x="11664302" y="1168400"/>
                  </a:lnTo>
                  <a:lnTo>
                    <a:pt x="11664302" y="1689100"/>
                  </a:lnTo>
                  <a:lnTo>
                    <a:pt x="11717833" y="1689100"/>
                  </a:lnTo>
                  <a:lnTo>
                    <a:pt x="11717833" y="1168400"/>
                  </a:lnTo>
                  <a:close/>
                </a:path>
                <a:path w="17550130" h="16891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1104900"/>
                  </a:lnTo>
                  <a:lnTo>
                    <a:pt x="11717833" y="1104900"/>
                  </a:lnTo>
                  <a:lnTo>
                    <a:pt x="11717833" y="584200"/>
                  </a:lnTo>
                  <a:close/>
                </a:path>
                <a:path w="17550130" h="1689100">
                  <a:moveTo>
                    <a:pt x="11717833" y="0"/>
                  </a:moveTo>
                  <a:lnTo>
                    <a:pt x="11664302" y="0"/>
                  </a:lnTo>
                  <a:lnTo>
                    <a:pt x="11664302" y="520700"/>
                  </a:lnTo>
                  <a:lnTo>
                    <a:pt x="11717833" y="520700"/>
                  </a:lnTo>
                  <a:lnTo>
                    <a:pt x="11717833" y="0"/>
                  </a:lnTo>
                  <a:close/>
                </a:path>
                <a:path w="17550130" h="1689100">
                  <a:moveTo>
                    <a:pt x="12301055" y="1168400"/>
                  </a:moveTo>
                  <a:lnTo>
                    <a:pt x="12247512" y="1168400"/>
                  </a:lnTo>
                  <a:lnTo>
                    <a:pt x="12247512" y="1689100"/>
                  </a:lnTo>
                  <a:lnTo>
                    <a:pt x="12301055" y="1689100"/>
                  </a:lnTo>
                  <a:lnTo>
                    <a:pt x="12301055" y="1168400"/>
                  </a:lnTo>
                  <a:close/>
                </a:path>
                <a:path w="17550130" h="16891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1104900"/>
                  </a:lnTo>
                  <a:lnTo>
                    <a:pt x="12301055" y="1104900"/>
                  </a:lnTo>
                  <a:lnTo>
                    <a:pt x="12301055" y="584200"/>
                  </a:lnTo>
                  <a:close/>
                </a:path>
                <a:path w="17550130" h="1689100">
                  <a:moveTo>
                    <a:pt x="12301055" y="0"/>
                  </a:moveTo>
                  <a:lnTo>
                    <a:pt x="12247512" y="0"/>
                  </a:lnTo>
                  <a:lnTo>
                    <a:pt x="12247512" y="520700"/>
                  </a:lnTo>
                  <a:lnTo>
                    <a:pt x="12301055" y="520700"/>
                  </a:lnTo>
                  <a:lnTo>
                    <a:pt x="12301055" y="0"/>
                  </a:lnTo>
                  <a:close/>
                </a:path>
                <a:path w="17550130" h="1689100">
                  <a:moveTo>
                    <a:pt x="12884290" y="1168400"/>
                  </a:moveTo>
                  <a:lnTo>
                    <a:pt x="12830747" y="1168400"/>
                  </a:lnTo>
                  <a:lnTo>
                    <a:pt x="12830747" y="1689100"/>
                  </a:lnTo>
                  <a:lnTo>
                    <a:pt x="12884290" y="1689100"/>
                  </a:lnTo>
                  <a:lnTo>
                    <a:pt x="12884290" y="1168400"/>
                  </a:lnTo>
                  <a:close/>
                </a:path>
                <a:path w="17550130" h="16891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1104900"/>
                  </a:lnTo>
                  <a:lnTo>
                    <a:pt x="12884290" y="1104900"/>
                  </a:lnTo>
                  <a:lnTo>
                    <a:pt x="12884290" y="584200"/>
                  </a:lnTo>
                  <a:close/>
                </a:path>
                <a:path w="17550130" h="1689100">
                  <a:moveTo>
                    <a:pt x="12884290" y="0"/>
                  </a:moveTo>
                  <a:lnTo>
                    <a:pt x="12830747" y="0"/>
                  </a:lnTo>
                  <a:lnTo>
                    <a:pt x="12830747" y="520700"/>
                  </a:lnTo>
                  <a:lnTo>
                    <a:pt x="12884290" y="520700"/>
                  </a:lnTo>
                  <a:lnTo>
                    <a:pt x="12884290" y="0"/>
                  </a:lnTo>
                  <a:close/>
                </a:path>
                <a:path w="17550130" h="1689100">
                  <a:moveTo>
                    <a:pt x="13467512" y="1168400"/>
                  </a:moveTo>
                  <a:lnTo>
                    <a:pt x="13413969" y="1168400"/>
                  </a:lnTo>
                  <a:lnTo>
                    <a:pt x="13413969" y="1689100"/>
                  </a:lnTo>
                  <a:lnTo>
                    <a:pt x="13467512" y="1689100"/>
                  </a:lnTo>
                  <a:lnTo>
                    <a:pt x="13467512" y="1168400"/>
                  </a:lnTo>
                  <a:close/>
                </a:path>
                <a:path w="17550130" h="16891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1104900"/>
                  </a:lnTo>
                  <a:lnTo>
                    <a:pt x="13467512" y="1104900"/>
                  </a:lnTo>
                  <a:lnTo>
                    <a:pt x="13467512" y="584200"/>
                  </a:lnTo>
                  <a:close/>
                </a:path>
                <a:path w="17550130" h="1689100">
                  <a:moveTo>
                    <a:pt x="13467512" y="0"/>
                  </a:moveTo>
                  <a:lnTo>
                    <a:pt x="13413969" y="0"/>
                  </a:lnTo>
                  <a:lnTo>
                    <a:pt x="13413969" y="520700"/>
                  </a:lnTo>
                  <a:lnTo>
                    <a:pt x="13467512" y="520700"/>
                  </a:lnTo>
                  <a:lnTo>
                    <a:pt x="13467512" y="0"/>
                  </a:lnTo>
                  <a:close/>
                </a:path>
                <a:path w="17550130" h="1689100">
                  <a:moveTo>
                    <a:pt x="14050721" y="1168400"/>
                  </a:moveTo>
                  <a:lnTo>
                    <a:pt x="13997191" y="1168400"/>
                  </a:lnTo>
                  <a:lnTo>
                    <a:pt x="13997191" y="1689100"/>
                  </a:lnTo>
                  <a:lnTo>
                    <a:pt x="14050721" y="1689100"/>
                  </a:lnTo>
                  <a:lnTo>
                    <a:pt x="14050721" y="1168400"/>
                  </a:lnTo>
                  <a:close/>
                </a:path>
                <a:path w="17550130" h="16891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1104900"/>
                  </a:lnTo>
                  <a:lnTo>
                    <a:pt x="14050721" y="1104900"/>
                  </a:lnTo>
                  <a:lnTo>
                    <a:pt x="14050721" y="584200"/>
                  </a:lnTo>
                  <a:close/>
                </a:path>
                <a:path w="17550130" h="1689100">
                  <a:moveTo>
                    <a:pt x="14050721" y="0"/>
                  </a:moveTo>
                  <a:lnTo>
                    <a:pt x="13997191" y="0"/>
                  </a:lnTo>
                  <a:lnTo>
                    <a:pt x="13997191" y="520700"/>
                  </a:lnTo>
                  <a:lnTo>
                    <a:pt x="14050721" y="520700"/>
                  </a:lnTo>
                  <a:lnTo>
                    <a:pt x="14050721" y="0"/>
                  </a:lnTo>
                  <a:close/>
                </a:path>
                <a:path w="17550130" h="1689100">
                  <a:moveTo>
                    <a:pt x="14633943" y="1168400"/>
                  </a:moveTo>
                  <a:lnTo>
                    <a:pt x="14580400" y="1168400"/>
                  </a:lnTo>
                  <a:lnTo>
                    <a:pt x="14580400" y="1689100"/>
                  </a:lnTo>
                  <a:lnTo>
                    <a:pt x="14633943" y="1689100"/>
                  </a:lnTo>
                  <a:lnTo>
                    <a:pt x="14633943" y="1168400"/>
                  </a:lnTo>
                  <a:close/>
                </a:path>
                <a:path w="17550130" h="16891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1104900"/>
                  </a:lnTo>
                  <a:lnTo>
                    <a:pt x="14633943" y="1104900"/>
                  </a:lnTo>
                  <a:lnTo>
                    <a:pt x="14633943" y="584200"/>
                  </a:lnTo>
                  <a:close/>
                </a:path>
                <a:path w="17550130" h="1689100">
                  <a:moveTo>
                    <a:pt x="14633943" y="0"/>
                  </a:moveTo>
                  <a:lnTo>
                    <a:pt x="14580400" y="0"/>
                  </a:lnTo>
                  <a:lnTo>
                    <a:pt x="14580400" y="520700"/>
                  </a:lnTo>
                  <a:lnTo>
                    <a:pt x="14633943" y="520700"/>
                  </a:lnTo>
                  <a:lnTo>
                    <a:pt x="14633943" y="0"/>
                  </a:lnTo>
                  <a:close/>
                </a:path>
                <a:path w="17550130" h="1689100">
                  <a:moveTo>
                    <a:pt x="15217166" y="1168400"/>
                  </a:moveTo>
                  <a:lnTo>
                    <a:pt x="15163622" y="1168400"/>
                  </a:lnTo>
                  <a:lnTo>
                    <a:pt x="15163622" y="1689100"/>
                  </a:lnTo>
                  <a:lnTo>
                    <a:pt x="15217166" y="1689100"/>
                  </a:lnTo>
                  <a:lnTo>
                    <a:pt x="15217166" y="1168400"/>
                  </a:lnTo>
                  <a:close/>
                </a:path>
                <a:path w="17550130" h="16891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1104900"/>
                  </a:lnTo>
                  <a:lnTo>
                    <a:pt x="15217166" y="1104900"/>
                  </a:lnTo>
                  <a:lnTo>
                    <a:pt x="15217166" y="584200"/>
                  </a:lnTo>
                  <a:close/>
                </a:path>
                <a:path w="17550130" h="1689100">
                  <a:moveTo>
                    <a:pt x="15217166" y="0"/>
                  </a:moveTo>
                  <a:lnTo>
                    <a:pt x="15163622" y="0"/>
                  </a:lnTo>
                  <a:lnTo>
                    <a:pt x="15163622" y="520700"/>
                  </a:lnTo>
                  <a:lnTo>
                    <a:pt x="15217166" y="520700"/>
                  </a:lnTo>
                  <a:lnTo>
                    <a:pt x="15217166" y="0"/>
                  </a:lnTo>
                  <a:close/>
                </a:path>
                <a:path w="17550130" h="1689100">
                  <a:moveTo>
                    <a:pt x="15800400" y="1168400"/>
                  </a:moveTo>
                  <a:lnTo>
                    <a:pt x="15746857" y="1168400"/>
                  </a:lnTo>
                  <a:lnTo>
                    <a:pt x="15746857" y="1689100"/>
                  </a:lnTo>
                  <a:lnTo>
                    <a:pt x="15800400" y="1689100"/>
                  </a:lnTo>
                  <a:lnTo>
                    <a:pt x="15800400" y="1168400"/>
                  </a:lnTo>
                  <a:close/>
                </a:path>
                <a:path w="17550130" h="16891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1104900"/>
                  </a:lnTo>
                  <a:lnTo>
                    <a:pt x="15800400" y="1104900"/>
                  </a:lnTo>
                  <a:lnTo>
                    <a:pt x="15800400" y="584200"/>
                  </a:lnTo>
                  <a:close/>
                </a:path>
                <a:path w="17550130" h="1689100">
                  <a:moveTo>
                    <a:pt x="15800400" y="0"/>
                  </a:moveTo>
                  <a:lnTo>
                    <a:pt x="15746857" y="0"/>
                  </a:lnTo>
                  <a:lnTo>
                    <a:pt x="15746857" y="520700"/>
                  </a:lnTo>
                  <a:lnTo>
                    <a:pt x="15800400" y="520700"/>
                  </a:lnTo>
                  <a:lnTo>
                    <a:pt x="15800400" y="0"/>
                  </a:lnTo>
                  <a:close/>
                </a:path>
                <a:path w="17550130" h="16891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1104900"/>
                  </a:lnTo>
                  <a:lnTo>
                    <a:pt x="16383610" y="1104900"/>
                  </a:lnTo>
                  <a:lnTo>
                    <a:pt x="16383610" y="584200"/>
                  </a:lnTo>
                  <a:close/>
                </a:path>
                <a:path w="17550130" h="16891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20700"/>
                  </a:lnTo>
                  <a:lnTo>
                    <a:pt x="16383610" y="520700"/>
                  </a:lnTo>
                  <a:lnTo>
                    <a:pt x="16383610" y="0"/>
                  </a:lnTo>
                  <a:close/>
                </a:path>
                <a:path w="17550130" h="16891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1104900"/>
                  </a:lnTo>
                  <a:lnTo>
                    <a:pt x="16966832" y="1104900"/>
                  </a:lnTo>
                  <a:lnTo>
                    <a:pt x="16966832" y="584200"/>
                  </a:lnTo>
                  <a:close/>
                </a:path>
                <a:path w="17550130" h="16891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20700"/>
                  </a:lnTo>
                  <a:lnTo>
                    <a:pt x="16966832" y="520700"/>
                  </a:lnTo>
                  <a:lnTo>
                    <a:pt x="16966832" y="0"/>
                  </a:lnTo>
                  <a:close/>
                </a:path>
                <a:path w="17550130" h="16891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1104900"/>
                  </a:lnTo>
                  <a:lnTo>
                    <a:pt x="17550041" y="1104900"/>
                  </a:lnTo>
                  <a:lnTo>
                    <a:pt x="17550041" y="584200"/>
                  </a:lnTo>
                  <a:close/>
                </a:path>
                <a:path w="17550130" h="16891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20700"/>
                  </a:lnTo>
                  <a:lnTo>
                    <a:pt x="17550041" y="5207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8661" y="4114812"/>
              <a:ext cx="17550130" cy="2273300"/>
            </a:xfrm>
            <a:custGeom>
              <a:avLst/>
              <a:gdLst/>
              <a:ahLst/>
              <a:cxnLst/>
              <a:rect l="l" t="t" r="r" b="b"/>
              <a:pathLst>
                <a:path w="17550130" h="2273300">
                  <a:moveTo>
                    <a:pt x="53428" y="1739900"/>
                  </a:moveTo>
                  <a:lnTo>
                    <a:pt x="0" y="1739900"/>
                  </a:lnTo>
                  <a:lnTo>
                    <a:pt x="0" y="2273300"/>
                  </a:lnTo>
                  <a:lnTo>
                    <a:pt x="53428" y="2273300"/>
                  </a:lnTo>
                  <a:lnTo>
                    <a:pt x="53428" y="1739900"/>
                  </a:lnTo>
                  <a:close/>
                </a:path>
                <a:path w="17550130" h="2273300">
                  <a:moveTo>
                    <a:pt x="53428" y="1155700"/>
                  </a:moveTo>
                  <a:lnTo>
                    <a:pt x="0" y="1155700"/>
                  </a:lnTo>
                  <a:lnTo>
                    <a:pt x="0" y="1689100"/>
                  </a:lnTo>
                  <a:lnTo>
                    <a:pt x="53428" y="1689100"/>
                  </a:lnTo>
                  <a:lnTo>
                    <a:pt x="53428" y="1155700"/>
                  </a:lnTo>
                  <a:close/>
                </a:path>
                <a:path w="17550130" h="2273300">
                  <a:moveTo>
                    <a:pt x="53428" y="571500"/>
                  </a:moveTo>
                  <a:lnTo>
                    <a:pt x="0" y="571500"/>
                  </a:lnTo>
                  <a:lnTo>
                    <a:pt x="0" y="1104900"/>
                  </a:lnTo>
                  <a:lnTo>
                    <a:pt x="53428" y="1104900"/>
                  </a:lnTo>
                  <a:lnTo>
                    <a:pt x="53428" y="571500"/>
                  </a:lnTo>
                  <a:close/>
                </a:path>
                <a:path w="17550130" h="2273300">
                  <a:moveTo>
                    <a:pt x="636663" y="1739900"/>
                  </a:moveTo>
                  <a:lnTo>
                    <a:pt x="583120" y="1739900"/>
                  </a:lnTo>
                  <a:lnTo>
                    <a:pt x="583120" y="2273300"/>
                  </a:lnTo>
                  <a:lnTo>
                    <a:pt x="636663" y="2273300"/>
                  </a:lnTo>
                  <a:lnTo>
                    <a:pt x="636663" y="1739900"/>
                  </a:lnTo>
                  <a:close/>
                </a:path>
                <a:path w="17550130" h="2273300">
                  <a:moveTo>
                    <a:pt x="636663" y="1155700"/>
                  </a:moveTo>
                  <a:lnTo>
                    <a:pt x="583120" y="1155700"/>
                  </a:lnTo>
                  <a:lnTo>
                    <a:pt x="583120" y="1689100"/>
                  </a:lnTo>
                  <a:lnTo>
                    <a:pt x="636663" y="1689100"/>
                  </a:lnTo>
                  <a:lnTo>
                    <a:pt x="636663" y="1155700"/>
                  </a:lnTo>
                  <a:close/>
                </a:path>
                <a:path w="17550130" h="2273300">
                  <a:moveTo>
                    <a:pt x="636663" y="571500"/>
                  </a:moveTo>
                  <a:lnTo>
                    <a:pt x="583120" y="571500"/>
                  </a:lnTo>
                  <a:lnTo>
                    <a:pt x="583120" y="1104900"/>
                  </a:lnTo>
                  <a:lnTo>
                    <a:pt x="636663" y="1104900"/>
                  </a:lnTo>
                  <a:lnTo>
                    <a:pt x="636663" y="571500"/>
                  </a:lnTo>
                  <a:close/>
                </a:path>
                <a:path w="17550130" h="2273300">
                  <a:moveTo>
                    <a:pt x="1219873" y="1739900"/>
                  </a:moveTo>
                  <a:lnTo>
                    <a:pt x="1166342" y="1739900"/>
                  </a:lnTo>
                  <a:lnTo>
                    <a:pt x="1166342" y="2273300"/>
                  </a:lnTo>
                  <a:lnTo>
                    <a:pt x="1219873" y="2273300"/>
                  </a:lnTo>
                  <a:lnTo>
                    <a:pt x="1219873" y="1739900"/>
                  </a:lnTo>
                  <a:close/>
                </a:path>
                <a:path w="17550130" h="2273300">
                  <a:moveTo>
                    <a:pt x="1219873" y="1155700"/>
                  </a:moveTo>
                  <a:lnTo>
                    <a:pt x="1166342" y="1155700"/>
                  </a:lnTo>
                  <a:lnTo>
                    <a:pt x="1166342" y="1689100"/>
                  </a:lnTo>
                  <a:lnTo>
                    <a:pt x="1219873" y="1689100"/>
                  </a:lnTo>
                  <a:lnTo>
                    <a:pt x="1219873" y="1155700"/>
                  </a:lnTo>
                  <a:close/>
                </a:path>
                <a:path w="17550130" h="2273300">
                  <a:moveTo>
                    <a:pt x="1219873" y="571500"/>
                  </a:moveTo>
                  <a:lnTo>
                    <a:pt x="1166342" y="571500"/>
                  </a:lnTo>
                  <a:lnTo>
                    <a:pt x="1166342" y="1104900"/>
                  </a:lnTo>
                  <a:lnTo>
                    <a:pt x="1219873" y="1104900"/>
                  </a:lnTo>
                  <a:lnTo>
                    <a:pt x="1219873" y="571500"/>
                  </a:lnTo>
                  <a:close/>
                </a:path>
                <a:path w="17550130" h="2273300">
                  <a:moveTo>
                    <a:pt x="1803095" y="1739900"/>
                  </a:moveTo>
                  <a:lnTo>
                    <a:pt x="1749552" y="1739900"/>
                  </a:lnTo>
                  <a:lnTo>
                    <a:pt x="1749552" y="2273300"/>
                  </a:lnTo>
                  <a:lnTo>
                    <a:pt x="1803095" y="2273300"/>
                  </a:lnTo>
                  <a:lnTo>
                    <a:pt x="1803095" y="1739900"/>
                  </a:lnTo>
                  <a:close/>
                </a:path>
                <a:path w="17550130" h="2273300">
                  <a:moveTo>
                    <a:pt x="1803095" y="1155700"/>
                  </a:moveTo>
                  <a:lnTo>
                    <a:pt x="1749552" y="1155700"/>
                  </a:lnTo>
                  <a:lnTo>
                    <a:pt x="1749552" y="1689100"/>
                  </a:lnTo>
                  <a:lnTo>
                    <a:pt x="1803095" y="1689100"/>
                  </a:lnTo>
                  <a:lnTo>
                    <a:pt x="1803095" y="1155700"/>
                  </a:lnTo>
                  <a:close/>
                </a:path>
                <a:path w="17550130" h="2273300">
                  <a:moveTo>
                    <a:pt x="1803095" y="571500"/>
                  </a:moveTo>
                  <a:lnTo>
                    <a:pt x="1749552" y="571500"/>
                  </a:lnTo>
                  <a:lnTo>
                    <a:pt x="1749552" y="1104900"/>
                  </a:lnTo>
                  <a:lnTo>
                    <a:pt x="1803095" y="1104900"/>
                  </a:lnTo>
                  <a:lnTo>
                    <a:pt x="1803095" y="571500"/>
                  </a:lnTo>
                  <a:close/>
                </a:path>
                <a:path w="17550130" h="2273300">
                  <a:moveTo>
                    <a:pt x="2386304" y="1739900"/>
                  </a:moveTo>
                  <a:lnTo>
                    <a:pt x="2332774" y="1739900"/>
                  </a:lnTo>
                  <a:lnTo>
                    <a:pt x="2332774" y="2273300"/>
                  </a:lnTo>
                  <a:lnTo>
                    <a:pt x="2386304" y="2273300"/>
                  </a:lnTo>
                  <a:lnTo>
                    <a:pt x="2386304" y="1739900"/>
                  </a:lnTo>
                  <a:close/>
                </a:path>
                <a:path w="17550130" h="2273300">
                  <a:moveTo>
                    <a:pt x="2386304" y="1155700"/>
                  </a:moveTo>
                  <a:lnTo>
                    <a:pt x="2332774" y="1155700"/>
                  </a:lnTo>
                  <a:lnTo>
                    <a:pt x="2332774" y="1689100"/>
                  </a:lnTo>
                  <a:lnTo>
                    <a:pt x="2386304" y="1689100"/>
                  </a:lnTo>
                  <a:lnTo>
                    <a:pt x="2386304" y="1155700"/>
                  </a:lnTo>
                  <a:close/>
                </a:path>
                <a:path w="17550130" h="2273300">
                  <a:moveTo>
                    <a:pt x="2386304" y="571500"/>
                  </a:moveTo>
                  <a:lnTo>
                    <a:pt x="2332774" y="571500"/>
                  </a:lnTo>
                  <a:lnTo>
                    <a:pt x="2332774" y="1104900"/>
                  </a:lnTo>
                  <a:lnTo>
                    <a:pt x="2386304" y="1104900"/>
                  </a:lnTo>
                  <a:lnTo>
                    <a:pt x="2386304" y="571500"/>
                  </a:lnTo>
                  <a:close/>
                </a:path>
                <a:path w="17550130" h="2273300">
                  <a:moveTo>
                    <a:pt x="2969526" y="1155700"/>
                  </a:moveTo>
                  <a:lnTo>
                    <a:pt x="2915983" y="1155700"/>
                  </a:lnTo>
                  <a:lnTo>
                    <a:pt x="2915983" y="1689100"/>
                  </a:lnTo>
                  <a:lnTo>
                    <a:pt x="2969526" y="1689100"/>
                  </a:lnTo>
                  <a:lnTo>
                    <a:pt x="2969526" y="1155700"/>
                  </a:lnTo>
                  <a:close/>
                </a:path>
                <a:path w="17550130" h="2273300">
                  <a:moveTo>
                    <a:pt x="2969526" y="571500"/>
                  </a:moveTo>
                  <a:lnTo>
                    <a:pt x="2915983" y="571500"/>
                  </a:lnTo>
                  <a:lnTo>
                    <a:pt x="2915983" y="1104900"/>
                  </a:lnTo>
                  <a:lnTo>
                    <a:pt x="2969526" y="1104900"/>
                  </a:lnTo>
                  <a:lnTo>
                    <a:pt x="2969526" y="571500"/>
                  </a:lnTo>
                  <a:close/>
                </a:path>
                <a:path w="17550130" h="2273300">
                  <a:moveTo>
                    <a:pt x="3552761" y="1155700"/>
                  </a:moveTo>
                  <a:lnTo>
                    <a:pt x="3499218" y="1155700"/>
                  </a:lnTo>
                  <a:lnTo>
                    <a:pt x="3499218" y="1689100"/>
                  </a:lnTo>
                  <a:lnTo>
                    <a:pt x="3552761" y="1689100"/>
                  </a:lnTo>
                  <a:lnTo>
                    <a:pt x="3552761" y="1155700"/>
                  </a:lnTo>
                  <a:close/>
                </a:path>
                <a:path w="17550130" h="2273300">
                  <a:moveTo>
                    <a:pt x="3552761" y="571500"/>
                  </a:moveTo>
                  <a:lnTo>
                    <a:pt x="3499218" y="571500"/>
                  </a:lnTo>
                  <a:lnTo>
                    <a:pt x="3499218" y="1104900"/>
                  </a:lnTo>
                  <a:lnTo>
                    <a:pt x="3552761" y="1104900"/>
                  </a:lnTo>
                  <a:lnTo>
                    <a:pt x="3552761" y="571500"/>
                  </a:lnTo>
                  <a:close/>
                </a:path>
                <a:path w="17550130" h="2273300">
                  <a:moveTo>
                    <a:pt x="4135983" y="1155700"/>
                  </a:moveTo>
                  <a:lnTo>
                    <a:pt x="4082440" y="1155700"/>
                  </a:lnTo>
                  <a:lnTo>
                    <a:pt x="4082440" y="1689100"/>
                  </a:lnTo>
                  <a:lnTo>
                    <a:pt x="4135983" y="1689100"/>
                  </a:lnTo>
                  <a:lnTo>
                    <a:pt x="4135983" y="1155700"/>
                  </a:lnTo>
                  <a:close/>
                </a:path>
                <a:path w="17550130" h="2273300">
                  <a:moveTo>
                    <a:pt x="4135983" y="571500"/>
                  </a:moveTo>
                  <a:lnTo>
                    <a:pt x="4082440" y="571500"/>
                  </a:lnTo>
                  <a:lnTo>
                    <a:pt x="4082440" y="1104900"/>
                  </a:lnTo>
                  <a:lnTo>
                    <a:pt x="4135983" y="1104900"/>
                  </a:lnTo>
                  <a:lnTo>
                    <a:pt x="4135983" y="571500"/>
                  </a:lnTo>
                  <a:close/>
                </a:path>
                <a:path w="17550130" h="2273300">
                  <a:moveTo>
                    <a:pt x="4719193" y="1155700"/>
                  </a:moveTo>
                  <a:lnTo>
                    <a:pt x="4665662" y="1155700"/>
                  </a:lnTo>
                  <a:lnTo>
                    <a:pt x="4665662" y="1689100"/>
                  </a:lnTo>
                  <a:lnTo>
                    <a:pt x="4719193" y="1689100"/>
                  </a:lnTo>
                  <a:lnTo>
                    <a:pt x="4719193" y="1155700"/>
                  </a:lnTo>
                  <a:close/>
                </a:path>
                <a:path w="17550130" h="2273300">
                  <a:moveTo>
                    <a:pt x="4719193" y="571500"/>
                  </a:moveTo>
                  <a:lnTo>
                    <a:pt x="4665662" y="571500"/>
                  </a:lnTo>
                  <a:lnTo>
                    <a:pt x="4665662" y="1104900"/>
                  </a:lnTo>
                  <a:lnTo>
                    <a:pt x="4719193" y="1104900"/>
                  </a:lnTo>
                  <a:lnTo>
                    <a:pt x="4719193" y="571500"/>
                  </a:lnTo>
                  <a:close/>
                </a:path>
                <a:path w="17550130" h="2273300">
                  <a:moveTo>
                    <a:pt x="5302415" y="1155700"/>
                  </a:moveTo>
                  <a:lnTo>
                    <a:pt x="5248872" y="1155700"/>
                  </a:lnTo>
                  <a:lnTo>
                    <a:pt x="5248872" y="1689100"/>
                  </a:lnTo>
                  <a:lnTo>
                    <a:pt x="5302415" y="1689100"/>
                  </a:lnTo>
                  <a:lnTo>
                    <a:pt x="5302415" y="1155700"/>
                  </a:lnTo>
                  <a:close/>
                </a:path>
                <a:path w="17550130" h="2273300">
                  <a:moveTo>
                    <a:pt x="5302415" y="571500"/>
                  </a:moveTo>
                  <a:lnTo>
                    <a:pt x="5248872" y="571500"/>
                  </a:lnTo>
                  <a:lnTo>
                    <a:pt x="5248872" y="1104900"/>
                  </a:lnTo>
                  <a:lnTo>
                    <a:pt x="5302415" y="1104900"/>
                  </a:lnTo>
                  <a:lnTo>
                    <a:pt x="5302415" y="571500"/>
                  </a:lnTo>
                  <a:close/>
                </a:path>
                <a:path w="17550130" h="2273300">
                  <a:moveTo>
                    <a:pt x="5885624" y="1155700"/>
                  </a:moveTo>
                  <a:lnTo>
                    <a:pt x="5832094" y="1155700"/>
                  </a:lnTo>
                  <a:lnTo>
                    <a:pt x="5832094" y="1689100"/>
                  </a:lnTo>
                  <a:lnTo>
                    <a:pt x="5885624" y="1689100"/>
                  </a:lnTo>
                  <a:lnTo>
                    <a:pt x="5885624" y="1155700"/>
                  </a:lnTo>
                  <a:close/>
                </a:path>
                <a:path w="17550130" h="2273300">
                  <a:moveTo>
                    <a:pt x="5885624" y="571500"/>
                  </a:moveTo>
                  <a:lnTo>
                    <a:pt x="5832094" y="571500"/>
                  </a:lnTo>
                  <a:lnTo>
                    <a:pt x="5832094" y="1104900"/>
                  </a:lnTo>
                  <a:lnTo>
                    <a:pt x="5885624" y="1104900"/>
                  </a:lnTo>
                  <a:lnTo>
                    <a:pt x="5885624" y="571500"/>
                  </a:lnTo>
                  <a:close/>
                </a:path>
                <a:path w="17550130" h="2273300">
                  <a:moveTo>
                    <a:pt x="6468859" y="1155700"/>
                  </a:moveTo>
                  <a:lnTo>
                    <a:pt x="6415329" y="1155700"/>
                  </a:lnTo>
                  <a:lnTo>
                    <a:pt x="6415329" y="1689100"/>
                  </a:lnTo>
                  <a:lnTo>
                    <a:pt x="6468859" y="1689100"/>
                  </a:lnTo>
                  <a:lnTo>
                    <a:pt x="6468859" y="1155700"/>
                  </a:lnTo>
                  <a:close/>
                </a:path>
                <a:path w="17550130" h="2273300">
                  <a:moveTo>
                    <a:pt x="6468859" y="571500"/>
                  </a:moveTo>
                  <a:lnTo>
                    <a:pt x="6415329" y="571500"/>
                  </a:lnTo>
                  <a:lnTo>
                    <a:pt x="6415329" y="1104900"/>
                  </a:lnTo>
                  <a:lnTo>
                    <a:pt x="6468859" y="1104900"/>
                  </a:lnTo>
                  <a:lnTo>
                    <a:pt x="6468859" y="571500"/>
                  </a:lnTo>
                  <a:close/>
                </a:path>
                <a:path w="17550130" h="2273300">
                  <a:moveTo>
                    <a:pt x="7052081" y="1155700"/>
                  </a:moveTo>
                  <a:lnTo>
                    <a:pt x="6998538" y="1155700"/>
                  </a:lnTo>
                  <a:lnTo>
                    <a:pt x="6998538" y="1689100"/>
                  </a:lnTo>
                  <a:lnTo>
                    <a:pt x="7052081" y="1689100"/>
                  </a:lnTo>
                  <a:lnTo>
                    <a:pt x="7052081" y="1155700"/>
                  </a:lnTo>
                  <a:close/>
                </a:path>
                <a:path w="17550130" h="2273300">
                  <a:moveTo>
                    <a:pt x="7052081" y="571500"/>
                  </a:moveTo>
                  <a:lnTo>
                    <a:pt x="6998538" y="571500"/>
                  </a:lnTo>
                  <a:lnTo>
                    <a:pt x="6998538" y="1104900"/>
                  </a:lnTo>
                  <a:lnTo>
                    <a:pt x="7052081" y="1104900"/>
                  </a:lnTo>
                  <a:lnTo>
                    <a:pt x="7052081" y="571500"/>
                  </a:lnTo>
                  <a:close/>
                </a:path>
                <a:path w="17550130" h="2273300">
                  <a:moveTo>
                    <a:pt x="7635303" y="1155700"/>
                  </a:moveTo>
                  <a:lnTo>
                    <a:pt x="7581760" y="1155700"/>
                  </a:lnTo>
                  <a:lnTo>
                    <a:pt x="7581760" y="1689100"/>
                  </a:lnTo>
                  <a:lnTo>
                    <a:pt x="7635303" y="1689100"/>
                  </a:lnTo>
                  <a:lnTo>
                    <a:pt x="7635303" y="1155700"/>
                  </a:lnTo>
                  <a:close/>
                </a:path>
                <a:path w="17550130" h="2273300">
                  <a:moveTo>
                    <a:pt x="7635303" y="571500"/>
                  </a:moveTo>
                  <a:lnTo>
                    <a:pt x="7581760" y="571500"/>
                  </a:lnTo>
                  <a:lnTo>
                    <a:pt x="7581760" y="1104900"/>
                  </a:lnTo>
                  <a:lnTo>
                    <a:pt x="7635303" y="1104900"/>
                  </a:lnTo>
                  <a:lnTo>
                    <a:pt x="7635303" y="571500"/>
                  </a:lnTo>
                  <a:close/>
                </a:path>
                <a:path w="17550130" h="2273300">
                  <a:moveTo>
                    <a:pt x="8218513" y="1155700"/>
                  </a:moveTo>
                  <a:lnTo>
                    <a:pt x="8164982" y="1155700"/>
                  </a:lnTo>
                  <a:lnTo>
                    <a:pt x="8164982" y="1689100"/>
                  </a:lnTo>
                  <a:lnTo>
                    <a:pt x="8218513" y="1689100"/>
                  </a:lnTo>
                  <a:lnTo>
                    <a:pt x="8218513" y="1155700"/>
                  </a:lnTo>
                  <a:close/>
                </a:path>
                <a:path w="17550130" h="2273300">
                  <a:moveTo>
                    <a:pt x="8218513" y="571500"/>
                  </a:moveTo>
                  <a:lnTo>
                    <a:pt x="8164982" y="571500"/>
                  </a:lnTo>
                  <a:lnTo>
                    <a:pt x="8164982" y="1104900"/>
                  </a:lnTo>
                  <a:lnTo>
                    <a:pt x="8218513" y="1104900"/>
                  </a:lnTo>
                  <a:lnTo>
                    <a:pt x="8218513" y="571500"/>
                  </a:lnTo>
                  <a:close/>
                </a:path>
                <a:path w="17550130" h="2273300">
                  <a:moveTo>
                    <a:pt x="8801735" y="1155700"/>
                  </a:moveTo>
                  <a:lnTo>
                    <a:pt x="8748192" y="1155700"/>
                  </a:lnTo>
                  <a:lnTo>
                    <a:pt x="8748192" y="1689100"/>
                  </a:lnTo>
                  <a:lnTo>
                    <a:pt x="8801735" y="1689100"/>
                  </a:lnTo>
                  <a:lnTo>
                    <a:pt x="8801735" y="1155700"/>
                  </a:lnTo>
                  <a:close/>
                </a:path>
                <a:path w="17550130" h="2273300">
                  <a:moveTo>
                    <a:pt x="8801735" y="571500"/>
                  </a:moveTo>
                  <a:lnTo>
                    <a:pt x="8748192" y="571500"/>
                  </a:lnTo>
                  <a:lnTo>
                    <a:pt x="8748192" y="1104900"/>
                  </a:lnTo>
                  <a:lnTo>
                    <a:pt x="8801735" y="1104900"/>
                  </a:lnTo>
                  <a:lnTo>
                    <a:pt x="8801735" y="571500"/>
                  </a:lnTo>
                  <a:close/>
                </a:path>
                <a:path w="17550130" h="2273300">
                  <a:moveTo>
                    <a:pt x="9384944" y="1155700"/>
                  </a:moveTo>
                  <a:lnTo>
                    <a:pt x="9331414" y="1155700"/>
                  </a:lnTo>
                  <a:lnTo>
                    <a:pt x="9331414" y="1689100"/>
                  </a:lnTo>
                  <a:lnTo>
                    <a:pt x="9384944" y="1689100"/>
                  </a:lnTo>
                  <a:lnTo>
                    <a:pt x="9384944" y="1155700"/>
                  </a:lnTo>
                  <a:close/>
                </a:path>
                <a:path w="17550130" h="2273300">
                  <a:moveTo>
                    <a:pt x="9384944" y="571500"/>
                  </a:moveTo>
                  <a:lnTo>
                    <a:pt x="9331414" y="571500"/>
                  </a:lnTo>
                  <a:lnTo>
                    <a:pt x="9331414" y="1104900"/>
                  </a:lnTo>
                  <a:lnTo>
                    <a:pt x="9384944" y="1104900"/>
                  </a:lnTo>
                  <a:lnTo>
                    <a:pt x="9384944" y="571500"/>
                  </a:lnTo>
                  <a:close/>
                </a:path>
                <a:path w="17550130" h="2273300">
                  <a:moveTo>
                    <a:pt x="9968179" y="1155700"/>
                  </a:moveTo>
                  <a:lnTo>
                    <a:pt x="9914649" y="1155700"/>
                  </a:lnTo>
                  <a:lnTo>
                    <a:pt x="9914649" y="1689100"/>
                  </a:lnTo>
                  <a:lnTo>
                    <a:pt x="9968179" y="1689100"/>
                  </a:lnTo>
                  <a:lnTo>
                    <a:pt x="9968179" y="1155700"/>
                  </a:lnTo>
                  <a:close/>
                </a:path>
                <a:path w="17550130" h="2273300">
                  <a:moveTo>
                    <a:pt x="9968179" y="571500"/>
                  </a:moveTo>
                  <a:lnTo>
                    <a:pt x="9914649" y="571500"/>
                  </a:lnTo>
                  <a:lnTo>
                    <a:pt x="9914649" y="1104900"/>
                  </a:lnTo>
                  <a:lnTo>
                    <a:pt x="9968179" y="1104900"/>
                  </a:lnTo>
                  <a:lnTo>
                    <a:pt x="9968179" y="571500"/>
                  </a:lnTo>
                  <a:close/>
                </a:path>
                <a:path w="17550130" h="2273300">
                  <a:moveTo>
                    <a:pt x="10551401" y="1155700"/>
                  </a:moveTo>
                  <a:lnTo>
                    <a:pt x="10497871" y="1155700"/>
                  </a:lnTo>
                  <a:lnTo>
                    <a:pt x="10497871" y="1689100"/>
                  </a:lnTo>
                  <a:lnTo>
                    <a:pt x="10551401" y="1689100"/>
                  </a:lnTo>
                  <a:lnTo>
                    <a:pt x="10551401" y="1155700"/>
                  </a:lnTo>
                  <a:close/>
                </a:path>
                <a:path w="17550130" h="2273300">
                  <a:moveTo>
                    <a:pt x="10551401" y="571500"/>
                  </a:moveTo>
                  <a:lnTo>
                    <a:pt x="10497871" y="571500"/>
                  </a:lnTo>
                  <a:lnTo>
                    <a:pt x="10497871" y="1104900"/>
                  </a:lnTo>
                  <a:lnTo>
                    <a:pt x="10551401" y="1104900"/>
                  </a:lnTo>
                  <a:lnTo>
                    <a:pt x="10551401" y="571500"/>
                  </a:lnTo>
                  <a:close/>
                </a:path>
                <a:path w="17550130" h="2273300">
                  <a:moveTo>
                    <a:pt x="11134623" y="1155700"/>
                  </a:moveTo>
                  <a:lnTo>
                    <a:pt x="11081080" y="1155700"/>
                  </a:lnTo>
                  <a:lnTo>
                    <a:pt x="11081080" y="1689100"/>
                  </a:lnTo>
                  <a:lnTo>
                    <a:pt x="11134623" y="1689100"/>
                  </a:lnTo>
                  <a:lnTo>
                    <a:pt x="11134623" y="1155700"/>
                  </a:lnTo>
                  <a:close/>
                </a:path>
                <a:path w="17550130" h="2273300">
                  <a:moveTo>
                    <a:pt x="11134623" y="571500"/>
                  </a:moveTo>
                  <a:lnTo>
                    <a:pt x="11081080" y="571500"/>
                  </a:lnTo>
                  <a:lnTo>
                    <a:pt x="11081080" y="1104900"/>
                  </a:lnTo>
                  <a:lnTo>
                    <a:pt x="11134623" y="1104900"/>
                  </a:lnTo>
                  <a:lnTo>
                    <a:pt x="11134623" y="571500"/>
                  </a:lnTo>
                  <a:close/>
                </a:path>
                <a:path w="17550130" h="2273300">
                  <a:moveTo>
                    <a:pt x="11717833" y="1155700"/>
                  </a:moveTo>
                  <a:lnTo>
                    <a:pt x="11664302" y="1155700"/>
                  </a:lnTo>
                  <a:lnTo>
                    <a:pt x="11664302" y="1689100"/>
                  </a:lnTo>
                  <a:lnTo>
                    <a:pt x="11717833" y="1689100"/>
                  </a:lnTo>
                  <a:lnTo>
                    <a:pt x="11717833" y="1155700"/>
                  </a:lnTo>
                  <a:close/>
                </a:path>
                <a:path w="17550130" h="2273300">
                  <a:moveTo>
                    <a:pt x="11717833" y="571500"/>
                  </a:moveTo>
                  <a:lnTo>
                    <a:pt x="11664302" y="571500"/>
                  </a:lnTo>
                  <a:lnTo>
                    <a:pt x="11664302" y="1104900"/>
                  </a:lnTo>
                  <a:lnTo>
                    <a:pt x="11717833" y="1104900"/>
                  </a:lnTo>
                  <a:lnTo>
                    <a:pt x="11717833" y="571500"/>
                  </a:lnTo>
                  <a:close/>
                </a:path>
                <a:path w="17550130" h="2273300">
                  <a:moveTo>
                    <a:pt x="12301055" y="1155700"/>
                  </a:moveTo>
                  <a:lnTo>
                    <a:pt x="12247512" y="1155700"/>
                  </a:lnTo>
                  <a:lnTo>
                    <a:pt x="12247512" y="1689100"/>
                  </a:lnTo>
                  <a:lnTo>
                    <a:pt x="12301055" y="1689100"/>
                  </a:lnTo>
                  <a:lnTo>
                    <a:pt x="12301055" y="1155700"/>
                  </a:lnTo>
                  <a:close/>
                </a:path>
                <a:path w="17550130" h="2273300">
                  <a:moveTo>
                    <a:pt x="12301055" y="571500"/>
                  </a:moveTo>
                  <a:lnTo>
                    <a:pt x="12247512" y="571500"/>
                  </a:lnTo>
                  <a:lnTo>
                    <a:pt x="12247512" y="1104900"/>
                  </a:lnTo>
                  <a:lnTo>
                    <a:pt x="12301055" y="1104900"/>
                  </a:lnTo>
                  <a:lnTo>
                    <a:pt x="12301055" y="571500"/>
                  </a:lnTo>
                  <a:close/>
                </a:path>
                <a:path w="17550130" h="2273300">
                  <a:moveTo>
                    <a:pt x="12884290" y="1155700"/>
                  </a:moveTo>
                  <a:lnTo>
                    <a:pt x="12830747" y="1155700"/>
                  </a:lnTo>
                  <a:lnTo>
                    <a:pt x="12830747" y="1689100"/>
                  </a:lnTo>
                  <a:lnTo>
                    <a:pt x="12884290" y="1689100"/>
                  </a:lnTo>
                  <a:lnTo>
                    <a:pt x="12884290" y="1155700"/>
                  </a:lnTo>
                  <a:close/>
                </a:path>
                <a:path w="17550130" h="2273300">
                  <a:moveTo>
                    <a:pt x="12884290" y="571500"/>
                  </a:moveTo>
                  <a:lnTo>
                    <a:pt x="12830747" y="571500"/>
                  </a:lnTo>
                  <a:lnTo>
                    <a:pt x="12830747" y="1104900"/>
                  </a:lnTo>
                  <a:lnTo>
                    <a:pt x="12884290" y="1104900"/>
                  </a:lnTo>
                  <a:lnTo>
                    <a:pt x="12884290" y="571500"/>
                  </a:lnTo>
                  <a:close/>
                </a:path>
                <a:path w="17550130" h="2273300">
                  <a:moveTo>
                    <a:pt x="13467512" y="1155700"/>
                  </a:moveTo>
                  <a:lnTo>
                    <a:pt x="13413969" y="1155700"/>
                  </a:lnTo>
                  <a:lnTo>
                    <a:pt x="13413969" y="1689100"/>
                  </a:lnTo>
                  <a:lnTo>
                    <a:pt x="13467512" y="1689100"/>
                  </a:lnTo>
                  <a:lnTo>
                    <a:pt x="13467512" y="1155700"/>
                  </a:lnTo>
                  <a:close/>
                </a:path>
                <a:path w="17550130" h="2273300">
                  <a:moveTo>
                    <a:pt x="13467512" y="571500"/>
                  </a:moveTo>
                  <a:lnTo>
                    <a:pt x="13413969" y="571500"/>
                  </a:lnTo>
                  <a:lnTo>
                    <a:pt x="13413969" y="1104900"/>
                  </a:lnTo>
                  <a:lnTo>
                    <a:pt x="13467512" y="1104900"/>
                  </a:lnTo>
                  <a:lnTo>
                    <a:pt x="13467512" y="571500"/>
                  </a:lnTo>
                  <a:close/>
                </a:path>
                <a:path w="17550130" h="2273300">
                  <a:moveTo>
                    <a:pt x="14050721" y="1155700"/>
                  </a:moveTo>
                  <a:lnTo>
                    <a:pt x="13997191" y="1155700"/>
                  </a:lnTo>
                  <a:lnTo>
                    <a:pt x="13997191" y="1689100"/>
                  </a:lnTo>
                  <a:lnTo>
                    <a:pt x="14050721" y="1689100"/>
                  </a:lnTo>
                  <a:lnTo>
                    <a:pt x="14050721" y="1155700"/>
                  </a:lnTo>
                  <a:close/>
                </a:path>
                <a:path w="17550130" h="2273300">
                  <a:moveTo>
                    <a:pt x="14050721" y="571500"/>
                  </a:moveTo>
                  <a:lnTo>
                    <a:pt x="13997191" y="571500"/>
                  </a:lnTo>
                  <a:lnTo>
                    <a:pt x="13997191" y="1104900"/>
                  </a:lnTo>
                  <a:lnTo>
                    <a:pt x="14050721" y="1104900"/>
                  </a:lnTo>
                  <a:lnTo>
                    <a:pt x="14050721" y="571500"/>
                  </a:lnTo>
                  <a:close/>
                </a:path>
                <a:path w="17550130" h="2273300">
                  <a:moveTo>
                    <a:pt x="14633943" y="1155700"/>
                  </a:moveTo>
                  <a:lnTo>
                    <a:pt x="14580400" y="1155700"/>
                  </a:lnTo>
                  <a:lnTo>
                    <a:pt x="14580400" y="1689100"/>
                  </a:lnTo>
                  <a:lnTo>
                    <a:pt x="14633943" y="1689100"/>
                  </a:lnTo>
                  <a:lnTo>
                    <a:pt x="14633943" y="1155700"/>
                  </a:lnTo>
                  <a:close/>
                </a:path>
                <a:path w="17550130" h="2273300">
                  <a:moveTo>
                    <a:pt x="14633943" y="571500"/>
                  </a:moveTo>
                  <a:lnTo>
                    <a:pt x="14580400" y="571500"/>
                  </a:lnTo>
                  <a:lnTo>
                    <a:pt x="14580400" y="1104900"/>
                  </a:lnTo>
                  <a:lnTo>
                    <a:pt x="14633943" y="1104900"/>
                  </a:lnTo>
                  <a:lnTo>
                    <a:pt x="14633943" y="571500"/>
                  </a:lnTo>
                  <a:close/>
                </a:path>
                <a:path w="17550130" h="2273300">
                  <a:moveTo>
                    <a:pt x="15217166" y="1155700"/>
                  </a:moveTo>
                  <a:lnTo>
                    <a:pt x="15163622" y="1155700"/>
                  </a:lnTo>
                  <a:lnTo>
                    <a:pt x="15163622" y="1689100"/>
                  </a:lnTo>
                  <a:lnTo>
                    <a:pt x="15217166" y="1689100"/>
                  </a:lnTo>
                  <a:lnTo>
                    <a:pt x="15217166" y="1155700"/>
                  </a:lnTo>
                  <a:close/>
                </a:path>
                <a:path w="17550130" h="2273300">
                  <a:moveTo>
                    <a:pt x="15217166" y="571500"/>
                  </a:moveTo>
                  <a:lnTo>
                    <a:pt x="15163622" y="571500"/>
                  </a:lnTo>
                  <a:lnTo>
                    <a:pt x="15163622" y="1104900"/>
                  </a:lnTo>
                  <a:lnTo>
                    <a:pt x="15217166" y="1104900"/>
                  </a:lnTo>
                  <a:lnTo>
                    <a:pt x="15217166" y="571500"/>
                  </a:lnTo>
                  <a:close/>
                </a:path>
                <a:path w="17550130" h="2273300">
                  <a:moveTo>
                    <a:pt x="15800400" y="1155700"/>
                  </a:moveTo>
                  <a:lnTo>
                    <a:pt x="15746857" y="1155700"/>
                  </a:lnTo>
                  <a:lnTo>
                    <a:pt x="15746857" y="1689100"/>
                  </a:lnTo>
                  <a:lnTo>
                    <a:pt x="15800400" y="1689100"/>
                  </a:lnTo>
                  <a:lnTo>
                    <a:pt x="15800400" y="1155700"/>
                  </a:lnTo>
                  <a:close/>
                </a:path>
                <a:path w="17550130" h="2273300">
                  <a:moveTo>
                    <a:pt x="15800400" y="571500"/>
                  </a:moveTo>
                  <a:lnTo>
                    <a:pt x="15746857" y="571500"/>
                  </a:lnTo>
                  <a:lnTo>
                    <a:pt x="15746857" y="1104900"/>
                  </a:lnTo>
                  <a:lnTo>
                    <a:pt x="15800400" y="1104900"/>
                  </a:lnTo>
                  <a:lnTo>
                    <a:pt x="15800400" y="571500"/>
                  </a:lnTo>
                  <a:close/>
                </a:path>
                <a:path w="17550130" h="2273300">
                  <a:moveTo>
                    <a:pt x="15800400" y="0"/>
                  </a:moveTo>
                  <a:lnTo>
                    <a:pt x="15746857" y="0"/>
                  </a:lnTo>
                  <a:lnTo>
                    <a:pt x="15746857" y="520700"/>
                  </a:lnTo>
                  <a:lnTo>
                    <a:pt x="15800400" y="520700"/>
                  </a:lnTo>
                  <a:lnTo>
                    <a:pt x="15800400" y="0"/>
                  </a:lnTo>
                  <a:close/>
                </a:path>
                <a:path w="17550130" h="2273300">
                  <a:moveTo>
                    <a:pt x="16383610" y="1155700"/>
                  </a:moveTo>
                  <a:lnTo>
                    <a:pt x="16330079" y="1155700"/>
                  </a:lnTo>
                  <a:lnTo>
                    <a:pt x="16330079" y="1689100"/>
                  </a:lnTo>
                  <a:lnTo>
                    <a:pt x="16383610" y="1689100"/>
                  </a:lnTo>
                  <a:lnTo>
                    <a:pt x="16383610" y="1155700"/>
                  </a:lnTo>
                  <a:close/>
                </a:path>
                <a:path w="17550130" h="2273300">
                  <a:moveTo>
                    <a:pt x="16383610" y="571500"/>
                  </a:moveTo>
                  <a:lnTo>
                    <a:pt x="16330079" y="571500"/>
                  </a:lnTo>
                  <a:lnTo>
                    <a:pt x="16330079" y="1104900"/>
                  </a:lnTo>
                  <a:lnTo>
                    <a:pt x="16383610" y="1104900"/>
                  </a:lnTo>
                  <a:lnTo>
                    <a:pt x="16383610" y="571500"/>
                  </a:lnTo>
                  <a:close/>
                </a:path>
                <a:path w="17550130" h="22733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20700"/>
                  </a:lnTo>
                  <a:lnTo>
                    <a:pt x="16383610" y="520700"/>
                  </a:lnTo>
                  <a:lnTo>
                    <a:pt x="16383610" y="0"/>
                  </a:lnTo>
                  <a:close/>
                </a:path>
                <a:path w="17550130" h="2273300">
                  <a:moveTo>
                    <a:pt x="16966832" y="1155700"/>
                  </a:moveTo>
                  <a:lnTo>
                    <a:pt x="16913289" y="1155700"/>
                  </a:lnTo>
                  <a:lnTo>
                    <a:pt x="16913289" y="1689100"/>
                  </a:lnTo>
                  <a:lnTo>
                    <a:pt x="16966832" y="1689100"/>
                  </a:lnTo>
                  <a:lnTo>
                    <a:pt x="16966832" y="1155700"/>
                  </a:lnTo>
                  <a:close/>
                </a:path>
                <a:path w="17550130" h="2273300">
                  <a:moveTo>
                    <a:pt x="16966832" y="571500"/>
                  </a:moveTo>
                  <a:lnTo>
                    <a:pt x="16913289" y="571500"/>
                  </a:lnTo>
                  <a:lnTo>
                    <a:pt x="16913289" y="1104900"/>
                  </a:lnTo>
                  <a:lnTo>
                    <a:pt x="16966832" y="1104900"/>
                  </a:lnTo>
                  <a:lnTo>
                    <a:pt x="16966832" y="571500"/>
                  </a:lnTo>
                  <a:close/>
                </a:path>
                <a:path w="17550130" h="22733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20700"/>
                  </a:lnTo>
                  <a:lnTo>
                    <a:pt x="16966832" y="520700"/>
                  </a:lnTo>
                  <a:lnTo>
                    <a:pt x="16966832" y="0"/>
                  </a:lnTo>
                  <a:close/>
                </a:path>
                <a:path w="17550130" h="2273300">
                  <a:moveTo>
                    <a:pt x="17550041" y="1155700"/>
                  </a:moveTo>
                  <a:lnTo>
                    <a:pt x="17496511" y="1155700"/>
                  </a:lnTo>
                  <a:lnTo>
                    <a:pt x="17496511" y="1689100"/>
                  </a:lnTo>
                  <a:lnTo>
                    <a:pt x="17550041" y="1689100"/>
                  </a:lnTo>
                  <a:lnTo>
                    <a:pt x="17550041" y="1155700"/>
                  </a:lnTo>
                  <a:close/>
                </a:path>
                <a:path w="17550130" h="2273300">
                  <a:moveTo>
                    <a:pt x="17550041" y="571500"/>
                  </a:moveTo>
                  <a:lnTo>
                    <a:pt x="17496511" y="571500"/>
                  </a:lnTo>
                  <a:lnTo>
                    <a:pt x="17496511" y="1104900"/>
                  </a:lnTo>
                  <a:lnTo>
                    <a:pt x="17550041" y="1104900"/>
                  </a:lnTo>
                  <a:lnTo>
                    <a:pt x="17550041" y="571500"/>
                  </a:lnTo>
                  <a:close/>
                </a:path>
                <a:path w="17550130" h="22733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20700"/>
                  </a:lnTo>
                  <a:lnTo>
                    <a:pt x="17550041" y="5207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8661" y="5854712"/>
              <a:ext cx="17550130" cy="1701800"/>
            </a:xfrm>
            <a:custGeom>
              <a:avLst/>
              <a:gdLst/>
              <a:ahLst/>
              <a:cxnLst/>
              <a:rect l="l" t="t" r="r" b="b"/>
              <a:pathLst>
                <a:path w="17550130" h="1701800">
                  <a:moveTo>
                    <a:pt x="53428" y="1168400"/>
                  </a:moveTo>
                  <a:lnTo>
                    <a:pt x="0" y="1168400"/>
                  </a:lnTo>
                  <a:lnTo>
                    <a:pt x="0" y="1701800"/>
                  </a:lnTo>
                  <a:lnTo>
                    <a:pt x="53428" y="1701800"/>
                  </a:lnTo>
                  <a:lnTo>
                    <a:pt x="53428" y="1168400"/>
                  </a:lnTo>
                  <a:close/>
                </a:path>
                <a:path w="17550130" h="1701800">
                  <a:moveTo>
                    <a:pt x="53428" y="584200"/>
                  </a:moveTo>
                  <a:lnTo>
                    <a:pt x="0" y="584200"/>
                  </a:lnTo>
                  <a:lnTo>
                    <a:pt x="0" y="1117600"/>
                  </a:lnTo>
                  <a:lnTo>
                    <a:pt x="53428" y="1117600"/>
                  </a:lnTo>
                  <a:lnTo>
                    <a:pt x="53428" y="584200"/>
                  </a:lnTo>
                  <a:close/>
                </a:path>
                <a:path w="17550130" h="1701800">
                  <a:moveTo>
                    <a:pt x="636663" y="1168400"/>
                  </a:moveTo>
                  <a:lnTo>
                    <a:pt x="583120" y="1168400"/>
                  </a:lnTo>
                  <a:lnTo>
                    <a:pt x="583120" y="1701800"/>
                  </a:lnTo>
                  <a:lnTo>
                    <a:pt x="636663" y="1701800"/>
                  </a:lnTo>
                  <a:lnTo>
                    <a:pt x="636663" y="1168400"/>
                  </a:lnTo>
                  <a:close/>
                </a:path>
                <a:path w="17550130" h="17018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1117600"/>
                  </a:lnTo>
                  <a:lnTo>
                    <a:pt x="636663" y="1117600"/>
                  </a:lnTo>
                  <a:lnTo>
                    <a:pt x="636663" y="584200"/>
                  </a:lnTo>
                  <a:close/>
                </a:path>
                <a:path w="17550130" h="1701800">
                  <a:moveTo>
                    <a:pt x="1219873" y="1168400"/>
                  </a:moveTo>
                  <a:lnTo>
                    <a:pt x="1166342" y="1168400"/>
                  </a:lnTo>
                  <a:lnTo>
                    <a:pt x="1166342" y="1701800"/>
                  </a:lnTo>
                  <a:lnTo>
                    <a:pt x="1219873" y="1701800"/>
                  </a:lnTo>
                  <a:lnTo>
                    <a:pt x="1219873" y="1168400"/>
                  </a:lnTo>
                  <a:close/>
                </a:path>
                <a:path w="17550130" h="17018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1117600"/>
                  </a:lnTo>
                  <a:lnTo>
                    <a:pt x="1219873" y="1117600"/>
                  </a:lnTo>
                  <a:lnTo>
                    <a:pt x="1219873" y="584200"/>
                  </a:lnTo>
                  <a:close/>
                </a:path>
                <a:path w="17550130" h="1701800">
                  <a:moveTo>
                    <a:pt x="1803095" y="1168400"/>
                  </a:moveTo>
                  <a:lnTo>
                    <a:pt x="1749552" y="1168400"/>
                  </a:lnTo>
                  <a:lnTo>
                    <a:pt x="1749552" y="1701800"/>
                  </a:lnTo>
                  <a:lnTo>
                    <a:pt x="1803095" y="1701800"/>
                  </a:lnTo>
                  <a:lnTo>
                    <a:pt x="1803095" y="1168400"/>
                  </a:lnTo>
                  <a:close/>
                </a:path>
                <a:path w="17550130" h="17018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1117600"/>
                  </a:lnTo>
                  <a:lnTo>
                    <a:pt x="1803095" y="1117600"/>
                  </a:lnTo>
                  <a:lnTo>
                    <a:pt x="1803095" y="584200"/>
                  </a:lnTo>
                  <a:close/>
                </a:path>
                <a:path w="17550130" h="1701800">
                  <a:moveTo>
                    <a:pt x="2386304" y="1168400"/>
                  </a:moveTo>
                  <a:lnTo>
                    <a:pt x="2332774" y="1168400"/>
                  </a:lnTo>
                  <a:lnTo>
                    <a:pt x="2332774" y="1701800"/>
                  </a:lnTo>
                  <a:lnTo>
                    <a:pt x="2386304" y="1701800"/>
                  </a:lnTo>
                  <a:lnTo>
                    <a:pt x="2386304" y="1168400"/>
                  </a:lnTo>
                  <a:close/>
                </a:path>
                <a:path w="17550130" h="17018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1117600"/>
                  </a:lnTo>
                  <a:lnTo>
                    <a:pt x="2386304" y="1117600"/>
                  </a:lnTo>
                  <a:lnTo>
                    <a:pt x="2386304" y="584200"/>
                  </a:lnTo>
                  <a:close/>
                </a:path>
                <a:path w="17550130" h="1701800">
                  <a:moveTo>
                    <a:pt x="2386304" y="0"/>
                  </a:moveTo>
                  <a:lnTo>
                    <a:pt x="2332774" y="0"/>
                  </a:lnTo>
                  <a:lnTo>
                    <a:pt x="2332774" y="533400"/>
                  </a:lnTo>
                  <a:lnTo>
                    <a:pt x="2386304" y="533400"/>
                  </a:lnTo>
                  <a:lnTo>
                    <a:pt x="2386304" y="0"/>
                  </a:lnTo>
                  <a:close/>
                </a:path>
                <a:path w="17550130" h="1701800">
                  <a:moveTo>
                    <a:pt x="2969526" y="1168400"/>
                  </a:moveTo>
                  <a:lnTo>
                    <a:pt x="2915983" y="1168400"/>
                  </a:lnTo>
                  <a:lnTo>
                    <a:pt x="2915983" y="1701800"/>
                  </a:lnTo>
                  <a:lnTo>
                    <a:pt x="2969526" y="1701800"/>
                  </a:lnTo>
                  <a:lnTo>
                    <a:pt x="2969526" y="1168400"/>
                  </a:lnTo>
                  <a:close/>
                </a:path>
                <a:path w="17550130" h="17018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1117600"/>
                  </a:lnTo>
                  <a:lnTo>
                    <a:pt x="2969526" y="1117600"/>
                  </a:lnTo>
                  <a:lnTo>
                    <a:pt x="2969526" y="584200"/>
                  </a:lnTo>
                  <a:close/>
                </a:path>
                <a:path w="17550130" h="1701800">
                  <a:moveTo>
                    <a:pt x="2969526" y="0"/>
                  </a:moveTo>
                  <a:lnTo>
                    <a:pt x="2915983" y="0"/>
                  </a:lnTo>
                  <a:lnTo>
                    <a:pt x="2915983" y="533400"/>
                  </a:lnTo>
                  <a:lnTo>
                    <a:pt x="2969526" y="533400"/>
                  </a:lnTo>
                  <a:lnTo>
                    <a:pt x="2969526" y="0"/>
                  </a:lnTo>
                  <a:close/>
                </a:path>
                <a:path w="17550130" h="1701800">
                  <a:moveTo>
                    <a:pt x="3552761" y="1168400"/>
                  </a:moveTo>
                  <a:lnTo>
                    <a:pt x="3499218" y="1168400"/>
                  </a:lnTo>
                  <a:lnTo>
                    <a:pt x="3499218" y="1701800"/>
                  </a:lnTo>
                  <a:lnTo>
                    <a:pt x="3552761" y="1701800"/>
                  </a:lnTo>
                  <a:lnTo>
                    <a:pt x="3552761" y="1168400"/>
                  </a:lnTo>
                  <a:close/>
                </a:path>
                <a:path w="17550130" h="17018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1117600"/>
                  </a:lnTo>
                  <a:lnTo>
                    <a:pt x="3552761" y="1117600"/>
                  </a:lnTo>
                  <a:lnTo>
                    <a:pt x="3552761" y="584200"/>
                  </a:lnTo>
                  <a:close/>
                </a:path>
                <a:path w="17550130" h="1701800">
                  <a:moveTo>
                    <a:pt x="3552761" y="0"/>
                  </a:moveTo>
                  <a:lnTo>
                    <a:pt x="3499218" y="0"/>
                  </a:lnTo>
                  <a:lnTo>
                    <a:pt x="3499218" y="533400"/>
                  </a:lnTo>
                  <a:lnTo>
                    <a:pt x="3552761" y="533400"/>
                  </a:lnTo>
                  <a:lnTo>
                    <a:pt x="3552761" y="0"/>
                  </a:lnTo>
                  <a:close/>
                </a:path>
                <a:path w="17550130" h="1701800">
                  <a:moveTo>
                    <a:pt x="4135983" y="1168400"/>
                  </a:moveTo>
                  <a:lnTo>
                    <a:pt x="4082440" y="1168400"/>
                  </a:lnTo>
                  <a:lnTo>
                    <a:pt x="4082440" y="1701800"/>
                  </a:lnTo>
                  <a:lnTo>
                    <a:pt x="4135983" y="1701800"/>
                  </a:lnTo>
                  <a:lnTo>
                    <a:pt x="4135983" y="1168400"/>
                  </a:lnTo>
                  <a:close/>
                </a:path>
                <a:path w="17550130" h="17018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1117600"/>
                  </a:lnTo>
                  <a:lnTo>
                    <a:pt x="4135983" y="1117600"/>
                  </a:lnTo>
                  <a:lnTo>
                    <a:pt x="4135983" y="584200"/>
                  </a:lnTo>
                  <a:close/>
                </a:path>
                <a:path w="17550130" h="1701800">
                  <a:moveTo>
                    <a:pt x="4135983" y="0"/>
                  </a:moveTo>
                  <a:lnTo>
                    <a:pt x="4082440" y="0"/>
                  </a:lnTo>
                  <a:lnTo>
                    <a:pt x="4082440" y="533400"/>
                  </a:lnTo>
                  <a:lnTo>
                    <a:pt x="4135983" y="533400"/>
                  </a:lnTo>
                  <a:lnTo>
                    <a:pt x="4135983" y="0"/>
                  </a:lnTo>
                  <a:close/>
                </a:path>
                <a:path w="17550130" h="1701800">
                  <a:moveTo>
                    <a:pt x="4719193" y="1168400"/>
                  </a:moveTo>
                  <a:lnTo>
                    <a:pt x="4665662" y="1168400"/>
                  </a:lnTo>
                  <a:lnTo>
                    <a:pt x="4665662" y="1701800"/>
                  </a:lnTo>
                  <a:lnTo>
                    <a:pt x="4719193" y="1701800"/>
                  </a:lnTo>
                  <a:lnTo>
                    <a:pt x="4719193" y="1168400"/>
                  </a:lnTo>
                  <a:close/>
                </a:path>
                <a:path w="17550130" h="17018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1117600"/>
                  </a:lnTo>
                  <a:lnTo>
                    <a:pt x="4719193" y="1117600"/>
                  </a:lnTo>
                  <a:lnTo>
                    <a:pt x="4719193" y="584200"/>
                  </a:lnTo>
                  <a:close/>
                </a:path>
                <a:path w="17550130" h="1701800">
                  <a:moveTo>
                    <a:pt x="4719193" y="0"/>
                  </a:moveTo>
                  <a:lnTo>
                    <a:pt x="4665662" y="0"/>
                  </a:lnTo>
                  <a:lnTo>
                    <a:pt x="4665662" y="533400"/>
                  </a:lnTo>
                  <a:lnTo>
                    <a:pt x="4719193" y="533400"/>
                  </a:lnTo>
                  <a:lnTo>
                    <a:pt x="4719193" y="0"/>
                  </a:lnTo>
                  <a:close/>
                </a:path>
                <a:path w="17550130" h="1701800">
                  <a:moveTo>
                    <a:pt x="5302415" y="1168400"/>
                  </a:moveTo>
                  <a:lnTo>
                    <a:pt x="5248872" y="1168400"/>
                  </a:lnTo>
                  <a:lnTo>
                    <a:pt x="5248872" y="1701800"/>
                  </a:lnTo>
                  <a:lnTo>
                    <a:pt x="5302415" y="1701800"/>
                  </a:lnTo>
                  <a:lnTo>
                    <a:pt x="5302415" y="1168400"/>
                  </a:lnTo>
                  <a:close/>
                </a:path>
                <a:path w="17550130" h="17018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1117600"/>
                  </a:lnTo>
                  <a:lnTo>
                    <a:pt x="5302415" y="1117600"/>
                  </a:lnTo>
                  <a:lnTo>
                    <a:pt x="5302415" y="584200"/>
                  </a:lnTo>
                  <a:close/>
                </a:path>
                <a:path w="17550130" h="1701800">
                  <a:moveTo>
                    <a:pt x="5302415" y="0"/>
                  </a:moveTo>
                  <a:lnTo>
                    <a:pt x="5248872" y="0"/>
                  </a:lnTo>
                  <a:lnTo>
                    <a:pt x="5248872" y="533400"/>
                  </a:lnTo>
                  <a:lnTo>
                    <a:pt x="5302415" y="533400"/>
                  </a:lnTo>
                  <a:lnTo>
                    <a:pt x="5302415" y="0"/>
                  </a:lnTo>
                  <a:close/>
                </a:path>
                <a:path w="17550130" h="1701800">
                  <a:moveTo>
                    <a:pt x="5885624" y="1168400"/>
                  </a:moveTo>
                  <a:lnTo>
                    <a:pt x="5832094" y="1168400"/>
                  </a:lnTo>
                  <a:lnTo>
                    <a:pt x="5832094" y="1701800"/>
                  </a:lnTo>
                  <a:lnTo>
                    <a:pt x="5885624" y="1701800"/>
                  </a:lnTo>
                  <a:lnTo>
                    <a:pt x="5885624" y="1168400"/>
                  </a:lnTo>
                  <a:close/>
                </a:path>
                <a:path w="17550130" h="17018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1117600"/>
                  </a:lnTo>
                  <a:lnTo>
                    <a:pt x="5885624" y="1117600"/>
                  </a:lnTo>
                  <a:lnTo>
                    <a:pt x="5885624" y="584200"/>
                  </a:lnTo>
                  <a:close/>
                </a:path>
                <a:path w="17550130" h="1701800">
                  <a:moveTo>
                    <a:pt x="5885624" y="0"/>
                  </a:moveTo>
                  <a:lnTo>
                    <a:pt x="5832094" y="0"/>
                  </a:lnTo>
                  <a:lnTo>
                    <a:pt x="5832094" y="533400"/>
                  </a:lnTo>
                  <a:lnTo>
                    <a:pt x="5885624" y="533400"/>
                  </a:lnTo>
                  <a:lnTo>
                    <a:pt x="5885624" y="0"/>
                  </a:lnTo>
                  <a:close/>
                </a:path>
                <a:path w="17550130" h="1701800">
                  <a:moveTo>
                    <a:pt x="6468859" y="1168400"/>
                  </a:moveTo>
                  <a:lnTo>
                    <a:pt x="6415329" y="1168400"/>
                  </a:lnTo>
                  <a:lnTo>
                    <a:pt x="6415329" y="1701800"/>
                  </a:lnTo>
                  <a:lnTo>
                    <a:pt x="6468859" y="1701800"/>
                  </a:lnTo>
                  <a:lnTo>
                    <a:pt x="6468859" y="1168400"/>
                  </a:lnTo>
                  <a:close/>
                </a:path>
                <a:path w="17550130" h="17018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1117600"/>
                  </a:lnTo>
                  <a:lnTo>
                    <a:pt x="6468859" y="1117600"/>
                  </a:lnTo>
                  <a:lnTo>
                    <a:pt x="6468859" y="584200"/>
                  </a:lnTo>
                  <a:close/>
                </a:path>
                <a:path w="17550130" h="1701800">
                  <a:moveTo>
                    <a:pt x="6468859" y="0"/>
                  </a:moveTo>
                  <a:lnTo>
                    <a:pt x="6415329" y="0"/>
                  </a:lnTo>
                  <a:lnTo>
                    <a:pt x="6415329" y="533400"/>
                  </a:lnTo>
                  <a:lnTo>
                    <a:pt x="6468859" y="533400"/>
                  </a:lnTo>
                  <a:lnTo>
                    <a:pt x="6468859" y="0"/>
                  </a:lnTo>
                  <a:close/>
                </a:path>
                <a:path w="17550130" h="1701800">
                  <a:moveTo>
                    <a:pt x="7052081" y="1168400"/>
                  </a:moveTo>
                  <a:lnTo>
                    <a:pt x="6998538" y="1168400"/>
                  </a:lnTo>
                  <a:lnTo>
                    <a:pt x="6998538" y="1701800"/>
                  </a:lnTo>
                  <a:lnTo>
                    <a:pt x="7052081" y="1701800"/>
                  </a:lnTo>
                  <a:lnTo>
                    <a:pt x="7052081" y="1168400"/>
                  </a:lnTo>
                  <a:close/>
                </a:path>
                <a:path w="17550130" h="17018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1117600"/>
                  </a:lnTo>
                  <a:lnTo>
                    <a:pt x="7052081" y="1117600"/>
                  </a:lnTo>
                  <a:lnTo>
                    <a:pt x="7052081" y="584200"/>
                  </a:lnTo>
                  <a:close/>
                </a:path>
                <a:path w="17550130" h="1701800">
                  <a:moveTo>
                    <a:pt x="7052081" y="0"/>
                  </a:moveTo>
                  <a:lnTo>
                    <a:pt x="6998538" y="0"/>
                  </a:lnTo>
                  <a:lnTo>
                    <a:pt x="6998538" y="533400"/>
                  </a:lnTo>
                  <a:lnTo>
                    <a:pt x="7052081" y="533400"/>
                  </a:lnTo>
                  <a:lnTo>
                    <a:pt x="7052081" y="0"/>
                  </a:lnTo>
                  <a:close/>
                </a:path>
                <a:path w="17550130" h="17018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1117600"/>
                  </a:lnTo>
                  <a:lnTo>
                    <a:pt x="7635303" y="1117600"/>
                  </a:lnTo>
                  <a:lnTo>
                    <a:pt x="7635303" y="584200"/>
                  </a:lnTo>
                  <a:close/>
                </a:path>
                <a:path w="17550130" h="1701800">
                  <a:moveTo>
                    <a:pt x="7635303" y="0"/>
                  </a:moveTo>
                  <a:lnTo>
                    <a:pt x="7581760" y="0"/>
                  </a:lnTo>
                  <a:lnTo>
                    <a:pt x="7581760" y="533400"/>
                  </a:lnTo>
                  <a:lnTo>
                    <a:pt x="7635303" y="533400"/>
                  </a:lnTo>
                  <a:lnTo>
                    <a:pt x="7635303" y="0"/>
                  </a:lnTo>
                  <a:close/>
                </a:path>
                <a:path w="17550130" h="17018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1117600"/>
                  </a:lnTo>
                  <a:lnTo>
                    <a:pt x="8218513" y="1117600"/>
                  </a:lnTo>
                  <a:lnTo>
                    <a:pt x="8218513" y="584200"/>
                  </a:lnTo>
                  <a:close/>
                </a:path>
                <a:path w="17550130" h="1701800">
                  <a:moveTo>
                    <a:pt x="8218513" y="0"/>
                  </a:moveTo>
                  <a:lnTo>
                    <a:pt x="8164982" y="0"/>
                  </a:lnTo>
                  <a:lnTo>
                    <a:pt x="8164982" y="533400"/>
                  </a:lnTo>
                  <a:lnTo>
                    <a:pt x="8218513" y="533400"/>
                  </a:lnTo>
                  <a:lnTo>
                    <a:pt x="8218513" y="0"/>
                  </a:lnTo>
                  <a:close/>
                </a:path>
                <a:path w="17550130" h="17018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1117600"/>
                  </a:lnTo>
                  <a:lnTo>
                    <a:pt x="8801735" y="1117600"/>
                  </a:lnTo>
                  <a:lnTo>
                    <a:pt x="8801735" y="584200"/>
                  </a:lnTo>
                  <a:close/>
                </a:path>
                <a:path w="17550130" h="1701800">
                  <a:moveTo>
                    <a:pt x="8801735" y="0"/>
                  </a:moveTo>
                  <a:lnTo>
                    <a:pt x="8748192" y="0"/>
                  </a:lnTo>
                  <a:lnTo>
                    <a:pt x="8748192" y="533400"/>
                  </a:lnTo>
                  <a:lnTo>
                    <a:pt x="8801735" y="533400"/>
                  </a:lnTo>
                  <a:lnTo>
                    <a:pt x="8801735" y="0"/>
                  </a:lnTo>
                  <a:close/>
                </a:path>
                <a:path w="17550130" h="17018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1117600"/>
                  </a:lnTo>
                  <a:lnTo>
                    <a:pt x="9384944" y="1117600"/>
                  </a:lnTo>
                  <a:lnTo>
                    <a:pt x="9384944" y="584200"/>
                  </a:lnTo>
                  <a:close/>
                </a:path>
                <a:path w="17550130" h="1701800">
                  <a:moveTo>
                    <a:pt x="9384944" y="0"/>
                  </a:moveTo>
                  <a:lnTo>
                    <a:pt x="9331414" y="0"/>
                  </a:lnTo>
                  <a:lnTo>
                    <a:pt x="9331414" y="533400"/>
                  </a:lnTo>
                  <a:lnTo>
                    <a:pt x="9384944" y="533400"/>
                  </a:lnTo>
                  <a:lnTo>
                    <a:pt x="9384944" y="0"/>
                  </a:lnTo>
                  <a:close/>
                </a:path>
                <a:path w="17550130" h="17018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1117600"/>
                  </a:lnTo>
                  <a:lnTo>
                    <a:pt x="9968179" y="1117600"/>
                  </a:lnTo>
                  <a:lnTo>
                    <a:pt x="9968179" y="584200"/>
                  </a:lnTo>
                  <a:close/>
                </a:path>
                <a:path w="17550130" h="1701800">
                  <a:moveTo>
                    <a:pt x="9968179" y="0"/>
                  </a:moveTo>
                  <a:lnTo>
                    <a:pt x="9914649" y="0"/>
                  </a:lnTo>
                  <a:lnTo>
                    <a:pt x="9914649" y="533400"/>
                  </a:lnTo>
                  <a:lnTo>
                    <a:pt x="9968179" y="533400"/>
                  </a:lnTo>
                  <a:lnTo>
                    <a:pt x="9968179" y="0"/>
                  </a:lnTo>
                  <a:close/>
                </a:path>
                <a:path w="17550130" h="17018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1117600"/>
                  </a:lnTo>
                  <a:lnTo>
                    <a:pt x="10551401" y="1117600"/>
                  </a:lnTo>
                  <a:lnTo>
                    <a:pt x="10551401" y="584200"/>
                  </a:lnTo>
                  <a:close/>
                </a:path>
                <a:path w="17550130" h="1701800">
                  <a:moveTo>
                    <a:pt x="10551401" y="0"/>
                  </a:moveTo>
                  <a:lnTo>
                    <a:pt x="10497871" y="0"/>
                  </a:lnTo>
                  <a:lnTo>
                    <a:pt x="10497871" y="533400"/>
                  </a:lnTo>
                  <a:lnTo>
                    <a:pt x="10551401" y="533400"/>
                  </a:lnTo>
                  <a:lnTo>
                    <a:pt x="10551401" y="0"/>
                  </a:lnTo>
                  <a:close/>
                </a:path>
                <a:path w="17550130" h="17018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1117600"/>
                  </a:lnTo>
                  <a:lnTo>
                    <a:pt x="11134623" y="1117600"/>
                  </a:lnTo>
                  <a:lnTo>
                    <a:pt x="11134623" y="584200"/>
                  </a:lnTo>
                  <a:close/>
                </a:path>
                <a:path w="17550130" h="1701800">
                  <a:moveTo>
                    <a:pt x="11134623" y="0"/>
                  </a:moveTo>
                  <a:lnTo>
                    <a:pt x="11081080" y="0"/>
                  </a:lnTo>
                  <a:lnTo>
                    <a:pt x="11081080" y="533400"/>
                  </a:lnTo>
                  <a:lnTo>
                    <a:pt x="11134623" y="533400"/>
                  </a:lnTo>
                  <a:lnTo>
                    <a:pt x="11134623" y="0"/>
                  </a:lnTo>
                  <a:close/>
                </a:path>
                <a:path w="17550130" h="17018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1117600"/>
                  </a:lnTo>
                  <a:lnTo>
                    <a:pt x="11717833" y="1117600"/>
                  </a:lnTo>
                  <a:lnTo>
                    <a:pt x="11717833" y="584200"/>
                  </a:lnTo>
                  <a:close/>
                </a:path>
                <a:path w="17550130" h="1701800">
                  <a:moveTo>
                    <a:pt x="11717833" y="0"/>
                  </a:moveTo>
                  <a:lnTo>
                    <a:pt x="11664302" y="0"/>
                  </a:lnTo>
                  <a:lnTo>
                    <a:pt x="11664302" y="533400"/>
                  </a:lnTo>
                  <a:lnTo>
                    <a:pt x="11717833" y="533400"/>
                  </a:lnTo>
                  <a:lnTo>
                    <a:pt x="11717833" y="0"/>
                  </a:lnTo>
                  <a:close/>
                </a:path>
                <a:path w="17550130" h="17018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1117600"/>
                  </a:lnTo>
                  <a:lnTo>
                    <a:pt x="12301055" y="1117600"/>
                  </a:lnTo>
                  <a:lnTo>
                    <a:pt x="12301055" y="584200"/>
                  </a:lnTo>
                  <a:close/>
                </a:path>
                <a:path w="17550130" h="1701800">
                  <a:moveTo>
                    <a:pt x="12301055" y="0"/>
                  </a:moveTo>
                  <a:lnTo>
                    <a:pt x="12247512" y="0"/>
                  </a:lnTo>
                  <a:lnTo>
                    <a:pt x="12247512" y="533400"/>
                  </a:lnTo>
                  <a:lnTo>
                    <a:pt x="12301055" y="533400"/>
                  </a:lnTo>
                  <a:lnTo>
                    <a:pt x="12301055" y="0"/>
                  </a:lnTo>
                  <a:close/>
                </a:path>
                <a:path w="17550130" h="17018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1117600"/>
                  </a:lnTo>
                  <a:lnTo>
                    <a:pt x="12884290" y="1117600"/>
                  </a:lnTo>
                  <a:lnTo>
                    <a:pt x="12884290" y="584200"/>
                  </a:lnTo>
                  <a:close/>
                </a:path>
                <a:path w="17550130" h="1701800">
                  <a:moveTo>
                    <a:pt x="12884290" y="0"/>
                  </a:moveTo>
                  <a:lnTo>
                    <a:pt x="12830747" y="0"/>
                  </a:lnTo>
                  <a:lnTo>
                    <a:pt x="12830747" y="533400"/>
                  </a:lnTo>
                  <a:lnTo>
                    <a:pt x="12884290" y="533400"/>
                  </a:lnTo>
                  <a:lnTo>
                    <a:pt x="12884290" y="0"/>
                  </a:lnTo>
                  <a:close/>
                </a:path>
                <a:path w="17550130" h="17018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1117600"/>
                  </a:lnTo>
                  <a:lnTo>
                    <a:pt x="13467512" y="1117600"/>
                  </a:lnTo>
                  <a:lnTo>
                    <a:pt x="13467512" y="584200"/>
                  </a:lnTo>
                  <a:close/>
                </a:path>
                <a:path w="17550130" h="1701800">
                  <a:moveTo>
                    <a:pt x="13467512" y="0"/>
                  </a:moveTo>
                  <a:lnTo>
                    <a:pt x="13413969" y="0"/>
                  </a:lnTo>
                  <a:lnTo>
                    <a:pt x="13413969" y="533400"/>
                  </a:lnTo>
                  <a:lnTo>
                    <a:pt x="13467512" y="533400"/>
                  </a:lnTo>
                  <a:lnTo>
                    <a:pt x="13467512" y="0"/>
                  </a:lnTo>
                  <a:close/>
                </a:path>
                <a:path w="17550130" h="17018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1117600"/>
                  </a:lnTo>
                  <a:lnTo>
                    <a:pt x="14050721" y="1117600"/>
                  </a:lnTo>
                  <a:lnTo>
                    <a:pt x="14050721" y="584200"/>
                  </a:lnTo>
                  <a:close/>
                </a:path>
                <a:path w="17550130" h="1701800">
                  <a:moveTo>
                    <a:pt x="14050721" y="0"/>
                  </a:moveTo>
                  <a:lnTo>
                    <a:pt x="13997191" y="0"/>
                  </a:lnTo>
                  <a:lnTo>
                    <a:pt x="13997191" y="533400"/>
                  </a:lnTo>
                  <a:lnTo>
                    <a:pt x="14050721" y="533400"/>
                  </a:lnTo>
                  <a:lnTo>
                    <a:pt x="14050721" y="0"/>
                  </a:lnTo>
                  <a:close/>
                </a:path>
                <a:path w="17550130" h="17018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1117600"/>
                  </a:lnTo>
                  <a:lnTo>
                    <a:pt x="14633943" y="1117600"/>
                  </a:lnTo>
                  <a:lnTo>
                    <a:pt x="14633943" y="584200"/>
                  </a:lnTo>
                  <a:close/>
                </a:path>
                <a:path w="17550130" h="1701800">
                  <a:moveTo>
                    <a:pt x="14633943" y="0"/>
                  </a:moveTo>
                  <a:lnTo>
                    <a:pt x="14580400" y="0"/>
                  </a:lnTo>
                  <a:lnTo>
                    <a:pt x="14580400" y="533400"/>
                  </a:lnTo>
                  <a:lnTo>
                    <a:pt x="14633943" y="533400"/>
                  </a:lnTo>
                  <a:lnTo>
                    <a:pt x="14633943" y="0"/>
                  </a:lnTo>
                  <a:close/>
                </a:path>
                <a:path w="17550130" h="17018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1117600"/>
                  </a:lnTo>
                  <a:lnTo>
                    <a:pt x="15217166" y="1117600"/>
                  </a:lnTo>
                  <a:lnTo>
                    <a:pt x="15217166" y="584200"/>
                  </a:lnTo>
                  <a:close/>
                </a:path>
                <a:path w="17550130" h="1701800">
                  <a:moveTo>
                    <a:pt x="15217166" y="0"/>
                  </a:moveTo>
                  <a:lnTo>
                    <a:pt x="15163622" y="0"/>
                  </a:lnTo>
                  <a:lnTo>
                    <a:pt x="15163622" y="533400"/>
                  </a:lnTo>
                  <a:lnTo>
                    <a:pt x="15217166" y="533400"/>
                  </a:lnTo>
                  <a:lnTo>
                    <a:pt x="15217166" y="0"/>
                  </a:lnTo>
                  <a:close/>
                </a:path>
                <a:path w="17550130" h="17018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1117600"/>
                  </a:lnTo>
                  <a:lnTo>
                    <a:pt x="15800400" y="1117600"/>
                  </a:lnTo>
                  <a:lnTo>
                    <a:pt x="15800400" y="584200"/>
                  </a:lnTo>
                  <a:close/>
                </a:path>
                <a:path w="17550130" h="1701800">
                  <a:moveTo>
                    <a:pt x="15800400" y="0"/>
                  </a:moveTo>
                  <a:lnTo>
                    <a:pt x="15746857" y="0"/>
                  </a:lnTo>
                  <a:lnTo>
                    <a:pt x="15746857" y="533400"/>
                  </a:lnTo>
                  <a:lnTo>
                    <a:pt x="15800400" y="533400"/>
                  </a:lnTo>
                  <a:lnTo>
                    <a:pt x="15800400" y="0"/>
                  </a:lnTo>
                  <a:close/>
                </a:path>
                <a:path w="17550130" h="17018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1117600"/>
                  </a:lnTo>
                  <a:lnTo>
                    <a:pt x="16383610" y="1117600"/>
                  </a:lnTo>
                  <a:lnTo>
                    <a:pt x="16383610" y="584200"/>
                  </a:lnTo>
                  <a:close/>
                </a:path>
                <a:path w="17550130" h="17018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33400"/>
                  </a:lnTo>
                  <a:lnTo>
                    <a:pt x="16383610" y="533400"/>
                  </a:lnTo>
                  <a:lnTo>
                    <a:pt x="16383610" y="0"/>
                  </a:lnTo>
                  <a:close/>
                </a:path>
                <a:path w="17550130" h="17018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1117600"/>
                  </a:lnTo>
                  <a:lnTo>
                    <a:pt x="16966832" y="1117600"/>
                  </a:lnTo>
                  <a:lnTo>
                    <a:pt x="16966832" y="584200"/>
                  </a:lnTo>
                  <a:close/>
                </a:path>
                <a:path w="17550130" h="17018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33400"/>
                  </a:lnTo>
                  <a:lnTo>
                    <a:pt x="16966832" y="533400"/>
                  </a:lnTo>
                  <a:lnTo>
                    <a:pt x="16966832" y="0"/>
                  </a:lnTo>
                  <a:close/>
                </a:path>
                <a:path w="17550130" h="17018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1117600"/>
                  </a:lnTo>
                  <a:lnTo>
                    <a:pt x="17550041" y="1117600"/>
                  </a:lnTo>
                  <a:lnTo>
                    <a:pt x="17550041" y="584200"/>
                  </a:lnTo>
                  <a:close/>
                </a:path>
                <a:path w="17550130" h="17018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33400"/>
                  </a:lnTo>
                  <a:lnTo>
                    <a:pt x="17550041" y="5334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8661" y="7023112"/>
              <a:ext cx="17550130" cy="1701800"/>
            </a:xfrm>
            <a:custGeom>
              <a:avLst/>
              <a:gdLst/>
              <a:ahLst/>
              <a:cxnLst/>
              <a:rect l="l" t="t" r="r" b="b"/>
              <a:pathLst>
                <a:path w="17550130" h="1701800">
                  <a:moveTo>
                    <a:pt x="53428" y="1168400"/>
                  </a:moveTo>
                  <a:lnTo>
                    <a:pt x="0" y="1168400"/>
                  </a:lnTo>
                  <a:lnTo>
                    <a:pt x="0" y="1701800"/>
                  </a:lnTo>
                  <a:lnTo>
                    <a:pt x="53428" y="1701800"/>
                  </a:lnTo>
                  <a:lnTo>
                    <a:pt x="53428" y="1168400"/>
                  </a:lnTo>
                  <a:close/>
                </a:path>
                <a:path w="17550130" h="1701800">
                  <a:moveTo>
                    <a:pt x="53428" y="584200"/>
                  </a:moveTo>
                  <a:lnTo>
                    <a:pt x="0" y="584200"/>
                  </a:lnTo>
                  <a:lnTo>
                    <a:pt x="0" y="1117600"/>
                  </a:lnTo>
                  <a:lnTo>
                    <a:pt x="53428" y="1117600"/>
                  </a:lnTo>
                  <a:lnTo>
                    <a:pt x="53428" y="584200"/>
                  </a:lnTo>
                  <a:close/>
                </a:path>
                <a:path w="17550130" h="1701800">
                  <a:moveTo>
                    <a:pt x="636663" y="1168400"/>
                  </a:moveTo>
                  <a:lnTo>
                    <a:pt x="583120" y="1168400"/>
                  </a:lnTo>
                  <a:lnTo>
                    <a:pt x="583120" y="1701800"/>
                  </a:lnTo>
                  <a:lnTo>
                    <a:pt x="636663" y="1701800"/>
                  </a:lnTo>
                  <a:lnTo>
                    <a:pt x="636663" y="1168400"/>
                  </a:lnTo>
                  <a:close/>
                </a:path>
                <a:path w="17550130" h="17018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1117600"/>
                  </a:lnTo>
                  <a:lnTo>
                    <a:pt x="636663" y="1117600"/>
                  </a:lnTo>
                  <a:lnTo>
                    <a:pt x="636663" y="584200"/>
                  </a:lnTo>
                  <a:close/>
                </a:path>
                <a:path w="17550130" h="1701800">
                  <a:moveTo>
                    <a:pt x="1219873" y="1168400"/>
                  </a:moveTo>
                  <a:lnTo>
                    <a:pt x="1166342" y="1168400"/>
                  </a:lnTo>
                  <a:lnTo>
                    <a:pt x="1166342" y="1701800"/>
                  </a:lnTo>
                  <a:lnTo>
                    <a:pt x="1219873" y="1701800"/>
                  </a:lnTo>
                  <a:lnTo>
                    <a:pt x="1219873" y="1168400"/>
                  </a:lnTo>
                  <a:close/>
                </a:path>
                <a:path w="17550130" h="17018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1117600"/>
                  </a:lnTo>
                  <a:lnTo>
                    <a:pt x="1219873" y="1117600"/>
                  </a:lnTo>
                  <a:lnTo>
                    <a:pt x="1219873" y="584200"/>
                  </a:lnTo>
                  <a:close/>
                </a:path>
                <a:path w="17550130" h="1701800">
                  <a:moveTo>
                    <a:pt x="1803095" y="1168400"/>
                  </a:moveTo>
                  <a:lnTo>
                    <a:pt x="1749552" y="1168400"/>
                  </a:lnTo>
                  <a:lnTo>
                    <a:pt x="1749552" y="1701800"/>
                  </a:lnTo>
                  <a:lnTo>
                    <a:pt x="1803095" y="1701800"/>
                  </a:lnTo>
                  <a:lnTo>
                    <a:pt x="1803095" y="1168400"/>
                  </a:lnTo>
                  <a:close/>
                </a:path>
                <a:path w="17550130" h="17018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1117600"/>
                  </a:lnTo>
                  <a:lnTo>
                    <a:pt x="1803095" y="1117600"/>
                  </a:lnTo>
                  <a:lnTo>
                    <a:pt x="1803095" y="584200"/>
                  </a:lnTo>
                  <a:close/>
                </a:path>
                <a:path w="17550130" h="1701800">
                  <a:moveTo>
                    <a:pt x="2386304" y="1168400"/>
                  </a:moveTo>
                  <a:lnTo>
                    <a:pt x="2332774" y="1168400"/>
                  </a:lnTo>
                  <a:lnTo>
                    <a:pt x="2332774" y="1701800"/>
                  </a:lnTo>
                  <a:lnTo>
                    <a:pt x="2386304" y="1701800"/>
                  </a:lnTo>
                  <a:lnTo>
                    <a:pt x="2386304" y="1168400"/>
                  </a:lnTo>
                  <a:close/>
                </a:path>
                <a:path w="17550130" h="17018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1117600"/>
                  </a:lnTo>
                  <a:lnTo>
                    <a:pt x="2386304" y="1117600"/>
                  </a:lnTo>
                  <a:lnTo>
                    <a:pt x="2386304" y="584200"/>
                  </a:lnTo>
                  <a:close/>
                </a:path>
                <a:path w="17550130" h="1701800">
                  <a:moveTo>
                    <a:pt x="2969526" y="1168400"/>
                  </a:moveTo>
                  <a:lnTo>
                    <a:pt x="2915983" y="1168400"/>
                  </a:lnTo>
                  <a:lnTo>
                    <a:pt x="2915983" y="1701800"/>
                  </a:lnTo>
                  <a:lnTo>
                    <a:pt x="2969526" y="1701800"/>
                  </a:lnTo>
                  <a:lnTo>
                    <a:pt x="2969526" y="1168400"/>
                  </a:lnTo>
                  <a:close/>
                </a:path>
                <a:path w="17550130" h="17018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1117600"/>
                  </a:lnTo>
                  <a:lnTo>
                    <a:pt x="2969526" y="1117600"/>
                  </a:lnTo>
                  <a:lnTo>
                    <a:pt x="2969526" y="584200"/>
                  </a:lnTo>
                  <a:close/>
                </a:path>
                <a:path w="17550130" h="1701800">
                  <a:moveTo>
                    <a:pt x="3552761" y="1168400"/>
                  </a:moveTo>
                  <a:lnTo>
                    <a:pt x="3499218" y="1168400"/>
                  </a:lnTo>
                  <a:lnTo>
                    <a:pt x="3499218" y="1701800"/>
                  </a:lnTo>
                  <a:lnTo>
                    <a:pt x="3552761" y="1701800"/>
                  </a:lnTo>
                  <a:lnTo>
                    <a:pt x="3552761" y="1168400"/>
                  </a:lnTo>
                  <a:close/>
                </a:path>
                <a:path w="17550130" h="17018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1117600"/>
                  </a:lnTo>
                  <a:lnTo>
                    <a:pt x="3552761" y="1117600"/>
                  </a:lnTo>
                  <a:lnTo>
                    <a:pt x="3552761" y="584200"/>
                  </a:lnTo>
                  <a:close/>
                </a:path>
                <a:path w="17550130" h="1701800">
                  <a:moveTo>
                    <a:pt x="4135983" y="1168400"/>
                  </a:moveTo>
                  <a:lnTo>
                    <a:pt x="4082440" y="1168400"/>
                  </a:lnTo>
                  <a:lnTo>
                    <a:pt x="4082440" y="1701800"/>
                  </a:lnTo>
                  <a:lnTo>
                    <a:pt x="4135983" y="1701800"/>
                  </a:lnTo>
                  <a:lnTo>
                    <a:pt x="4135983" y="1168400"/>
                  </a:lnTo>
                  <a:close/>
                </a:path>
                <a:path w="17550130" h="17018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1117600"/>
                  </a:lnTo>
                  <a:lnTo>
                    <a:pt x="4135983" y="1117600"/>
                  </a:lnTo>
                  <a:lnTo>
                    <a:pt x="4135983" y="584200"/>
                  </a:lnTo>
                  <a:close/>
                </a:path>
                <a:path w="17550130" h="1701800">
                  <a:moveTo>
                    <a:pt x="4719193" y="1168400"/>
                  </a:moveTo>
                  <a:lnTo>
                    <a:pt x="4665662" y="1168400"/>
                  </a:lnTo>
                  <a:lnTo>
                    <a:pt x="4665662" y="1701800"/>
                  </a:lnTo>
                  <a:lnTo>
                    <a:pt x="4719193" y="1701800"/>
                  </a:lnTo>
                  <a:lnTo>
                    <a:pt x="4719193" y="1168400"/>
                  </a:lnTo>
                  <a:close/>
                </a:path>
                <a:path w="17550130" h="17018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1117600"/>
                  </a:lnTo>
                  <a:lnTo>
                    <a:pt x="4719193" y="1117600"/>
                  </a:lnTo>
                  <a:lnTo>
                    <a:pt x="4719193" y="584200"/>
                  </a:lnTo>
                  <a:close/>
                </a:path>
                <a:path w="17550130" h="1701800">
                  <a:moveTo>
                    <a:pt x="5302415" y="1168400"/>
                  </a:moveTo>
                  <a:lnTo>
                    <a:pt x="5248872" y="1168400"/>
                  </a:lnTo>
                  <a:lnTo>
                    <a:pt x="5248872" y="1701800"/>
                  </a:lnTo>
                  <a:lnTo>
                    <a:pt x="5302415" y="1701800"/>
                  </a:lnTo>
                  <a:lnTo>
                    <a:pt x="5302415" y="1168400"/>
                  </a:lnTo>
                  <a:close/>
                </a:path>
                <a:path w="17550130" h="17018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1117600"/>
                  </a:lnTo>
                  <a:lnTo>
                    <a:pt x="5302415" y="1117600"/>
                  </a:lnTo>
                  <a:lnTo>
                    <a:pt x="5302415" y="584200"/>
                  </a:lnTo>
                  <a:close/>
                </a:path>
                <a:path w="17550130" h="1701800">
                  <a:moveTo>
                    <a:pt x="5885624" y="1168400"/>
                  </a:moveTo>
                  <a:lnTo>
                    <a:pt x="5832094" y="1168400"/>
                  </a:lnTo>
                  <a:lnTo>
                    <a:pt x="5832094" y="1701800"/>
                  </a:lnTo>
                  <a:lnTo>
                    <a:pt x="5885624" y="1701800"/>
                  </a:lnTo>
                  <a:lnTo>
                    <a:pt x="5885624" y="1168400"/>
                  </a:lnTo>
                  <a:close/>
                </a:path>
                <a:path w="17550130" h="17018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1117600"/>
                  </a:lnTo>
                  <a:lnTo>
                    <a:pt x="5885624" y="1117600"/>
                  </a:lnTo>
                  <a:lnTo>
                    <a:pt x="5885624" y="584200"/>
                  </a:lnTo>
                  <a:close/>
                </a:path>
                <a:path w="17550130" h="1701800">
                  <a:moveTo>
                    <a:pt x="6468859" y="1168400"/>
                  </a:moveTo>
                  <a:lnTo>
                    <a:pt x="6415329" y="1168400"/>
                  </a:lnTo>
                  <a:lnTo>
                    <a:pt x="6415329" y="1701800"/>
                  </a:lnTo>
                  <a:lnTo>
                    <a:pt x="6468859" y="1701800"/>
                  </a:lnTo>
                  <a:lnTo>
                    <a:pt x="6468859" y="1168400"/>
                  </a:lnTo>
                  <a:close/>
                </a:path>
                <a:path w="17550130" h="17018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1117600"/>
                  </a:lnTo>
                  <a:lnTo>
                    <a:pt x="6468859" y="1117600"/>
                  </a:lnTo>
                  <a:lnTo>
                    <a:pt x="6468859" y="584200"/>
                  </a:lnTo>
                  <a:close/>
                </a:path>
                <a:path w="17550130" h="1701800">
                  <a:moveTo>
                    <a:pt x="7052081" y="1168400"/>
                  </a:moveTo>
                  <a:lnTo>
                    <a:pt x="6998538" y="1168400"/>
                  </a:lnTo>
                  <a:lnTo>
                    <a:pt x="6998538" y="1701800"/>
                  </a:lnTo>
                  <a:lnTo>
                    <a:pt x="7052081" y="1701800"/>
                  </a:lnTo>
                  <a:lnTo>
                    <a:pt x="7052081" y="1168400"/>
                  </a:lnTo>
                  <a:close/>
                </a:path>
                <a:path w="17550130" h="17018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1117600"/>
                  </a:lnTo>
                  <a:lnTo>
                    <a:pt x="7052081" y="1117600"/>
                  </a:lnTo>
                  <a:lnTo>
                    <a:pt x="7052081" y="584200"/>
                  </a:lnTo>
                  <a:close/>
                </a:path>
                <a:path w="17550130" h="1701800">
                  <a:moveTo>
                    <a:pt x="7052081" y="0"/>
                  </a:moveTo>
                  <a:lnTo>
                    <a:pt x="6998538" y="0"/>
                  </a:lnTo>
                  <a:lnTo>
                    <a:pt x="6998538" y="533400"/>
                  </a:lnTo>
                  <a:lnTo>
                    <a:pt x="7052081" y="533400"/>
                  </a:lnTo>
                  <a:lnTo>
                    <a:pt x="7052081" y="0"/>
                  </a:lnTo>
                  <a:close/>
                </a:path>
                <a:path w="17550130" h="1701800">
                  <a:moveTo>
                    <a:pt x="7635303" y="1168400"/>
                  </a:moveTo>
                  <a:lnTo>
                    <a:pt x="7581760" y="1168400"/>
                  </a:lnTo>
                  <a:lnTo>
                    <a:pt x="7581760" y="1701800"/>
                  </a:lnTo>
                  <a:lnTo>
                    <a:pt x="7635303" y="1701800"/>
                  </a:lnTo>
                  <a:lnTo>
                    <a:pt x="7635303" y="1168400"/>
                  </a:lnTo>
                  <a:close/>
                </a:path>
                <a:path w="17550130" h="17018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1117600"/>
                  </a:lnTo>
                  <a:lnTo>
                    <a:pt x="7635303" y="1117600"/>
                  </a:lnTo>
                  <a:lnTo>
                    <a:pt x="7635303" y="584200"/>
                  </a:lnTo>
                  <a:close/>
                </a:path>
                <a:path w="17550130" h="1701800">
                  <a:moveTo>
                    <a:pt x="7635303" y="0"/>
                  </a:moveTo>
                  <a:lnTo>
                    <a:pt x="7581760" y="0"/>
                  </a:lnTo>
                  <a:lnTo>
                    <a:pt x="7581760" y="533400"/>
                  </a:lnTo>
                  <a:lnTo>
                    <a:pt x="7635303" y="533400"/>
                  </a:lnTo>
                  <a:lnTo>
                    <a:pt x="7635303" y="0"/>
                  </a:lnTo>
                  <a:close/>
                </a:path>
                <a:path w="17550130" h="1701800">
                  <a:moveTo>
                    <a:pt x="8218513" y="1168400"/>
                  </a:moveTo>
                  <a:lnTo>
                    <a:pt x="8164982" y="1168400"/>
                  </a:lnTo>
                  <a:lnTo>
                    <a:pt x="8164982" y="1701800"/>
                  </a:lnTo>
                  <a:lnTo>
                    <a:pt x="8218513" y="1701800"/>
                  </a:lnTo>
                  <a:lnTo>
                    <a:pt x="8218513" y="1168400"/>
                  </a:lnTo>
                  <a:close/>
                </a:path>
                <a:path w="17550130" h="17018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1117600"/>
                  </a:lnTo>
                  <a:lnTo>
                    <a:pt x="8218513" y="1117600"/>
                  </a:lnTo>
                  <a:lnTo>
                    <a:pt x="8218513" y="584200"/>
                  </a:lnTo>
                  <a:close/>
                </a:path>
                <a:path w="17550130" h="1701800">
                  <a:moveTo>
                    <a:pt x="8218513" y="0"/>
                  </a:moveTo>
                  <a:lnTo>
                    <a:pt x="8164982" y="0"/>
                  </a:lnTo>
                  <a:lnTo>
                    <a:pt x="8164982" y="533400"/>
                  </a:lnTo>
                  <a:lnTo>
                    <a:pt x="8218513" y="533400"/>
                  </a:lnTo>
                  <a:lnTo>
                    <a:pt x="8218513" y="0"/>
                  </a:lnTo>
                  <a:close/>
                </a:path>
                <a:path w="17550130" h="1701800">
                  <a:moveTo>
                    <a:pt x="8801735" y="1168400"/>
                  </a:moveTo>
                  <a:lnTo>
                    <a:pt x="8748192" y="1168400"/>
                  </a:lnTo>
                  <a:lnTo>
                    <a:pt x="8748192" y="1701800"/>
                  </a:lnTo>
                  <a:lnTo>
                    <a:pt x="8801735" y="1701800"/>
                  </a:lnTo>
                  <a:lnTo>
                    <a:pt x="8801735" y="1168400"/>
                  </a:lnTo>
                  <a:close/>
                </a:path>
                <a:path w="17550130" h="17018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1117600"/>
                  </a:lnTo>
                  <a:lnTo>
                    <a:pt x="8801735" y="1117600"/>
                  </a:lnTo>
                  <a:lnTo>
                    <a:pt x="8801735" y="584200"/>
                  </a:lnTo>
                  <a:close/>
                </a:path>
                <a:path w="17550130" h="1701800">
                  <a:moveTo>
                    <a:pt x="8801735" y="0"/>
                  </a:moveTo>
                  <a:lnTo>
                    <a:pt x="8748192" y="0"/>
                  </a:lnTo>
                  <a:lnTo>
                    <a:pt x="8748192" y="533400"/>
                  </a:lnTo>
                  <a:lnTo>
                    <a:pt x="8801735" y="533400"/>
                  </a:lnTo>
                  <a:lnTo>
                    <a:pt x="8801735" y="0"/>
                  </a:lnTo>
                  <a:close/>
                </a:path>
                <a:path w="17550130" h="1701800">
                  <a:moveTo>
                    <a:pt x="9384944" y="1168400"/>
                  </a:moveTo>
                  <a:lnTo>
                    <a:pt x="9331414" y="1168400"/>
                  </a:lnTo>
                  <a:lnTo>
                    <a:pt x="9331414" y="1701800"/>
                  </a:lnTo>
                  <a:lnTo>
                    <a:pt x="9384944" y="1701800"/>
                  </a:lnTo>
                  <a:lnTo>
                    <a:pt x="9384944" y="1168400"/>
                  </a:lnTo>
                  <a:close/>
                </a:path>
                <a:path w="17550130" h="17018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1117600"/>
                  </a:lnTo>
                  <a:lnTo>
                    <a:pt x="9384944" y="1117600"/>
                  </a:lnTo>
                  <a:lnTo>
                    <a:pt x="9384944" y="584200"/>
                  </a:lnTo>
                  <a:close/>
                </a:path>
                <a:path w="17550130" h="1701800">
                  <a:moveTo>
                    <a:pt x="9384944" y="0"/>
                  </a:moveTo>
                  <a:lnTo>
                    <a:pt x="9331414" y="0"/>
                  </a:lnTo>
                  <a:lnTo>
                    <a:pt x="9331414" y="533400"/>
                  </a:lnTo>
                  <a:lnTo>
                    <a:pt x="9384944" y="533400"/>
                  </a:lnTo>
                  <a:lnTo>
                    <a:pt x="9384944" y="0"/>
                  </a:lnTo>
                  <a:close/>
                </a:path>
                <a:path w="17550130" h="1701800">
                  <a:moveTo>
                    <a:pt x="9968179" y="1168400"/>
                  </a:moveTo>
                  <a:lnTo>
                    <a:pt x="9914649" y="1168400"/>
                  </a:lnTo>
                  <a:lnTo>
                    <a:pt x="9914649" y="1701800"/>
                  </a:lnTo>
                  <a:lnTo>
                    <a:pt x="9968179" y="1701800"/>
                  </a:lnTo>
                  <a:lnTo>
                    <a:pt x="9968179" y="1168400"/>
                  </a:lnTo>
                  <a:close/>
                </a:path>
                <a:path w="17550130" h="17018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1117600"/>
                  </a:lnTo>
                  <a:lnTo>
                    <a:pt x="9968179" y="1117600"/>
                  </a:lnTo>
                  <a:lnTo>
                    <a:pt x="9968179" y="584200"/>
                  </a:lnTo>
                  <a:close/>
                </a:path>
                <a:path w="17550130" h="1701800">
                  <a:moveTo>
                    <a:pt x="9968179" y="0"/>
                  </a:moveTo>
                  <a:lnTo>
                    <a:pt x="9914649" y="0"/>
                  </a:lnTo>
                  <a:lnTo>
                    <a:pt x="9914649" y="533400"/>
                  </a:lnTo>
                  <a:lnTo>
                    <a:pt x="9968179" y="533400"/>
                  </a:lnTo>
                  <a:lnTo>
                    <a:pt x="9968179" y="0"/>
                  </a:lnTo>
                  <a:close/>
                </a:path>
                <a:path w="17550130" h="1701800">
                  <a:moveTo>
                    <a:pt x="10551401" y="1168400"/>
                  </a:moveTo>
                  <a:lnTo>
                    <a:pt x="10497871" y="1168400"/>
                  </a:lnTo>
                  <a:lnTo>
                    <a:pt x="10497871" y="1701800"/>
                  </a:lnTo>
                  <a:lnTo>
                    <a:pt x="10551401" y="1701800"/>
                  </a:lnTo>
                  <a:lnTo>
                    <a:pt x="10551401" y="1168400"/>
                  </a:lnTo>
                  <a:close/>
                </a:path>
                <a:path w="17550130" h="17018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1117600"/>
                  </a:lnTo>
                  <a:lnTo>
                    <a:pt x="10551401" y="1117600"/>
                  </a:lnTo>
                  <a:lnTo>
                    <a:pt x="10551401" y="584200"/>
                  </a:lnTo>
                  <a:close/>
                </a:path>
                <a:path w="17550130" h="1701800">
                  <a:moveTo>
                    <a:pt x="10551401" y="0"/>
                  </a:moveTo>
                  <a:lnTo>
                    <a:pt x="10497871" y="0"/>
                  </a:lnTo>
                  <a:lnTo>
                    <a:pt x="10497871" y="533400"/>
                  </a:lnTo>
                  <a:lnTo>
                    <a:pt x="10551401" y="533400"/>
                  </a:lnTo>
                  <a:lnTo>
                    <a:pt x="10551401" y="0"/>
                  </a:lnTo>
                  <a:close/>
                </a:path>
                <a:path w="17550130" h="1701800">
                  <a:moveTo>
                    <a:pt x="11134623" y="1168400"/>
                  </a:moveTo>
                  <a:lnTo>
                    <a:pt x="11081080" y="1168400"/>
                  </a:lnTo>
                  <a:lnTo>
                    <a:pt x="11081080" y="1701800"/>
                  </a:lnTo>
                  <a:lnTo>
                    <a:pt x="11134623" y="1701800"/>
                  </a:lnTo>
                  <a:lnTo>
                    <a:pt x="11134623" y="1168400"/>
                  </a:lnTo>
                  <a:close/>
                </a:path>
                <a:path w="17550130" h="17018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1117600"/>
                  </a:lnTo>
                  <a:lnTo>
                    <a:pt x="11134623" y="1117600"/>
                  </a:lnTo>
                  <a:lnTo>
                    <a:pt x="11134623" y="584200"/>
                  </a:lnTo>
                  <a:close/>
                </a:path>
                <a:path w="17550130" h="1701800">
                  <a:moveTo>
                    <a:pt x="11134623" y="0"/>
                  </a:moveTo>
                  <a:lnTo>
                    <a:pt x="11081080" y="0"/>
                  </a:lnTo>
                  <a:lnTo>
                    <a:pt x="11081080" y="533400"/>
                  </a:lnTo>
                  <a:lnTo>
                    <a:pt x="11134623" y="533400"/>
                  </a:lnTo>
                  <a:lnTo>
                    <a:pt x="11134623" y="0"/>
                  </a:lnTo>
                  <a:close/>
                </a:path>
                <a:path w="17550130" h="1701800">
                  <a:moveTo>
                    <a:pt x="11717833" y="1168400"/>
                  </a:moveTo>
                  <a:lnTo>
                    <a:pt x="11664302" y="1168400"/>
                  </a:lnTo>
                  <a:lnTo>
                    <a:pt x="11664302" y="1701800"/>
                  </a:lnTo>
                  <a:lnTo>
                    <a:pt x="11717833" y="1701800"/>
                  </a:lnTo>
                  <a:lnTo>
                    <a:pt x="11717833" y="1168400"/>
                  </a:lnTo>
                  <a:close/>
                </a:path>
                <a:path w="17550130" h="17018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1117600"/>
                  </a:lnTo>
                  <a:lnTo>
                    <a:pt x="11717833" y="1117600"/>
                  </a:lnTo>
                  <a:lnTo>
                    <a:pt x="11717833" y="584200"/>
                  </a:lnTo>
                  <a:close/>
                </a:path>
                <a:path w="17550130" h="1701800">
                  <a:moveTo>
                    <a:pt x="11717833" y="0"/>
                  </a:moveTo>
                  <a:lnTo>
                    <a:pt x="11664302" y="0"/>
                  </a:lnTo>
                  <a:lnTo>
                    <a:pt x="11664302" y="533400"/>
                  </a:lnTo>
                  <a:lnTo>
                    <a:pt x="11717833" y="533400"/>
                  </a:lnTo>
                  <a:lnTo>
                    <a:pt x="11717833" y="0"/>
                  </a:lnTo>
                  <a:close/>
                </a:path>
                <a:path w="17550130" h="17018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1117600"/>
                  </a:lnTo>
                  <a:lnTo>
                    <a:pt x="12301055" y="1117600"/>
                  </a:lnTo>
                  <a:lnTo>
                    <a:pt x="12301055" y="584200"/>
                  </a:lnTo>
                  <a:close/>
                </a:path>
                <a:path w="17550130" h="1701800">
                  <a:moveTo>
                    <a:pt x="12301055" y="0"/>
                  </a:moveTo>
                  <a:lnTo>
                    <a:pt x="12247512" y="0"/>
                  </a:lnTo>
                  <a:lnTo>
                    <a:pt x="12247512" y="533400"/>
                  </a:lnTo>
                  <a:lnTo>
                    <a:pt x="12301055" y="533400"/>
                  </a:lnTo>
                  <a:lnTo>
                    <a:pt x="12301055" y="0"/>
                  </a:lnTo>
                  <a:close/>
                </a:path>
                <a:path w="17550130" h="17018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1117600"/>
                  </a:lnTo>
                  <a:lnTo>
                    <a:pt x="12884290" y="1117600"/>
                  </a:lnTo>
                  <a:lnTo>
                    <a:pt x="12884290" y="584200"/>
                  </a:lnTo>
                  <a:close/>
                </a:path>
                <a:path w="17550130" h="1701800">
                  <a:moveTo>
                    <a:pt x="12884290" y="0"/>
                  </a:moveTo>
                  <a:lnTo>
                    <a:pt x="12830747" y="0"/>
                  </a:lnTo>
                  <a:lnTo>
                    <a:pt x="12830747" y="533400"/>
                  </a:lnTo>
                  <a:lnTo>
                    <a:pt x="12884290" y="533400"/>
                  </a:lnTo>
                  <a:lnTo>
                    <a:pt x="12884290" y="0"/>
                  </a:lnTo>
                  <a:close/>
                </a:path>
                <a:path w="17550130" h="17018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1117600"/>
                  </a:lnTo>
                  <a:lnTo>
                    <a:pt x="13467512" y="1117600"/>
                  </a:lnTo>
                  <a:lnTo>
                    <a:pt x="13467512" y="584200"/>
                  </a:lnTo>
                  <a:close/>
                </a:path>
                <a:path w="17550130" h="1701800">
                  <a:moveTo>
                    <a:pt x="13467512" y="0"/>
                  </a:moveTo>
                  <a:lnTo>
                    <a:pt x="13413969" y="0"/>
                  </a:lnTo>
                  <a:lnTo>
                    <a:pt x="13413969" y="533400"/>
                  </a:lnTo>
                  <a:lnTo>
                    <a:pt x="13467512" y="533400"/>
                  </a:lnTo>
                  <a:lnTo>
                    <a:pt x="13467512" y="0"/>
                  </a:lnTo>
                  <a:close/>
                </a:path>
                <a:path w="17550130" h="17018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1117600"/>
                  </a:lnTo>
                  <a:lnTo>
                    <a:pt x="14050721" y="1117600"/>
                  </a:lnTo>
                  <a:lnTo>
                    <a:pt x="14050721" y="584200"/>
                  </a:lnTo>
                  <a:close/>
                </a:path>
                <a:path w="17550130" h="1701800">
                  <a:moveTo>
                    <a:pt x="14050721" y="0"/>
                  </a:moveTo>
                  <a:lnTo>
                    <a:pt x="13997191" y="0"/>
                  </a:lnTo>
                  <a:lnTo>
                    <a:pt x="13997191" y="533400"/>
                  </a:lnTo>
                  <a:lnTo>
                    <a:pt x="14050721" y="533400"/>
                  </a:lnTo>
                  <a:lnTo>
                    <a:pt x="14050721" y="0"/>
                  </a:lnTo>
                  <a:close/>
                </a:path>
                <a:path w="17550130" h="17018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1117600"/>
                  </a:lnTo>
                  <a:lnTo>
                    <a:pt x="14633943" y="1117600"/>
                  </a:lnTo>
                  <a:lnTo>
                    <a:pt x="14633943" y="584200"/>
                  </a:lnTo>
                  <a:close/>
                </a:path>
                <a:path w="17550130" h="1701800">
                  <a:moveTo>
                    <a:pt x="14633943" y="0"/>
                  </a:moveTo>
                  <a:lnTo>
                    <a:pt x="14580400" y="0"/>
                  </a:lnTo>
                  <a:lnTo>
                    <a:pt x="14580400" y="533400"/>
                  </a:lnTo>
                  <a:lnTo>
                    <a:pt x="14633943" y="533400"/>
                  </a:lnTo>
                  <a:lnTo>
                    <a:pt x="14633943" y="0"/>
                  </a:lnTo>
                  <a:close/>
                </a:path>
                <a:path w="17550130" h="17018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1117600"/>
                  </a:lnTo>
                  <a:lnTo>
                    <a:pt x="15217166" y="1117600"/>
                  </a:lnTo>
                  <a:lnTo>
                    <a:pt x="15217166" y="584200"/>
                  </a:lnTo>
                  <a:close/>
                </a:path>
                <a:path w="17550130" h="1701800">
                  <a:moveTo>
                    <a:pt x="15217166" y="0"/>
                  </a:moveTo>
                  <a:lnTo>
                    <a:pt x="15163622" y="0"/>
                  </a:lnTo>
                  <a:lnTo>
                    <a:pt x="15163622" y="533400"/>
                  </a:lnTo>
                  <a:lnTo>
                    <a:pt x="15217166" y="533400"/>
                  </a:lnTo>
                  <a:lnTo>
                    <a:pt x="15217166" y="0"/>
                  </a:lnTo>
                  <a:close/>
                </a:path>
                <a:path w="17550130" h="17018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1117600"/>
                  </a:lnTo>
                  <a:lnTo>
                    <a:pt x="15800400" y="1117600"/>
                  </a:lnTo>
                  <a:lnTo>
                    <a:pt x="15800400" y="584200"/>
                  </a:lnTo>
                  <a:close/>
                </a:path>
                <a:path w="17550130" h="1701800">
                  <a:moveTo>
                    <a:pt x="15800400" y="0"/>
                  </a:moveTo>
                  <a:lnTo>
                    <a:pt x="15746857" y="0"/>
                  </a:lnTo>
                  <a:lnTo>
                    <a:pt x="15746857" y="533400"/>
                  </a:lnTo>
                  <a:lnTo>
                    <a:pt x="15800400" y="533400"/>
                  </a:lnTo>
                  <a:lnTo>
                    <a:pt x="15800400" y="0"/>
                  </a:lnTo>
                  <a:close/>
                </a:path>
                <a:path w="17550130" h="17018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1117600"/>
                  </a:lnTo>
                  <a:lnTo>
                    <a:pt x="16383610" y="1117600"/>
                  </a:lnTo>
                  <a:lnTo>
                    <a:pt x="16383610" y="584200"/>
                  </a:lnTo>
                  <a:close/>
                </a:path>
                <a:path w="17550130" h="17018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33400"/>
                  </a:lnTo>
                  <a:lnTo>
                    <a:pt x="16383610" y="533400"/>
                  </a:lnTo>
                  <a:lnTo>
                    <a:pt x="16383610" y="0"/>
                  </a:lnTo>
                  <a:close/>
                </a:path>
                <a:path w="17550130" h="17018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1117600"/>
                  </a:lnTo>
                  <a:lnTo>
                    <a:pt x="16966832" y="1117600"/>
                  </a:lnTo>
                  <a:lnTo>
                    <a:pt x="16966832" y="584200"/>
                  </a:lnTo>
                  <a:close/>
                </a:path>
                <a:path w="17550130" h="17018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33400"/>
                  </a:lnTo>
                  <a:lnTo>
                    <a:pt x="16966832" y="533400"/>
                  </a:lnTo>
                  <a:lnTo>
                    <a:pt x="16966832" y="0"/>
                  </a:lnTo>
                  <a:close/>
                </a:path>
                <a:path w="17550130" h="17018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1117600"/>
                  </a:lnTo>
                  <a:lnTo>
                    <a:pt x="17550041" y="1117600"/>
                  </a:lnTo>
                  <a:lnTo>
                    <a:pt x="17550041" y="584200"/>
                  </a:lnTo>
                  <a:close/>
                </a:path>
                <a:path w="17550130" h="17018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33400"/>
                  </a:lnTo>
                  <a:lnTo>
                    <a:pt x="17550041" y="5334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8661" y="8191512"/>
              <a:ext cx="17550130" cy="1701800"/>
            </a:xfrm>
            <a:custGeom>
              <a:avLst/>
              <a:gdLst/>
              <a:ahLst/>
              <a:cxnLst/>
              <a:rect l="l" t="t" r="r" b="b"/>
              <a:pathLst>
                <a:path w="17550130" h="1701800">
                  <a:moveTo>
                    <a:pt x="53428" y="1168400"/>
                  </a:moveTo>
                  <a:lnTo>
                    <a:pt x="0" y="1168400"/>
                  </a:lnTo>
                  <a:lnTo>
                    <a:pt x="0" y="1701800"/>
                  </a:lnTo>
                  <a:lnTo>
                    <a:pt x="53428" y="1701800"/>
                  </a:lnTo>
                  <a:lnTo>
                    <a:pt x="53428" y="1168400"/>
                  </a:lnTo>
                  <a:close/>
                </a:path>
                <a:path w="17550130" h="1701800">
                  <a:moveTo>
                    <a:pt x="53428" y="584200"/>
                  </a:moveTo>
                  <a:lnTo>
                    <a:pt x="0" y="584200"/>
                  </a:lnTo>
                  <a:lnTo>
                    <a:pt x="0" y="1117600"/>
                  </a:lnTo>
                  <a:lnTo>
                    <a:pt x="53428" y="1117600"/>
                  </a:lnTo>
                  <a:lnTo>
                    <a:pt x="53428" y="584200"/>
                  </a:lnTo>
                  <a:close/>
                </a:path>
                <a:path w="17550130" h="1701800">
                  <a:moveTo>
                    <a:pt x="636663" y="1168400"/>
                  </a:moveTo>
                  <a:lnTo>
                    <a:pt x="583120" y="1168400"/>
                  </a:lnTo>
                  <a:lnTo>
                    <a:pt x="583120" y="1701800"/>
                  </a:lnTo>
                  <a:lnTo>
                    <a:pt x="636663" y="1701800"/>
                  </a:lnTo>
                  <a:lnTo>
                    <a:pt x="636663" y="1168400"/>
                  </a:lnTo>
                  <a:close/>
                </a:path>
                <a:path w="17550130" h="17018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1117600"/>
                  </a:lnTo>
                  <a:lnTo>
                    <a:pt x="636663" y="1117600"/>
                  </a:lnTo>
                  <a:lnTo>
                    <a:pt x="636663" y="584200"/>
                  </a:lnTo>
                  <a:close/>
                </a:path>
                <a:path w="17550130" h="1701800">
                  <a:moveTo>
                    <a:pt x="1219873" y="1168400"/>
                  </a:moveTo>
                  <a:lnTo>
                    <a:pt x="1166342" y="1168400"/>
                  </a:lnTo>
                  <a:lnTo>
                    <a:pt x="1166342" y="1701800"/>
                  </a:lnTo>
                  <a:lnTo>
                    <a:pt x="1219873" y="1701800"/>
                  </a:lnTo>
                  <a:lnTo>
                    <a:pt x="1219873" y="1168400"/>
                  </a:lnTo>
                  <a:close/>
                </a:path>
                <a:path w="17550130" h="17018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1117600"/>
                  </a:lnTo>
                  <a:lnTo>
                    <a:pt x="1219873" y="1117600"/>
                  </a:lnTo>
                  <a:lnTo>
                    <a:pt x="1219873" y="584200"/>
                  </a:lnTo>
                  <a:close/>
                </a:path>
                <a:path w="17550130" h="1701800">
                  <a:moveTo>
                    <a:pt x="1803095" y="1168400"/>
                  </a:moveTo>
                  <a:lnTo>
                    <a:pt x="1749552" y="1168400"/>
                  </a:lnTo>
                  <a:lnTo>
                    <a:pt x="1749552" y="1701800"/>
                  </a:lnTo>
                  <a:lnTo>
                    <a:pt x="1803095" y="1701800"/>
                  </a:lnTo>
                  <a:lnTo>
                    <a:pt x="1803095" y="1168400"/>
                  </a:lnTo>
                  <a:close/>
                </a:path>
                <a:path w="17550130" h="17018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1117600"/>
                  </a:lnTo>
                  <a:lnTo>
                    <a:pt x="1803095" y="1117600"/>
                  </a:lnTo>
                  <a:lnTo>
                    <a:pt x="1803095" y="584200"/>
                  </a:lnTo>
                  <a:close/>
                </a:path>
                <a:path w="17550130" h="1701800">
                  <a:moveTo>
                    <a:pt x="2386304" y="1168400"/>
                  </a:moveTo>
                  <a:lnTo>
                    <a:pt x="2332774" y="1168400"/>
                  </a:lnTo>
                  <a:lnTo>
                    <a:pt x="2332774" y="1701800"/>
                  </a:lnTo>
                  <a:lnTo>
                    <a:pt x="2386304" y="1701800"/>
                  </a:lnTo>
                  <a:lnTo>
                    <a:pt x="2386304" y="1168400"/>
                  </a:lnTo>
                  <a:close/>
                </a:path>
                <a:path w="17550130" h="17018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1117600"/>
                  </a:lnTo>
                  <a:lnTo>
                    <a:pt x="2386304" y="1117600"/>
                  </a:lnTo>
                  <a:lnTo>
                    <a:pt x="2386304" y="584200"/>
                  </a:lnTo>
                  <a:close/>
                </a:path>
                <a:path w="17550130" h="1701800">
                  <a:moveTo>
                    <a:pt x="2969526" y="1168400"/>
                  </a:moveTo>
                  <a:lnTo>
                    <a:pt x="2915983" y="1168400"/>
                  </a:lnTo>
                  <a:lnTo>
                    <a:pt x="2915983" y="1701800"/>
                  </a:lnTo>
                  <a:lnTo>
                    <a:pt x="2969526" y="1701800"/>
                  </a:lnTo>
                  <a:lnTo>
                    <a:pt x="2969526" y="1168400"/>
                  </a:lnTo>
                  <a:close/>
                </a:path>
                <a:path w="17550130" h="17018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1117600"/>
                  </a:lnTo>
                  <a:lnTo>
                    <a:pt x="2969526" y="1117600"/>
                  </a:lnTo>
                  <a:lnTo>
                    <a:pt x="2969526" y="584200"/>
                  </a:lnTo>
                  <a:close/>
                </a:path>
                <a:path w="17550130" h="1701800">
                  <a:moveTo>
                    <a:pt x="3552761" y="1168400"/>
                  </a:moveTo>
                  <a:lnTo>
                    <a:pt x="3499218" y="1168400"/>
                  </a:lnTo>
                  <a:lnTo>
                    <a:pt x="3499218" y="1701800"/>
                  </a:lnTo>
                  <a:lnTo>
                    <a:pt x="3552761" y="1701800"/>
                  </a:lnTo>
                  <a:lnTo>
                    <a:pt x="3552761" y="1168400"/>
                  </a:lnTo>
                  <a:close/>
                </a:path>
                <a:path w="17550130" h="17018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1117600"/>
                  </a:lnTo>
                  <a:lnTo>
                    <a:pt x="3552761" y="1117600"/>
                  </a:lnTo>
                  <a:lnTo>
                    <a:pt x="3552761" y="584200"/>
                  </a:lnTo>
                  <a:close/>
                </a:path>
                <a:path w="17550130" h="1701800">
                  <a:moveTo>
                    <a:pt x="4135983" y="1168400"/>
                  </a:moveTo>
                  <a:lnTo>
                    <a:pt x="4082440" y="1168400"/>
                  </a:lnTo>
                  <a:lnTo>
                    <a:pt x="4082440" y="1701800"/>
                  </a:lnTo>
                  <a:lnTo>
                    <a:pt x="4135983" y="1701800"/>
                  </a:lnTo>
                  <a:lnTo>
                    <a:pt x="4135983" y="1168400"/>
                  </a:lnTo>
                  <a:close/>
                </a:path>
                <a:path w="17550130" h="17018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1117600"/>
                  </a:lnTo>
                  <a:lnTo>
                    <a:pt x="4135983" y="1117600"/>
                  </a:lnTo>
                  <a:lnTo>
                    <a:pt x="4135983" y="584200"/>
                  </a:lnTo>
                  <a:close/>
                </a:path>
                <a:path w="17550130" h="1701800">
                  <a:moveTo>
                    <a:pt x="4719193" y="1168400"/>
                  </a:moveTo>
                  <a:lnTo>
                    <a:pt x="4665662" y="1168400"/>
                  </a:lnTo>
                  <a:lnTo>
                    <a:pt x="4665662" y="1701800"/>
                  </a:lnTo>
                  <a:lnTo>
                    <a:pt x="4719193" y="1701800"/>
                  </a:lnTo>
                  <a:lnTo>
                    <a:pt x="4719193" y="1168400"/>
                  </a:lnTo>
                  <a:close/>
                </a:path>
                <a:path w="17550130" h="17018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1117600"/>
                  </a:lnTo>
                  <a:lnTo>
                    <a:pt x="4719193" y="1117600"/>
                  </a:lnTo>
                  <a:lnTo>
                    <a:pt x="4719193" y="584200"/>
                  </a:lnTo>
                  <a:close/>
                </a:path>
                <a:path w="17550130" h="1701800">
                  <a:moveTo>
                    <a:pt x="5302415" y="1168400"/>
                  </a:moveTo>
                  <a:lnTo>
                    <a:pt x="5248872" y="1168400"/>
                  </a:lnTo>
                  <a:lnTo>
                    <a:pt x="5248872" y="1701800"/>
                  </a:lnTo>
                  <a:lnTo>
                    <a:pt x="5302415" y="1701800"/>
                  </a:lnTo>
                  <a:lnTo>
                    <a:pt x="5302415" y="1168400"/>
                  </a:lnTo>
                  <a:close/>
                </a:path>
                <a:path w="17550130" h="17018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1117600"/>
                  </a:lnTo>
                  <a:lnTo>
                    <a:pt x="5302415" y="1117600"/>
                  </a:lnTo>
                  <a:lnTo>
                    <a:pt x="5302415" y="584200"/>
                  </a:lnTo>
                  <a:close/>
                </a:path>
                <a:path w="17550130" h="1701800">
                  <a:moveTo>
                    <a:pt x="5885624" y="1168400"/>
                  </a:moveTo>
                  <a:lnTo>
                    <a:pt x="5832094" y="1168400"/>
                  </a:lnTo>
                  <a:lnTo>
                    <a:pt x="5832094" y="1701800"/>
                  </a:lnTo>
                  <a:lnTo>
                    <a:pt x="5885624" y="1701800"/>
                  </a:lnTo>
                  <a:lnTo>
                    <a:pt x="5885624" y="1168400"/>
                  </a:lnTo>
                  <a:close/>
                </a:path>
                <a:path w="17550130" h="17018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1117600"/>
                  </a:lnTo>
                  <a:lnTo>
                    <a:pt x="5885624" y="1117600"/>
                  </a:lnTo>
                  <a:lnTo>
                    <a:pt x="5885624" y="584200"/>
                  </a:lnTo>
                  <a:close/>
                </a:path>
                <a:path w="17550130" h="1701800">
                  <a:moveTo>
                    <a:pt x="6468859" y="1168400"/>
                  </a:moveTo>
                  <a:lnTo>
                    <a:pt x="6415329" y="1168400"/>
                  </a:lnTo>
                  <a:lnTo>
                    <a:pt x="6415329" y="1701800"/>
                  </a:lnTo>
                  <a:lnTo>
                    <a:pt x="6468859" y="1701800"/>
                  </a:lnTo>
                  <a:lnTo>
                    <a:pt x="6468859" y="1168400"/>
                  </a:lnTo>
                  <a:close/>
                </a:path>
                <a:path w="17550130" h="17018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1117600"/>
                  </a:lnTo>
                  <a:lnTo>
                    <a:pt x="6468859" y="1117600"/>
                  </a:lnTo>
                  <a:lnTo>
                    <a:pt x="6468859" y="584200"/>
                  </a:lnTo>
                  <a:close/>
                </a:path>
                <a:path w="17550130" h="1701800">
                  <a:moveTo>
                    <a:pt x="7052081" y="1168400"/>
                  </a:moveTo>
                  <a:lnTo>
                    <a:pt x="6998538" y="1168400"/>
                  </a:lnTo>
                  <a:lnTo>
                    <a:pt x="6998538" y="1701800"/>
                  </a:lnTo>
                  <a:lnTo>
                    <a:pt x="7052081" y="1701800"/>
                  </a:lnTo>
                  <a:lnTo>
                    <a:pt x="7052081" y="1168400"/>
                  </a:lnTo>
                  <a:close/>
                </a:path>
                <a:path w="17550130" h="17018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1117600"/>
                  </a:lnTo>
                  <a:lnTo>
                    <a:pt x="7052081" y="1117600"/>
                  </a:lnTo>
                  <a:lnTo>
                    <a:pt x="7052081" y="584200"/>
                  </a:lnTo>
                  <a:close/>
                </a:path>
                <a:path w="17550130" h="1701800">
                  <a:moveTo>
                    <a:pt x="7635303" y="1168400"/>
                  </a:moveTo>
                  <a:lnTo>
                    <a:pt x="7581760" y="1168400"/>
                  </a:lnTo>
                  <a:lnTo>
                    <a:pt x="7581760" y="1701800"/>
                  </a:lnTo>
                  <a:lnTo>
                    <a:pt x="7635303" y="1701800"/>
                  </a:lnTo>
                  <a:lnTo>
                    <a:pt x="7635303" y="1168400"/>
                  </a:lnTo>
                  <a:close/>
                </a:path>
                <a:path w="17550130" h="17018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1117600"/>
                  </a:lnTo>
                  <a:lnTo>
                    <a:pt x="7635303" y="1117600"/>
                  </a:lnTo>
                  <a:lnTo>
                    <a:pt x="7635303" y="584200"/>
                  </a:lnTo>
                  <a:close/>
                </a:path>
                <a:path w="17550130" h="1701800">
                  <a:moveTo>
                    <a:pt x="8218513" y="1168400"/>
                  </a:moveTo>
                  <a:lnTo>
                    <a:pt x="8164982" y="1168400"/>
                  </a:lnTo>
                  <a:lnTo>
                    <a:pt x="8164982" y="1701800"/>
                  </a:lnTo>
                  <a:lnTo>
                    <a:pt x="8218513" y="1701800"/>
                  </a:lnTo>
                  <a:lnTo>
                    <a:pt x="8218513" y="1168400"/>
                  </a:lnTo>
                  <a:close/>
                </a:path>
                <a:path w="17550130" h="17018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1117600"/>
                  </a:lnTo>
                  <a:lnTo>
                    <a:pt x="8218513" y="1117600"/>
                  </a:lnTo>
                  <a:lnTo>
                    <a:pt x="8218513" y="584200"/>
                  </a:lnTo>
                  <a:close/>
                </a:path>
                <a:path w="17550130" h="1701800">
                  <a:moveTo>
                    <a:pt x="8801735" y="1168400"/>
                  </a:moveTo>
                  <a:lnTo>
                    <a:pt x="8748192" y="1168400"/>
                  </a:lnTo>
                  <a:lnTo>
                    <a:pt x="8748192" y="1701800"/>
                  </a:lnTo>
                  <a:lnTo>
                    <a:pt x="8801735" y="1701800"/>
                  </a:lnTo>
                  <a:lnTo>
                    <a:pt x="8801735" y="1168400"/>
                  </a:lnTo>
                  <a:close/>
                </a:path>
                <a:path w="17550130" h="17018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1117600"/>
                  </a:lnTo>
                  <a:lnTo>
                    <a:pt x="8801735" y="1117600"/>
                  </a:lnTo>
                  <a:lnTo>
                    <a:pt x="8801735" y="584200"/>
                  </a:lnTo>
                  <a:close/>
                </a:path>
                <a:path w="17550130" h="1701800">
                  <a:moveTo>
                    <a:pt x="9384944" y="1168400"/>
                  </a:moveTo>
                  <a:lnTo>
                    <a:pt x="9331414" y="1168400"/>
                  </a:lnTo>
                  <a:lnTo>
                    <a:pt x="9331414" y="1701800"/>
                  </a:lnTo>
                  <a:lnTo>
                    <a:pt x="9384944" y="1701800"/>
                  </a:lnTo>
                  <a:lnTo>
                    <a:pt x="9384944" y="1168400"/>
                  </a:lnTo>
                  <a:close/>
                </a:path>
                <a:path w="17550130" h="17018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1117600"/>
                  </a:lnTo>
                  <a:lnTo>
                    <a:pt x="9384944" y="1117600"/>
                  </a:lnTo>
                  <a:lnTo>
                    <a:pt x="9384944" y="584200"/>
                  </a:lnTo>
                  <a:close/>
                </a:path>
                <a:path w="17550130" h="1701800">
                  <a:moveTo>
                    <a:pt x="9968179" y="1168400"/>
                  </a:moveTo>
                  <a:lnTo>
                    <a:pt x="9914649" y="1168400"/>
                  </a:lnTo>
                  <a:lnTo>
                    <a:pt x="9914649" y="1701800"/>
                  </a:lnTo>
                  <a:lnTo>
                    <a:pt x="9968179" y="1701800"/>
                  </a:lnTo>
                  <a:lnTo>
                    <a:pt x="9968179" y="1168400"/>
                  </a:lnTo>
                  <a:close/>
                </a:path>
                <a:path w="17550130" h="17018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1117600"/>
                  </a:lnTo>
                  <a:lnTo>
                    <a:pt x="9968179" y="1117600"/>
                  </a:lnTo>
                  <a:lnTo>
                    <a:pt x="9968179" y="584200"/>
                  </a:lnTo>
                  <a:close/>
                </a:path>
                <a:path w="17550130" h="1701800">
                  <a:moveTo>
                    <a:pt x="10551401" y="1168400"/>
                  </a:moveTo>
                  <a:lnTo>
                    <a:pt x="10497871" y="1168400"/>
                  </a:lnTo>
                  <a:lnTo>
                    <a:pt x="10497871" y="1701800"/>
                  </a:lnTo>
                  <a:lnTo>
                    <a:pt x="10551401" y="1701800"/>
                  </a:lnTo>
                  <a:lnTo>
                    <a:pt x="10551401" y="1168400"/>
                  </a:lnTo>
                  <a:close/>
                </a:path>
                <a:path w="17550130" h="17018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1117600"/>
                  </a:lnTo>
                  <a:lnTo>
                    <a:pt x="10551401" y="1117600"/>
                  </a:lnTo>
                  <a:lnTo>
                    <a:pt x="10551401" y="584200"/>
                  </a:lnTo>
                  <a:close/>
                </a:path>
                <a:path w="17550130" h="1701800">
                  <a:moveTo>
                    <a:pt x="11134623" y="1168400"/>
                  </a:moveTo>
                  <a:lnTo>
                    <a:pt x="11081080" y="1168400"/>
                  </a:lnTo>
                  <a:lnTo>
                    <a:pt x="11081080" y="1701800"/>
                  </a:lnTo>
                  <a:lnTo>
                    <a:pt x="11134623" y="1701800"/>
                  </a:lnTo>
                  <a:lnTo>
                    <a:pt x="11134623" y="1168400"/>
                  </a:lnTo>
                  <a:close/>
                </a:path>
                <a:path w="17550130" h="17018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1117600"/>
                  </a:lnTo>
                  <a:lnTo>
                    <a:pt x="11134623" y="1117600"/>
                  </a:lnTo>
                  <a:lnTo>
                    <a:pt x="11134623" y="584200"/>
                  </a:lnTo>
                  <a:close/>
                </a:path>
                <a:path w="17550130" h="1701800">
                  <a:moveTo>
                    <a:pt x="11717833" y="1168400"/>
                  </a:moveTo>
                  <a:lnTo>
                    <a:pt x="11664302" y="1168400"/>
                  </a:lnTo>
                  <a:lnTo>
                    <a:pt x="11664302" y="1701800"/>
                  </a:lnTo>
                  <a:lnTo>
                    <a:pt x="11717833" y="1701800"/>
                  </a:lnTo>
                  <a:lnTo>
                    <a:pt x="11717833" y="1168400"/>
                  </a:lnTo>
                  <a:close/>
                </a:path>
                <a:path w="17550130" h="17018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1117600"/>
                  </a:lnTo>
                  <a:lnTo>
                    <a:pt x="11717833" y="1117600"/>
                  </a:lnTo>
                  <a:lnTo>
                    <a:pt x="11717833" y="584200"/>
                  </a:lnTo>
                  <a:close/>
                </a:path>
                <a:path w="17550130" h="1701800">
                  <a:moveTo>
                    <a:pt x="11717833" y="0"/>
                  </a:moveTo>
                  <a:lnTo>
                    <a:pt x="11664302" y="0"/>
                  </a:lnTo>
                  <a:lnTo>
                    <a:pt x="11664302" y="533400"/>
                  </a:lnTo>
                  <a:lnTo>
                    <a:pt x="11717833" y="533400"/>
                  </a:lnTo>
                  <a:lnTo>
                    <a:pt x="11717833" y="0"/>
                  </a:lnTo>
                  <a:close/>
                </a:path>
                <a:path w="17550130" h="1701800">
                  <a:moveTo>
                    <a:pt x="12301055" y="1168400"/>
                  </a:moveTo>
                  <a:lnTo>
                    <a:pt x="12247512" y="1168400"/>
                  </a:lnTo>
                  <a:lnTo>
                    <a:pt x="12247512" y="1701800"/>
                  </a:lnTo>
                  <a:lnTo>
                    <a:pt x="12301055" y="1701800"/>
                  </a:lnTo>
                  <a:lnTo>
                    <a:pt x="12301055" y="1168400"/>
                  </a:lnTo>
                  <a:close/>
                </a:path>
                <a:path w="17550130" h="17018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1117600"/>
                  </a:lnTo>
                  <a:lnTo>
                    <a:pt x="12301055" y="1117600"/>
                  </a:lnTo>
                  <a:lnTo>
                    <a:pt x="12301055" y="584200"/>
                  </a:lnTo>
                  <a:close/>
                </a:path>
                <a:path w="17550130" h="1701800">
                  <a:moveTo>
                    <a:pt x="12301055" y="0"/>
                  </a:moveTo>
                  <a:lnTo>
                    <a:pt x="12247512" y="0"/>
                  </a:lnTo>
                  <a:lnTo>
                    <a:pt x="12247512" y="533400"/>
                  </a:lnTo>
                  <a:lnTo>
                    <a:pt x="12301055" y="533400"/>
                  </a:lnTo>
                  <a:lnTo>
                    <a:pt x="12301055" y="0"/>
                  </a:lnTo>
                  <a:close/>
                </a:path>
                <a:path w="17550130" h="1701800">
                  <a:moveTo>
                    <a:pt x="12884290" y="1168400"/>
                  </a:moveTo>
                  <a:lnTo>
                    <a:pt x="12830747" y="1168400"/>
                  </a:lnTo>
                  <a:lnTo>
                    <a:pt x="12830747" y="1701800"/>
                  </a:lnTo>
                  <a:lnTo>
                    <a:pt x="12884290" y="1701800"/>
                  </a:lnTo>
                  <a:lnTo>
                    <a:pt x="12884290" y="1168400"/>
                  </a:lnTo>
                  <a:close/>
                </a:path>
                <a:path w="17550130" h="17018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1117600"/>
                  </a:lnTo>
                  <a:lnTo>
                    <a:pt x="12884290" y="1117600"/>
                  </a:lnTo>
                  <a:lnTo>
                    <a:pt x="12884290" y="584200"/>
                  </a:lnTo>
                  <a:close/>
                </a:path>
                <a:path w="17550130" h="1701800">
                  <a:moveTo>
                    <a:pt x="12884290" y="0"/>
                  </a:moveTo>
                  <a:lnTo>
                    <a:pt x="12830747" y="0"/>
                  </a:lnTo>
                  <a:lnTo>
                    <a:pt x="12830747" y="533400"/>
                  </a:lnTo>
                  <a:lnTo>
                    <a:pt x="12884290" y="533400"/>
                  </a:lnTo>
                  <a:lnTo>
                    <a:pt x="12884290" y="0"/>
                  </a:lnTo>
                  <a:close/>
                </a:path>
                <a:path w="17550130" h="1701800">
                  <a:moveTo>
                    <a:pt x="13467512" y="1168400"/>
                  </a:moveTo>
                  <a:lnTo>
                    <a:pt x="13413969" y="1168400"/>
                  </a:lnTo>
                  <a:lnTo>
                    <a:pt x="13413969" y="1701800"/>
                  </a:lnTo>
                  <a:lnTo>
                    <a:pt x="13467512" y="1701800"/>
                  </a:lnTo>
                  <a:lnTo>
                    <a:pt x="13467512" y="1168400"/>
                  </a:lnTo>
                  <a:close/>
                </a:path>
                <a:path w="17550130" h="17018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1117600"/>
                  </a:lnTo>
                  <a:lnTo>
                    <a:pt x="13467512" y="1117600"/>
                  </a:lnTo>
                  <a:lnTo>
                    <a:pt x="13467512" y="584200"/>
                  </a:lnTo>
                  <a:close/>
                </a:path>
                <a:path w="17550130" h="1701800">
                  <a:moveTo>
                    <a:pt x="13467512" y="0"/>
                  </a:moveTo>
                  <a:lnTo>
                    <a:pt x="13413969" y="0"/>
                  </a:lnTo>
                  <a:lnTo>
                    <a:pt x="13413969" y="533400"/>
                  </a:lnTo>
                  <a:lnTo>
                    <a:pt x="13467512" y="533400"/>
                  </a:lnTo>
                  <a:lnTo>
                    <a:pt x="13467512" y="0"/>
                  </a:lnTo>
                  <a:close/>
                </a:path>
                <a:path w="17550130" h="1701800">
                  <a:moveTo>
                    <a:pt x="14050721" y="1168400"/>
                  </a:moveTo>
                  <a:lnTo>
                    <a:pt x="13997191" y="1168400"/>
                  </a:lnTo>
                  <a:lnTo>
                    <a:pt x="13997191" y="1701800"/>
                  </a:lnTo>
                  <a:lnTo>
                    <a:pt x="14050721" y="1701800"/>
                  </a:lnTo>
                  <a:lnTo>
                    <a:pt x="14050721" y="1168400"/>
                  </a:lnTo>
                  <a:close/>
                </a:path>
                <a:path w="17550130" h="17018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1117600"/>
                  </a:lnTo>
                  <a:lnTo>
                    <a:pt x="14050721" y="1117600"/>
                  </a:lnTo>
                  <a:lnTo>
                    <a:pt x="14050721" y="584200"/>
                  </a:lnTo>
                  <a:close/>
                </a:path>
                <a:path w="17550130" h="1701800">
                  <a:moveTo>
                    <a:pt x="14050721" y="0"/>
                  </a:moveTo>
                  <a:lnTo>
                    <a:pt x="13997191" y="0"/>
                  </a:lnTo>
                  <a:lnTo>
                    <a:pt x="13997191" y="533400"/>
                  </a:lnTo>
                  <a:lnTo>
                    <a:pt x="14050721" y="533400"/>
                  </a:lnTo>
                  <a:lnTo>
                    <a:pt x="14050721" y="0"/>
                  </a:lnTo>
                  <a:close/>
                </a:path>
                <a:path w="17550130" h="1701800">
                  <a:moveTo>
                    <a:pt x="14633943" y="1168400"/>
                  </a:moveTo>
                  <a:lnTo>
                    <a:pt x="14580400" y="1168400"/>
                  </a:lnTo>
                  <a:lnTo>
                    <a:pt x="14580400" y="1701800"/>
                  </a:lnTo>
                  <a:lnTo>
                    <a:pt x="14633943" y="1701800"/>
                  </a:lnTo>
                  <a:lnTo>
                    <a:pt x="14633943" y="1168400"/>
                  </a:lnTo>
                  <a:close/>
                </a:path>
                <a:path w="17550130" h="17018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1117600"/>
                  </a:lnTo>
                  <a:lnTo>
                    <a:pt x="14633943" y="1117600"/>
                  </a:lnTo>
                  <a:lnTo>
                    <a:pt x="14633943" y="584200"/>
                  </a:lnTo>
                  <a:close/>
                </a:path>
                <a:path w="17550130" h="1701800">
                  <a:moveTo>
                    <a:pt x="14633943" y="0"/>
                  </a:moveTo>
                  <a:lnTo>
                    <a:pt x="14580400" y="0"/>
                  </a:lnTo>
                  <a:lnTo>
                    <a:pt x="14580400" y="533400"/>
                  </a:lnTo>
                  <a:lnTo>
                    <a:pt x="14633943" y="533400"/>
                  </a:lnTo>
                  <a:lnTo>
                    <a:pt x="14633943" y="0"/>
                  </a:lnTo>
                  <a:close/>
                </a:path>
                <a:path w="17550130" h="1701800">
                  <a:moveTo>
                    <a:pt x="15217166" y="1168400"/>
                  </a:moveTo>
                  <a:lnTo>
                    <a:pt x="15163622" y="1168400"/>
                  </a:lnTo>
                  <a:lnTo>
                    <a:pt x="15163622" y="1701800"/>
                  </a:lnTo>
                  <a:lnTo>
                    <a:pt x="15217166" y="1701800"/>
                  </a:lnTo>
                  <a:lnTo>
                    <a:pt x="15217166" y="1168400"/>
                  </a:lnTo>
                  <a:close/>
                </a:path>
                <a:path w="17550130" h="17018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1117600"/>
                  </a:lnTo>
                  <a:lnTo>
                    <a:pt x="15217166" y="1117600"/>
                  </a:lnTo>
                  <a:lnTo>
                    <a:pt x="15217166" y="584200"/>
                  </a:lnTo>
                  <a:close/>
                </a:path>
                <a:path w="17550130" h="1701800">
                  <a:moveTo>
                    <a:pt x="15217166" y="0"/>
                  </a:moveTo>
                  <a:lnTo>
                    <a:pt x="15163622" y="0"/>
                  </a:lnTo>
                  <a:lnTo>
                    <a:pt x="15163622" y="533400"/>
                  </a:lnTo>
                  <a:lnTo>
                    <a:pt x="15217166" y="533400"/>
                  </a:lnTo>
                  <a:lnTo>
                    <a:pt x="15217166" y="0"/>
                  </a:lnTo>
                  <a:close/>
                </a:path>
                <a:path w="17550130" h="1701800">
                  <a:moveTo>
                    <a:pt x="15800400" y="1168400"/>
                  </a:moveTo>
                  <a:lnTo>
                    <a:pt x="15746857" y="1168400"/>
                  </a:lnTo>
                  <a:lnTo>
                    <a:pt x="15746857" y="1701800"/>
                  </a:lnTo>
                  <a:lnTo>
                    <a:pt x="15800400" y="1701800"/>
                  </a:lnTo>
                  <a:lnTo>
                    <a:pt x="15800400" y="1168400"/>
                  </a:lnTo>
                  <a:close/>
                </a:path>
                <a:path w="17550130" h="17018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1117600"/>
                  </a:lnTo>
                  <a:lnTo>
                    <a:pt x="15800400" y="1117600"/>
                  </a:lnTo>
                  <a:lnTo>
                    <a:pt x="15800400" y="584200"/>
                  </a:lnTo>
                  <a:close/>
                </a:path>
                <a:path w="17550130" h="1701800">
                  <a:moveTo>
                    <a:pt x="15800400" y="0"/>
                  </a:moveTo>
                  <a:lnTo>
                    <a:pt x="15746857" y="0"/>
                  </a:lnTo>
                  <a:lnTo>
                    <a:pt x="15746857" y="533400"/>
                  </a:lnTo>
                  <a:lnTo>
                    <a:pt x="15800400" y="533400"/>
                  </a:lnTo>
                  <a:lnTo>
                    <a:pt x="15800400" y="0"/>
                  </a:lnTo>
                  <a:close/>
                </a:path>
                <a:path w="17550130" h="1701800">
                  <a:moveTo>
                    <a:pt x="16383610" y="1168400"/>
                  </a:moveTo>
                  <a:lnTo>
                    <a:pt x="16330079" y="1168400"/>
                  </a:lnTo>
                  <a:lnTo>
                    <a:pt x="16330079" y="1701800"/>
                  </a:lnTo>
                  <a:lnTo>
                    <a:pt x="16383610" y="1701800"/>
                  </a:lnTo>
                  <a:lnTo>
                    <a:pt x="16383610" y="1168400"/>
                  </a:lnTo>
                  <a:close/>
                </a:path>
                <a:path w="17550130" h="17018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1117600"/>
                  </a:lnTo>
                  <a:lnTo>
                    <a:pt x="16383610" y="1117600"/>
                  </a:lnTo>
                  <a:lnTo>
                    <a:pt x="16383610" y="584200"/>
                  </a:lnTo>
                  <a:close/>
                </a:path>
                <a:path w="17550130" h="17018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33400"/>
                  </a:lnTo>
                  <a:lnTo>
                    <a:pt x="16383610" y="533400"/>
                  </a:lnTo>
                  <a:lnTo>
                    <a:pt x="16383610" y="0"/>
                  </a:lnTo>
                  <a:close/>
                </a:path>
                <a:path w="17550130" h="17018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1117600"/>
                  </a:lnTo>
                  <a:lnTo>
                    <a:pt x="16966832" y="1117600"/>
                  </a:lnTo>
                  <a:lnTo>
                    <a:pt x="16966832" y="584200"/>
                  </a:lnTo>
                  <a:close/>
                </a:path>
                <a:path w="17550130" h="17018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33400"/>
                  </a:lnTo>
                  <a:lnTo>
                    <a:pt x="16966832" y="533400"/>
                  </a:lnTo>
                  <a:lnTo>
                    <a:pt x="16966832" y="0"/>
                  </a:lnTo>
                  <a:close/>
                </a:path>
                <a:path w="17550130" h="17018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1117600"/>
                  </a:lnTo>
                  <a:lnTo>
                    <a:pt x="17550041" y="1117600"/>
                  </a:lnTo>
                  <a:lnTo>
                    <a:pt x="17550041" y="584200"/>
                  </a:lnTo>
                  <a:close/>
                </a:path>
                <a:path w="17550130" h="17018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33400"/>
                  </a:lnTo>
                  <a:lnTo>
                    <a:pt x="17550041" y="5334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8661" y="9359912"/>
              <a:ext cx="17550130" cy="914400"/>
            </a:xfrm>
            <a:custGeom>
              <a:avLst/>
              <a:gdLst/>
              <a:ahLst/>
              <a:cxnLst/>
              <a:rect l="l" t="t" r="r" b="b"/>
              <a:pathLst>
                <a:path w="17550130" h="914400">
                  <a:moveTo>
                    <a:pt x="53428" y="584200"/>
                  </a:moveTo>
                  <a:lnTo>
                    <a:pt x="0" y="584200"/>
                  </a:lnTo>
                  <a:lnTo>
                    <a:pt x="0" y="914400"/>
                  </a:lnTo>
                  <a:lnTo>
                    <a:pt x="53428" y="914400"/>
                  </a:lnTo>
                  <a:lnTo>
                    <a:pt x="53428" y="584200"/>
                  </a:lnTo>
                  <a:close/>
                </a:path>
                <a:path w="17550130" h="9144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914400"/>
                  </a:lnTo>
                  <a:lnTo>
                    <a:pt x="636663" y="914400"/>
                  </a:lnTo>
                  <a:lnTo>
                    <a:pt x="636663" y="584200"/>
                  </a:lnTo>
                  <a:close/>
                </a:path>
                <a:path w="17550130" h="9144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914400"/>
                  </a:lnTo>
                  <a:lnTo>
                    <a:pt x="1219873" y="914400"/>
                  </a:lnTo>
                  <a:lnTo>
                    <a:pt x="1219873" y="584200"/>
                  </a:lnTo>
                  <a:close/>
                </a:path>
                <a:path w="17550130" h="9144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914400"/>
                  </a:lnTo>
                  <a:lnTo>
                    <a:pt x="1803095" y="914400"/>
                  </a:lnTo>
                  <a:lnTo>
                    <a:pt x="1803095" y="584200"/>
                  </a:lnTo>
                  <a:close/>
                </a:path>
                <a:path w="17550130" h="9144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914400"/>
                  </a:lnTo>
                  <a:lnTo>
                    <a:pt x="2386304" y="914400"/>
                  </a:lnTo>
                  <a:lnTo>
                    <a:pt x="2386304" y="584200"/>
                  </a:lnTo>
                  <a:close/>
                </a:path>
                <a:path w="17550130" h="9144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914400"/>
                  </a:lnTo>
                  <a:lnTo>
                    <a:pt x="2969526" y="914400"/>
                  </a:lnTo>
                  <a:lnTo>
                    <a:pt x="2969526" y="584200"/>
                  </a:lnTo>
                  <a:close/>
                </a:path>
                <a:path w="17550130" h="9144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914400"/>
                  </a:lnTo>
                  <a:lnTo>
                    <a:pt x="3552761" y="914400"/>
                  </a:lnTo>
                  <a:lnTo>
                    <a:pt x="3552761" y="584200"/>
                  </a:lnTo>
                  <a:close/>
                </a:path>
                <a:path w="17550130" h="9144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914400"/>
                  </a:lnTo>
                  <a:lnTo>
                    <a:pt x="4135983" y="914400"/>
                  </a:lnTo>
                  <a:lnTo>
                    <a:pt x="4135983" y="584200"/>
                  </a:lnTo>
                  <a:close/>
                </a:path>
                <a:path w="17550130" h="9144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914400"/>
                  </a:lnTo>
                  <a:lnTo>
                    <a:pt x="4719193" y="914400"/>
                  </a:lnTo>
                  <a:lnTo>
                    <a:pt x="4719193" y="584200"/>
                  </a:lnTo>
                  <a:close/>
                </a:path>
                <a:path w="17550130" h="9144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914400"/>
                  </a:lnTo>
                  <a:lnTo>
                    <a:pt x="5302415" y="914400"/>
                  </a:lnTo>
                  <a:lnTo>
                    <a:pt x="5302415" y="584200"/>
                  </a:lnTo>
                  <a:close/>
                </a:path>
                <a:path w="17550130" h="9144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914400"/>
                  </a:lnTo>
                  <a:lnTo>
                    <a:pt x="5885624" y="914400"/>
                  </a:lnTo>
                  <a:lnTo>
                    <a:pt x="5885624" y="584200"/>
                  </a:lnTo>
                  <a:close/>
                </a:path>
                <a:path w="17550130" h="9144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914400"/>
                  </a:lnTo>
                  <a:lnTo>
                    <a:pt x="6468859" y="914400"/>
                  </a:lnTo>
                  <a:lnTo>
                    <a:pt x="6468859" y="584200"/>
                  </a:lnTo>
                  <a:close/>
                </a:path>
                <a:path w="17550130" h="9144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914400"/>
                  </a:lnTo>
                  <a:lnTo>
                    <a:pt x="7052081" y="914400"/>
                  </a:lnTo>
                  <a:lnTo>
                    <a:pt x="7052081" y="584200"/>
                  </a:lnTo>
                  <a:close/>
                </a:path>
                <a:path w="17550130" h="9144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914400"/>
                  </a:lnTo>
                  <a:lnTo>
                    <a:pt x="7635303" y="914400"/>
                  </a:lnTo>
                  <a:lnTo>
                    <a:pt x="7635303" y="584200"/>
                  </a:lnTo>
                  <a:close/>
                </a:path>
                <a:path w="17550130" h="9144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914400"/>
                  </a:lnTo>
                  <a:lnTo>
                    <a:pt x="8218513" y="914400"/>
                  </a:lnTo>
                  <a:lnTo>
                    <a:pt x="8218513" y="584200"/>
                  </a:lnTo>
                  <a:close/>
                </a:path>
                <a:path w="17550130" h="9144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914400"/>
                  </a:lnTo>
                  <a:lnTo>
                    <a:pt x="8801735" y="914400"/>
                  </a:lnTo>
                  <a:lnTo>
                    <a:pt x="8801735" y="584200"/>
                  </a:lnTo>
                  <a:close/>
                </a:path>
                <a:path w="17550130" h="9144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914400"/>
                  </a:lnTo>
                  <a:lnTo>
                    <a:pt x="9384944" y="914400"/>
                  </a:lnTo>
                  <a:lnTo>
                    <a:pt x="9384944" y="584200"/>
                  </a:lnTo>
                  <a:close/>
                </a:path>
                <a:path w="17550130" h="9144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914400"/>
                  </a:lnTo>
                  <a:lnTo>
                    <a:pt x="9968179" y="914400"/>
                  </a:lnTo>
                  <a:lnTo>
                    <a:pt x="9968179" y="584200"/>
                  </a:lnTo>
                  <a:close/>
                </a:path>
                <a:path w="17550130" h="9144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914400"/>
                  </a:lnTo>
                  <a:lnTo>
                    <a:pt x="10551401" y="914400"/>
                  </a:lnTo>
                  <a:lnTo>
                    <a:pt x="10551401" y="584200"/>
                  </a:lnTo>
                  <a:close/>
                </a:path>
                <a:path w="17550130" h="9144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914400"/>
                  </a:lnTo>
                  <a:lnTo>
                    <a:pt x="11134623" y="914400"/>
                  </a:lnTo>
                  <a:lnTo>
                    <a:pt x="11134623" y="584200"/>
                  </a:lnTo>
                  <a:close/>
                </a:path>
                <a:path w="17550130" h="9144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914400"/>
                  </a:lnTo>
                  <a:lnTo>
                    <a:pt x="11717833" y="914400"/>
                  </a:lnTo>
                  <a:lnTo>
                    <a:pt x="11717833" y="584200"/>
                  </a:lnTo>
                  <a:close/>
                </a:path>
                <a:path w="17550130" h="9144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914400"/>
                  </a:lnTo>
                  <a:lnTo>
                    <a:pt x="12301055" y="914400"/>
                  </a:lnTo>
                  <a:lnTo>
                    <a:pt x="12301055" y="584200"/>
                  </a:lnTo>
                  <a:close/>
                </a:path>
                <a:path w="17550130" h="9144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914400"/>
                  </a:lnTo>
                  <a:lnTo>
                    <a:pt x="12884290" y="914400"/>
                  </a:lnTo>
                  <a:lnTo>
                    <a:pt x="12884290" y="584200"/>
                  </a:lnTo>
                  <a:close/>
                </a:path>
                <a:path w="17550130" h="9144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914400"/>
                  </a:lnTo>
                  <a:lnTo>
                    <a:pt x="13467512" y="914400"/>
                  </a:lnTo>
                  <a:lnTo>
                    <a:pt x="13467512" y="584200"/>
                  </a:lnTo>
                  <a:close/>
                </a:path>
                <a:path w="17550130" h="9144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914400"/>
                  </a:lnTo>
                  <a:lnTo>
                    <a:pt x="14050721" y="914400"/>
                  </a:lnTo>
                  <a:lnTo>
                    <a:pt x="14050721" y="584200"/>
                  </a:lnTo>
                  <a:close/>
                </a:path>
                <a:path w="17550130" h="9144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914400"/>
                  </a:lnTo>
                  <a:lnTo>
                    <a:pt x="14633943" y="914400"/>
                  </a:lnTo>
                  <a:lnTo>
                    <a:pt x="14633943" y="584200"/>
                  </a:lnTo>
                  <a:close/>
                </a:path>
                <a:path w="17550130" h="9144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914400"/>
                  </a:lnTo>
                  <a:lnTo>
                    <a:pt x="15217166" y="914400"/>
                  </a:lnTo>
                  <a:lnTo>
                    <a:pt x="15217166" y="584200"/>
                  </a:lnTo>
                  <a:close/>
                </a:path>
                <a:path w="17550130" h="9144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914400"/>
                  </a:lnTo>
                  <a:lnTo>
                    <a:pt x="15800400" y="914400"/>
                  </a:lnTo>
                  <a:lnTo>
                    <a:pt x="15800400" y="584200"/>
                  </a:lnTo>
                  <a:close/>
                </a:path>
                <a:path w="17550130" h="9144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914400"/>
                  </a:lnTo>
                  <a:lnTo>
                    <a:pt x="16383610" y="914400"/>
                  </a:lnTo>
                  <a:lnTo>
                    <a:pt x="16383610" y="584200"/>
                  </a:lnTo>
                  <a:close/>
                </a:path>
                <a:path w="17550130" h="9144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33400"/>
                  </a:lnTo>
                  <a:lnTo>
                    <a:pt x="16383610" y="533400"/>
                  </a:lnTo>
                  <a:lnTo>
                    <a:pt x="16383610" y="0"/>
                  </a:lnTo>
                  <a:close/>
                </a:path>
                <a:path w="17550130" h="9144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914400"/>
                  </a:lnTo>
                  <a:lnTo>
                    <a:pt x="16966832" y="914400"/>
                  </a:lnTo>
                  <a:lnTo>
                    <a:pt x="16966832" y="584200"/>
                  </a:lnTo>
                  <a:close/>
                </a:path>
                <a:path w="17550130" h="9144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33400"/>
                  </a:lnTo>
                  <a:lnTo>
                    <a:pt x="16966832" y="533400"/>
                  </a:lnTo>
                  <a:lnTo>
                    <a:pt x="16966832" y="0"/>
                  </a:lnTo>
                  <a:close/>
                </a:path>
                <a:path w="17550130" h="9144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914400"/>
                  </a:lnTo>
                  <a:lnTo>
                    <a:pt x="17550041" y="914400"/>
                  </a:lnTo>
                  <a:lnTo>
                    <a:pt x="17550041" y="584200"/>
                  </a:lnTo>
                  <a:close/>
                </a:path>
                <a:path w="17550130" h="9144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33400"/>
                  </a:lnTo>
                  <a:lnTo>
                    <a:pt x="17550041" y="5334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-2433" y="0"/>
              <a:ext cx="5487035" cy="5374640"/>
            </a:xfrm>
            <a:custGeom>
              <a:avLst/>
              <a:gdLst/>
              <a:ahLst/>
              <a:cxnLst/>
              <a:rect l="l" t="t" r="r" b="b"/>
              <a:pathLst>
                <a:path w="5487035" h="5374640">
                  <a:moveTo>
                    <a:pt x="3296263" y="389641"/>
                  </a:moveTo>
                  <a:lnTo>
                    <a:pt x="3000445" y="447872"/>
                  </a:lnTo>
                  <a:lnTo>
                    <a:pt x="3014757" y="406224"/>
                  </a:lnTo>
                  <a:lnTo>
                    <a:pt x="3030132" y="364366"/>
                  </a:lnTo>
                  <a:lnTo>
                    <a:pt x="3044114" y="309839"/>
                  </a:lnTo>
                  <a:lnTo>
                    <a:pt x="3061604" y="267565"/>
                  </a:lnTo>
                  <a:lnTo>
                    <a:pt x="3080147" y="225084"/>
                  </a:lnTo>
                  <a:lnTo>
                    <a:pt x="3097284" y="169935"/>
                  </a:lnTo>
                  <a:lnTo>
                    <a:pt x="3117918" y="127042"/>
                  </a:lnTo>
                  <a:lnTo>
                    <a:pt x="3139591" y="83945"/>
                  </a:lnTo>
                  <a:lnTo>
                    <a:pt x="3162301" y="40643"/>
                  </a:lnTo>
                  <a:lnTo>
                    <a:pt x="3187108" y="9873"/>
                  </a:lnTo>
                  <a:lnTo>
                    <a:pt x="3454287" y="9053"/>
                  </a:lnTo>
                  <a:lnTo>
                    <a:pt x="3447876" y="10315"/>
                  </a:lnTo>
                  <a:lnTo>
                    <a:pt x="3451275" y="22590"/>
                  </a:lnTo>
                  <a:lnTo>
                    <a:pt x="3448814" y="23074"/>
                  </a:lnTo>
                  <a:lnTo>
                    <a:pt x="3448429" y="36094"/>
                  </a:lnTo>
                  <a:lnTo>
                    <a:pt x="3382944" y="48985"/>
                  </a:lnTo>
                  <a:lnTo>
                    <a:pt x="3386343" y="61259"/>
                  </a:lnTo>
                  <a:lnTo>
                    <a:pt x="3654671" y="8439"/>
                  </a:lnTo>
                  <a:lnTo>
                    <a:pt x="3721466" y="8234"/>
                  </a:lnTo>
                  <a:lnTo>
                    <a:pt x="3392581" y="72975"/>
                  </a:lnTo>
                  <a:lnTo>
                    <a:pt x="3395223" y="85398"/>
                  </a:lnTo>
                  <a:lnTo>
                    <a:pt x="3397873" y="84877"/>
                  </a:lnTo>
                  <a:lnTo>
                    <a:pt x="3403543" y="96704"/>
                  </a:lnTo>
                  <a:lnTo>
                    <a:pt x="3628576" y="52407"/>
                  </a:lnTo>
                  <a:lnTo>
                    <a:pt x="3630650" y="64942"/>
                  </a:lnTo>
                  <a:lnTo>
                    <a:pt x="3921850" y="7619"/>
                  </a:lnTo>
                  <a:lnTo>
                    <a:pt x="3988645" y="7415"/>
                  </a:lnTo>
                  <a:lnTo>
                    <a:pt x="3493049" y="104973"/>
                  </a:lnTo>
                  <a:lnTo>
                    <a:pt x="3495502" y="117433"/>
                  </a:lnTo>
                  <a:lnTo>
                    <a:pt x="3262331" y="163333"/>
                  </a:lnTo>
                  <a:lnTo>
                    <a:pt x="3259674" y="176800"/>
                  </a:lnTo>
                  <a:lnTo>
                    <a:pt x="3245100" y="179669"/>
                  </a:lnTo>
                  <a:lnTo>
                    <a:pt x="3246229" y="192390"/>
                  </a:lnTo>
                  <a:lnTo>
                    <a:pt x="3098415" y="221488"/>
                  </a:lnTo>
                  <a:lnTo>
                    <a:pt x="3102571" y="233613"/>
                  </a:lnTo>
                  <a:lnTo>
                    <a:pt x="3568914" y="141814"/>
                  </a:lnTo>
                  <a:lnTo>
                    <a:pt x="3572503" y="154051"/>
                  </a:lnTo>
                  <a:lnTo>
                    <a:pt x="3535785" y="161279"/>
                  </a:lnTo>
                  <a:lnTo>
                    <a:pt x="3539752" y="173442"/>
                  </a:lnTo>
                  <a:lnTo>
                    <a:pt x="3067921" y="266322"/>
                  </a:lnTo>
                  <a:lnTo>
                    <a:pt x="3068292" y="279192"/>
                  </a:lnTo>
                  <a:lnTo>
                    <a:pt x="3065075" y="279826"/>
                  </a:lnTo>
                  <a:lnTo>
                    <a:pt x="3071881" y="291429"/>
                  </a:lnTo>
                  <a:lnTo>
                    <a:pt x="3263225" y="253763"/>
                  </a:lnTo>
                  <a:lnTo>
                    <a:pt x="3260000" y="267342"/>
                  </a:lnTo>
                  <a:lnTo>
                    <a:pt x="3320942" y="255345"/>
                  </a:lnTo>
                  <a:lnTo>
                    <a:pt x="3325288" y="267434"/>
                  </a:lnTo>
                  <a:lnTo>
                    <a:pt x="3127319" y="306404"/>
                  </a:lnTo>
                  <a:lnTo>
                    <a:pt x="3123905" y="320020"/>
                  </a:lnTo>
                  <a:lnTo>
                    <a:pt x="3120120" y="320765"/>
                  </a:lnTo>
                  <a:lnTo>
                    <a:pt x="3125601" y="332629"/>
                  </a:lnTo>
                  <a:lnTo>
                    <a:pt x="3097212" y="338218"/>
                  </a:lnTo>
                  <a:lnTo>
                    <a:pt x="3101368" y="350343"/>
                  </a:lnTo>
                  <a:lnTo>
                    <a:pt x="3069950" y="356528"/>
                  </a:lnTo>
                  <a:lnTo>
                    <a:pt x="3069565" y="369548"/>
                  </a:lnTo>
                  <a:lnTo>
                    <a:pt x="3076060" y="381213"/>
                  </a:lnTo>
                  <a:lnTo>
                    <a:pt x="3084500" y="379551"/>
                  </a:lnTo>
                  <a:lnTo>
                    <a:pt x="3091315" y="391154"/>
                  </a:lnTo>
                  <a:lnTo>
                    <a:pt x="3402273" y="329942"/>
                  </a:lnTo>
                  <a:lnTo>
                    <a:pt x="3405672" y="342216"/>
                  </a:lnTo>
                  <a:lnTo>
                    <a:pt x="4016801" y="221915"/>
                  </a:lnTo>
                  <a:lnTo>
                    <a:pt x="4019254" y="234376"/>
                  </a:lnTo>
                  <a:lnTo>
                    <a:pt x="3304788" y="375019"/>
                  </a:lnTo>
                  <a:lnTo>
                    <a:pt x="3296263" y="389641"/>
                  </a:lnTo>
                  <a:close/>
                </a:path>
                <a:path w="5487035" h="5374640">
                  <a:moveTo>
                    <a:pt x="3459813" y="9036"/>
                  </a:moveTo>
                  <a:lnTo>
                    <a:pt x="3454287" y="9053"/>
                  </a:lnTo>
                  <a:lnTo>
                    <a:pt x="3459610" y="8005"/>
                  </a:lnTo>
                  <a:lnTo>
                    <a:pt x="3459813" y="9036"/>
                  </a:lnTo>
                  <a:close/>
                </a:path>
                <a:path w="5487035" h="5374640">
                  <a:moveTo>
                    <a:pt x="3654671" y="8439"/>
                  </a:moveTo>
                  <a:lnTo>
                    <a:pt x="3463941" y="45984"/>
                  </a:lnTo>
                  <a:lnTo>
                    <a:pt x="3461488" y="33523"/>
                  </a:lnTo>
                  <a:lnTo>
                    <a:pt x="3461109" y="33598"/>
                  </a:lnTo>
                  <a:lnTo>
                    <a:pt x="3456385" y="21584"/>
                  </a:lnTo>
                  <a:lnTo>
                    <a:pt x="3462063" y="20466"/>
                  </a:lnTo>
                  <a:lnTo>
                    <a:pt x="3459813" y="9036"/>
                  </a:lnTo>
                  <a:lnTo>
                    <a:pt x="3654671" y="8439"/>
                  </a:lnTo>
                  <a:close/>
                </a:path>
                <a:path w="5487035" h="5374640">
                  <a:moveTo>
                    <a:pt x="3451639" y="48406"/>
                  </a:moveTo>
                  <a:lnTo>
                    <a:pt x="3386532" y="61222"/>
                  </a:lnTo>
                  <a:lnTo>
                    <a:pt x="3387864" y="48016"/>
                  </a:lnTo>
                  <a:lnTo>
                    <a:pt x="3447672" y="36243"/>
                  </a:lnTo>
                  <a:lnTo>
                    <a:pt x="3451639" y="48406"/>
                  </a:lnTo>
                  <a:close/>
                </a:path>
                <a:path w="5487035" h="5374640">
                  <a:moveTo>
                    <a:pt x="3921850" y="7619"/>
                  </a:moveTo>
                  <a:lnTo>
                    <a:pt x="3635949" y="63899"/>
                  </a:lnTo>
                  <a:lnTo>
                    <a:pt x="3632361" y="51662"/>
                  </a:lnTo>
                  <a:lnTo>
                    <a:pt x="3407518" y="95922"/>
                  </a:lnTo>
                  <a:lnTo>
                    <a:pt x="3409040" y="82679"/>
                  </a:lnTo>
                  <a:lnTo>
                    <a:pt x="3407525" y="82977"/>
                  </a:lnTo>
                  <a:lnTo>
                    <a:pt x="3401287" y="71261"/>
                  </a:lnTo>
                  <a:lnTo>
                    <a:pt x="3721466" y="8234"/>
                  </a:lnTo>
                  <a:lnTo>
                    <a:pt x="3921850" y="7619"/>
                  </a:lnTo>
                  <a:close/>
                </a:path>
                <a:path w="5487035" h="5374640">
                  <a:moveTo>
                    <a:pt x="5091993" y="23207"/>
                  </a:moveTo>
                  <a:lnTo>
                    <a:pt x="5027643" y="35875"/>
                  </a:lnTo>
                  <a:lnTo>
                    <a:pt x="5024244" y="23600"/>
                  </a:lnTo>
                  <a:lnTo>
                    <a:pt x="4409709" y="144571"/>
                  </a:lnTo>
                  <a:lnTo>
                    <a:pt x="4400064" y="133526"/>
                  </a:lnTo>
                  <a:lnTo>
                    <a:pt x="4110115" y="190603"/>
                  </a:lnTo>
                  <a:lnTo>
                    <a:pt x="4108229" y="178030"/>
                  </a:lnTo>
                  <a:lnTo>
                    <a:pt x="4566245" y="87870"/>
                  </a:lnTo>
                  <a:lnTo>
                    <a:pt x="4557925" y="76564"/>
                  </a:lnTo>
                  <a:lnTo>
                    <a:pt x="4291656" y="128979"/>
                  </a:lnTo>
                  <a:lnTo>
                    <a:pt x="4278770" y="118572"/>
                  </a:lnTo>
                  <a:lnTo>
                    <a:pt x="3697355" y="233023"/>
                  </a:lnTo>
                  <a:lnTo>
                    <a:pt x="3696416" y="220264"/>
                  </a:lnTo>
                  <a:lnTo>
                    <a:pt x="4295810" y="102274"/>
                  </a:lnTo>
                  <a:lnTo>
                    <a:pt x="4294682" y="89552"/>
                  </a:lnTo>
                  <a:lnTo>
                    <a:pt x="4295818" y="89329"/>
                  </a:lnTo>
                  <a:lnTo>
                    <a:pt x="4299696" y="75621"/>
                  </a:lnTo>
                  <a:lnTo>
                    <a:pt x="4450832" y="45870"/>
                  </a:lnTo>
                  <a:lnTo>
                    <a:pt x="4447054" y="33670"/>
                  </a:lnTo>
                  <a:lnTo>
                    <a:pt x="4202669" y="81777"/>
                  </a:lnTo>
                  <a:lnTo>
                    <a:pt x="4203824" y="68606"/>
                  </a:lnTo>
                  <a:lnTo>
                    <a:pt x="4202921" y="55840"/>
                  </a:lnTo>
                  <a:lnTo>
                    <a:pt x="4289035" y="38889"/>
                  </a:lnTo>
                  <a:lnTo>
                    <a:pt x="4288285" y="26093"/>
                  </a:lnTo>
                  <a:lnTo>
                    <a:pt x="3645929" y="152541"/>
                  </a:lnTo>
                  <a:lnTo>
                    <a:pt x="3640258" y="140713"/>
                  </a:lnTo>
                  <a:lnTo>
                    <a:pt x="4259714" y="18773"/>
                  </a:lnTo>
                  <a:lnTo>
                    <a:pt x="4254233" y="6908"/>
                  </a:lnTo>
                  <a:lnTo>
                    <a:pt x="3989455" y="59030"/>
                  </a:lnTo>
                  <a:lnTo>
                    <a:pt x="3986624" y="46644"/>
                  </a:lnTo>
                  <a:lnTo>
                    <a:pt x="4041888" y="35765"/>
                  </a:lnTo>
                  <a:lnTo>
                    <a:pt x="4040571" y="23080"/>
                  </a:lnTo>
                  <a:lnTo>
                    <a:pt x="3515367" y="126467"/>
                  </a:lnTo>
                  <a:lnTo>
                    <a:pt x="3512725" y="114043"/>
                  </a:lnTo>
                  <a:lnTo>
                    <a:pt x="3501748" y="116204"/>
                  </a:lnTo>
                  <a:lnTo>
                    <a:pt x="3498917" y="103818"/>
                  </a:lnTo>
                  <a:lnTo>
                    <a:pt x="3988645" y="7415"/>
                  </a:lnTo>
                  <a:lnTo>
                    <a:pt x="5077632" y="4075"/>
                  </a:lnTo>
                  <a:lnTo>
                    <a:pt x="5075913" y="13429"/>
                  </a:lnTo>
                  <a:lnTo>
                    <a:pt x="5091993" y="23207"/>
                  </a:lnTo>
                  <a:close/>
                </a:path>
                <a:path w="5487035" h="5374640">
                  <a:moveTo>
                    <a:pt x="3504579" y="128590"/>
                  </a:moveTo>
                  <a:lnTo>
                    <a:pt x="3271997" y="174374"/>
                  </a:lnTo>
                  <a:lnTo>
                    <a:pt x="3262331" y="163333"/>
                  </a:lnTo>
                  <a:lnTo>
                    <a:pt x="3501937" y="116167"/>
                  </a:lnTo>
                  <a:lnTo>
                    <a:pt x="3504579" y="128590"/>
                  </a:lnTo>
                  <a:close/>
                </a:path>
                <a:path w="5487035" h="5374640">
                  <a:moveTo>
                    <a:pt x="3269697" y="187771"/>
                  </a:moveTo>
                  <a:lnTo>
                    <a:pt x="3248122" y="192018"/>
                  </a:lnTo>
                  <a:lnTo>
                    <a:pt x="3245100" y="179669"/>
                  </a:lnTo>
                  <a:lnTo>
                    <a:pt x="3263081" y="176129"/>
                  </a:lnTo>
                  <a:lnTo>
                    <a:pt x="3269697" y="187771"/>
                  </a:lnTo>
                  <a:close/>
                </a:path>
                <a:path w="5487035" h="5374640">
                  <a:moveTo>
                    <a:pt x="3367924" y="168435"/>
                  </a:moveTo>
                  <a:lnTo>
                    <a:pt x="3283552" y="185043"/>
                  </a:lnTo>
                  <a:lnTo>
                    <a:pt x="3276778" y="173433"/>
                  </a:lnTo>
                  <a:lnTo>
                    <a:pt x="3364715" y="156123"/>
                  </a:lnTo>
                  <a:lnTo>
                    <a:pt x="3367924" y="168435"/>
                  </a:lnTo>
                  <a:close/>
                </a:path>
                <a:path w="5487035" h="5374640">
                  <a:moveTo>
                    <a:pt x="3811555" y="81106"/>
                  </a:moveTo>
                  <a:lnTo>
                    <a:pt x="3375306" y="166982"/>
                  </a:lnTo>
                  <a:lnTo>
                    <a:pt x="3372664" y="154558"/>
                  </a:lnTo>
                  <a:lnTo>
                    <a:pt x="3804750" y="69502"/>
                  </a:lnTo>
                  <a:lnTo>
                    <a:pt x="3811555" y="81106"/>
                  </a:lnTo>
                  <a:close/>
                </a:path>
                <a:path w="5487035" h="5374640">
                  <a:moveTo>
                    <a:pt x="3963344" y="51226"/>
                  </a:moveTo>
                  <a:lnTo>
                    <a:pt x="3823479" y="78759"/>
                  </a:lnTo>
                  <a:lnTo>
                    <a:pt x="3821026" y="66298"/>
                  </a:lnTo>
                  <a:lnTo>
                    <a:pt x="3961837" y="38579"/>
                  </a:lnTo>
                  <a:lnTo>
                    <a:pt x="3963344" y="51226"/>
                  </a:lnTo>
                  <a:close/>
                </a:path>
                <a:path w="5487035" h="5374640">
                  <a:moveTo>
                    <a:pt x="4041888" y="35765"/>
                  </a:moveTo>
                  <a:lnTo>
                    <a:pt x="3985299" y="46904"/>
                  </a:lnTo>
                  <a:lnTo>
                    <a:pt x="3980007" y="35002"/>
                  </a:lnTo>
                  <a:lnTo>
                    <a:pt x="4038489" y="23490"/>
                  </a:lnTo>
                  <a:lnTo>
                    <a:pt x="4041888" y="35765"/>
                  </a:lnTo>
                  <a:close/>
                </a:path>
                <a:path w="5487035" h="5374640">
                  <a:moveTo>
                    <a:pt x="3281424" y="198406"/>
                  </a:moveTo>
                  <a:lnTo>
                    <a:pt x="3112034" y="231750"/>
                  </a:lnTo>
                  <a:lnTo>
                    <a:pt x="3105228" y="220146"/>
                  </a:lnTo>
                  <a:lnTo>
                    <a:pt x="3278403" y="186057"/>
                  </a:lnTo>
                  <a:lnTo>
                    <a:pt x="3281424" y="198406"/>
                  </a:lnTo>
                  <a:close/>
                </a:path>
                <a:path w="5487035" h="5374640">
                  <a:moveTo>
                    <a:pt x="3634966" y="128811"/>
                  </a:moveTo>
                  <a:lnTo>
                    <a:pt x="3284452" y="197810"/>
                  </a:lnTo>
                  <a:lnTo>
                    <a:pt x="3283892" y="184976"/>
                  </a:lnTo>
                  <a:lnTo>
                    <a:pt x="3632324" y="116388"/>
                  </a:lnTo>
                  <a:lnTo>
                    <a:pt x="3634966" y="128811"/>
                  </a:lnTo>
                  <a:close/>
                </a:path>
                <a:path w="5487035" h="5374640">
                  <a:moveTo>
                    <a:pt x="3979235" y="61042"/>
                  </a:moveTo>
                  <a:lnTo>
                    <a:pt x="3634966" y="128811"/>
                  </a:lnTo>
                  <a:lnTo>
                    <a:pt x="3633460" y="116164"/>
                  </a:lnTo>
                  <a:lnTo>
                    <a:pt x="3971482" y="49624"/>
                  </a:lnTo>
                  <a:lnTo>
                    <a:pt x="3979235" y="61042"/>
                  </a:lnTo>
                  <a:close/>
                </a:path>
                <a:path w="5487035" h="5374640">
                  <a:moveTo>
                    <a:pt x="3689845" y="130952"/>
                  </a:moveTo>
                  <a:lnTo>
                    <a:pt x="3580073" y="152561"/>
                  </a:lnTo>
                  <a:lnTo>
                    <a:pt x="3573267" y="140957"/>
                  </a:lnTo>
                  <a:lnTo>
                    <a:pt x="3688528" y="118268"/>
                  </a:lnTo>
                  <a:lnTo>
                    <a:pt x="3689845" y="130952"/>
                  </a:lnTo>
                  <a:close/>
                </a:path>
                <a:path w="5487035" h="5374640">
                  <a:moveTo>
                    <a:pt x="4253090" y="20077"/>
                  </a:moveTo>
                  <a:lnTo>
                    <a:pt x="3697794" y="129387"/>
                  </a:lnTo>
                  <a:lnTo>
                    <a:pt x="3688528" y="118268"/>
                  </a:lnTo>
                  <a:lnTo>
                    <a:pt x="4251015" y="7542"/>
                  </a:lnTo>
                  <a:lnTo>
                    <a:pt x="4253090" y="20077"/>
                  </a:lnTo>
                  <a:close/>
                </a:path>
                <a:path w="5487035" h="5374640">
                  <a:moveTo>
                    <a:pt x="3577037" y="166102"/>
                  </a:moveTo>
                  <a:lnTo>
                    <a:pt x="3550919" y="171243"/>
                  </a:lnTo>
                  <a:lnTo>
                    <a:pt x="3549980" y="158484"/>
                  </a:lnTo>
                  <a:lnTo>
                    <a:pt x="3573259" y="153902"/>
                  </a:lnTo>
                  <a:lnTo>
                    <a:pt x="3577037" y="166102"/>
                  </a:lnTo>
                  <a:close/>
                </a:path>
                <a:path w="5487035" h="5374640">
                  <a:moveTo>
                    <a:pt x="3642711" y="153174"/>
                  </a:moveTo>
                  <a:lnTo>
                    <a:pt x="3577037" y="166102"/>
                  </a:lnTo>
                  <a:lnTo>
                    <a:pt x="3579884" y="152598"/>
                  </a:lnTo>
                  <a:lnTo>
                    <a:pt x="3640258" y="140713"/>
                  </a:lnTo>
                  <a:lnTo>
                    <a:pt x="3642711" y="153174"/>
                  </a:lnTo>
                  <a:close/>
                </a:path>
                <a:path w="5487035" h="5374640">
                  <a:moveTo>
                    <a:pt x="4000780" y="108575"/>
                  </a:moveTo>
                  <a:lnTo>
                    <a:pt x="3091233" y="287620"/>
                  </a:lnTo>
                  <a:lnTo>
                    <a:pt x="3090412" y="274838"/>
                  </a:lnTo>
                  <a:lnTo>
                    <a:pt x="3086469" y="262670"/>
                  </a:lnTo>
                  <a:lnTo>
                    <a:pt x="3263240" y="227873"/>
                  </a:lnTo>
                  <a:lnTo>
                    <a:pt x="3266639" y="240147"/>
                  </a:lnTo>
                  <a:lnTo>
                    <a:pt x="4001924" y="95407"/>
                  </a:lnTo>
                  <a:lnTo>
                    <a:pt x="4000780" y="108575"/>
                  </a:lnTo>
                  <a:close/>
                </a:path>
                <a:path w="5487035" h="5374640">
                  <a:moveTo>
                    <a:pt x="4279761" y="40714"/>
                  </a:moveTo>
                  <a:lnTo>
                    <a:pt x="3268343" y="239812"/>
                  </a:lnTo>
                  <a:lnTo>
                    <a:pt x="3267025" y="227128"/>
                  </a:lnTo>
                  <a:lnTo>
                    <a:pt x="4281850" y="27359"/>
                  </a:lnTo>
                  <a:lnTo>
                    <a:pt x="4279761" y="40714"/>
                  </a:lnTo>
                  <a:close/>
                </a:path>
                <a:path w="5487035" h="5374640">
                  <a:moveTo>
                    <a:pt x="4193261" y="70686"/>
                  </a:moveTo>
                  <a:lnTo>
                    <a:pt x="4011758" y="106415"/>
                  </a:lnTo>
                  <a:lnTo>
                    <a:pt x="4005898" y="94624"/>
                  </a:lnTo>
                  <a:lnTo>
                    <a:pt x="4196296" y="57144"/>
                  </a:lnTo>
                  <a:lnTo>
                    <a:pt x="4193261" y="70686"/>
                  </a:lnTo>
                  <a:close/>
                </a:path>
                <a:path w="5487035" h="5374640">
                  <a:moveTo>
                    <a:pt x="4009850" y="132678"/>
                  </a:moveTo>
                  <a:lnTo>
                    <a:pt x="3937363" y="146947"/>
                  </a:lnTo>
                  <a:lnTo>
                    <a:pt x="3929800" y="135492"/>
                  </a:lnTo>
                  <a:lnTo>
                    <a:pt x="3272870" y="264808"/>
                  </a:lnTo>
                  <a:lnTo>
                    <a:pt x="3272499" y="251938"/>
                  </a:lnTo>
                  <a:lnTo>
                    <a:pt x="3998509" y="109023"/>
                  </a:lnTo>
                  <a:lnTo>
                    <a:pt x="4001152" y="121446"/>
                  </a:lnTo>
                  <a:lnTo>
                    <a:pt x="4009850" y="132678"/>
                  </a:lnTo>
                  <a:close/>
                </a:path>
                <a:path w="5487035" h="5374640">
                  <a:moveTo>
                    <a:pt x="4188332" y="84600"/>
                  </a:moveTo>
                  <a:lnTo>
                    <a:pt x="4018752" y="117981"/>
                  </a:lnTo>
                  <a:lnTo>
                    <a:pt x="4015164" y="105744"/>
                  </a:lnTo>
                  <a:lnTo>
                    <a:pt x="4187204" y="71878"/>
                  </a:lnTo>
                  <a:lnTo>
                    <a:pt x="4188332" y="84600"/>
                  </a:lnTo>
                  <a:close/>
                </a:path>
                <a:path w="5487035" h="5374640">
                  <a:moveTo>
                    <a:pt x="3338158" y="264900"/>
                  </a:moveTo>
                  <a:lnTo>
                    <a:pt x="3325288" y="267434"/>
                  </a:lnTo>
                  <a:lnTo>
                    <a:pt x="3322835" y="254973"/>
                  </a:lnTo>
                  <a:lnTo>
                    <a:pt x="3337219" y="252141"/>
                  </a:lnTo>
                  <a:lnTo>
                    <a:pt x="3338158" y="264900"/>
                  </a:lnTo>
                  <a:close/>
                </a:path>
                <a:path w="5487035" h="5374640">
                  <a:moveTo>
                    <a:pt x="3561677" y="220901"/>
                  </a:moveTo>
                  <a:lnTo>
                    <a:pt x="3341375" y="264267"/>
                  </a:lnTo>
                  <a:lnTo>
                    <a:pt x="3340436" y="251508"/>
                  </a:lnTo>
                  <a:lnTo>
                    <a:pt x="3559224" y="208440"/>
                  </a:lnTo>
                  <a:lnTo>
                    <a:pt x="3561677" y="220901"/>
                  </a:lnTo>
                  <a:close/>
                </a:path>
                <a:path w="5487035" h="5374640">
                  <a:moveTo>
                    <a:pt x="3848023" y="177477"/>
                  </a:moveTo>
                  <a:lnTo>
                    <a:pt x="3581920" y="229859"/>
                  </a:lnTo>
                  <a:lnTo>
                    <a:pt x="3578521" y="217585"/>
                  </a:lnTo>
                  <a:lnTo>
                    <a:pt x="3579286" y="204491"/>
                  </a:lnTo>
                  <a:lnTo>
                    <a:pt x="3929800" y="135492"/>
                  </a:lnTo>
                  <a:lnTo>
                    <a:pt x="3934902" y="147431"/>
                  </a:lnTo>
                  <a:lnTo>
                    <a:pt x="3849734" y="164196"/>
                  </a:lnTo>
                  <a:lnTo>
                    <a:pt x="3848023" y="177477"/>
                  </a:lnTo>
                  <a:close/>
                </a:path>
                <a:path w="5487035" h="5374640">
                  <a:moveTo>
                    <a:pt x="4278348" y="79824"/>
                  </a:moveTo>
                  <a:lnTo>
                    <a:pt x="4009850" y="132678"/>
                  </a:lnTo>
                  <a:lnTo>
                    <a:pt x="4017806" y="118168"/>
                  </a:lnTo>
                  <a:lnTo>
                    <a:pt x="4284619" y="65646"/>
                  </a:lnTo>
                  <a:lnTo>
                    <a:pt x="4278348" y="79824"/>
                  </a:lnTo>
                  <a:close/>
                </a:path>
                <a:path w="5487035" h="5374640">
                  <a:moveTo>
                    <a:pt x="4443450" y="47323"/>
                  </a:moveTo>
                  <a:lnTo>
                    <a:pt x="4308030" y="73981"/>
                  </a:lnTo>
                  <a:lnTo>
                    <a:pt x="4311163" y="60420"/>
                  </a:lnTo>
                  <a:lnTo>
                    <a:pt x="4439672" y="35123"/>
                  </a:lnTo>
                  <a:lnTo>
                    <a:pt x="4443450" y="47323"/>
                  </a:lnTo>
                  <a:close/>
                </a:path>
                <a:path w="5487035" h="5374640">
                  <a:moveTo>
                    <a:pt x="3581920" y="229859"/>
                  </a:moveTo>
                  <a:lnTo>
                    <a:pt x="3134125" y="318008"/>
                  </a:lnTo>
                  <a:lnTo>
                    <a:pt x="3127319" y="306404"/>
                  </a:lnTo>
                  <a:lnTo>
                    <a:pt x="3575493" y="218181"/>
                  </a:lnTo>
                  <a:lnTo>
                    <a:pt x="3581920" y="229859"/>
                  </a:lnTo>
                  <a:close/>
                </a:path>
                <a:path w="5487035" h="5374640">
                  <a:moveTo>
                    <a:pt x="4217842" y="104678"/>
                  </a:moveTo>
                  <a:lnTo>
                    <a:pt x="3855215" y="176061"/>
                  </a:lnTo>
                  <a:lnTo>
                    <a:pt x="3849734" y="164196"/>
                  </a:lnTo>
                  <a:lnTo>
                    <a:pt x="4215768" y="92143"/>
                  </a:lnTo>
                  <a:lnTo>
                    <a:pt x="4217842" y="104678"/>
                  </a:lnTo>
                  <a:close/>
                </a:path>
                <a:path w="5487035" h="5374640">
                  <a:moveTo>
                    <a:pt x="4269889" y="94433"/>
                  </a:moveTo>
                  <a:lnTo>
                    <a:pt x="4226169" y="103039"/>
                  </a:lnTo>
                  <a:lnTo>
                    <a:pt x="4222770" y="90764"/>
                  </a:lnTo>
                  <a:lnTo>
                    <a:pt x="4270654" y="81338"/>
                  </a:lnTo>
                  <a:lnTo>
                    <a:pt x="4269889" y="94433"/>
                  </a:lnTo>
                  <a:close/>
                </a:path>
                <a:path w="5487035" h="5374640">
                  <a:moveTo>
                    <a:pt x="4273477" y="106670"/>
                  </a:moveTo>
                  <a:lnTo>
                    <a:pt x="3132604" y="331251"/>
                  </a:lnTo>
                  <a:lnTo>
                    <a:pt x="3134882" y="317859"/>
                  </a:lnTo>
                  <a:lnTo>
                    <a:pt x="4269700" y="94470"/>
                  </a:lnTo>
                  <a:lnTo>
                    <a:pt x="4273477" y="106670"/>
                  </a:lnTo>
                  <a:close/>
                </a:path>
                <a:path w="5487035" h="5374640">
                  <a:moveTo>
                    <a:pt x="3416301" y="288349"/>
                  </a:moveTo>
                  <a:lnTo>
                    <a:pt x="3117077" y="347251"/>
                  </a:lnTo>
                  <a:lnTo>
                    <a:pt x="3116138" y="334492"/>
                  </a:lnTo>
                  <a:lnTo>
                    <a:pt x="3414227" y="275814"/>
                  </a:lnTo>
                  <a:lnTo>
                    <a:pt x="3416301" y="288349"/>
                  </a:lnTo>
                  <a:close/>
                </a:path>
                <a:path w="5487035" h="5374640">
                  <a:moveTo>
                    <a:pt x="3696220" y="233247"/>
                  </a:moveTo>
                  <a:lnTo>
                    <a:pt x="3425575" y="286523"/>
                  </a:lnTo>
                  <a:lnTo>
                    <a:pt x="3423122" y="274063"/>
                  </a:lnTo>
                  <a:lnTo>
                    <a:pt x="3692631" y="221010"/>
                  </a:lnTo>
                  <a:lnTo>
                    <a:pt x="3696220" y="233247"/>
                  </a:lnTo>
                  <a:close/>
                </a:path>
                <a:path w="5487035" h="5374640">
                  <a:moveTo>
                    <a:pt x="3121423" y="359339"/>
                  </a:moveTo>
                  <a:lnTo>
                    <a:pt x="3090156" y="365494"/>
                  </a:lnTo>
                  <a:lnTo>
                    <a:pt x="3082276" y="354102"/>
                  </a:lnTo>
                  <a:lnTo>
                    <a:pt x="3110642" y="348518"/>
                  </a:lnTo>
                  <a:lnTo>
                    <a:pt x="3121423" y="359339"/>
                  </a:lnTo>
                  <a:close/>
                </a:path>
                <a:path w="5487035" h="5374640">
                  <a:moveTo>
                    <a:pt x="3443745" y="295890"/>
                  </a:moveTo>
                  <a:lnTo>
                    <a:pt x="3121423" y="359339"/>
                  </a:lnTo>
                  <a:lnTo>
                    <a:pt x="3118212" y="347028"/>
                  </a:lnTo>
                  <a:lnTo>
                    <a:pt x="3445636" y="282574"/>
                  </a:lnTo>
                  <a:lnTo>
                    <a:pt x="3443745" y="295890"/>
                  </a:lnTo>
                  <a:close/>
                </a:path>
                <a:path w="5487035" h="5374640">
                  <a:moveTo>
                    <a:pt x="4280844" y="131107"/>
                  </a:moveTo>
                  <a:lnTo>
                    <a:pt x="3455092" y="293657"/>
                  </a:lnTo>
                  <a:lnTo>
                    <a:pt x="3445636" y="282574"/>
                  </a:lnTo>
                  <a:lnTo>
                    <a:pt x="4278770" y="118572"/>
                  </a:lnTo>
                  <a:lnTo>
                    <a:pt x="4280844" y="131107"/>
                  </a:lnTo>
                  <a:close/>
                </a:path>
                <a:path w="5487035" h="5374640">
                  <a:moveTo>
                    <a:pt x="3358561" y="325603"/>
                  </a:moveTo>
                  <a:lnTo>
                    <a:pt x="3099724" y="376555"/>
                  </a:lnTo>
                  <a:lnTo>
                    <a:pt x="3094358" y="364667"/>
                  </a:lnTo>
                  <a:lnTo>
                    <a:pt x="3356108" y="313142"/>
                  </a:lnTo>
                  <a:lnTo>
                    <a:pt x="3358561" y="325603"/>
                  </a:lnTo>
                  <a:close/>
                </a:path>
                <a:path w="5487035" h="5374640">
                  <a:moveTo>
                    <a:pt x="3446736" y="308245"/>
                  </a:moveTo>
                  <a:lnTo>
                    <a:pt x="3369159" y="323516"/>
                  </a:lnTo>
                  <a:lnTo>
                    <a:pt x="3361975" y="311987"/>
                  </a:lnTo>
                  <a:lnTo>
                    <a:pt x="3442435" y="296148"/>
                  </a:lnTo>
                  <a:lnTo>
                    <a:pt x="3446736" y="308245"/>
                  </a:lnTo>
                  <a:close/>
                </a:path>
                <a:path w="5487035" h="5374640">
                  <a:moveTo>
                    <a:pt x="4201914" y="159588"/>
                  </a:moveTo>
                  <a:lnTo>
                    <a:pt x="3467954" y="304068"/>
                  </a:lnTo>
                  <a:lnTo>
                    <a:pt x="3461148" y="292464"/>
                  </a:lnTo>
                  <a:lnTo>
                    <a:pt x="4194351" y="148133"/>
                  </a:lnTo>
                  <a:lnTo>
                    <a:pt x="4201914" y="159588"/>
                  </a:lnTo>
                  <a:close/>
                </a:path>
                <a:path w="5487035" h="5374640">
                  <a:moveTo>
                    <a:pt x="4298627" y="140550"/>
                  </a:moveTo>
                  <a:lnTo>
                    <a:pt x="4201914" y="159588"/>
                  </a:lnTo>
                  <a:lnTo>
                    <a:pt x="4196812" y="147649"/>
                  </a:lnTo>
                  <a:lnTo>
                    <a:pt x="4292200" y="128872"/>
                  </a:lnTo>
                  <a:lnTo>
                    <a:pt x="4298627" y="140550"/>
                  </a:lnTo>
                  <a:close/>
                </a:path>
                <a:path w="5487035" h="5374640">
                  <a:moveTo>
                    <a:pt x="4551293" y="90813"/>
                  </a:moveTo>
                  <a:lnTo>
                    <a:pt x="4305819" y="139135"/>
                  </a:lnTo>
                  <a:lnTo>
                    <a:pt x="4297218" y="127884"/>
                  </a:lnTo>
                  <a:lnTo>
                    <a:pt x="4553761" y="77384"/>
                  </a:lnTo>
                  <a:lnTo>
                    <a:pt x="4551293" y="90813"/>
                  </a:lnTo>
                  <a:close/>
                </a:path>
                <a:path w="5487035" h="5374640">
                  <a:moveTo>
                    <a:pt x="3373505" y="335604"/>
                  </a:moveTo>
                  <a:lnTo>
                    <a:pt x="3104879" y="388483"/>
                  </a:lnTo>
                  <a:lnTo>
                    <a:pt x="3101519" y="376201"/>
                  </a:lnTo>
                  <a:lnTo>
                    <a:pt x="3369727" y="323404"/>
                  </a:lnTo>
                  <a:lnTo>
                    <a:pt x="3373505" y="335604"/>
                  </a:lnTo>
                  <a:close/>
                </a:path>
                <a:path w="5487035" h="5374640">
                  <a:moveTo>
                    <a:pt x="3591914" y="292611"/>
                  </a:moveTo>
                  <a:lnTo>
                    <a:pt x="3376723" y="334971"/>
                  </a:lnTo>
                  <a:lnTo>
                    <a:pt x="3374270" y="322510"/>
                  </a:lnTo>
                  <a:lnTo>
                    <a:pt x="3591354" y="279777"/>
                  </a:lnTo>
                  <a:lnTo>
                    <a:pt x="3591914" y="292611"/>
                  </a:lnTo>
                  <a:close/>
                </a:path>
                <a:path w="5487035" h="5374640">
                  <a:moveTo>
                    <a:pt x="3787233" y="254162"/>
                  </a:moveTo>
                  <a:lnTo>
                    <a:pt x="3613301" y="288401"/>
                  </a:lnTo>
                  <a:lnTo>
                    <a:pt x="3607819" y="276536"/>
                  </a:lnTo>
                  <a:lnTo>
                    <a:pt x="3784402" y="241776"/>
                  </a:lnTo>
                  <a:lnTo>
                    <a:pt x="3787233" y="254162"/>
                  </a:lnTo>
                  <a:close/>
                </a:path>
                <a:path w="5487035" h="5374640">
                  <a:moveTo>
                    <a:pt x="3797666" y="252108"/>
                  </a:moveTo>
                  <a:lnTo>
                    <a:pt x="3788558" y="253901"/>
                  </a:lnTo>
                  <a:lnTo>
                    <a:pt x="3785916" y="241478"/>
                  </a:lnTo>
                  <a:lnTo>
                    <a:pt x="3794654" y="239757"/>
                  </a:lnTo>
                  <a:lnTo>
                    <a:pt x="3797666" y="252108"/>
                  </a:lnTo>
                  <a:close/>
                </a:path>
                <a:path w="5487035" h="5374640">
                  <a:moveTo>
                    <a:pt x="4397028" y="147068"/>
                  </a:moveTo>
                  <a:lnTo>
                    <a:pt x="3823186" y="260029"/>
                  </a:lnTo>
                  <a:lnTo>
                    <a:pt x="3816105" y="248479"/>
                  </a:lnTo>
                  <a:lnTo>
                    <a:pt x="3808367" y="237058"/>
                  </a:lnTo>
                  <a:lnTo>
                    <a:pt x="3863134" y="226277"/>
                  </a:lnTo>
                  <a:lnTo>
                    <a:pt x="3866155" y="238626"/>
                  </a:lnTo>
                  <a:lnTo>
                    <a:pt x="4397793" y="133973"/>
                  </a:lnTo>
                  <a:lnTo>
                    <a:pt x="4397028" y="147068"/>
                  </a:lnTo>
                  <a:close/>
                </a:path>
                <a:path w="5487035" h="5374640">
                  <a:moveTo>
                    <a:pt x="4108601" y="190901"/>
                  </a:moveTo>
                  <a:lnTo>
                    <a:pt x="3877511" y="236391"/>
                  </a:lnTo>
                  <a:lnTo>
                    <a:pt x="3873166" y="224303"/>
                  </a:lnTo>
                  <a:lnTo>
                    <a:pt x="4104633" y="178738"/>
                  </a:lnTo>
                  <a:lnTo>
                    <a:pt x="4108601" y="190901"/>
                  </a:lnTo>
                  <a:close/>
                </a:path>
                <a:path w="5487035" h="5374640">
                  <a:moveTo>
                    <a:pt x="3594745" y="304997"/>
                  </a:moveTo>
                  <a:lnTo>
                    <a:pt x="3409268" y="341508"/>
                  </a:lnTo>
                  <a:lnTo>
                    <a:pt x="3410033" y="328414"/>
                  </a:lnTo>
                  <a:lnTo>
                    <a:pt x="3589642" y="293058"/>
                  </a:lnTo>
                  <a:lnTo>
                    <a:pt x="3594745" y="304997"/>
                  </a:lnTo>
                  <a:close/>
                </a:path>
                <a:path w="5487035" h="5374640">
                  <a:moveTo>
                    <a:pt x="3799906" y="264611"/>
                  </a:moveTo>
                  <a:lnTo>
                    <a:pt x="3619728" y="300079"/>
                  </a:lnTo>
                  <a:lnTo>
                    <a:pt x="3620682" y="286948"/>
                  </a:lnTo>
                  <a:lnTo>
                    <a:pt x="3797693" y="252103"/>
                  </a:lnTo>
                  <a:lnTo>
                    <a:pt x="3799906" y="264611"/>
                  </a:lnTo>
                  <a:close/>
                </a:path>
                <a:path w="5487035" h="5374640">
                  <a:moveTo>
                    <a:pt x="5084050" y="4055"/>
                  </a:moveTo>
                  <a:lnTo>
                    <a:pt x="5077632" y="4075"/>
                  </a:lnTo>
                  <a:lnTo>
                    <a:pt x="5078381" y="0"/>
                  </a:lnTo>
                  <a:lnTo>
                    <a:pt x="5084050" y="4055"/>
                  </a:lnTo>
                  <a:close/>
                </a:path>
                <a:path w="5487035" h="5374640">
                  <a:moveTo>
                    <a:pt x="5485691" y="217526"/>
                  </a:moveTo>
                  <a:lnTo>
                    <a:pt x="5105652" y="292337"/>
                  </a:lnTo>
                  <a:lnTo>
                    <a:pt x="5102631" y="279988"/>
                  </a:lnTo>
                  <a:lnTo>
                    <a:pt x="4394222" y="419438"/>
                  </a:lnTo>
                  <a:lnTo>
                    <a:pt x="4391958" y="406940"/>
                  </a:lnTo>
                  <a:lnTo>
                    <a:pt x="5399970" y="208513"/>
                  </a:lnTo>
                  <a:lnTo>
                    <a:pt x="5400735" y="195419"/>
                  </a:lnTo>
                  <a:lnTo>
                    <a:pt x="5029780" y="268441"/>
                  </a:lnTo>
                  <a:lnTo>
                    <a:pt x="5026948" y="256055"/>
                  </a:lnTo>
                  <a:lnTo>
                    <a:pt x="5302136" y="201884"/>
                  </a:lnTo>
                  <a:lnTo>
                    <a:pt x="5299305" y="189498"/>
                  </a:lnTo>
                  <a:lnTo>
                    <a:pt x="4240381" y="397947"/>
                  </a:lnTo>
                  <a:lnTo>
                    <a:pt x="4236792" y="385710"/>
                  </a:lnTo>
                  <a:lnTo>
                    <a:pt x="4282594" y="376694"/>
                  </a:lnTo>
                  <a:lnTo>
                    <a:pt x="4277492" y="364754"/>
                  </a:lnTo>
                  <a:lnTo>
                    <a:pt x="4563846" y="308385"/>
                  </a:lnTo>
                  <a:lnTo>
                    <a:pt x="4561582" y="295887"/>
                  </a:lnTo>
                  <a:lnTo>
                    <a:pt x="5297269" y="151067"/>
                  </a:lnTo>
                  <a:lnTo>
                    <a:pt x="5300112" y="137564"/>
                  </a:lnTo>
                  <a:lnTo>
                    <a:pt x="5305391" y="136525"/>
                  </a:lnTo>
                  <a:lnTo>
                    <a:pt x="5294989" y="125629"/>
                  </a:lnTo>
                  <a:lnTo>
                    <a:pt x="5118407" y="160389"/>
                  </a:lnTo>
                  <a:lnTo>
                    <a:pt x="5116333" y="147853"/>
                  </a:lnTo>
                  <a:lnTo>
                    <a:pt x="4818434" y="206495"/>
                  </a:lnTo>
                  <a:lnTo>
                    <a:pt x="4816359" y="193960"/>
                  </a:lnTo>
                  <a:lnTo>
                    <a:pt x="4879006" y="181628"/>
                  </a:lnTo>
                  <a:lnTo>
                    <a:pt x="4877878" y="168906"/>
                  </a:lnTo>
                  <a:lnTo>
                    <a:pt x="4908917" y="162796"/>
                  </a:lnTo>
                  <a:lnTo>
                    <a:pt x="4904382" y="150745"/>
                  </a:lnTo>
                  <a:lnTo>
                    <a:pt x="4738777" y="183344"/>
                  </a:lnTo>
                  <a:lnTo>
                    <a:pt x="4738974" y="170362"/>
                  </a:lnTo>
                  <a:lnTo>
                    <a:pt x="3939718" y="327695"/>
                  </a:lnTo>
                  <a:lnTo>
                    <a:pt x="3935751" y="315532"/>
                  </a:lnTo>
                  <a:lnTo>
                    <a:pt x="5089306" y="88455"/>
                  </a:lnTo>
                  <a:lnTo>
                    <a:pt x="5090260" y="75324"/>
                  </a:lnTo>
                  <a:lnTo>
                    <a:pt x="5129815" y="67537"/>
                  </a:lnTo>
                  <a:lnTo>
                    <a:pt x="5124902" y="55561"/>
                  </a:lnTo>
                  <a:lnTo>
                    <a:pt x="5056200" y="69085"/>
                  </a:lnTo>
                  <a:lnTo>
                    <a:pt x="5054125" y="56549"/>
                  </a:lnTo>
                  <a:lnTo>
                    <a:pt x="3855905" y="292419"/>
                  </a:lnTo>
                  <a:lnTo>
                    <a:pt x="3853074" y="280033"/>
                  </a:lnTo>
                  <a:lnTo>
                    <a:pt x="4031737" y="244863"/>
                  </a:lnTo>
                  <a:lnTo>
                    <a:pt x="4031556" y="231955"/>
                  </a:lnTo>
                  <a:lnTo>
                    <a:pt x="5091993" y="23207"/>
                  </a:lnTo>
                  <a:lnTo>
                    <a:pt x="5090865" y="10486"/>
                  </a:lnTo>
                  <a:lnTo>
                    <a:pt x="5092569" y="10150"/>
                  </a:lnTo>
                  <a:lnTo>
                    <a:pt x="5084050" y="4055"/>
                  </a:lnTo>
                  <a:lnTo>
                    <a:pt x="5458131" y="2908"/>
                  </a:lnTo>
                  <a:lnTo>
                    <a:pt x="5485691" y="217526"/>
                  </a:lnTo>
                  <a:close/>
                </a:path>
                <a:path w="5487035" h="5374640">
                  <a:moveTo>
                    <a:pt x="5025373" y="36322"/>
                  </a:moveTo>
                  <a:lnTo>
                    <a:pt x="4023228" y="233594"/>
                  </a:lnTo>
                  <a:lnTo>
                    <a:pt x="4020586" y="221170"/>
                  </a:lnTo>
                  <a:lnTo>
                    <a:pt x="5023866" y="23675"/>
                  </a:lnTo>
                  <a:lnTo>
                    <a:pt x="5025373" y="36322"/>
                  </a:lnTo>
                  <a:close/>
                </a:path>
                <a:path w="5487035" h="5374640">
                  <a:moveTo>
                    <a:pt x="3923858" y="266099"/>
                  </a:moveTo>
                  <a:lnTo>
                    <a:pt x="3308376" y="387256"/>
                  </a:lnTo>
                  <a:lnTo>
                    <a:pt x="3311980" y="373603"/>
                  </a:lnTo>
                  <a:lnTo>
                    <a:pt x="3917052" y="254495"/>
                  </a:lnTo>
                  <a:lnTo>
                    <a:pt x="3923858" y="266099"/>
                  </a:lnTo>
                  <a:close/>
                </a:path>
                <a:path w="5487035" h="5374640">
                  <a:moveTo>
                    <a:pt x="4031737" y="244863"/>
                  </a:moveTo>
                  <a:lnTo>
                    <a:pt x="3933510" y="264199"/>
                  </a:lnTo>
                  <a:lnTo>
                    <a:pt x="3934653" y="251030"/>
                  </a:lnTo>
                  <a:lnTo>
                    <a:pt x="4025310" y="233184"/>
                  </a:lnTo>
                  <a:lnTo>
                    <a:pt x="4031737" y="244863"/>
                  </a:lnTo>
                  <a:close/>
                </a:path>
                <a:path w="5487035" h="5374640">
                  <a:moveTo>
                    <a:pt x="3421548" y="377922"/>
                  </a:moveTo>
                  <a:lnTo>
                    <a:pt x="3014822" y="457986"/>
                  </a:lnTo>
                  <a:lnTo>
                    <a:pt x="3008773" y="446233"/>
                  </a:lnTo>
                  <a:lnTo>
                    <a:pt x="3416256" y="366020"/>
                  </a:lnTo>
                  <a:lnTo>
                    <a:pt x="3421548" y="377922"/>
                  </a:lnTo>
                  <a:close/>
                </a:path>
                <a:path w="5487035" h="5374640">
                  <a:moveTo>
                    <a:pt x="3836979" y="296145"/>
                  </a:moveTo>
                  <a:lnTo>
                    <a:pt x="3424008" y="377438"/>
                  </a:lnTo>
                  <a:lnTo>
                    <a:pt x="3427044" y="363897"/>
                  </a:lnTo>
                  <a:lnTo>
                    <a:pt x="3835661" y="283460"/>
                  </a:lnTo>
                  <a:lnTo>
                    <a:pt x="3836979" y="296145"/>
                  </a:lnTo>
                  <a:close/>
                </a:path>
                <a:path w="5487035" h="5374640">
                  <a:moveTo>
                    <a:pt x="3564986" y="388517"/>
                  </a:moveTo>
                  <a:lnTo>
                    <a:pt x="2991979" y="501314"/>
                  </a:lnTo>
                  <a:lnTo>
                    <a:pt x="2994580" y="487858"/>
                  </a:lnTo>
                  <a:lnTo>
                    <a:pt x="2999870" y="460929"/>
                  </a:lnTo>
                  <a:lnTo>
                    <a:pt x="3712066" y="320734"/>
                  </a:lnTo>
                  <a:lnTo>
                    <a:pt x="3708651" y="334350"/>
                  </a:lnTo>
                  <a:lnTo>
                    <a:pt x="3698621" y="336324"/>
                  </a:lnTo>
                  <a:lnTo>
                    <a:pt x="3699181" y="349157"/>
                  </a:lnTo>
                  <a:lnTo>
                    <a:pt x="3563858" y="375796"/>
                  </a:lnTo>
                  <a:lnTo>
                    <a:pt x="3564986" y="388517"/>
                  </a:lnTo>
                  <a:close/>
                </a:path>
                <a:path w="5487035" h="5374640">
                  <a:moveTo>
                    <a:pt x="4044592" y="268220"/>
                  </a:moveTo>
                  <a:lnTo>
                    <a:pt x="3721143" y="331891"/>
                  </a:lnTo>
                  <a:lnTo>
                    <a:pt x="3712066" y="320734"/>
                  </a:lnTo>
                  <a:lnTo>
                    <a:pt x="4045925" y="255014"/>
                  </a:lnTo>
                  <a:lnTo>
                    <a:pt x="4044592" y="268220"/>
                  </a:lnTo>
                  <a:close/>
                </a:path>
                <a:path w="5487035" h="5374640">
                  <a:moveTo>
                    <a:pt x="4148497" y="247766"/>
                  </a:moveTo>
                  <a:lnTo>
                    <a:pt x="4059922" y="265202"/>
                  </a:lnTo>
                  <a:lnTo>
                    <a:pt x="4045925" y="255014"/>
                  </a:lnTo>
                  <a:lnTo>
                    <a:pt x="4141312" y="236236"/>
                  </a:lnTo>
                  <a:lnTo>
                    <a:pt x="4148497" y="247766"/>
                  </a:lnTo>
                  <a:close/>
                </a:path>
                <a:path w="5487035" h="5374640">
                  <a:moveTo>
                    <a:pt x="4752812" y="128806"/>
                  </a:moveTo>
                  <a:lnTo>
                    <a:pt x="4160610" y="245381"/>
                  </a:lnTo>
                  <a:lnTo>
                    <a:pt x="4158914" y="232772"/>
                  </a:lnTo>
                  <a:lnTo>
                    <a:pt x="4749034" y="116606"/>
                  </a:lnTo>
                  <a:lnTo>
                    <a:pt x="4752812" y="128806"/>
                  </a:lnTo>
                  <a:close/>
                </a:path>
                <a:path w="5487035" h="5374640">
                  <a:moveTo>
                    <a:pt x="5050144" y="70277"/>
                  </a:moveTo>
                  <a:lnTo>
                    <a:pt x="4755083" y="128359"/>
                  </a:lnTo>
                  <a:lnTo>
                    <a:pt x="4753388" y="115749"/>
                  </a:lnTo>
                  <a:lnTo>
                    <a:pt x="5045987" y="58151"/>
                  </a:lnTo>
                  <a:lnTo>
                    <a:pt x="5050144" y="70277"/>
                  </a:lnTo>
                  <a:close/>
                </a:path>
                <a:path w="5487035" h="5374640">
                  <a:moveTo>
                    <a:pt x="4052155" y="279674"/>
                  </a:moveTo>
                  <a:lnTo>
                    <a:pt x="3705616" y="347891"/>
                  </a:lnTo>
                  <a:lnTo>
                    <a:pt x="3707137" y="334648"/>
                  </a:lnTo>
                  <a:lnTo>
                    <a:pt x="4047810" y="267586"/>
                  </a:lnTo>
                  <a:lnTo>
                    <a:pt x="4052155" y="279674"/>
                  </a:lnTo>
                  <a:close/>
                </a:path>
                <a:path w="5487035" h="5374640">
                  <a:moveTo>
                    <a:pt x="4374848" y="216152"/>
                  </a:moveTo>
                  <a:lnTo>
                    <a:pt x="4060105" y="278110"/>
                  </a:lnTo>
                  <a:lnTo>
                    <a:pt x="4059166" y="265351"/>
                  </a:lnTo>
                  <a:lnTo>
                    <a:pt x="4370881" y="203990"/>
                  </a:lnTo>
                  <a:lnTo>
                    <a:pt x="4374848" y="216152"/>
                  </a:lnTo>
                  <a:close/>
                </a:path>
                <a:path w="5487035" h="5374640">
                  <a:moveTo>
                    <a:pt x="5119784" y="69512"/>
                  </a:moveTo>
                  <a:lnTo>
                    <a:pt x="4377686" y="215594"/>
                  </a:lnTo>
                  <a:lnTo>
                    <a:pt x="4376937" y="202797"/>
                  </a:lnTo>
                  <a:lnTo>
                    <a:pt x="5119224" y="56678"/>
                  </a:lnTo>
                  <a:lnTo>
                    <a:pt x="5119784" y="69512"/>
                  </a:lnTo>
                  <a:close/>
                </a:path>
                <a:path w="5487035" h="5374640">
                  <a:moveTo>
                    <a:pt x="3611880" y="392230"/>
                  </a:moveTo>
                  <a:lnTo>
                    <a:pt x="3004193" y="511853"/>
                  </a:lnTo>
                  <a:lnTo>
                    <a:pt x="2999091" y="499914"/>
                  </a:lnTo>
                  <a:lnTo>
                    <a:pt x="3578424" y="385872"/>
                  </a:lnTo>
                  <a:lnTo>
                    <a:pt x="3577296" y="373151"/>
                  </a:lnTo>
                  <a:lnTo>
                    <a:pt x="3599629" y="368754"/>
                  </a:lnTo>
                  <a:lnTo>
                    <a:pt x="3601892" y="381253"/>
                  </a:lnTo>
                  <a:lnTo>
                    <a:pt x="3611880" y="392230"/>
                  </a:lnTo>
                  <a:close/>
                </a:path>
                <a:path w="5487035" h="5374640">
                  <a:moveTo>
                    <a:pt x="3655454" y="370709"/>
                  </a:moveTo>
                  <a:lnTo>
                    <a:pt x="3620819" y="377527"/>
                  </a:lnTo>
                  <a:lnTo>
                    <a:pt x="3613066" y="366109"/>
                  </a:lnTo>
                  <a:lnTo>
                    <a:pt x="3656218" y="357615"/>
                  </a:lnTo>
                  <a:lnTo>
                    <a:pt x="3655454" y="370709"/>
                  </a:lnTo>
                  <a:close/>
                </a:path>
                <a:path w="5487035" h="5374640">
                  <a:moveTo>
                    <a:pt x="3820112" y="338296"/>
                  </a:moveTo>
                  <a:lnTo>
                    <a:pt x="3664917" y="368846"/>
                  </a:lnTo>
                  <a:lnTo>
                    <a:pt x="3659246" y="357019"/>
                  </a:lnTo>
                  <a:lnTo>
                    <a:pt x="3818038" y="325761"/>
                  </a:lnTo>
                  <a:lnTo>
                    <a:pt x="3820112" y="338296"/>
                  </a:lnTo>
                  <a:close/>
                </a:path>
                <a:path w="5487035" h="5374640">
                  <a:moveTo>
                    <a:pt x="3874051" y="327678"/>
                  </a:moveTo>
                  <a:lnTo>
                    <a:pt x="3829008" y="336545"/>
                  </a:lnTo>
                  <a:lnTo>
                    <a:pt x="3825230" y="324345"/>
                  </a:lnTo>
                  <a:lnTo>
                    <a:pt x="3869895" y="315552"/>
                  </a:lnTo>
                  <a:lnTo>
                    <a:pt x="3874051" y="327678"/>
                  </a:lnTo>
                  <a:close/>
                </a:path>
                <a:path w="5487035" h="5374640">
                  <a:moveTo>
                    <a:pt x="4324118" y="239082"/>
                  </a:moveTo>
                  <a:lnTo>
                    <a:pt x="3902062" y="322164"/>
                  </a:lnTo>
                  <a:lnTo>
                    <a:pt x="3899231" y="309778"/>
                  </a:lnTo>
                  <a:lnTo>
                    <a:pt x="4319204" y="227106"/>
                  </a:lnTo>
                  <a:lnTo>
                    <a:pt x="4324118" y="239082"/>
                  </a:lnTo>
                  <a:close/>
                </a:path>
                <a:path w="5487035" h="5374640">
                  <a:moveTo>
                    <a:pt x="4873547" y="130927"/>
                  </a:moveTo>
                  <a:lnTo>
                    <a:pt x="4329038" y="238114"/>
                  </a:lnTo>
                  <a:lnTo>
                    <a:pt x="4329803" y="225020"/>
                  </a:lnTo>
                  <a:lnTo>
                    <a:pt x="4869769" y="118727"/>
                  </a:lnTo>
                  <a:lnTo>
                    <a:pt x="4873547" y="130927"/>
                  </a:lnTo>
                  <a:close/>
                </a:path>
                <a:path w="5487035" h="5374640">
                  <a:moveTo>
                    <a:pt x="5079843" y="90318"/>
                  </a:moveTo>
                  <a:lnTo>
                    <a:pt x="4873547" y="130927"/>
                  </a:lnTo>
                  <a:lnTo>
                    <a:pt x="4873175" y="118057"/>
                  </a:lnTo>
                  <a:lnTo>
                    <a:pt x="5077011" y="77932"/>
                  </a:lnTo>
                  <a:lnTo>
                    <a:pt x="5079843" y="90318"/>
                  </a:lnTo>
                  <a:close/>
                </a:path>
                <a:path w="5487035" h="5374640">
                  <a:moveTo>
                    <a:pt x="2989431" y="514759"/>
                  </a:moveTo>
                  <a:lnTo>
                    <a:pt x="2988681" y="501963"/>
                  </a:lnTo>
                  <a:lnTo>
                    <a:pt x="2991979" y="501314"/>
                  </a:lnTo>
                  <a:lnTo>
                    <a:pt x="2989431" y="514759"/>
                  </a:lnTo>
                  <a:close/>
                </a:path>
                <a:path w="5487035" h="5374640">
                  <a:moveTo>
                    <a:pt x="3818780" y="351502"/>
                  </a:moveTo>
                  <a:lnTo>
                    <a:pt x="3616363" y="391348"/>
                  </a:lnTo>
                  <a:lnTo>
                    <a:pt x="3617116" y="378256"/>
                  </a:lnTo>
                  <a:lnTo>
                    <a:pt x="3817462" y="338818"/>
                  </a:lnTo>
                  <a:lnTo>
                    <a:pt x="3818780" y="351502"/>
                  </a:lnTo>
                  <a:close/>
                </a:path>
                <a:path w="5487035" h="5374640">
                  <a:moveTo>
                    <a:pt x="3933094" y="328999"/>
                  </a:moveTo>
                  <a:lnTo>
                    <a:pt x="3824080" y="350459"/>
                  </a:lnTo>
                  <a:lnTo>
                    <a:pt x="3825034" y="337327"/>
                  </a:lnTo>
                  <a:lnTo>
                    <a:pt x="3930641" y="316538"/>
                  </a:lnTo>
                  <a:lnTo>
                    <a:pt x="3933094" y="328999"/>
                  </a:lnTo>
                  <a:close/>
                </a:path>
                <a:path w="5487035" h="5374640">
                  <a:moveTo>
                    <a:pt x="2961271" y="779177"/>
                  </a:moveTo>
                  <a:lnTo>
                    <a:pt x="2945561" y="782269"/>
                  </a:lnTo>
                  <a:lnTo>
                    <a:pt x="2951125" y="729399"/>
                  </a:lnTo>
                  <a:lnTo>
                    <a:pt x="2957916" y="676288"/>
                  </a:lnTo>
                  <a:lnTo>
                    <a:pt x="2965933" y="622935"/>
                  </a:lnTo>
                  <a:lnTo>
                    <a:pt x="2975176" y="569340"/>
                  </a:lnTo>
                  <a:lnTo>
                    <a:pt x="2985646" y="515504"/>
                  </a:lnTo>
                  <a:lnTo>
                    <a:pt x="3110560" y="490915"/>
                  </a:lnTo>
                  <a:lnTo>
                    <a:pt x="3112445" y="503488"/>
                  </a:lnTo>
                  <a:lnTo>
                    <a:pt x="3587872" y="409900"/>
                  </a:lnTo>
                  <a:lnTo>
                    <a:pt x="3590514" y="422323"/>
                  </a:lnTo>
                  <a:lnTo>
                    <a:pt x="3315705" y="476420"/>
                  </a:lnTo>
                  <a:lnTo>
                    <a:pt x="3319861" y="488545"/>
                  </a:lnTo>
                  <a:lnTo>
                    <a:pt x="3263650" y="499610"/>
                  </a:lnTo>
                  <a:lnTo>
                    <a:pt x="3265536" y="512183"/>
                  </a:lnTo>
                  <a:lnTo>
                    <a:pt x="3235443" y="518107"/>
                  </a:lnTo>
                  <a:lnTo>
                    <a:pt x="3248494" y="528481"/>
                  </a:lnTo>
                  <a:lnTo>
                    <a:pt x="3906560" y="398941"/>
                  </a:lnTo>
                  <a:lnTo>
                    <a:pt x="3911662" y="410880"/>
                  </a:lnTo>
                  <a:lnTo>
                    <a:pt x="5280976" y="141331"/>
                  </a:lnTo>
                  <a:lnTo>
                    <a:pt x="5285132" y="153456"/>
                  </a:lnTo>
                  <a:lnTo>
                    <a:pt x="3435092" y="517637"/>
                  </a:lnTo>
                  <a:lnTo>
                    <a:pt x="3436410" y="530321"/>
                  </a:lnTo>
                  <a:lnTo>
                    <a:pt x="3697024" y="479019"/>
                  </a:lnTo>
                  <a:lnTo>
                    <a:pt x="3702315" y="490921"/>
                  </a:lnTo>
                  <a:lnTo>
                    <a:pt x="3154401" y="598778"/>
                  </a:lnTo>
                  <a:lnTo>
                    <a:pt x="3160261" y="610569"/>
                  </a:lnTo>
                  <a:lnTo>
                    <a:pt x="4485665" y="349663"/>
                  </a:lnTo>
                  <a:lnTo>
                    <a:pt x="4489254" y="361900"/>
                  </a:lnTo>
                  <a:lnTo>
                    <a:pt x="3815480" y="494532"/>
                  </a:lnTo>
                  <a:lnTo>
                    <a:pt x="3818122" y="506956"/>
                  </a:lnTo>
                  <a:lnTo>
                    <a:pt x="4205164" y="430767"/>
                  </a:lnTo>
                  <a:lnTo>
                    <a:pt x="4207428" y="443265"/>
                  </a:lnTo>
                  <a:lnTo>
                    <a:pt x="3243893" y="632937"/>
                  </a:lnTo>
                  <a:lnTo>
                    <a:pt x="3249374" y="644802"/>
                  </a:lnTo>
                  <a:lnTo>
                    <a:pt x="3216442" y="651284"/>
                  </a:lnTo>
                  <a:lnTo>
                    <a:pt x="3220409" y="663447"/>
                  </a:lnTo>
                  <a:lnTo>
                    <a:pt x="2981371" y="710502"/>
                  </a:lnTo>
                  <a:lnTo>
                    <a:pt x="2985716" y="722590"/>
                  </a:lnTo>
                  <a:lnTo>
                    <a:pt x="2954298" y="728775"/>
                  </a:lnTo>
                  <a:lnTo>
                    <a:pt x="2964132" y="739783"/>
                  </a:lnTo>
                  <a:lnTo>
                    <a:pt x="3787235" y="577755"/>
                  </a:lnTo>
                  <a:lnTo>
                    <a:pt x="3791202" y="589918"/>
                  </a:lnTo>
                  <a:lnTo>
                    <a:pt x="3212816" y="703773"/>
                  </a:lnTo>
                  <a:lnTo>
                    <a:pt x="3214701" y="716346"/>
                  </a:lnTo>
                  <a:lnTo>
                    <a:pt x="2962793" y="765934"/>
                  </a:lnTo>
                  <a:lnTo>
                    <a:pt x="2961271" y="779177"/>
                  </a:lnTo>
                  <a:close/>
                </a:path>
                <a:path w="5487035" h="5374640">
                  <a:moveTo>
                    <a:pt x="3778648" y="372346"/>
                  </a:moveTo>
                  <a:lnTo>
                    <a:pt x="3114337" y="503115"/>
                  </a:lnTo>
                  <a:lnTo>
                    <a:pt x="3110560" y="490915"/>
                  </a:lnTo>
                  <a:lnTo>
                    <a:pt x="3775249" y="360071"/>
                  </a:lnTo>
                  <a:lnTo>
                    <a:pt x="3778648" y="372346"/>
                  </a:lnTo>
                  <a:close/>
                </a:path>
                <a:path w="5487035" h="5374640">
                  <a:moveTo>
                    <a:pt x="4420248" y="246047"/>
                  </a:moveTo>
                  <a:lnTo>
                    <a:pt x="3779974" y="372085"/>
                  </a:lnTo>
                  <a:lnTo>
                    <a:pt x="3778467" y="359438"/>
                  </a:lnTo>
                  <a:lnTo>
                    <a:pt x="4417985" y="233548"/>
                  </a:lnTo>
                  <a:lnTo>
                    <a:pt x="4420248" y="246047"/>
                  </a:lnTo>
                  <a:close/>
                </a:path>
                <a:path w="5487035" h="5374640">
                  <a:moveTo>
                    <a:pt x="4731585" y="184760"/>
                  </a:moveTo>
                  <a:lnTo>
                    <a:pt x="4425926" y="244929"/>
                  </a:lnTo>
                  <a:lnTo>
                    <a:pt x="4425555" y="232058"/>
                  </a:lnTo>
                  <a:lnTo>
                    <a:pt x="4731782" y="171777"/>
                  </a:lnTo>
                  <a:lnTo>
                    <a:pt x="4731585" y="184760"/>
                  </a:lnTo>
                  <a:close/>
                </a:path>
                <a:path w="5487035" h="5374640">
                  <a:moveTo>
                    <a:pt x="4777568" y="188652"/>
                  </a:moveTo>
                  <a:lnTo>
                    <a:pt x="3590514" y="422323"/>
                  </a:lnTo>
                  <a:lnTo>
                    <a:pt x="3593171" y="408857"/>
                  </a:lnTo>
                  <a:lnTo>
                    <a:pt x="4774547" y="176303"/>
                  </a:lnTo>
                  <a:lnTo>
                    <a:pt x="4777568" y="188652"/>
                  </a:lnTo>
                  <a:close/>
                </a:path>
                <a:path w="5487035" h="5374640">
                  <a:moveTo>
                    <a:pt x="4874471" y="169576"/>
                  </a:moveTo>
                  <a:lnTo>
                    <a:pt x="4784381" y="187311"/>
                  </a:lnTo>
                  <a:lnTo>
                    <a:pt x="4780225" y="175185"/>
                  </a:lnTo>
                  <a:lnTo>
                    <a:pt x="4873722" y="156780"/>
                  </a:lnTo>
                  <a:lnTo>
                    <a:pt x="4874471" y="169576"/>
                  </a:lnTo>
                  <a:close/>
                </a:path>
                <a:path w="5487035" h="5374640">
                  <a:moveTo>
                    <a:pt x="4903049" y="163951"/>
                  </a:moveTo>
                  <a:lnTo>
                    <a:pt x="4885259" y="167453"/>
                  </a:lnTo>
                  <a:lnTo>
                    <a:pt x="4884130" y="154731"/>
                  </a:lnTo>
                  <a:lnTo>
                    <a:pt x="4904382" y="150745"/>
                  </a:lnTo>
                  <a:lnTo>
                    <a:pt x="4903049" y="163951"/>
                  </a:lnTo>
                  <a:close/>
                </a:path>
                <a:path w="5487035" h="5374640">
                  <a:moveTo>
                    <a:pt x="3360742" y="480498"/>
                  </a:moveTo>
                  <a:lnTo>
                    <a:pt x="3320240" y="488471"/>
                  </a:lnTo>
                  <a:lnTo>
                    <a:pt x="3319301" y="475712"/>
                  </a:lnTo>
                  <a:lnTo>
                    <a:pt x="3359803" y="467739"/>
                  </a:lnTo>
                  <a:lnTo>
                    <a:pt x="3360742" y="480498"/>
                  </a:lnTo>
                  <a:close/>
                </a:path>
                <a:path w="5487035" h="5374640">
                  <a:moveTo>
                    <a:pt x="3413168" y="470178"/>
                  </a:moveTo>
                  <a:lnTo>
                    <a:pt x="3363770" y="479902"/>
                  </a:lnTo>
                  <a:lnTo>
                    <a:pt x="3359803" y="467739"/>
                  </a:lnTo>
                  <a:lnTo>
                    <a:pt x="3411093" y="457642"/>
                  </a:lnTo>
                  <a:lnTo>
                    <a:pt x="3413168" y="470178"/>
                  </a:lnTo>
                  <a:close/>
                </a:path>
                <a:path w="5487035" h="5374640">
                  <a:moveTo>
                    <a:pt x="3953702" y="363774"/>
                  </a:moveTo>
                  <a:lnTo>
                    <a:pt x="3424902" y="467868"/>
                  </a:lnTo>
                  <a:lnTo>
                    <a:pt x="3417339" y="456413"/>
                  </a:lnTo>
                  <a:lnTo>
                    <a:pt x="3950113" y="351536"/>
                  </a:lnTo>
                  <a:lnTo>
                    <a:pt x="3953702" y="363774"/>
                  </a:lnTo>
                  <a:close/>
                </a:path>
                <a:path w="5487035" h="5374640">
                  <a:moveTo>
                    <a:pt x="4590380" y="238444"/>
                  </a:moveTo>
                  <a:lnTo>
                    <a:pt x="3954458" y="363625"/>
                  </a:lnTo>
                  <a:lnTo>
                    <a:pt x="3953331" y="350903"/>
                  </a:lnTo>
                  <a:lnTo>
                    <a:pt x="4583007" y="226951"/>
                  </a:lnTo>
                  <a:lnTo>
                    <a:pt x="4590380" y="238444"/>
                  </a:lnTo>
                  <a:close/>
                </a:path>
                <a:path w="5487035" h="5374640">
                  <a:moveTo>
                    <a:pt x="4649430" y="226820"/>
                  </a:moveTo>
                  <a:lnTo>
                    <a:pt x="4597572" y="237028"/>
                  </a:lnTo>
                  <a:lnTo>
                    <a:pt x="4595119" y="224567"/>
                  </a:lnTo>
                  <a:lnTo>
                    <a:pt x="4646977" y="214359"/>
                  </a:lnTo>
                  <a:lnTo>
                    <a:pt x="4649430" y="226820"/>
                  </a:lnTo>
                  <a:close/>
                </a:path>
                <a:path w="5487035" h="5374640">
                  <a:moveTo>
                    <a:pt x="4841721" y="188967"/>
                  </a:moveTo>
                  <a:lnTo>
                    <a:pt x="4657568" y="225217"/>
                  </a:lnTo>
                  <a:lnTo>
                    <a:pt x="4655872" y="212608"/>
                  </a:lnTo>
                  <a:lnTo>
                    <a:pt x="4841728" y="176022"/>
                  </a:lnTo>
                  <a:lnTo>
                    <a:pt x="4841721" y="188967"/>
                  </a:lnTo>
                  <a:close/>
                </a:path>
                <a:path w="5487035" h="5374640">
                  <a:moveTo>
                    <a:pt x="4874085" y="182596"/>
                  </a:moveTo>
                  <a:lnTo>
                    <a:pt x="4851563" y="187030"/>
                  </a:lnTo>
                  <a:lnTo>
                    <a:pt x="4847027" y="174979"/>
                  </a:lnTo>
                  <a:lnTo>
                    <a:pt x="4870496" y="170359"/>
                  </a:lnTo>
                  <a:lnTo>
                    <a:pt x="4874085" y="182596"/>
                  </a:lnTo>
                  <a:close/>
                </a:path>
                <a:path w="5487035" h="5374640">
                  <a:moveTo>
                    <a:pt x="3324207" y="500634"/>
                  </a:moveTo>
                  <a:lnTo>
                    <a:pt x="3277648" y="509799"/>
                  </a:lnTo>
                  <a:lnTo>
                    <a:pt x="3273303" y="497710"/>
                  </a:lnTo>
                  <a:lnTo>
                    <a:pt x="3321186" y="488284"/>
                  </a:lnTo>
                  <a:lnTo>
                    <a:pt x="3324207" y="500634"/>
                  </a:lnTo>
                  <a:close/>
                </a:path>
                <a:path w="5487035" h="5374640">
                  <a:moveTo>
                    <a:pt x="4752003" y="219572"/>
                  </a:moveTo>
                  <a:lnTo>
                    <a:pt x="3329317" y="499628"/>
                  </a:lnTo>
                  <a:lnTo>
                    <a:pt x="3325539" y="487428"/>
                  </a:lnTo>
                  <a:lnTo>
                    <a:pt x="4755417" y="205956"/>
                  </a:lnTo>
                  <a:lnTo>
                    <a:pt x="4752003" y="219572"/>
                  </a:lnTo>
                  <a:close/>
                </a:path>
                <a:path w="5487035" h="5374640">
                  <a:moveTo>
                    <a:pt x="4814838" y="207203"/>
                  </a:moveTo>
                  <a:lnTo>
                    <a:pt x="4761466" y="217709"/>
                  </a:lnTo>
                  <a:lnTo>
                    <a:pt x="4755417" y="205956"/>
                  </a:lnTo>
                  <a:lnTo>
                    <a:pt x="4812763" y="194667"/>
                  </a:lnTo>
                  <a:lnTo>
                    <a:pt x="4814838" y="207203"/>
                  </a:lnTo>
                  <a:close/>
                </a:path>
                <a:path w="5487035" h="5374640">
                  <a:moveTo>
                    <a:pt x="3273099" y="523638"/>
                  </a:moveTo>
                  <a:lnTo>
                    <a:pt x="3251144" y="527960"/>
                  </a:lnTo>
                  <a:lnTo>
                    <a:pt x="3253044" y="514642"/>
                  </a:lnTo>
                  <a:lnTo>
                    <a:pt x="3268375" y="511624"/>
                  </a:lnTo>
                  <a:lnTo>
                    <a:pt x="3273099" y="523638"/>
                  </a:lnTo>
                  <a:close/>
                </a:path>
                <a:path w="5487035" h="5374640">
                  <a:moveTo>
                    <a:pt x="3571376" y="464922"/>
                  </a:moveTo>
                  <a:lnTo>
                    <a:pt x="3273099" y="523638"/>
                  </a:lnTo>
                  <a:lnTo>
                    <a:pt x="3276134" y="510097"/>
                  </a:lnTo>
                  <a:lnTo>
                    <a:pt x="3565138" y="453206"/>
                  </a:lnTo>
                  <a:lnTo>
                    <a:pt x="3571376" y="464922"/>
                  </a:lnTo>
                  <a:close/>
                </a:path>
                <a:path w="5487035" h="5374640">
                  <a:moveTo>
                    <a:pt x="3902207" y="399798"/>
                  </a:moveTo>
                  <a:lnTo>
                    <a:pt x="3573269" y="464549"/>
                  </a:lnTo>
                  <a:lnTo>
                    <a:pt x="3570816" y="452089"/>
                  </a:lnTo>
                  <a:lnTo>
                    <a:pt x="3897293" y="387821"/>
                  </a:lnTo>
                  <a:lnTo>
                    <a:pt x="3902207" y="399798"/>
                  </a:lnTo>
                  <a:close/>
                </a:path>
                <a:path w="5487035" h="5374640">
                  <a:moveTo>
                    <a:pt x="3972802" y="385901"/>
                  </a:moveTo>
                  <a:lnTo>
                    <a:pt x="3915077" y="397265"/>
                  </a:lnTo>
                  <a:lnTo>
                    <a:pt x="3908460" y="385623"/>
                  </a:lnTo>
                  <a:lnTo>
                    <a:pt x="3967700" y="373962"/>
                  </a:lnTo>
                  <a:lnTo>
                    <a:pt x="3972802" y="385901"/>
                  </a:lnTo>
                  <a:close/>
                </a:path>
                <a:path w="5487035" h="5374640">
                  <a:moveTo>
                    <a:pt x="4188372" y="343466"/>
                  </a:moveTo>
                  <a:lnTo>
                    <a:pt x="3976966" y="385082"/>
                  </a:lnTo>
                  <a:lnTo>
                    <a:pt x="3976027" y="372323"/>
                  </a:lnTo>
                  <a:lnTo>
                    <a:pt x="4185540" y="331080"/>
                  </a:lnTo>
                  <a:lnTo>
                    <a:pt x="4188372" y="343466"/>
                  </a:lnTo>
                  <a:close/>
                </a:path>
                <a:path w="5487035" h="5374640">
                  <a:moveTo>
                    <a:pt x="4271647" y="327074"/>
                  </a:moveTo>
                  <a:lnTo>
                    <a:pt x="4192157" y="342721"/>
                  </a:lnTo>
                  <a:lnTo>
                    <a:pt x="4188379" y="330521"/>
                  </a:lnTo>
                  <a:lnTo>
                    <a:pt x="4265977" y="315246"/>
                  </a:lnTo>
                  <a:lnTo>
                    <a:pt x="4271647" y="327074"/>
                  </a:lnTo>
                  <a:close/>
                </a:path>
                <a:path w="5487035" h="5374640">
                  <a:moveTo>
                    <a:pt x="4745963" y="233705"/>
                  </a:moveTo>
                  <a:lnTo>
                    <a:pt x="4272783" y="326850"/>
                  </a:lnTo>
                  <a:lnTo>
                    <a:pt x="4272033" y="314054"/>
                  </a:lnTo>
                  <a:lnTo>
                    <a:pt x="4743211" y="221303"/>
                  </a:lnTo>
                  <a:lnTo>
                    <a:pt x="4745963" y="233705"/>
                  </a:lnTo>
                  <a:close/>
                </a:path>
                <a:path w="5487035" h="5374640">
                  <a:moveTo>
                    <a:pt x="5111594" y="161730"/>
                  </a:moveTo>
                  <a:lnTo>
                    <a:pt x="4763540" y="230244"/>
                  </a:lnTo>
                  <a:lnTo>
                    <a:pt x="4764116" y="217187"/>
                  </a:lnTo>
                  <a:lnTo>
                    <a:pt x="5108573" y="149381"/>
                  </a:lnTo>
                  <a:lnTo>
                    <a:pt x="5111594" y="161730"/>
                  </a:lnTo>
                  <a:close/>
                </a:path>
                <a:path w="5487035" h="5374640">
                  <a:moveTo>
                    <a:pt x="3970334" y="399331"/>
                  </a:moveTo>
                  <a:lnTo>
                    <a:pt x="3923397" y="408570"/>
                  </a:lnTo>
                  <a:lnTo>
                    <a:pt x="3921890" y="395923"/>
                  </a:lnTo>
                  <a:lnTo>
                    <a:pt x="3968827" y="386684"/>
                  </a:lnTo>
                  <a:lnTo>
                    <a:pt x="3970334" y="399331"/>
                  </a:lnTo>
                  <a:close/>
                </a:path>
                <a:path w="5487035" h="5374640">
                  <a:moveTo>
                    <a:pt x="4512382" y="292629"/>
                  </a:moveTo>
                  <a:lnTo>
                    <a:pt x="3973740" y="398660"/>
                  </a:lnTo>
                  <a:lnTo>
                    <a:pt x="3970341" y="386386"/>
                  </a:lnTo>
                  <a:lnTo>
                    <a:pt x="4508604" y="280429"/>
                  </a:lnTo>
                  <a:lnTo>
                    <a:pt x="4512382" y="292629"/>
                  </a:lnTo>
                  <a:close/>
                </a:path>
                <a:path w="5487035" h="5374640">
                  <a:moveTo>
                    <a:pt x="4752934" y="245276"/>
                  </a:moveTo>
                  <a:lnTo>
                    <a:pt x="4514842" y="292144"/>
                  </a:lnTo>
                  <a:lnTo>
                    <a:pt x="4513525" y="279460"/>
                  </a:lnTo>
                  <a:lnTo>
                    <a:pt x="4747432" y="233415"/>
                  </a:lnTo>
                  <a:lnTo>
                    <a:pt x="4752934" y="245276"/>
                  </a:lnTo>
                  <a:close/>
                </a:path>
                <a:path w="5487035" h="5374640">
                  <a:moveTo>
                    <a:pt x="5051022" y="186597"/>
                  </a:moveTo>
                  <a:lnTo>
                    <a:pt x="4755962" y="244680"/>
                  </a:lnTo>
                  <a:lnTo>
                    <a:pt x="4756348" y="231660"/>
                  </a:lnTo>
                  <a:lnTo>
                    <a:pt x="5048191" y="174211"/>
                  </a:lnTo>
                  <a:lnTo>
                    <a:pt x="5051022" y="186597"/>
                  </a:lnTo>
                  <a:close/>
                </a:path>
                <a:path w="5487035" h="5374640">
                  <a:moveTo>
                    <a:pt x="5288925" y="139766"/>
                  </a:moveTo>
                  <a:lnTo>
                    <a:pt x="5051022" y="186597"/>
                  </a:lnTo>
                  <a:lnTo>
                    <a:pt x="5049705" y="173913"/>
                  </a:lnTo>
                  <a:lnTo>
                    <a:pt x="5291204" y="126374"/>
                  </a:lnTo>
                  <a:lnTo>
                    <a:pt x="5288925" y="139766"/>
                  </a:lnTo>
                  <a:close/>
                </a:path>
                <a:path w="5487035" h="5374640">
                  <a:moveTo>
                    <a:pt x="3690022" y="480398"/>
                  </a:moveTo>
                  <a:lnTo>
                    <a:pt x="3439438" y="529725"/>
                  </a:lnTo>
                  <a:lnTo>
                    <a:pt x="3435092" y="517637"/>
                  </a:lnTo>
                  <a:lnTo>
                    <a:pt x="3687569" y="467937"/>
                  </a:lnTo>
                  <a:lnTo>
                    <a:pt x="3690022" y="480398"/>
                  </a:lnTo>
                  <a:close/>
                </a:path>
                <a:path w="5487035" h="5374640">
                  <a:moveTo>
                    <a:pt x="4560818" y="308982"/>
                  </a:moveTo>
                  <a:lnTo>
                    <a:pt x="3706108" y="477231"/>
                  </a:lnTo>
                  <a:lnTo>
                    <a:pt x="3698924" y="465702"/>
                  </a:lnTo>
                  <a:lnTo>
                    <a:pt x="4557229" y="296744"/>
                  </a:lnTo>
                  <a:lnTo>
                    <a:pt x="4560818" y="308982"/>
                  </a:lnTo>
                  <a:close/>
                </a:path>
                <a:path w="5487035" h="5374640">
                  <a:moveTo>
                    <a:pt x="3971637" y="437906"/>
                  </a:moveTo>
                  <a:lnTo>
                    <a:pt x="3710644" y="489282"/>
                  </a:lnTo>
                  <a:lnTo>
                    <a:pt x="3708947" y="476672"/>
                  </a:lnTo>
                  <a:lnTo>
                    <a:pt x="3969562" y="425370"/>
                  </a:lnTo>
                  <a:lnTo>
                    <a:pt x="3971637" y="437906"/>
                  </a:lnTo>
                  <a:close/>
                </a:path>
                <a:path w="5487035" h="5374640">
                  <a:moveTo>
                    <a:pt x="4166766" y="399494"/>
                  </a:moveTo>
                  <a:lnTo>
                    <a:pt x="3972204" y="437794"/>
                  </a:lnTo>
                  <a:lnTo>
                    <a:pt x="3969562" y="425370"/>
                  </a:lnTo>
                  <a:lnTo>
                    <a:pt x="4166394" y="386624"/>
                  </a:lnTo>
                  <a:lnTo>
                    <a:pt x="4166766" y="399494"/>
                  </a:lnTo>
                  <a:close/>
                </a:path>
                <a:path w="5487035" h="5374640">
                  <a:moveTo>
                    <a:pt x="4261586" y="380829"/>
                  </a:moveTo>
                  <a:lnTo>
                    <a:pt x="4170929" y="398675"/>
                  </a:lnTo>
                  <a:lnTo>
                    <a:pt x="4166394" y="386624"/>
                  </a:lnTo>
                  <a:lnTo>
                    <a:pt x="4262919" y="367623"/>
                  </a:lnTo>
                  <a:lnTo>
                    <a:pt x="4261586" y="380829"/>
                  </a:lnTo>
                  <a:close/>
                </a:path>
                <a:path w="5487035" h="5374640">
                  <a:moveTo>
                    <a:pt x="3485224" y="546600"/>
                  </a:moveTo>
                  <a:lnTo>
                    <a:pt x="3160261" y="610569"/>
                  </a:lnTo>
                  <a:lnTo>
                    <a:pt x="3160647" y="597549"/>
                  </a:lnTo>
                  <a:lnTo>
                    <a:pt x="3476336" y="535405"/>
                  </a:lnTo>
                  <a:lnTo>
                    <a:pt x="3485224" y="546600"/>
                  </a:lnTo>
                  <a:close/>
                </a:path>
                <a:path w="5487035" h="5374640">
                  <a:moveTo>
                    <a:pt x="4171868" y="411434"/>
                  </a:moveTo>
                  <a:lnTo>
                    <a:pt x="3485224" y="546600"/>
                  </a:lnTo>
                  <a:lnTo>
                    <a:pt x="3480122" y="534660"/>
                  </a:lnTo>
                  <a:lnTo>
                    <a:pt x="4165630" y="399718"/>
                  </a:lnTo>
                  <a:lnTo>
                    <a:pt x="4171868" y="411434"/>
                  </a:lnTo>
                  <a:close/>
                </a:path>
                <a:path w="5487035" h="5374640">
                  <a:moveTo>
                    <a:pt x="4214186" y="403103"/>
                  </a:moveTo>
                  <a:lnTo>
                    <a:pt x="4171868" y="411434"/>
                  </a:lnTo>
                  <a:lnTo>
                    <a:pt x="4175093" y="397855"/>
                  </a:lnTo>
                  <a:lnTo>
                    <a:pt x="4203672" y="392229"/>
                  </a:lnTo>
                  <a:lnTo>
                    <a:pt x="4214186" y="403103"/>
                  </a:lnTo>
                  <a:close/>
                </a:path>
                <a:path w="5487035" h="5374640">
                  <a:moveTo>
                    <a:pt x="5296459" y="203002"/>
                  </a:moveTo>
                  <a:lnTo>
                    <a:pt x="4494364" y="360894"/>
                  </a:lnTo>
                  <a:lnTo>
                    <a:pt x="4492857" y="348247"/>
                  </a:lnTo>
                  <a:lnTo>
                    <a:pt x="5299305" y="189498"/>
                  </a:lnTo>
                  <a:lnTo>
                    <a:pt x="5296459" y="203002"/>
                  </a:lnTo>
                  <a:close/>
                </a:path>
                <a:path w="5487035" h="5374640">
                  <a:moveTo>
                    <a:pt x="3995840" y="471972"/>
                  </a:moveTo>
                  <a:lnTo>
                    <a:pt x="3830614" y="504497"/>
                  </a:lnTo>
                  <a:lnTo>
                    <a:pt x="3827214" y="492223"/>
                  </a:lnTo>
                  <a:lnTo>
                    <a:pt x="3993955" y="459400"/>
                  </a:lnTo>
                  <a:lnTo>
                    <a:pt x="3995840" y="471972"/>
                  </a:lnTo>
                  <a:close/>
                </a:path>
                <a:path w="5487035" h="5374640">
                  <a:moveTo>
                    <a:pt x="4170528" y="437585"/>
                  </a:moveTo>
                  <a:lnTo>
                    <a:pt x="3999057" y="471339"/>
                  </a:lnTo>
                  <a:lnTo>
                    <a:pt x="3996226" y="458953"/>
                  </a:lnTo>
                  <a:lnTo>
                    <a:pt x="4165425" y="425646"/>
                  </a:lnTo>
                  <a:lnTo>
                    <a:pt x="4170528" y="437585"/>
                  </a:lnTo>
                  <a:close/>
                </a:path>
                <a:path w="5487035" h="5374640">
                  <a:moveTo>
                    <a:pt x="5023156" y="269745"/>
                  </a:moveTo>
                  <a:lnTo>
                    <a:pt x="4173178" y="437063"/>
                  </a:lnTo>
                  <a:lnTo>
                    <a:pt x="4170915" y="424565"/>
                  </a:lnTo>
                  <a:lnTo>
                    <a:pt x="5021271" y="257172"/>
                  </a:lnTo>
                  <a:lnTo>
                    <a:pt x="5023156" y="269745"/>
                  </a:lnTo>
                  <a:close/>
                </a:path>
                <a:path w="5487035" h="5374640">
                  <a:moveTo>
                    <a:pt x="5027312" y="281871"/>
                  </a:moveTo>
                  <a:lnTo>
                    <a:pt x="4209130" y="442930"/>
                  </a:lnTo>
                  <a:lnTo>
                    <a:pt x="4207056" y="430394"/>
                  </a:lnTo>
                  <a:lnTo>
                    <a:pt x="5022399" y="269894"/>
                  </a:lnTo>
                  <a:lnTo>
                    <a:pt x="5027312" y="281871"/>
                  </a:lnTo>
                  <a:close/>
                </a:path>
                <a:path w="5487035" h="5374640">
                  <a:moveTo>
                    <a:pt x="5392967" y="209891"/>
                  </a:moveTo>
                  <a:lnTo>
                    <a:pt x="5032233" y="280902"/>
                  </a:lnTo>
                  <a:lnTo>
                    <a:pt x="5030348" y="268329"/>
                  </a:lnTo>
                  <a:lnTo>
                    <a:pt x="5388243" y="197878"/>
                  </a:lnTo>
                  <a:lnTo>
                    <a:pt x="5392967" y="209891"/>
                  </a:lnTo>
                  <a:close/>
                </a:path>
                <a:path w="5487035" h="5374640">
                  <a:moveTo>
                    <a:pt x="3676539" y="560714"/>
                  </a:moveTo>
                  <a:lnTo>
                    <a:pt x="3265082" y="641709"/>
                  </a:lnTo>
                  <a:lnTo>
                    <a:pt x="3262818" y="629211"/>
                  </a:lnTo>
                  <a:lnTo>
                    <a:pt x="3674275" y="548216"/>
                  </a:lnTo>
                  <a:lnTo>
                    <a:pt x="3676539" y="560714"/>
                  </a:lnTo>
                  <a:close/>
                </a:path>
                <a:path w="5487035" h="5374640">
                  <a:moveTo>
                    <a:pt x="3909331" y="514889"/>
                  </a:moveTo>
                  <a:lnTo>
                    <a:pt x="3684677" y="559112"/>
                  </a:lnTo>
                  <a:lnTo>
                    <a:pt x="3682224" y="546651"/>
                  </a:lnTo>
                  <a:lnTo>
                    <a:pt x="3913503" y="501124"/>
                  </a:lnTo>
                  <a:lnTo>
                    <a:pt x="3909331" y="514889"/>
                  </a:lnTo>
                  <a:close/>
                </a:path>
                <a:path w="5487035" h="5374640">
                  <a:moveTo>
                    <a:pt x="4391951" y="419885"/>
                  </a:moveTo>
                  <a:lnTo>
                    <a:pt x="3920876" y="512616"/>
                  </a:lnTo>
                  <a:lnTo>
                    <a:pt x="3916341" y="500565"/>
                  </a:lnTo>
                  <a:lnTo>
                    <a:pt x="4388551" y="407611"/>
                  </a:lnTo>
                  <a:lnTo>
                    <a:pt x="4391951" y="419885"/>
                  </a:lnTo>
                  <a:close/>
                </a:path>
                <a:path w="5487035" h="5374640">
                  <a:moveTo>
                    <a:pt x="3708517" y="567363"/>
                  </a:moveTo>
                  <a:lnTo>
                    <a:pt x="3221166" y="663298"/>
                  </a:lnTo>
                  <a:lnTo>
                    <a:pt x="3221173" y="650353"/>
                  </a:lnTo>
                  <a:lnTo>
                    <a:pt x="3707010" y="554716"/>
                  </a:lnTo>
                  <a:lnTo>
                    <a:pt x="3708517" y="567363"/>
                  </a:lnTo>
                  <a:close/>
                </a:path>
                <a:path w="5487035" h="5374640">
                  <a:moveTo>
                    <a:pt x="4651233" y="381789"/>
                  </a:moveTo>
                  <a:lnTo>
                    <a:pt x="3714383" y="566208"/>
                  </a:lnTo>
                  <a:lnTo>
                    <a:pt x="3707010" y="554716"/>
                  </a:lnTo>
                  <a:lnTo>
                    <a:pt x="4644805" y="370111"/>
                  </a:lnTo>
                  <a:lnTo>
                    <a:pt x="4651233" y="381789"/>
                  </a:lnTo>
                  <a:close/>
                </a:path>
                <a:path w="5487035" h="5374640">
                  <a:moveTo>
                    <a:pt x="5103949" y="292672"/>
                  </a:moveTo>
                  <a:lnTo>
                    <a:pt x="4651233" y="381789"/>
                  </a:lnTo>
                  <a:lnTo>
                    <a:pt x="4657486" y="367615"/>
                  </a:lnTo>
                  <a:lnTo>
                    <a:pt x="5101117" y="280286"/>
                  </a:lnTo>
                  <a:lnTo>
                    <a:pt x="5103949" y="292672"/>
                  </a:lnTo>
                  <a:close/>
                </a:path>
                <a:path w="5487035" h="5374640">
                  <a:moveTo>
                    <a:pt x="3093217" y="701429"/>
                  </a:moveTo>
                  <a:lnTo>
                    <a:pt x="2994422" y="720876"/>
                  </a:lnTo>
                  <a:lnTo>
                    <a:pt x="2991212" y="708565"/>
                  </a:lnTo>
                  <a:lnTo>
                    <a:pt x="3090196" y="689080"/>
                  </a:lnTo>
                  <a:lnTo>
                    <a:pt x="3093217" y="701429"/>
                  </a:lnTo>
                  <a:close/>
                </a:path>
                <a:path w="5487035" h="5374640">
                  <a:moveTo>
                    <a:pt x="3409088" y="652193"/>
                  </a:moveTo>
                  <a:lnTo>
                    <a:pt x="2964132" y="739783"/>
                  </a:lnTo>
                  <a:lnTo>
                    <a:pt x="2961679" y="727322"/>
                  </a:lnTo>
                  <a:lnTo>
                    <a:pt x="3099652" y="700162"/>
                  </a:lnTo>
                  <a:lnTo>
                    <a:pt x="3099849" y="687179"/>
                  </a:lnTo>
                  <a:lnTo>
                    <a:pt x="3408157" y="626489"/>
                  </a:lnTo>
                  <a:lnTo>
                    <a:pt x="3406635" y="639732"/>
                  </a:lnTo>
                  <a:lnTo>
                    <a:pt x="3409088" y="652193"/>
                  </a:lnTo>
                  <a:close/>
                </a:path>
                <a:path w="5487035" h="5374640">
                  <a:moveTo>
                    <a:pt x="5471299" y="233303"/>
                  </a:moveTo>
                  <a:lnTo>
                    <a:pt x="3428968" y="635336"/>
                  </a:lnTo>
                  <a:lnTo>
                    <a:pt x="3421973" y="623769"/>
                  </a:lnTo>
                  <a:lnTo>
                    <a:pt x="5472064" y="220209"/>
                  </a:lnTo>
                  <a:lnTo>
                    <a:pt x="5471299" y="233303"/>
                  </a:lnTo>
                  <a:close/>
                </a:path>
                <a:path w="5487035" h="5374640">
                  <a:moveTo>
                    <a:pt x="5486819" y="230248"/>
                  </a:moveTo>
                  <a:lnTo>
                    <a:pt x="5481520" y="231291"/>
                  </a:lnTo>
                  <a:lnTo>
                    <a:pt x="5478310" y="218979"/>
                  </a:lnTo>
                  <a:lnTo>
                    <a:pt x="5485312" y="217601"/>
                  </a:lnTo>
                  <a:lnTo>
                    <a:pt x="5486819" y="230248"/>
                  </a:lnTo>
                  <a:close/>
                </a:path>
                <a:path w="5487035" h="5374640">
                  <a:moveTo>
                    <a:pt x="3556524" y="623170"/>
                  </a:moveTo>
                  <a:lnTo>
                    <a:pt x="3414009" y="651224"/>
                  </a:lnTo>
                  <a:lnTo>
                    <a:pt x="3413449" y="638391"/>
                  </a:lnTo>
                  <a:lnTo>
                    <a:pt x="3554450" y="610635"/>
                  </a:lnTo>
                  <a:lnTo>
                    <a:pt x="3556524" y="623170"/>
                  </a:lnTo>
                  <a:close/>
                </a:path>
                <a:path w="5487035" h="5374640">
                  <a:moveTo>
                    <a:pt x="4609770" y="415839"/>
                  </a:moveTo>
                  <a:lnTo>
                    <a:pt x="3559552" y="622574"/>
                  </a:lnTo>
                  <a:lnTo>
                    <a:pt x="3555774" y="610374"/>
                  </a:lnTo>
                  <a:lnTo>
                    <a:pt x="4607317" y="403378"/>
                  </a:lnTo>
                  <a:lnTo>
                    <a:pt x="4609770" y="415839"/>
                  </a:lnTo>
                  <a:close/>
                </a:path>
                <a:path w="5487035" h="5374640">
                  <a:moveTo>
                    <a:pt x="5478862" y="244758"/>
                  </a:moveTo>
                  <a:lnTo>
                    <a:pt x="4611094" y="415578"/>
                  </a:lnTo>
                  <a:lnTo>
                    <a:pt x="4608452" y="403154"/>
                  </a:lnTo>
                  <a:lnTo>
                    <a:pt x="5473949" y="232781"/>
                  </a:lnTo>
                  <a:lnTo>
                    <a:pt x="5478862" y="244758"/>
                  </a:lnTo>
                  <a:close/>
                </a:path>
                <a:path w="5487035" h="5374640">
                  <a:moveTo>
                    <a:pt x="4379619" y="474088"/>
                  </a:moveTo>
                  <a:lnTo>
                    <a:pt x="3793095" y="589545"/>
                  </a:lnTo>
                  <a:lnTo>
                    <a:pt x="3791398" y="576935"/>
                  </a:lnTo>
                  <a:lnTo>
                    <a:pt x="4377545" y="461552"/>
                  </a:lnTo>
                  <a:lnTo>
                    <a:pt x="4379619" y="474088"/>
                  </a:lnTo>
                  <a:close/>
                </a:path>
                <a:path w="5487035" h="5374640">
                  <a:moveTo>
                    <a:pt x="4677518" y="415446"/>
                  </a:moveTo>
                  <a:lnTo>
                    <a:pt x="4395517" y="470958"/>
                  </a:lnTo>
                  <a:lnTo>
                    <a:pt x="4394010" y="458311"/>
                  </a:lnTo>
                  <a:lnTo>
                    <a:pt x="4673929" y="403209"/>
                  </a:lnTo>
                  <a:lnTo>
                    <a:pt x="4677518" y="415446"/>
                  </a:lnTo>
                  <a:close/>
                </a:path>
                <a:path w="5487035" h="5374640">
                  <a:moveTo>
                    <a:pt x="5477341" y="258001"/>
                  </a:moveTo>
                  <a:lnTo>
                    <a:pt x="4679032" y="415148"/>
                  </a:lnTo>
                  <a:lnTo>
                    <a:pt x="4677525" y="402501"/>
                  </a:lnTo>
                  <a:lnTo>
                    <a:pt x="5477727" y="244981"/>
                  </a:lnTo>
                  <a:lnTo>
                    <a:pt x="5477341" y="258001"/>
                  </a:lnTo>
                  <a:close/>
                </a:path>
                <a:path w="5487035" h="5374640">
                  <a:moveTo>
                    <a:pt x="3932384" y="575070"/>
                  </a:moveTo>
                  <a:lnTo>
                    <a:pt x="3219811" y="715340"/>
                  </a:lnTo>
                  <a:lnTo>
                    <a:pt x="3212816" y="703773"/>
                  </a:lnTo>
                  <a:lnTo>
                    <a:pt x="3930499" y="562497"/>
                  </a:lnTo>
                  <a:lnTo>
                    <a:pt x="3932384" y="575070"/>
                  </a:lnTo>
                  <a:close/>
                </a:path>
                <a:path w="5487035" h="5374640">
                  <a:moveTo>
                    <a:pt x="4387560" y="485468"/>
                  </a:moveTo>
                  <a:lnTo>
                    <a:pt x="3938062" y="573952"/>
                  </a:lnTo>
                  <a:lnTo>
                    <a:pt x="3934473" y="561715"/>
                  </a:lnTo>
                  <a:lnTo>
                    <a:pt x="4380186" y="473976"/>
                  </a:lnTo>
                  <a:lnTo>
                    <a:pt x="4387560" y="485468"/>
                  </a:lnTo>
                  <a:close/>
                </a:path>
                <a:path w="5487035" h="5374640">
                  <a:moveTo>
                    <a:pt x="5387244" y="288680"/>
                  </a:moveTo>
                  <a:lnTo>
                    <a:pt x="4387560" y="485468"/>
                  </a:lnTo>
                  <a:lnTo>
                    <a:pt x="4387946" y="472449"/>
                  </a:lnTo>
                  <a:lnTo>
                    <a:pt x="5383088" y="276555"/>
                  </a:lnTo>
                  <a:lnTo>
                    <a:pt x="5387244" y="288680"/>
                  </a:lnTo>
                  <a:close/>
                </a:path>
                <a:path w="5487035" h="5374640">
                  <a:moveTo>
                    <a:pt x="5292977" y="333124"/>
                  </a:moveTo>
                  <a:lnTo>
                    <a:pt x="4937163" y="403166"/>
                  </a:lnTo>
                  <a:lnTo>
                    <a:pt x="4832648" y="397853"/>
                  </a:lnTo>
                  <a:lnTo>
                    <a:pt x="5387244" y="288680"/>
                  </a:lnTo>
                  <a:lnTo>
                    <a:pt x="5387820" y="275623"/>
                  </a:lnTo>
                  <a:lnTo>
                    <a:pt x="5483208" y="256846"/>
                  </a:lnTo>
                  <a:lnTo>
                    <a:pt x="5469436" y="285445"/>
                  </a:lnTo>
                  <a:lnTo>
                    <a:pt x="5293553" y="320067"/>
                  </a:lnTo>
                  <a:lnTo>
                    <a:pt x="5292977" y="333124"/>
                  </a:lnTo>
                  <a:close/>
                </a:path>
                <a:path w="5487035" h="5374640">
                  <a:moveTo>
                    <a:pt x="3718131" y="630189"/>
                  </a:moveTo>
                  <a:lnTo>
                    <a:pt x="2995717" y="772396"/>
                  </a:lnTo>
                  <a:lnTo>
                    <a:pt x="2991939" y="760196"/>
                  </a:lnTo>
                  <a:lnTo>
                    <a:pt x="3714921" y="617877"/>
                  </a:lnTo>
                  <a:lnTo>
                    <a:pt x="3718131" y="630189"/>
                  </a:lnTo>
                  <a:close/>
                </a:path>
                <a:path w="5487035" h="5374640">
                  <a:moveTo>
                    <a:pt x="4460418" y="484070"/>
                  </a:moveTo>
                  <a:lnTo>
                    <a:pt x="3723052" y="629220"/>
                  </a:lnTo>
                  <a:lnTo>
                    <a:pt x="3723627" y="616163"/>
                  </a:lnTo>
                  <a:lnTo>
                    <a:pt x="4456641" y="471870"/>
                  </a:lnTo>
                  <a:lnTo>
                    <a:pt x="4460418" y="484070"/>
                  </a:lnTo>
                  <a:close/>
                </a:path>
                <a:path w="5487035" h="5374640">
                  <a:moveTo>
                    <a:pt x="4485780" y="479077"/>
                  </a:moveTo>
                  <a:lnTo>
                    <a:pt x="4465151" y="483138"/>
                  </a:lnTo>
                  <a:lnTo>
                    <a:pt x="4461562" y="470901"/>
                  </a:lnTo>
                  <a:lnTo>
                    <a:pt x="4485409" y="466207"/>
                  </a:lnTo>
                  <a:lnTo>
                    <a:pt x="4485780" y="479077"/>
                  </a:lnTo>
                  <a:close/>
                </a:path>
                <a:path w="5487035" h="5374640">
                  <a:moveTo>
                    <a:pt x="4351555" y="570218"/>
                  </a:moveTo>
                  <a:lnTo>
                    <a:pt x="3611161" y="715965"/>
                  </a:lnTo>
                  <a:lnTo>
                    <a:pt x="3605869" y="704063"/>
                  </a:lnTo>
                  <a:lnTo>
                    <a:pt x="3003068" y="822724"/>
                  </a:lnTo>
                  <a:lnTo>
                    <a:pt x="3000425" y="810301"/>
                  </a:lnTo>
                  <a:lnTo>
                    <a:pt x="3765614" y="659673"/>
                  </a:lnTo>
                  <a:lnTo>
                    <a:pt x="3761268" y="647585"/>
                  </a:lnTo>
                  <a:lnTo>
                    <a:pt x="3934254" y="613533"/>
                  </a:lnTo>
                  <a:lnTo>
                    <a:pt x="3933504" y="600737"/>
                  </a:lnTo>
                  <a:lnTo>
                    <a:pt x="3819001" y="623277"/>
                  </a:lnTo>
                  <a:lnTo>
                    <a:pt x="3815602" y="611002"/>
                  </a:lnTo>
                  <a:lnTo>
                    <a:pt x="4492593" y="477736"/>
                  </a:lnTo>
                  <a:lnTo>
                    <a:pt x="4488248" y="465648"/>
                  </a:lnTo>
                  <a:lnTo>
                    <a:pt x="4577243" y="448129"/>
                  </a:lnTo>
                  <a:lnTo>
                    <a:pt x="4436629" y="514640"/>
                  </a:lnTo>
                  <a:lnTo>
                    <a:pt x="4392083" y="536353"/>
                  </a:lnTo>
                  <a:lnTo>
                    <a:pt x="4351555" y="570218"/>
                  </a:lnTo>
                  <a:close/>
                </a:path>
                <a:path w="5487035" h="5374640">
                  <a:moveTo>
                    <a:pt x="3301113" y="1165309"/>
                  </a:moveTo>
                  <a:lnTo>
                    <a:pt x="2816222" y="1260760"/>
                  </a:lnTo>
                  <a:lnTo>
                    <a:pt x="2819068" y="1247256"/>
                  </a:lnTo>
                  <a:lnTo>
                    <a:pt x="2845004" y="1216263"/>
                  </a:lnTo>
                  <a:lnTo>
                    <a:pt x="2868046" y="1185840"/>
                  </a:lnTo>
                  <a:lnTo>
                    <a:pt x="2885549" y="1143563"/>
                  </a:lnTo>
                  <a:lnTo>
                    <a:pt x="2899769" y="1101933"/>
                  </a:lnTo>
                  <a:lnTo>
                    <a:pt x="2909796" y="1061128"/>
                  </a:lnTo>
                  <a:lnTo>
                    <a:pt x="2916784" y="1007978"/>
                  </a:lnTo>
                  <a:lnTo>
                    <a:pt x="2925835" y="967365"/>
                  </a:lnTo>
                  <a:lnTo>
                    <a:pt x="2932238" y="914329"/>
                  </a:lnTo>
                  <a:lnTo>
                    <a:pt x="2935291" y="900785"/>
                  </a:lnTo>
                  <a:lnTo>
                    <a:pt x="2935856" y="874786"/>
                  </a:lnTo>
                  <a:lnTo>
                    <a:pt x="2941928" y="847703"/>
                  </a:lnTo>
                  <a:lnTo>
                    <a:pt x="2942808" y="834586"/>
                  </a:lnTo>
                  <a:lnTo>
                    <a:pt x="2941359" y="808984"/>
                  </a:lnTo>
                  <a:lnTo>
                    <a:pt x="2942469" y="795822"/>
                  </a:lnTo>
                  <a:lnTo>
                    <a:pt x="2943669" y="782642"/>
                  </a:lnTo>
                  <a:lnTo>
                    <a:pt x="2946879" y="794954"/>
                  </a:lnTo>
                  <a:lnTo>
                    <a:pt x="3251971" y="734897"/>
                  </a:lnTo>
                  <a:lnTo>
                    <a:pt x="3254991" y="747246"/>
                  </a:lnTo>
                  <a:lnTo>
                    <a:pt x="3289437" y="740465"/>
                  </a:lnTo>
                  <a:lnTo>
                    <a:pt x="3297000" y="751920"/>
                  </a:lnTo>
                  <a:lnTo>
                    <a:pt x="2992855" y="811791"/>
                  </a:lnTo>
                  <a:lnTo>
                    <a:pt x="2995119" y="824289"/>
                  </a:lnTo>
                  <a:lnTo>
                    <a:pt x="3317244" y="760879"/>
                  </a:lnTo>
                  <a:lnTo>
                    <a:pt x="3314397" y="774383"/>
                  </a:lnTo>
                  <a:lnTo>
                    <a:pt x="3008171" y="834663"/>
                  </a:lnTo>
                  <a:lnTo>
                    <a:pt x="3006649" y="847907"/>
                  </a:lnTo>
                  <a:lnTo>
                    <a:pt x="3049612" y="839450"/>
                  </a:lnTo>
                  <a:lnTo>
                    <a:pt x="3053768" y="851575"/>
                  </a:lnTo>
                  <a:lnTo>
                    <a:pt x="3639725" y="736230"/>
                  </a:lnTo>
                  <a:lnTo>
                    <a:pt x="3643313" y="748467"/>
                  </a:lnTo>
                  <a:lnTo>
                    <a:pt x="2938310" y="887247"/>
                  </a:lnTo>
                  <a:lnTo>
                    <a:pt x="2941709" y="899521"/>
                  </a:lnTo>
                  <a:lnTo>
                    <a:pt x="3326859" y="823705"/>
                  </a:lnTo>
                  <a:lnTo>
                    <a:pt x="3330447" y="835942"/>
                  </a:lnTo>
                  <a:lnTo>
                    <a:pt x="2952679" y="910306"/>
                  </a:lnTo>
                  <a:lnTo>
                    <a:pt x="2960431" y="921723"/>
                  </a:lnTo>
                  <a:lnTo>
                    <a:pt x="3254167" y="863901"/>
                  </a:lnTo>
                  <a:lnTo>
                    <a:pt x="3252645" y="877145"/>
                  </a:lnTo>
                  <a:lnTo>
                    <a:pt x="2929574" y="940741"/>
                  </a:lnTo>
                  <a:lnTo>
                    <a:pt x="2930324" y="953537"/>
                  </a:lnTo>
                  <a:lnTo>
                    <a:pt x="2927864" y="954022"/>
                  </a:lnTo>
                  <a:lnTo>
                    <a:pt x="2935237" y="965514"/>
                  </a:lnTo>
                  <a:lnTo>
                    <a:pt x="2940158" y="964545"/>
                  </a:lnTo>
                  <a:lnTo>
                    <a:pt x="2947153" y="976112"/>
                  </a:lnTo>
                  <a:lnTo>
                    <a:pt x="3017559" y="962253"/>
                  </a:lnTo>
                  <a:lnTo>
                    <a:pt x="3019444" y="974825"/>
                  </a:lnTo>
                  <a:lnTo>
                    <a:pt x="3829337" y="815398"/>
                  </a:lnTo>
                  <a:lnTo>
                    <a:pt x="3834560" y="826374"/>
                  </a:lnTo>
                  <a:lnTo>
                    <a:pt x="3834779" y="827270"/>
                  </a:lnTo>
                  <a:lnTo>
                    <a:pt x="2956223" y="1000214"/>
                  </a:lnTo>
                  <a:lnTo>
                    <a:pt x="2956215" y="1013159"/>
                  </a:lnTo>
                  <a:lnTo>
                    <a:pt x="2954323" y="1013532"/>
                  </a:lnTo>
                  <a:lnTo>
                    <a:pt x="2966239" y="1024130"/>
                  </a:lnTo>
                  <a:lnTo>
                    <a:pt x="2977973" y="1021820"/>
                  </a:lnTo>
                  <a:lnTo>
                    <a:pt x="2985725" y="1033238"/>
                  </a:lnTo>
                  <a:lnTo>
                    <a:pt x="4121868" y="809588"/>
                  </a:lnTo>
                  <a:lnTo>
                    <a:pt x="4124699" y="821974"/>
                  </a:lnTo>
                  <a:lnTo>
                    <a:pt x="3001994" y="1042979"/>
                  </a:lnTo>
                  <a:lnTo>
                    <a:pt x="3003879" y="1055552"/>
                  </a:lnTo>
                  <a:lnTo>
                    <a:pt x="3596839" y="938827"/>
                  </a:lnTo>
                  <a:lnTo>
                    <a:pt x="3596453" y="951847"/>
                  </a:lnTo>
                  <a:lnTo>
                    <a:pt x="3091690" y="1051210"/>
                  </a:lnTo>
                  <a:lnTo>
                    <a:pt x="3095657" y="1063373"/>
                  </a:lnTo>
                  <a:lnTo>
                    <a:pt x="3097360" y="1063037"/>
                  </a:lnTo>
                  <a:lnTo>
                    <a:pt x="3100760" y="1075312"/>
                  </a:lnTo>
                  <a:lnTo>
                    <a:pt x="3462818" y="1004041"/>
                  </a:lnTo>
                  <a:lnTo>
                    <a:pt x="3465460" y="1016464"/>
                  </a:lnTo>
                  <a:lnTo>
                    <a:pt x="3145418" y="1079465"/>
                  </a:lnTo>
                  <a:lnTo>
                    <a:pt x="3154116" y="1090696"/>
                  </a:lnTo>
                  <a:lnTo>
                    <a:pt x="3100555" y="1101240"/>
                  </a:lnTo>
                  <a:lnTo>
                    <a:pt x="3104522" y="1113402"/>
                  </a:lnTo>
                  <a:lnTo>
                    <a:pt x="3749907" y="986358"/>
                  </a:lnTo>
                  <a:lnTo>
                    <a:pt x="3752928" y="998707"/>
                  </a:lnTo>
                  <a:lnTo>
                    <a:pt x="4118966" y="926653"/>
                  </a:lnTo>
                  <a:lnTo>
                    <a:pt x="4114825" y="953355"/>
                  </a:lnTo>
                  <a:lnTo>
                    <a:pt x="3115288" y="1150114"/>
                  </a:lnTo>
                  <a:lnTo>
                    <a:pt x="3117173" y="1162687"/>
                  </a:lnTo>
                  <a:lnTo>
                    <a:pt x="3929676" y="1002746"/>
                  </a:lnTo>
                  <a:lnTo>
                    <a:pt x="3932508" y="1015132"/>
                  </a:lnTo>
                  <a:lnTo>
                    <a:pt x="3051870" y="1188486"/>
                  </a:lnTo>
                  <a:lnTo>
                    <a:pt x="3054323" y="1200946"/>
                  </a:lnTo>
                  <a:lnTo>
                    <a:pt x="3299418" y="1152700"/>
                  </a:lnTo>
                  <a:lnTo>
                    <a:pt x="3301113" y="1165309"/>
                  </a:lnTo>
                  <a:close/>
                </a:path>
                <a:path w="5487035" h="5374640">
                  <a:moveTo>
                    <a:pt x="3313292" y="722825"/>
                  </a:moveTo>
                  <a:lnTo>
                    <a:pt x="2951042" y="794134"/>
                  </a:lnTo>
                  <a:lnTo>
                    <a:pt x="2951618" y="781077"/>
                  </a:lnTo>
                  <a:lnTo>
                    <a:pt x="3309325" y="710663"/>
                  </a:lnTo>
                  <a:lnTo>
                    <a:pt x="3313292" y="722825"/>
                  </a:lnTo>
                  <a:close/>
                </a:path>
                <a:path w="5487035" h="5374640">
                  <a:moveTo>
                    <a:pt x="3658506" y="654870"/>
                  </a:moveTo>
                  <a:lnTo>
                    <a:pt x="3324458" y="720627"/>
                  </a:lnTo>
                  <a:lnTo>
                    <a:pt x="3318788" y="708800"/>
                  </a:lnTo>
                  <a:lnTo>
                    <a:pt x="3655675" y="642484"/>
                  </a:lnTo>
                  <a:lnTo>
                    <a:pt x="3658506" y="654870"/>
                  </a:lnTo>
                  <a:close/>
                </a:path>
                <a:path w="5487035" h="5374640">
                  <a:moveTo>
                    <a:pt x="3816351" y="623798"/>
                  </a:moveTo>
                  <a:lnTo>
                    <a:pt x="3662291" y="654125"/>
                  </a:lnTo>
                  <a:lnTo>
                    <a:pt x="3657378" y="642148"/>
                  </a:lnTo>
                  <a:lnTo>
                    <a:pt x="3815223" y="611076"/>
                  </a:lnTo>
                  <a:lnTo>
                    <a:pt x="3816351" y="623798"/>
                  </a:lnTo>
                  <a:close/>
                </a:path>
                <a:path w="5487035" h="5374640">
                  <a:moveTo>
                    <a:pt x="5332714" y="338246"/>
                  </a:moveTo>
                  <a:lnTo>
                    <a:pt x="5312464" y="342232"/>
                  </a:lnTo>
                  <a:lnTo>
                    <a:pt x="5313417" y="329101"/>
                  </a:lnTo>
                  <a:lnTo>
                    <a:pt x="5317392" y="328318"/>
                  </a:lnTo>
                  <a:lnTo>
                    <a:pt x="5320049" y="314851"/>
                  </a:lnTo>
                  <a:lnTo>
                    <a:pt x="5327620" y="313361"/>
                  </a:lnTo>
                  <a:lnTo>
                    <a:pt x="5333479" y="325151"/>
                  </a:lnTo>
                  <a:lnTo>
                    <a:pt x="5332714" y="338246"/>
                  </a:lnTo>
                  <a:close/>
                </a:path>
                <a:path w="5487035" h="5374640">
                  <a:moveTo>
                    <a:pt x="5448212" y="315510"/>
                  </a:moveTo>
                  <a:lnTo>
                    <a:pt x="5344070" y="336010"/>
                  </a:lnTo>
                  <a:lnTo>
                    <a:pt x="5341617" y="323549"/>
                  </a:lnTo>
                  <a:lnTo>
                    <a:pt x="5341807" y="323512"/>
                  </a:lnTo>
                  <a:lnTo>
                    <a:pt x="5340110" y="310902"/>
                  </a:lnTo>
                  <a:lnTo>
                    <a:pt x="5469436" y="285445"/>
                  </a:lnTo>
                  <a:lnTo>
                    <a:pt x="5448212" y="315510"/>
                  </a:lnTo>
                  <a:close/>
                </a:path>
                <a:path w="5487035" h="5374640">
                  <a:moveTo>
                    <a:pt x="3496880" y="699630"/>
                  </a:moveTo>
                  <a:lnTo>
                    <a:pt x="3259723" y="746314"/>
                  </a:lnTo>
                  <a:lnTo>
                    <a:pt x="3261623" y="732996"/>
                  </a:lnTo>
                  <a:lnTo>
                    <a:pt x="3492476" y="687553"/>
                  </a:lnTo>
                  <a:lnTo>
                    <a:pt x="3496880" y="699630"/>
                  </a:lnTo>
                  <a:close/>
                </a:path>
                <a:path w="5487035" h="5374640">
                  <a:moveTo>
                    <a:pt x="3677046" y="664164"/>
                  </a:moveTo>
                  <a:lnTo>
                    <a:pt x="3500048" y="699006"/>
                  </a:lnTo>
                  <a:lnTo>
                    <a:pt x="3499644" y="686142"/>
                  </a:lnTo>
                  <a:lnTo>
                    <a:pt x="3675161" y="651591"/>
                  </a:lnTo>
                  <a:lnTo>
                    <a:pt x="3677046" y="664164"/>
                  </a:lnTo>
                  <a:close/>
                </a:path>
                <a:path w="5487035" h="5374640">
                  <a:moveTo>
                    <a:pt x="3715278" y="656638"/>
                  </a:moveTo>
                  <a:lnTo>
                    <a:pt x="3681400" y="663307"/>
                  </a:lnTo>
                  <a:lnTo>
                    <a:pt x="3678000" y="651033"/>
                  </a:lnTo>
                  <a:lnTo>
                    <a:pt x="3713014" y="644140"/>
                  </a:lnTo>
                  <a:lnTo>
                    <a:pt x="3715278" y="656638"/>
                  </a:lnTo>
                  <a:close/>
                </a:path>
                <a:path w="5487035" h="5374640">
                  <a:moveTo>
                    <a:pt x="3917599" y="616811"/>
                  </a:moveTo>
                  <a:lnTo>
                    <a:pt x="3725120" y="654701"/>
                  </a:lnTo>
                  <a:lnTo>
                    <a:pt x="3717935" y="643171"/>
                  </a:lnTo>
                  <a:lnTo>
                    <a:pt x="3923852" y="602637"/>
                  </a:lnTo>
                  <a:lnTo>
                    <a:pt x="3917599" y="616811"/>
                  </a:lnTo>
                  <a:close/>
                </a:path>
                <a:path w="5487035" h="5374640">
                  <a:moveTo>
                    <a:pt x="5418928" y="334218"/>
                  </a:moveTo>
                  <a:lnTo>
                    <a:pt x="5324758" y="352756"/>
                  </a:lnTo>
                  <a:lnTo>
                    <a:pt x="5010029" y="388823"/>
                  </a:lnTo>
                  <a:lnTo>
                    <a:pt x="5296006" y="332528"/>
                  </a:lnTo>
                  <a:lnTo>
                    <a:pt x="5301865" y="344318"/>
                  </a:lnTo>
                  <a:lnTo>
                    <a:pt x="5448212" y="315510"/>
                  </a:lnTo>
                  <a:lnTo>
                    <a:pt x="5418928" y="334218"/>
                  </a:lnTo>
                  <a:close/>
                </a:path>
                <a:path w="5487035" h="5374640">
                  <a:moveTo>
                    <a:pt x="3749905" y="662766"/>
                  </a:moveTo>
                  <a:lnTo>
                    <a:pt x="3306085" y="750132"/>
                  </a:lnTo>
                  <a:lnTo>
                    <a:pt x="3306849" y="737037"/>
                  </a:lnTo>
                  <a:lnTo>
                    <a:pt x="3747452" y="650305"/>
                  </a:lnTo>
                  <a:lnTo>
                    <a:pt x="3749905" y="662766"/>
                  </a:lnTo>
                  <a:close/>
                </a:path>
                <a:path w="5487035" h="5374640">
                  <a:moveTo>
                    <a:pt x="3759368" y="660903"/>
                  </a:moveTo>
                  <a:lnTo>
                    <a:pt x="3751608" y="662430"/>
                  </a:lnTo>
                  <a:lnTo>
                    <a:pt x="3748777" y="650044"/>
                  </a:lnTo>
                  <a:lnTo>
                    <a:pt x="3758808" y="648069"/>
                  </a:lnTo>
                  <a:lnTo>
                    <a:pt x="3759368" y="660903"/>
                  </a:lnTo>
                  <a:close/>
                </a:path>
                <a:path w="5487035" h="5374640">
                  <a:moveTo>
                    <a:pt x="3326131" y="772073"/>
                  </a:moveTo>
                  <a:lnTo>
                    <a:pt x="3321022" y="773079"/>
                  </a:lnTo>
                  <a:lnTo>
                    <a:pt x="3317244" y="760879"/>
                  </a:lnTo>
                  <a:lnTo>
                    <a:pt x="3329924" y="758383"/>
                  </a:lnTo>
                  <a:lnTo>
                    <a:pt x="3326131" y="772073"/>
                  </a:lnTo>
                  <a:close/>
                </a:path>
                <a:path w="5487035" h="5374640">
                  <a:moveTo>
                    <a:pt x="3601319" y="717902"/>
                  </a:moveTo>
                  <a:lnTo>
                    <a:pt x="3337487" y="769837"/>
                  </a:lnTo>
                  <a:lnTo>
                    <a:pt x="3331438" y="758084"/>
                  </a:lnTo>
                  <a:lnTo>
                    <a:pt x="3599434" y="705330"/>
                  </a:lnTo>
                  <a:lnTo>
                    <a:pt x="3601319" y="717902"/>
                  </a:lnTo>
                  <a:close/>
                </a:path>
                <a:path w="5487035" h="5374640">
                  <a:moveTo>
                    <a:pt x="3086707" y="832147"/>
                  </a:moveTo>
                  <a:lnTo>
                    <a:pt x="3017815" y="845709"/>
                  </a:lnTo>
                  <a:lnTo>
                    <a:pt x="3019148" y="832503"/>
                  </a:lnTo>
                  <a:lnTo>
                    <a:pt x="3085579" y="819426"/>
                  </a:lnTo>
                  <a:lnTo>
                    <a:pt x="3086707" y="832147"/>
                  </a:lnTo>
                  <a:close/>
                </a:path>
                <a:path w="5487035" h="5374640">
                  <a:moveTo>
                    <a:pt x="3318364" y="786546"/>
                  </a:moveTo>
                  <a:lnTo>
                    <a:pt x="3096927" y="830136"/>
                  </a:lnTo>
                  <a:lnTo>
                    <a:pt x="3094474" y="817675"/>
                  </a:lnTo>
                  <a:lnTo>
                    <a:pt x="3311748" y="774904"/>
                  </a:lnTo>
                  <a:lnTo>
                    <a:pt x="3318364" y="786546"/>
                  </a:lnTo>
                  <a:close/>
                </a:path>
                <a:path w="5487035" h="5374640">
                  <a:moveTo>
                    <a:pt x="4187900" y="744815"/>
                  </a:moveTo>
                  <a:lnTo>
                    <a:pt x="4061523" y="769692"/>
                  </a:lnTo>
                  <a:lnTo>
                    <a:pt x="4058881" y="757268"/>
                  </a:lnTo>
                  <a:lnTo>
                    <a:pt x="4089541" y="751233"/>
                  </a:lnTo>
                  <a:lnTo>
                    <a:pt x="4091252" y="737952"/>
                  </a:lnTo>
                  <a:lnTo>
                    <a:pt x="4144245" y="727521"/>
                  </a:lnTo>
                  <a:lnTo>
                    <a:pt x="4141036" y="715209"/>
                  </a:lnTo>
                  <a:lnTo>
                    <a:pt x="3409915" y="859130"/>
                  </a:lnTo>
                  <a:lnTo>
                    <a:pt x="3406327" y="846893"/>
                  </a:lnTo>
                  <a:lnTo>
                    <a:pt x="3888378" y="752001"/>
                  </a:lnTo>
                  <a:lnTo>
                    <a:pt x="3884790" y="739763"/>
                  </a:lnTo>
                  <a:lnTo>
                    <a:pt x="4102252" y="696956"/>
                  </a:lnTo>
                  <a:lnTo>
                    <a:pt x="4103395" y="683787"/>
                  </a:lnTo>
                  <a:lnTo>
                    <a:pt x="4105666" y="683340"/>
                  </a:lnTo>
                  <a:lnTo>
                    <a:pt x="4102078" y="671103"/>
                  </a:lnTo>
                  <a:lnTo>
                    <a:pt x="3251532" y="838533"/>
                  </a:lnTo>
                  <a:lnTo>
                    <a:pt x="3247565" y="826370"/>
                  </a:lnTo>
                  <a:lnTo>
                    <a:pt x="3650694" y="747014"/>
                  </a:lnTo>
                  <a:lnTo>
                    <a:pt x="3648241" y="734553"/>
                  </a:lnTo>
                  <a:lnTo>
                    <a:pt x="3648620" y="734479"/>
                  </a:lnTo>
                  <a:lnTo>
                    <a:pt x="3645221" y="722204"/>
                  </a:lnTo>
                  <a:lnTo>
                    <a:pt x="3338994" y="782485"/>
                  </a:lnTo>
                  <a:lnTo>
                    <a:pt x="3340137" y="769316"/>
                  </a:lnTo>
                  <a:lnTo>
                    <a:pt x="4349852" y="570553"/>
                  </a:lnTo>
                  <a:lnTo>
                    <a:pt x="4312807" y="590790"/>
                  </a:lnTo>
                  <a:lnTo>
                    <a:pt x="4279870" y="623161"/>
                  </a:lnTo>
                  <a:lnTo>
                    <a:pt x="4248769" y="655170"/>
                  </a:lnTo>
                  <a:lnTo>
                    <a:pt x="4219685" y="686783"/>
                  </a:lnTo>
                  <a:lnTo>
                    <a:pt x="4195251" y="730424"/>
                  </a:lnTo>
                  <a:lnTo>
                    <a:pt x="4187900" y="744815"/>
                  </a:lnTo>
                  <a:close/>
                </a:path>
                <a:path w="5487035" h="5374640">
                  <a:moveTo>
                    <a:pt x="3091999" y="844049"/>
                  </a:moveTo>
                  <a:lnTo>
                    <a:pt x="3053768" y="851575"/>
                  </a:lnTo>
                  <a:lnTo>
                    <a:pt x="3056425" y="838108"/>
                  </a:lnTo>
                  <a:lnTo>
                    <a:pt x="3087842" y="831924"/>
                  </a:lnTo>
                  <a:lnTo>
                    <a:pt x="3091999" y="844049"/>
                  </a:lnTo>
                  <a:close/>
                </a:path>
                <a:path w="5487035" h="5374640">
                  <a:moveTo>
                    <a:pt x="3114710" y="839579"/>
                  </a:moveTo>
                  <a:lnTo>
                    <a:pt x="3097298" y="843006"/>
                  </a:lnTo>
                  <a:lnTo>
                    <a:pt x="3095602" y="830396"/>
                  </a:lnTo>
                  <a:lnTo>
                    <a:pt x="3112447" y="827080"/>
                  </a:lnTo>
                  <a:lnTo>
                    <a:pt x="3114710" y="839579"/>
                  </a:lnTo>
                  <a:close/>
                </a:path>
                <a:path w="5487035" h="5374640">
                  <a:moveTo>
                    <a:pt x="3640292" y="736118"/>
                  </a:moveTo>
                  <a:lnTo>
                    <a:pt x="3116035" y="839318"/>
                  </a:lnTo>
                  <a:lnTo>
                    <a:pt x="3112447" y="827080"/>
                  </a:lnTo>
                  <a:lnTo>
                    <a:pt x="3639543" y="723322"/>
                  </a:lnTo>
                  <a:lnTo>
                    <a:pt x="3640292" y="736118"/>
                  </a:lnTo>
                  <a:close/>
                </a:path>
                <a:path w="5487035" h="5374640">
                  <a:moveTo>
                    <a:pt x="3055645" y="877093"/>
                  </a:moveTo>
                  <a:lnTo>
                    <a:pt x="2949469" y="897994"/>
                  </a:lnTo>
                  <a:lnTo>
                    <a:pt x="2945691" y="885794"/>
                  </a:lnTo>
                  <a:lnTo>
                    <a:pt x="3052625" y="864744"/>
                  </a:lnTo>
                  <a:lnTo>
                    <a:pt x="3055645" y="877093"/>
                  </a:lnTo>
                  <a:close/>
                </a:path>
                <a:path w="5487035" h="5374640">
                  <a:moveTo>
                    <a:pt x="3246800" y="839464"/>
                  </a:moveTo>
                  <a:lnTo>
                    <a:pt x="3063027" y="875640"/>
                  </a:lnTo>
                  <a:lnTo>
                    <a:pt x="3065494" y="862210"/>
                  </a:lnTo>
                  <a:lnTo>
                    <a:pt x="3243212" y="827227"/>
                  </a:lnTo>
                  <a:lnTo>
                    <a:pt x="3246800" y="839464"/>
                  </a:lnTo>
                  <a:close/>
                </a:path>
                <a:path w="5487035" h="5374640">
                  <a:moveTo>
                    <a:pt x="4085604" y="687289"/>
                  </a:moveTo>
                  <a:lnTo>
                    <a:pt x="3337071" y="834638"/>
                  </a:lnTo>
                  <a:lnTo>
                    <a:pt x="3335186" y="822065"/>
                  </a:lnTo>
                  <a:lnTo>
                    <a:pt x="4090154" y="673450"/>
                  </a:lnTo>
                  <a:lnTo>
                    <a:pt x="4085604" y="687289"/>
                  </a:lnTo>
                  <a:close/>
                </a:path>
                <a:path w="5487035" h="5374640">
                  <a:moveTo>
                    <a:pt x="4088057" y="699750"/>
                  </a:moveTo>
                  <a:lnTo>
                    <a:pt x="2963838" y="921053"/>
                  </a:lnTo>
                  <a:lnTo>
                    <a:pt x="2964603" y="907958"/>
                  </a:lnTo>
                  <a:lnTo>
                    <a:pt x="4084658" y="687475"/>
                  </a:lnTo>
                  <a:lnTo>
                    <a:pt x="4088057" y="699750"/>
                  </a:lnTo>
                  <a:close/>
                </a:path>
                <a:path w="5487035" h="5374640">
                  <a:moveTo>
                    <a:pt x="3397620" y="848606"/>
                  </a:moveTo>
                  <a:lnTo>
                    <a:pt x="3260216" y="875654"/>
                  </a:lnTo>
                  <a:lnTo>
                    <a:pt x="3262494" y="862262"/>
                  </a:lnTo>
                  <a:lnTo>
                    <a:pt x="3399899" y="835214"/>
                  </a:lnTo>
                  <a:lnTo>
                    <a:pt x="3397620" y="848606"/>
                  </a:lnTo>
                  <a:close/>
                </a:path>
                <a:path w="5487035" h="5374640">
                  <a:moveTo>
                    <a:pt x="3874183" y="754795"/>
                  </a:moveTo>
                  <a:lnTo>
                    <a:pt x="3406894" y="846781"/>
                  </a:lnTo>
                  <a:lnTo>
                    <a:pt x="3399899" y="835214"/>
                  </a:lnTo>
                  <a:lnTo>
                    <a:pt x="3876462" y="741403"/>
                  </a:lnTo>
                  <a:lnTo>
                    <a:pt x="3874183" y="754795"/>
                  </a:lnTo>
                  <a:close/>
                </a:path>
                <a:path w="5487035" h="5374640">
                  <a:moveTo>
                    <a:pt x="3391367" y="862781"/>
                  </a:moveTo>
                  <a:lnTo>
                    <a:pt x="2954123" y="948852"/>
                  </a:lnTo>
                  <a:lnTo>
                    <a:pt x="2947122" y="937287"/>
                  </a:lnTo>
                  <a:lnTo>
                    <a:pt x="3393078" y="849501"/>
                  </a:lnTo>
                  <a:lnTo>
                    <a:pt x="3391367" y="862781"/>
                  </a:lnTo>
                  <a:close/>
                </a:path>
                <a:path w="5487035" h="5374640">
                  <a:moveTo>
                    <a:pt x="3396091" y="874795"/>
                  </a:moveTo>
                  <a:lnTo>
                    <a:pt x="2962302" y="960186"/>
                  </a:lnTo>
                  <a:lnTo>
                    <a:pt x="2957891" y="948111"/>
                  </a:lnTo>
                  <a:lnTo>
                    <a:pt x="3389285" y="863191"/>
                  </a:lnTo>
                  <a:lnTo>
                    <a:pt x="3396091" y="874795"/>
                  </a:lnTo>
                  <a:close/>
                </a:path>
                <a:path w="5487035" h="5374640">
                  <a:moveTo>
                    <a:pt x="3413504" y="871367"/>
                  </a:moveTo>
                  <a:lnTo>
                    <a:pt x="3399308" y="874162"/>
                  </a:lnTo>
                  <a:lnTo>
                    <a:pt x="3400073" y="861067"/>
                  </a:lnTo>
                  <a:lnTo>
                    <a:pt x="3407076" y="859689"/>
                  </a:lnTo>
                  <a:lnTo>
                    <a:pt x="3413504" y="871367"/>
                  </a:lnTo>
                  <a:close/>
                </a:path>
                <a:path w="5487035" h="5374640">
                  <a:moveTo>
                    <a:pt x="3462333" y="861755"/>
                  </a:moveTo>
                  <a:lnTo>
                    <a:pt x="3413504" y="871367"/>
                  </a:lnTo>
                  <a:lnTo>
                    <a:pt x="3413511" y="858422"/>
                  </a:lnTo>
                  <a:lnTo>
                    <a:pt x="3458555" y="849555"/>
                  </a:lnTo>
                  <a:lnTo>
                    <a:pt x="3462333" y="861755"/>
                  </a:lnTo>
                  <a:close/>
                </a:path>
                <a:path w="5487035" h="5374640">
                  <a:moveTo>
                    <a:pt x="3940221" y="767683"/>
                  </a:moveTo>
                  <a:lnTo>
                    <a:pt x="3466875" y="860861"/>
                  </a:lnTo>
                  <a:lnTo>
                    <a:pt x="3464801" y="848326"/>
                  </a:lnTo>
                  <a:lnTo>
                    <a:pt x="3939471" y="754887"/>
                  </a:lnTo>
                  <a:lnTo>
                    <a:pt x="3940221" y="767683"/>
                  </a:lnTo>
                  <a:close/>
                </a:path>
                <a:path w="5487035" h="5374640">
                  <a:moveTo>
                    <a:pt x="4135729" y="729197"/>
                  </a:moveTo>
                  <a:lnTo>
                    <a:pt x="3948927" y="765969"/>
                  </a:lnTo>
                  <a:lnTo>
                    <a:pt x="3946852" y="753434"/>
                  </a:lnTo>
                  <a:lnTo>
                    <a:pt x="4135737" y="716252"/>
                  </a:lnTo>
                  <a:lnTo>
                    <a:pt x="4135729" y="729197"/>
                  </a:lnTo>
                  <a:close/>
                </a:path>
                <a:path w="5487035" h="5374640">
                  <a:moveTo>
                    <a:pt x="3079826" y="949995"/>
                  </a:moveTo>
                  <a:lnTo>
                    <a:pt x="2947153" y="976112"/>
                  </a:lnTo>
                  <a:lnTo>
                    <a:pt x="2950946" y="962422"/>
                  </a:lnTo>
                  <a:lnTo>
                    <a:pt x="3078320" y="937348"/>
                  </a:lnTo>
                  <a:lnTo>
                    <a:pt x="3079826" y="949995"/>
                  </a:lnTo>
                  <a:close/>
                </a:path>
                <a:path w="5487035" h="5374640">
                  <a:moveTo>
                    <a:pt x="3489579" y="869335"/>
                  </a:moveTo>
                  <a:lnTo>
                    <a:pt x="3080962" y="949772"/>
                  </a:lnTo>
                  <a:lnTo>
                    <a:pt x="3078320" y="937348"/>
                  </a:lnTo>
                  <a:lnTo>
                    <a:pt x="3495832" y="855161"/>
                  </a:lnTo>
                  <a:lnTo>
                    <a:pt x="3489579" y="869335"/>
                  </a:lnTo>
                  <a:close/>
                </a:path>
                <a:path w="5487035" h="5374640">
                  <a:moveTo>
                    <a:pt x="3798077" y="808608"/>
                  </a:moveTo>
                  <a:lnTo>
                    <a:pt x="3498853" y="867510"/>
                  </a:lnTo>
                  <a:lnTo>
                    <a:pt x="3498671" y="854602"/>
                  </a:lnTo>
                  <a:lnTo>
                    <a:pt x="3795624" y="796147"/>
                  </a:lnTo>
                  <a:lnTo>
                    <a:pt x="3798077" y="808608"/>
                  </a:lnTo>
                  <a:close/>
                </a:path>
                <a:path w="5487035" h="5374640">
                  <a:moveTo>
                    <a:pt x="4022542" y="764422"/>
                  </a:moveTo>
                  <a:lnTo>
                    <a:pt x="3803377" y="807564"/>
                  </a:lnTo>
                  <a:lnTo>
                    <a:pt x="3795624" y="796147"/>
                  </a:lnTo>
                  <a:lnTo>
                    <a:pt x="4020468" y="751886"/>
                  </a:lnTo>
                  <a:lnTo>
                    <a:pt x="4022542" y="764422"/>
                  </a:lnTo>
                  <a:close/>
                </a:path>
                <a:path w="5487035" h="5374640">
                  <a:moveTo>
                    <a:pt x="4088784" y="751382"/>
                  </a:moveTo>
                  <a:lnTo>
                    <a:pt x="4025571" y="763825"/>
                  </a:lnTo>
                  <a:lnTo>
                    <a:pt x="4028228" y="750359"/>
                  </a:lnTo>
                  <a:lnTo>
                    <a:pt x="4086331" y="738921"/>
                  </a:lnTo>
                  <a:lnTo>
                    <a:pt x="4088784" y="751382"/>
                  </a:lnTo>
                  <a:close/>
                </a:path>
                <a:path w="5487035" h="5374640">
                  <a:moveTo>
                    <a:pt x="3828376" y="815587"/>
                  </a:moveTo>
                  <a:lnTo>
                    <a:pt x="3020201" y="974676"/>
                  </a:lnTo>
                  <a:lnTo>
                    <a:pt x="3017559" y="962253"/>
                  </a:lnTo>
                  <a:lnTo>
                    <a:pt x="3827268" y="802861"/>
                  </a:lnTo>
                  <a:lnTo>
                    <a:pt x="3828376" y="815587"/>
                  </a:lnTo>
                  <a:close/>
                </a:path>
                <a:path w="5487035" h="5374640">
                  <a:moveTo>
                    <a:pt x="3862797" y="808811"/>
                  </a:moveTo>
                  <a:lnTo>
                    <a:pt x="3835922" y="814102"/>
                  </a:lnTo>
                  <a:lnTo>
                    <a:pt x="3831009" y="802125"/>
                  </a:lnTo>
                  <a:lnTo>
                    <a:pt x="3863184" y="795791"/>
                  </a:lnTo>
                  <a:lnTo>
                    <a:pt x="3862797" y="808811"/>
                  </a:lnTo>
                  <a:close/>
                </a:path>
                <a:path w="5487035" h="5374640">
                  <a:moveTo>
                    <a:pt x="4118966" y="926653"/>
                  </a:moveTo>
                  <a:lnTo>
                    <a:pt x="3955438" y="958843"/>
                  </a:lnTo>
                  <a:lnTo>
                    <a:pt x="3952229" y="946531"/>
                  </a:lnTo>
                  <a:lnTo>
                    <a:pt x="3805550" y="975405"/>
                  </a:lnTo>
                  <a:lnTo>
                    <a:pt x="3799691" y="963615"/>
                  </a:lnTo>
                  <a:lnTo>
                    <a:pt x="4108188" y="902887"/>
                  </a:lnTo>
                  <a:lnTo>
                    <a:pt x="4106303" y="890314"/>
                  </a:lnTo>
                  <a:lnTo>
                    <a:pt x="3474167" y="1014750"/>
                  </a:lnTo>
                  <a:lnTo>
                    <a:pt x="3472282" y="1002178"/>
                  </a:lnTo>
                  <a:lnTo>
                    <a:pt x="3696368" y="958066"/>
                  </a:lnTo>
                  <a:lnTo>
                    <a:pt x="3694672" y="945456"/>
                  </a:lnTo>
                  <a:lnTo>
                    <a:pt x="4069412" y="871689"/>
                  </a:lnTo>
                  <a:lnTo>
                    <a:pt x="4065634" y="859489"/>
                  </a:lnTo>
                  <a:lnTo>
                    <a:pt x="3646229" y="942049"/>
                  </a:lnTo>
                  <a:lnTo>
                    <a:pt x="3643019" y="929737"/>
                  </a:lnTo>
                  <a:lnTo>
                    <a:pt x="3888682" y="881378"/>
                  </a:lnTo>
                  <a:lnTo>
                    <a:pt x="3890960" y="867986"/>
                  </a:lnTo>
                  <a:lnTo>
                    <a:pt x="4127349" y="821453"/>
                  </a:lnTo>
                  <a:lnTo>
                    <a:pt x="4125274" y="808917"/>
                  </a:lnTo>
                  <a:lnTo>
                    <a:pt x="3658932" y="900717"/>
                  </a:lnTo>
                  <a:lnTo>
                    <a:pt x="3655343" y="888480"/>
                  </a:lnTo>
                  <a:lnTo>
                    <a:pt x="3806564" y="858712"/>
                  </a:lnTo>
                  <a:lnTo>
                    <a:pt x="3810546" y="844984"/>
                  </a:lnTo>
                  <a:lnTo>
                    <a:pt x="4030847" y="801618"/>
                  </a:lnTo>
                  <a:lnTo>
                    <a:pt x="4028584" y="789120"/>
                  </a:lnTo>
                  <a:lnTo>
                    <a:pt x="3884744" y="817435"/>
                  </a:lnTo>
                  <a:lnTo>
                    <a:pt x="3880967" y="805234"/>
                  </a:lnTo>
                  <a:lnTo>
                    <a:pt x="3875107" y="793444"/>
                  </a:lnTo>
                  <a:lnTo>
                    <a:pt x="4049986" y="759019"/>
                  </a:lnTo>
                  <a:lnTo>
                    <a:pt x="4052439" y="771480"/>
                  </a:lnTo>
                  <a:lnTo>
                    <a:pt x="4187900" y="744815"/>
                  </a:lnTo>
                  <a:lnTo>
                    <a:pt x="4173196" y="773597"/>
                  </a:lnTo>
                  <a:lnTo>
                    <a:pt x="4153700" y="816266"/>
                  </a:lnTo>
                  <a:lnTo>
                    <a:pt x="4136943" y="858395"/>
                  </a:lnTo>
                  <a:lnTo>
                    <a:pt x="4123107" y="899950"/>
                  </a:lnTo>
                  <a:lnTo>
                    <a:pt x="4118966" y="926653"/>
                  </a:lnTo>
                  <a:close/>
                </a:path>
                <a:path w="5487035" h="5374640">
                  <a:moveTo>
                    <a:pt x="3884744" y="817435"/>
                  </a:moveTo>
                  <a:lnTo>
                    <a:pt x="3834969" y="827233"/>
                  </a:lnTo>
                  <a:lnTo>
                    <a:pt x="3834560" y="826374"/>
                  </a:lnTo>
                  <a:lnTo>
                    <a:pt x="3831758" y="814921"/>
                  </a:lnTo>
                  <a:lnTo>
                    <a:pt x="3874342" y="806539"/>
                  </a:lnTo>
                  <a:lnTo>
                    <a:pt x="3884744" y="817435"/>
                  </a:lnTo>
                  <a:close/>
                </a:path>
                <a:path w="5487035" h="5374640">
                  <a:moveTo>
                    <a:pt x="3834969" y="827233"/>
                  </a:moveTo>
                  <a:lnTo>
                    <a:pt x="3834779" y="827270"/>
                  </a:lnTo>
                  <a:lnTo>
                    <a:pt x="3834560" y="826374"/>
                  </a:lnTo>
                  <a:lnTo>
                    <a:pt x="3834969" y="827233"/>
                  </a:lnTo>
                  <a:close/>
                </a:path>
                <a:path w="5487035" h="5374640">
                  <a:moveTo>
                    <a:pt x="2966057" y="1011222"/>
                  </a:moveTo>
                  <a:lnTo>
                    <a:pt x="2956223" y="1000214"/>
                  </a:lnTo>
                  <a:lnTo>
                    <a:pt x="2971742" y="997159"/>
                  </a:lnTo>
                  <a:lnTo>
                    <a:pt x="2966057" y="1011222"/>
                  </a:lnTo>
                  <a:close/>
                </a:path>
                <a:path w="5487035" h="5374640">
                  <a:moveTo>
                    <a:pt x="3586830" y="901966"/>
                  </a:moveTo>
                  <a:lnTo>
                    <a:pt x="2977027" y="1022006"/>
                  </a:lnTo>
                  <a:lnTo>
                    <a:pt x="2971742" y="997159"/>
                  </a:lnTo>
                  <a:lnTo>
                    <a:pt x="4026880" y="789455"/>
                  </a:lnTo>
                  <a:lnTo>
                    <a:pt x="4030658" y="801655"/>
                  </a:lnTo>
                  <a:lnTo>
                    <a:pt x="3584756" y="889431"/>
                  </a:lnTo>
                  <a:lnTo>
                    <a:pt x="3586830" y="901966"/>
                  </a:lnTo>
                  <a:close/>
                </a:path>
                <a:path w="5487035" h="5374640">
                  <a:moveTo>
                    <a:pt x="3803346" y="859345"/>
                  </a:moveTo>
                  <a:lnTo>
                    <a:pt x="3590805" y="901184"/>
                  </a:lnTo>
                  <a:lnTo>
                    <a:pt x="3589109" y="888574"/>
                  </a:lnTo>
                  <a:lnTo>
                    <a:pt x="3800893" y="846884"/>
                  </a:lnTo>
                  <a:lnTo>
                    <a:pt x="3803346" y="859345"/>
                  </a:lnTo>
                  <a:close/>
                </a:path>
                <a:path w="5487035" h="5374640">
                  <a:moveTo>
                    <a:pt x="3655336" y="901425"/>
                  </a:moveTo>
                  <a:lnTo>
                    <a:pt x="2992728" y="1031859"/>
                  </a:lnTo>
                  <a:lnTo>
                    <a:pt x="2998981" y="1017685"/>
                  </a:lnTo>
                  <a:lnTo>
                    <a:pt x="3654775" y="888591"/>
                  </a:lnTo>
                  <a:lnTo>
                    <a:pt x="3655336" y="901425"/>
                  </a:lnTo>
                  <a:close/>
                </a:path>
                <a:path w="5487035" h="5374640">
                  <a:moveTo>
                    <a:pt x="3263737" y="1004399"/>
                  </a:moveTo>
                  <a:lnTo>
                    <a:pt x="3016939" y="1052981"/>
                  </a:lnTo>
                  <a:lnTo>
                    <a:pt x="3013918" y="1040632"/>
                  </a:lnTo>
                  <a:lnTo>
                    <a:pt x="3264501" y="991304"/>
                  </a:lnTo>
                  <a:lnTo>
                    <a:pt x="3263737" y="1004399"/>
                  </a:lnTo>
                  <a:close/>
                </a:path>
                <a:path w="5487035" h="5374640">
                  <a:moveTo>
                    <a:pt x="3879786" y="883129"/>
                  </a:moveTo>
                  <a:lnTo>
                    <a:pt x="3279635" y="1001269"/>
                  </a:lnTo>
                  <a:lnTo>
                    <a:pt x="3272450" y="989740"/>
                  </a:lnTo>
                  <a:lnTo>
                    <a:pt x="3880930" y="869960"/>
                  </a:lnTo>
                  <a:lnTo>
                    <a:pt x="3879786" y="883129"/>
                  </a:lnTo>
                  <a:close/>
                </a:path>
                <a:path w="5487035" h="5374640">
                  <a:moveTo>
                    <a:pt x="3639794" y="943315"/>
                  </a:moveTo>
                  <a:lnTo>
                    <a:pt x="3601374" y="950879"/>
                  </a:lnTo>
                  <a:lnTo>
                    <a:pt x="3596839" y="938827"/>
                  </a:lnTo>
                  <a:lnTo>
                    <a:pt x="3638666" y="930594"/>
                  </a:lnTo>
                  <a:lnTo>
                    <a:pt x="3639794" y="943315"/>
                  </a:lnTo>
                  <a:close/>
                </a:path>
                <a:path w="5487035" h="5374640">
                  <a:moveTo>
                    <a:pt x="3594363" y="965202"/>
                  </a:moveTo>
                  <a:lnTo>
                    <a:pt x="3102849" y="1061957"/>
                  </a:lnTo>
                  <a:lnTo>
                    <a:pt x="3096800" y="1050204"/>
                  </a:lnTo>
                  <a:lnTo>
                    <a:pt x="3590585" y="953002"/>
                  </a:lnTo>
                  <a:lnTo>
                    <a:pt x="3594363" y="965202"/>
                  </a:lnTo>
                  <a:close/>
                </a:path>
                <a:path w="5487035" h="5374640">
                  <a:moveTo>
                    <a:pt x="3718330" y="940799"/>
                  </a:moveTo>
                  <a:lnTo>
                    <a:pt x="3603826" y="963339"/>
                  </a:lnTo>
                  <a:lnTo>
                    <a:pt x="3603645" y="950431"/>
                  </a:lnTo>
                  <a:lnTo>
                    <a:pt x="3715877" y="928338"/>
                  </a:lnTo>
                  <a:lnTo>
                    <a:pt x="3718330" y="940799"/>
                  </a:lnTo>
                  <a:close/>
                </a:path>
                <a:path w="5487035" h="5374640">
                  <a:moveTo>
                    <a:pt x="3809555" y="922842"/>
                  </a:moveTo>
                  <a:lnTo>
                    <a:pt x="3724386" y="939607"/>
                  </a:lnTo>
                  <a:lnTo>
                    <a:pt x="3717391" y="928040"/>
                  </a:lnTo>
                  <a:lnTo>
                    <a:pt x="3806913" y="910418"/>
                  </a:lnTo>
                  <a:lnTo>
                    <a:pt x="3809555" y="922842"/>
                  </a:lnTo>
                  <a:close/>
                </a:path>
                <a:path w="5487035" h="5374640">
                  <a:moveTo>
                    <a:pt x="4057299" y="874073"/>
                  </a:moveTo>
                  <a:lnTo>
                    <a:pt x="3818072" y="921165"/>
                  </a:lnTo>
                  <a:lnTo>
                    <a:pt x="3813916" y="909040"/>
                  </a:lnTo>
                  <a:lnTo>
                    <a:pt x="4059389" y="860718"/>
                  </a:lnTo>
                  <a:lnTo>
                    <a:pt x="4057299" y="874073"/>
                  </a:lnTo>
                  <a:close/>
                </a:path>
                <a:path w="5487035" h="5374640">
                  <a:moveTo>
                    <a:pt x="3129716" y="1069612"/>
                  </a:moveTo>
                  <a:lnTo>
                    <a:pt x="3100760" y="1075312"/>
                  </a:lnTo>
                  <a:lnTo>
                    <a:pt x="3100578" y="1062404"/>
                  </a:lnTo>
                  <a:lnTo>
                    <a:pt x="3128021" y="1057002"/>
                  </a:lnTo>
                  <a:lnTo>
                    <a:pt x="3129716" y="1069612"/>
                  </a:lnTo>
                  <a:close/>
                </a:path>
                <a:path w="5487035" h="5374640">
                  <a:moveTo>
                    <a:pt x="3693529" y="958625"/>
                  </a:moveTo>
                  <a:lnTo>
                    <a:pt x="3133502" y="1068866"/>
                  </a:lnTo>
                  <a:lnTo>
                    <a:pt x="3130292" y="1056555"/>
                  </a:lnTo>
                  <a:lnTo>
                    <a:pt x="3686534" y="947058"/>
                  </a:lnTo>
                  <a:lnTo>
                    <a:pt x="3693529" y="958625"/>
                  </a:lnTo>
                  <a:close/>
                </a:path>
                <a:path w="5487035" h="5374640">
                  <a:moveTo>
                    <a:pt x="4023399" y="919578"/>
                  </a:moveTo>
                  <a:lnTo>
                    <a:pt x="3154116" y="1090696"/>
                  </a:lnTo>
                  <a:lnTo>
                    <a:pt x="3150339" y="1078496"/>
                  </a:lnTo>
                  <a:lnTo>
                    <a:pt x="4027570" y="905813"/>
                  </a:lnTo>
                  <a:lnTo>
                    <a:pt x="4023399" y="919578"/>
                  </a:lnTo>
                  <a:close/>
                </a:path>
                <a:path w="5487035" h="5374640">
                  <a:moveTo>
                    <a:pt x="4085855" y="907283"/>
                  </a:moveTo>
                  <a:lnTo>
                    <a:pt x="4030023" y="918274"/>
                  </a:lnTo>
                  <a:lnTo>
                    <a:pt x="4027570" y="905813"/>
                  </a:lnTo>
                  <a:lnTo>
                    <a:pt x="4083024" y="894897"/>
                  </a:lnTo>
                  <a:lnTo>
                    <a:pt x="4085855" y="907283"/>
                  </a:lnTo>
                  <a:close/>
                </a:path>
                <a:path w="5487035" h="5374640">
                  <a:moveTo>
                    <a:pt x="3799115" y="976672"/>
                  </a:moveTo>
                  <a:lnTo>
                    <a:pt x="3104522" y="1113402"/>
                  </a:lnTo>
                  <a:lnTo>
                    <a:pt x="3106044" y="1100159"/>
                  </a:lnTo>
                  <a:lnTo>
                    <a:pt x="3797798" y="963987"/>
                  </a:lnTo>
                  <a:lnTo>
                    <a:pt x="3799115" y="976672"/>
                  </a:lnTo>
                  <a:close/>
                </a:path>
                <a:path w="5487035" h="5374640">
                  <a:moveTo>
                    <a:pt x="3948247" y="960259"/>
                  </a:moveTo>
                  <a:lnTo>
                    <a:pt x="3757849" y="997739"/>
                  </a:lnTo>
                  <a:lnTo>
                    <a:pt x="3753692" y="985613"/>
                  </a:lnTo>
                  <a:lnTo>
                    <a:pt x="3947687" y="947425"/>
                  </a:lnTo>
                  <a:lnTo>
                    <a:pt x="3948247" y="960259"/>
                  </a:lnTo>
                  <a:close/>
                </a:path>
                <a:path w="5487035" h="5374640">
                  <a:moveTo>
                    <a:pt x="3200070" y="1146369"/>
                  </a:moveTo>
                  <a:lnTo>
                    <a:pt x="3128339" y="1160489"/>
                  </a:lnTo>
                  <a:lnTo>
                    <a:pt x="3123237" y="1148550"/>
                  </a:lnTo>
                  <a:lnTo>
                    <a:pt x="3196670" y="1134094"/>
                  </a:lnTo>
                  <a:lnTo>
                    <a:pt x="3200070" y="1146369"/>
                  </a:lnTo>
                  <a:close/>
                </a:path>
                <a:path w="5487035" h="5374640">
                  <a:moveTo>
                    <a:pt x="3285427" y="1129566"/>
                  </a:moveTo>
                  <a:lnTo>
                    <a:pt x="3206505" y="1145102"/>
                  </a:lnTo>
                  <a:lnTo>
                    <a:pt x="3206512" y="1132157"/>
                  </a:lnTo>
                  <a:lnTo>
                    <a:pt x="3285056" y="1116695"/>
                  </a:lnTo>
                  <a:lnTo>
                    <a:pt x="3285427" y="1129566"/>
                  </a:lnTo>
                  <a:close/>
                </a:path>
                <a:path w="5487035" h="5374640">
                  <a:moveTo>
                    <a:pt x="4107772" y="967687"/>
                  </a:moveTo>
                  <a:lnTo>
                    <a:pt x="3291105" y="1128448"/>
                  </a:lnTo>
                  <a:lnTo>
                    <a:pt x="3287517" y="1116211"/>
                  </a:lnTo>
                  <a:lnTo>
                    <a:pt x="4105130" y="955264"/>
                  </a:lnTo>
                  <a:lnTo>
                    <a:pt x="4107772" y="967687"/>
                  </a:lnTo>
                  <a:close/>
                </a:path>
                <a:path w="5487035" h="5374640">
                  <a:moveTo>
                    <a:pt x="4108469" y="1071100"/>
                  </a:moveTo>
                  <a:lnTo>
                    <a:pt x="3141339" y="1261480"/>
                  </a:lnTo>
                  <a:lnTo>
                    <a:pt x="3142292" y="1248348"/>
                  </a:lnTo>
                  <a:lnTo>
                    <a:pt x="3416534" y="1194364"/>
                  </a:lnTo>
                  <a:lnTo>
                    <a:pt x="3411242" y="1182462"/>
                  </a:lnTo>
                  <a:lnTo>
                    <a:pt x="4090504" y="1048749"/>
                  </a:lnTo>
                  <a:lnTo>
                    <a:pt x="4088430" y="1036214"/>
                  </a:lnTo>
                  <a:lnTo>
                    <a:pt x="4089376" y="1036027"/>
                  </a:lnTo>
                  <a:lnTo>
                    <a:pt x="4087491" y="1023455"/>
                  </a:lnTo>
                  <a:lnTo>
                    <a:pt x="3639696" y="1111603"/>
                  </a:lnTo>
                  <a:lnTo>
                    <a:pt x="3641407" y="1098323"/>
                  </a:lnTo>
                  <a:lnTo>
                    <a:pt x="3969021" y="1033832"/>
                  </a:lnTo>
                  <a:lnTo>
                    <a:pt x="3967325" y="1021222"/>
                  </a:lnTo>
                  <a:lnTo>
                    <a:pt x="3939882" y="1026624"/>
                  </a:lnTo>
                  <a:lnTo>
                    <a:pt x="3938375" y="1013977"/>
                  </a:lnTo>
                  <a:lnTo>
                    <a:pt x="3940078" y="1013642"/>
                  </a:lnTo>
                  <a:lnTo>
                    <a:pt x="3935354" y="1001628"/>
                  </a:lnTo>
                  <a:lnTo>
                    <a:pt x="4110990" y="967054"/>
                  </a:lnTo>
                  <a:lnTo>
                    <a:pt x="4109672" y="954370"/>
                  </a:lnTo>
                  <a:lnTo>
                    <a:pt x="4114825" y="953355"/>
                  </a:lnTo>
                  <a:lnTo>
                    <a:pt x="4109825" y="1006115"/>
                  </a:lnTo>
                  <a:lnTo>
                    <a:pt x="4108287" y="1058192"/>
                  </a:lnTo>
                  <a:lnTo>
                    <a:pt x="4108469" y="1071100"/>
                  </a:lnTo>
                  <a:close/>
                </a:path>
                <a:path w="5487035" h="5374640">
                  <a:moveTo>
                    <a:pt x="3922659" y="1030014"/>
                  </a:moveTo>
                  <a:lnTo>
                    <a:pt x="3057351" y="1200350"/>
                  </a:lnTo>
                  <a:lnTo>
                    <a:pt x="3054519" y="1187964"/>
                  </a:lnTo>
                  <a:lnTo>
                    <a:pt x="3918313" y="1017926"/>
                  </a:lnTo>
                  <a:lnTo>
                    <a:pt x="3922659" y="1030014"/>
                  </a:lnTo>
                  <a:close/>
                </a:path>
                <a:path w="5487035" h="5374640">
                  <a:moveTo>
                    <a:pt x="3933068" y="1027965"/>
                  </a:moveTo>
                  <a:lnTo>
                    <a:pt x="3927390" y="1029083"/>
                  </a:lnTo>
                  <a:lnTo>
                    <a:pt x="3925127" y="1016585"/>
                  </a:lnTo>
                  <a:lnTo>
                    <a:pt x="3931372" y="1015355"/>
                  </a:lnTo>
                  <a:lnTo>
                    <a:pt x="3933068" y="1027965"/>
                  </a:lnTo>
                  <a:close/>
                </a:path>
                <a:path w="5487035" h="5374640">
                  <a:moveTo>
                    <a:pt x="3385524" y="1148693"/>
                  </a:moveTo>
                  <a:lnTo>
                    <a:pt x="3313605" y="1162850"/>
                  </a:lnTo>
                  <a:lnTo>
                    <a:pt x="3310395" y="1150539"/>
                  </a:lnTo>
                  <a:lnTo>
                    <a:pt x="3383639" y="1136120"/>
                  </a:lnTo>
                  <a:lnTo>
                    <a:pt x="3385524" y="1148693"/>
                  </a:lnTo>
                  <a:close/>
                </a:path>
                <a:path w="5487035" h="5374640">
                  <a:moveTo>
                    <a:pt x="3961260" y="1035359"/>
                  </a:moveTo>
                  <a:lnTo>
                    <a:pt x="3389310" y="1147948"/>
                  </a:lnTo>
                  <a:lnTo>
                    <a:pt x="3389128" y="1135040"/>
                  </a:lnTo>
                  <a:lnTo>
                    <a:pt x="3957861" y="1023085"/>
                  </a:lnTo>
                  <a:lnTo>
                    <a:pt x="3961260" y="1035359"/>
                  </a:lnTo>
                  <a:close/>
                </a:path>
                <a:path w="5487035" h="5374640">
                  <a:moveTo>
                    <a:pt x="3272134" y="1209845"/>
                  </a:moveTo>
                  <a:lnTo>
                    <a:pt x="2772997" y="1308100"/>
                  </a:lnTo>
                  <a:lnTo>
                    <a:pt x="2784009" y="1292989"/>
                  </a:lnTo>
                  <a:lnTo>
                    <a:pt x="2794701" y="1277941"/>
                  </a:lnTo>
                  <a:lnTo>
                    <a:pt x="2805055" y="1262958"/>
                  </a:lnTo>
                  <a:lnTo>
                    <a:pt x="2805994" y="1275717"/>
                  </a:lnTo>
                  <a:lnTo>
                    <a:pt x="2965354" y="1244347"/>
                  </a:lnTo>
                  <a:lnTo>
                    <a:pt x="2971214" y="1256138"/>
                  </a:lnTo>
                  <a:lnTo>
                    <a:pt x="3268735" y="1197571"/>
                  </a:lnTo>
                  <a:lnTo>
                    <a:pt x="3272134" y="1209845"/>
                  </a:lnTo>
                  <a:close/>
                </a:path>
                <a:path w="5487035" h="5374640">
                  <a:moveTo>
                    <a:pt x="3125092" y="1212903"/>
                  </a:moveTo>
                  <a:lnTo>
                    <a:pt x="2812618" y="1274413"/>
                  </a:lnTo>
                  <a:lnTo>
                    <a:pt x="2807516" y="1262474"/>
                  </a:lnTo>
                  <a:lnTo>
                    <a:pt x="3124342" y="1200107"/>
                  </a:lnTo>
                  <a:lnTo>
                    <a:pt x="3125092" y="1212903"/>
                  </a:lnTo>
                  <a:close/>
                </a:path>
                <a:path w="5487035" h="5374640">
                  <a:moveTo>
                    <a:pt x="3382670" y="1175142"/>
                  </a:moveTo>
                  <a:lnTo>
                    <a:pt x="3130573" y="1224768"/>
                  </a:lnTo>
                  <a:lnTo>
                    <a:pt x="3129634" y="1212009"/>
                  </a:lnTo>
                  <a:lnTo>
                    <a:pt x="3129074" y="1199175"/>
                  </a:lnTo>
                  <a:lnTo>
                    <a:pt x="3628916" y="1100781"/>
                  </a:lnTo>
                  <a:lnTo>
                    <a:pt x="3631936" y="1113131"/>
                  </a:lnTo>
                  <a:lnTo>
                    <a:pt x="3380217" y="1162682"/>
                  </a:lnTo>
                  <a:lnTo>
                    <a:pt x="3382670" y="1175142"/>
                  </a:lnTo>
                  <a:close/>
                </a:path>
                <a:path w="5487035" h="5374640">
                  <a:moveTo>
                    <a:pt x="3064331" y="1237807"/>
                  </a:moveTo>
                  <a:lnTo>
                    <a:pt x="2971214" y="1256138"/>
                  </a:lnTo>
                  <a:lnTo>
                    <a:pt x="2968761" y="1243677"/>
                  </a:lnTo>
                  <a:lnTo>
                    <a:pt x="3060932" y="1225533"/>
                  </a:lnTo>
                  <a:lnTo>
                    <a:pt x="3064331" y="1237807"/>
                  </a:lnTo>
                  <a:close/>
                </a:path>
                <a:path w="5487035" h="5374640">
                  <a:moveTo>
                    <a:pt x="3117703" y="1227301"/>
                  </a:moveTo>
                  <a:lnTo>
                    <a:pt x="3073605" y="1235982"/>
                  </a:lnTo>
                  <a:lnTo>
                    <a:pt x="3070395" y="1223670"/>
                  </a:lnTo>
                  <a:lnTo>
                    <a:pt x="3118089" y="1214281"/>
                  </a:lnTo>
                  <a:lnTo>
                    <a:pt x="3117703" y="1227301"/>
                  </a:lnTo>
                  <a:close/>
                </a:path>
                <a:path w="5487035" h="5374640">
                  <a:moveTo>
                    <a:pt x="4061332" y="1041548"/>
                  </a:moveTo>
                  <a:lnTo>
                    <a:pt x="3387402" y="1174211"/>
                  </a:lnTo>
                  <a:lnTo>
                    <a:pt x="3383813" y="1161974"/>
                  </a:lnTo>
                  <a:lnTo>
                    <a:pt x="4062106" y="1028452"/>
                  </a:lnTo>
                  <a:lnTo>
                    <a:pt x="4061332" y="1041548"/>
                  </a:lnTo>
                  <a:close/>
                </a:path>
                <a:path w="5487035" h="5374640">
                  <a:moveTo>
                    <a:pt x="4076144" y="1051576"/>
                  </a:moveTo>
                  <a:lnTo>
                    <a:pt x="3272512" y="1209771"/>
                  </a:lnTo>
                  <a:lnTo>
                    <a:pt x="3271385" y="1197049"/>
                  </a:lnTo>
                  <a:lnTo>
                    <a:pt x="4067797" y="1040275"/>
                  </a:lnTo>
                  <a:lnTo>
                    <a:pt x="4076144" y="1051576"/>
                  </a:lnTo>
                  <a:close/>
                </a:path>
                <a:path w="5487035" h="5374640">
                  <a:moveTo>
                    <a:pt x="3408206" y="1196003"/>
                  </a:moveTo>
                  <a:lnTo>
                    <a:pt x="2720984" y="1331283"/>
                  </a:lnTo>
                  <a:lnTo>
                    <a:pt x="2759231" y="1310810"/>
                  </a:lnTo>
                  <a:lnTo>
                    <a:pt x="3408781" y="1182946"/>
                  </a:lnTo>
                  <a:lnTo>
                    <a:pt x="3408206" y="1196003"/>
                  </a:lnTo>
                  <a:close/>
                </a:path>
                <a:path w="5487035" h="5374640">
                  <a:moveTo>
                    <a:pt x="2692976" y="1349740"/>
                  </a:moveTo>
                  <a:lnTo>
                    <a:pt x="2601940" y="1367660"/>
                  </a:lnTo>
                  <a:lnTo>
                    <a:pt x="2639867" y="1347251"/>
                  </a:lnTo>
                  <a:lnTo>
                    <a:pt x="2690523" y="1337279"/>
                  </a:lnTo>
                  <a:lnTo>
                    <a:pt x="2692976" y="1349740"/>
                  </a:lnTo>
                  <a:close/>
                </a:path>
                <a:path w="5487035" h="5374640">
                  <a:moveTo>
                    <a:pt x="3050958" y="1292215"/>
                  </a:moveTo>
                  <a:lnTo>
                    <a:pt x="2717762" y="1357805"/>
                  </a:lnTo>
                  <a:lnTo>
                    <a:pt x="2715309" y="1345344"/>
                  </a:lnTo>
                  <a:lnTo>
                    <a:pt x="2715506" y="1332361"/>
                  </a:lnTo>
                  <a:lnTo>
                    <a:pt x="3044254" y="1267647"/>
                  </a:lnTo>
                  <a:lnTo>
                    <a:pt x="3046506" y="1280147"/>
                  </a:lnTo>
                  <a:lnTo>
                    <a:pt x="3050958" y="1292215"/>
                  </a:lnTo>
                  <a:close/>
                </a:path>
                <a:path w="5487035" h="5374640">
                  <a:moveTo>
                    <a:pt x="3137553" y="1262225"/>
                  </a:moveTo>
                  <a:lnTo>
                    <a:pt x="3062795" y="1276941"/>
                  </a:lnTo>
                  <a:lnTo>
                    <a:pt x="3053150" y="1265896"/>
                  </a:lnTo>
                  <a:lnTo>
                    <a:pt x="3134154" y="1249950"/>
                  </a:lnTo>
                  <a:lnTo>
                    <a:pt x="3137553" y="1262225"/>
                  </a:lnTo>
                  <a:close/>
                </a:path>
                <a:path w="5487035" h="5374640">
                  <a:moveTo>
                    <a:pt x="2157048" y="1468181"/>
                  </a:moveTo>
                  <a:lnTo>
                    <a:pt x="1808746" y="1536744"/>
                  </a:lnTo>
                  <a:lnTo>
                    <a:pt x="1856325" y="1514435"/>
                  </a:lnTo>
                  <a:lnTo>
                    <a:pt x="2105032" y="1465477"/>
                  </a:lnTo>
                  <a:lnTo>
                    <a:pt x="2157048" y="1468181"/>
                  </a:lnTo>
                  <a:close/>
                </a:path>
                <a:path w="5487035" h="5374640">
                  <a:moveTo>
                    <a:pt x="2709624" y="1359407"/>
                  </a:moveTo>
                  <a:lnTo>
                    <a:pt x="2404843" y="1419403"/>
                  </a:lnTo>
                  <a:lnTo>
                    <a:pt x="2452057" y="1397165"/>
                  </a:lnTo>
                  <a:lnTo>
                    <a:pt x="2700357" y="1348287"/>
                  </a:lnTo>
                  <a:lnTo>
                    <a:pt x="2709624" y="1359407"/>
                  </a:lnTo>
                  <a:close/>
                </a:path>
                <a:path w="5487035" h="5374640">
                  <a:moveTo>
                    <a:pt x="3124108" y="1277815"/>
                  </a:moveTo>
                  <a:lnTo>
                    <a:pt x="3067518" y="1288955"/>
                  </a:lnTo>
                  <a:lnTo>
                    <a:pt x="3067905" y="1275935"/>
                  </a:lnTo>
                  <a:lnTo>
                    <a:pt x="3120141" y="1265652"/>
                  </a:lnTo>
                  <a:lnTo>
                    <a:pt x="3124108" y="1277815"/>
                  </a:lnTo>
                  <a:close/>
                </a:path>
                <a:path w="5487035" h="5374640">
                  <a:moveTo>
                    <a:pt x="3702926" y="1163875"/>
                  </a:moveTo>
                  <a:lnTo>
                    <a:pt x="3124108" y="1277815"/>
                  </a:lnTo>
                  <a:lnTo>
                    <a:pt x="3122223" y="1265243"/>
                  </a:lnTo>
                  <a:lnTo>
                    <a:pt x="3707707" y="1149990"/>
                  </a:lnTo>
                  <a:lnTo>
                    <a:pt x="3702926" y="1163875"/>
                  </a:lnTo>
                  <a:close/>
                </a:path>
                <a:path w="5487035" h="5374640">
                  <a:moveTo>
                    <a:pt x="4103730" y="1084977"/>
                  </a:moveTo>
                  <a:lnTo>
                    <a:pt x="3725584" y="1159415"/>
                  </a:lnTo>
                  <a:lnTo>
                    <a:pt x="3727106" y="1146171"/>
                  </a:lnTo>
                  <a:lnTo>
                    <a:pt x="4103927" y="1071994"/>
                  </a:lnTo>
                  <a:lnTo>
                    <a:pt x="4103730" y="1084977"/>
                  </a:lnTo>
                  <a:close/>
                </a:path>
                <a:path w="5487035" h="5374640">
                  <a:moveTo>
                    <a:pt x="2655108" y="1383082"/>
                  </a:moveTo>
                  <a:lnTo>
                    <a:pt x="1609572" y="1588896"/>
                  </a:lnTo>
                  <a:lnTo>
                    <a:pt x="1657782" y="1566462"/>
                  </a:lnTo>
                  <a:lnTo>
                    <a:pt x="2655305" y="1370099"/>
                  </a:lnTo>
                  <a:lnTo>
                    <a:pt x="2655108" y="1383082"/>
                  </a:lnTo>
                  <a:close/>
                </a:path>
                <a:path w="5487035" h="5374640">
                  <a:moveTo>
                    <a:pt x="3064294" y="1302533"/>
                  </a:moveTo>
                  <a:lnTo>
                    <a:pt x="2684258" y="1377344"/>
                  </a:lnTo>
                  <a:lnTo>
                    <a:pt x="2675201" y="1366183"/>
                  </a:lnTo>
                  <a:lnTo>
                    <a:pt x="3055228" y="1291374"/>
                  </a:lnTo>
                  <a:lnTo>
                    <a:pt x="3064294" y="1302533"/>
                  </a:lnTo>
                  <a:close/>
                </a:path>
                <a:path w="5487035" h="5374640">
                  <a:moveTo>
                    <a:pt x="3709679" y="1175489"/>
                  </a:moveTo>
                  <a:lnTo>
                    <a:pt x="3064294" y="1302533"/>
                  </a:lnTo>
                  <a:lnTo>
                    <a:pt x="3064680" y="1289514"/>
                  </a:lnTo>
                  <a:lnTo>
                    <a:pt x="3703630" y="1163736"/>
                  </a:lnTo>
                  <a:lnTo>
                    <a:pt x="3709679" y="1175489"/>
                  </a:lnTo>
                  <a:close/>
                </a:path>
                <a:path w="5487035" h="5374640">
                  <a:moveTo>
                    <a:pt x="4045052" y="1109471"/>
                  </a:moveTo>
                  <a:lnTo>
                    <a:pt x="3725955" y="1172285"/>
                  </a:lnTo>
                  <a:lnTo>
                    <a:pt x="3724259" y="1159675"/>
                  </a:lnTo>
                  <a:lnTo>
                    <a:pt x="4040328" y="1097457"/>
                  </a:lnTo>
                  <a:lnTo>
                    <a:pt x="4045052" y="1109471"/>
                  </a:lnTo>
                  <a:close/>
                </a:path>
                <a:path w="5487035" h="5374640">
                  <a:moveTo>
                    <a:pt x="4102179" y="1150001"/>
                  </a:moveTo>
                  <a:lnTo>
                    <a:pt x="4038776" y="1162481"/>
                  </a:lnTo>
                  <a:lnTo>
                    <a:pt x="4036512" y="1149983"/>
                  </a:lnTo>
                  <a:lnTo>
                    <a:pt x="3735254" y="1209286"/>
                  </a:lnTo>
                  <a:lnTo>
                    <a:pt x="3732925" y="1196801"/>
                  </a:lnTo>
                  <a:lnTo>
                    <a:pt x="3726697" y="1198027"/>
                  </a:lnTo>
                  <a:lnTo>
                    <a:pt x="3719134" y="1186572"/>
                  </a:lnTo>
                  <a:lnTo>
                    <a:pt x="3398902" y="1249610"/>
                  </a:lnTo>
                  <a:lnTo>
                    <a:pt x="3398342" y="1236776"/>
                  </a:lnTo>
                  <a:lnTo>
                    <a:pt x="4049973" y="1108502"/>
                  </a:lnTo>
                  <a:lnTo>
                    <a:pt x="4048276" y="1095893"/>
                  </a:lnTo>
                  <a:lnTo>
                    <a:pt x="4107137" y="1084306"/>
                  </a:lnTo>
                  <a:lnTo>
                    <a:pt x="4105302" y="1097611"/>
                  </a:lnTo>
                  <a:lnTo>
                    <a:pt x="4104014" y="1136696"/>
                  </a:lnTo>
                  <a:lnTo>
                    <a:pt x="4102179" y="1150001"/>
                  </a:lnTo>
                  <a:close/>
                </a:path>
                <a:path w="5487035" h="5374640">
                  <a:moveTo>
                    <a:pt x="2385780" y="1449043"/>
                  </a:moveTo>
                  <a:lnTo>
                    <a:pt x="1475755" y="1628181"/>
                  </a:lnTo>
                  <a:lnTo>
                    <a:pt x="1501813" y="1610108"/>
                  </a:lnTo>
                  <a:lnTo>
                    <a:pt x="2379353" y="1437364"/>
                  </a:lnTo>
                  <a:lnTo>
                    <a:pt x="2385780" y="1449043"/>
                  </a:lnTo>
                  <a:close/>
                </a:path>
                <a:path w="5487035" h="5374640">
                  <a:moveTo>
                    <a:pt x="2507855" y="1425012"/>
                  </a:moveTo>
                  <a:lnTo>
                    <a:pt x="2387105" y="1448782"/>
                  </a:lnTo>
                  <a:lnTo>
                    <a:pt x="2391087" y="1435054"/>
                  </a:lnTo>
                  <a:lnTo>
                    <a:pt x="2504645" y="1412700"/>
                  </a:lnTo>
                  <a:lnTo>
                    <a:pt x="2507855" y="1425012"/>
                  </a:lnTo>
                  <a:close/>
                </a:path>
                <a:path w="5487035" h="5374640">
                  <a:moveTo>
                    <a:pt x="2661228" y="1394821"/>
                  </a:moveTo>
                  <a:lnTo>
                    <a:pt x="2512397" y="1424118"/>
                  </a:lnTo>
                  <a:lnTo>
                    <a:pt x="2510133" y="1411620"/>
                  </a:lnTo>
                  <a:lnTo>
                    <a:pt x="2656433" y="1382821"/>
                  </a:lnTo>
                  <a:lnTo>
                    <a:pt x="2661228" y="1394821"/>
                  </a:lnTo>
                  <a:close/>
                </a:path>
                <a:path w="5487035" h="5374640">
                  <a:moveTo>
                    <a:pt x="3023216" y="1323563"/>
                  </a:moveTo>
                  <a:lnTo>
                    <a:pt x="2690303" y="1389097"/>
                  </a:lnTo>
                  <a:lnTo>
                    <a:pt x="2689743" y="1376264"/>
                  </a:lnTo>
                  <a:lnTo>
                    <a:pt x="3021899" y="1310879"/>
                  </a:lnTo>
                  <a:lnTo>
                    <a:pt x="3023216" y="1323563"/>
                  </a:lnTo>
                  <a:close/>
                </a:path>
                <a:path w="5487035" h="5374640">
                  <a:moveTo>
                    <a:pt x="3390764" y="1251212"/>
                  </a:moveTo>
                  <a:lnTo>
                    <a:pt x="3028705" y="1322483"/>
                  </a:lnTo>
                  <a:lnTo>
                    <a:pt x="3027955" y="1309687"/>
                  </a:lnTo>
                  <a:lnTo>
                    <a:pt x="3388500" y="1238713"/>
                  </a:lnTo>
                  <a:lnTo>
                    <a:pt x="3390764" y="1251212"/>
                  </a:lnTo>
                  <a:close/>
                </a:path>
                <a:path w="5487035" h="5374640">
                  <a:moveTo>
                    <a:pt x="1557939" y="1624947"/>
                  </a:moveTo>
                  <a:lnTo>
                    <a:pt x="1312566" y="1673249"/>
                  </a:lnTo>
                  <a:lnTo>
                    <a:pt x="1355878" y="1651779"/>
                  </a:lnTo>
                  <a:lnTo>
                    <a:pt x="1553404" y="1612896"/>
                  </a:lnTo>
                  <a:lnTo>
                    <a:pt x="1557939" y="1624947"/>
                  </a:lnTo>
                  <a:close/>
                </a:path>
                <a:path w="5487035" h="5374640">
                  <a:moveTo>
                    <a:pt x="2117020" y="1514892"/>
                  </a:moveTo>
                  <a:lnTo>
                    <a:pt x="1558885" y="1624761"/>
                  </a:lnTo>
                  <a:lnTo>
                    <a:pt x="1557189" y="1612151"/>
                  </a:lnTo>
                  <a:lnTo>
                    <a:pt x="2112485" y="1502841"/>
                  </a:lnTo>
                  <a:lnTo>
                    <a:pt x="2117020" y="1514892"/>
                  </a:lnTo>
                  <a:close/>
                </a:path>
                <a:path w="5487035" h="5374640">
                  <a:moveTo>
                    <a:pt x="2668791" y="1406276"/>
                  </a:moveTo>
                  <a:lnTo>
                    <a:pt x="2117020" y="1514892"/>
                  </a:lnTo>
                  <a:lnTo>
                    <a:pt x="2114567" y="1502431"/>
                  </a:lnTo>
                  <a:lnTo>
                    <a:pt x="2663712" y="1394332"/>
                  </a:lnTo>
                  <a:lnTo>
                    <a:pt x="2668791" y="1406276"/>
                  </a:lnTo>
                  <a:close/>
                </a:path>
                <a:path w="5487035" h="5374640">
                  <a:moveTo>
                    <a:pt x="3714395" y="1200448"/>
                  </a:moveTo>
                  <a:lnTo>
                    <a:pt x="2679887" y="1404091"/>
                  </a:lnTo>
                  <a:lnTo>
                    <a:pt x="2681219" y="1390885"/>
                  </a:lnTo>
                  <a:lnTo>
                    <a:pt x="3719134" y="1186572"/>
                  </a:lnTo>
                  <a:lnTo>
                    <a:pt x="3714395" y="1200448"/>
                  </a:lnTo>
                  <a:close/>
                </a:path>
                <a:path w="5487035" h="5374640">
                  <a:moveTo>
                    <a:pt x="1309808" y="1686735"/>
                  </a:moveTo>
                  <a:lnTo>
                    <a:pt x="1200624" y="1708228"/>
                  </a:lnTo>
                  <a:lnTo>
                    <a:pt x="1220672" y="1691338"/>
                  </a:lnTo>
                  <a:lnTo>
                    <a:pt x="1306598" y="1674423"/>
                  </a:lnTo>
                  <a:lnTo>
                    <a:pt x="1309808" y="1686735"/>
                  </a:lnTo>
                  <a:close/>
                </a:path>
                <a:path w="5487035" h="5374640">
                  <a:moveTo>
                    <a:pt x="1520268" y="1645306"/>
                  </a:moveTo>
                  <a:lnTo>
                    <a:pt x="1313026" y="1686102"/>
                  </a:lnTo>
                  <a:lnTo>
                    <a:pt x="1312276" y="1673306"/>
                  </a:lnTo>
                  <a:lnTo>
                    <a:pt x="1517437" y="1632920"/>
                  </a:lnTo>
                  <a:lnTo>
                    <a:pt x="1520268" y="1645306"/>
                  </a:lnTo>
                  <a:close/>
                </a:path>
                <a:path w="5487035" h="5374640">
                  <a:moveTo>
                    <a:pt x="2397310" y="1472660"/>
                  </a:moveTo>
                  <a:lnTo>
                    <a:pt x="1529920" y="1643406"/>
                  </a:lnTo>
                  <a:lnTo>
                    <a:pt x="1530496" y="1630349"/>
                  </a:lnTo>
                  <a:lnTo>
                    <a:pt x="2396182" y="1459939"/>
                  </a:lnTo>
                  <a:lnTo>
                    <a:pt x="2397310" y="1472660"/>
                  </a:lnTo>
                  <a:close/>
                </a:path>
                <a:path w="5487035" h="5374640">
                  <a:moveTo>
                    <a:pt x="3159659" y="1322592"/>
                  </a:moveTo>
                  <a:lnTo>
                    <a:pt x="2411883" y="1469792"/>
                  </a:lnTo>
                  <a:lnTo>
                    <a:pt x="2406402" y="1457927"/>
                  </a:lnTo>
                  <a:lnTo>
                    <a:pt x="3156450" y="1310280"/>
                  </a:lnTo>
                  <a:lnTo>
                    <a:pt x="3159659" y="1322592"/>
                  </a:lnTo>
                  <a:close/>
                </a:path>
                <a:path w="5487035" h="5374640">
                  <a:moveTo>
                    <a:pt x="3276813" y="1299530"/>
                  </a:moveTo>
                  <a:lnTo>
                    <a:pt x="3159659" y="1322592"/>
                  </a:lnTo>
                  <a:lnTo>
                    <a:pt x="3157585" y="1310056"/>
                  </a:lnTo>
                  <a:lnTo>
                    <a:pt x="3274739" y="1286995"/>
                  </a:lnTo>
                  <a:lnTo>
                    <a:pt x="3276813" y="1299530"/>
                  </a:lnTo>
                  <a:close/>
                </a:path>
                <a:path w="5487035" h="5374640">
                  <a:moveTo>
                    <a:pt x="3647200" y="1226620"/>
                  </a:moveTo>
                  <a:lnTo>
                    <a:pt x="3284194" y="1298077"/>
                  </a:lnTo>
                  <a:lnTo>
                    <a:pt x="3284580" y="1285057"/>
                  </a:lnTo>
                  <a:lnTo>
                    <a:pt x="3645125" y="1214084"/>
                  </a:lnTo>
                  <a:lnTo>
                    <a:pt x="3647200" y="1226620"/>
                  </a:lnTo>
                  <a:close/>
                </a:path>
                <a:path w="5487035" h="5374640">
                  <a:moveTo>
                    <a:pt x="3723187" y="1224605"/>
                  </a:moveTo>
                  <a:lnTo>
                    <a:pt x="3624481" y="1244036"/>
                  </a:lnTo>
                  <a:lnTo>
                    <a:pt x="3631301" y="1229749"/>
                  </a:lnTo>
                  <a:lnTo>
                    <a:pt x="3653445" y="1225390"/>
                  </a:lnTo>
                  <a:lnTo>
                    <a:pt x="3645125" y="1214084"/>
                  </a:lnTo>
                  <a:lnTo>
                    <a:pt x="3713656" y="1200594"/>
                  </a:lnTo>
                  <a:lnTo>
                    <a:pt x="3717179" y="1212844"/>
                  </a:lnTo>
                  <a:lnTo>
                    <a:pt x="3723187" y="1224605"/>
                  </a:lnTo>
                  <a:close/>
                </a:path>
                <a:path w="5487035" h="5374640">
                  <a:moveTo>
                    <a:pt x="1243559" y="1712720"/>
                  </a:moveTo>
                  <a:lnTo>
                    <a:pt x="1158428" y="1729478"/>
                  </a:lnTo>
                  <a:lnTo>
                    <a:pt x="1178246" y="1712633"/>
                  </a:lnTo>
                  <a:lnTo>
                    <a:pt x="1242242" y="1700036"/>
                  </a:lnTo>
                  <a:lnTo>
                    <a:pt x="1243559" y="1712720"/>
                  </a:lnTo>
                  <a:close/>
                </a:path>
                <a:path w="5487035" h="5374640">
                  <a:moveTo>
                    <a:pt x="3624481" y="1244036"/>
                  </a:moveTo>
                  <a:lnTo>
                    <a:pt x="1246019" y="1712236"/>
                  </a:lnTo>
                  <a:lnTo>
                    <a:pt x="1244702" y="1699551"/>
                  </a:lnTo>
                  <a:lnTo>
                    <a:pt x="3613700" y="1233214"/>
                  </a:lnTo>
                  <a:lnTo>
                    <a:pt x="3624481" y="1244036"/>
                  </a:lnTo>
                  <a:close/>
                </a:path>
                <a:path w="5487035" h="5374640">
                  <a:moveTo>
                    <a:pt x="3826802" y="1204208"/>
                  </a:moveTo>
                  <a:lnTo>
                    <a:pt x="3729900" y="1223284"/>
                  </a:lnTo>
                  <a:lnTo>
                    <a:pt x="3732646" y="1209800"/>
                  </a:lnTo>
                  <a:lnTo>
                    <a:pt x="3824538" y="1191710"/>
                  </a:lnTo>
                  <a:lnTo>
                    <a:pt x="3826802" y="1204208"/>
                  </a:lnTo>
                  <a:close/>
                </a:path>
                <a:path w="5487035" h="5374640">
                  <a:moveTo>
                    <a:pt x="4038776" y="1162481"/>
                  </a:moveTo>
                  <a:lnTo>
                    <a:pt x="3843079" y="1201004"/>
                  </a:lnTo>
                  <a:lnTo>
                    <a:pt x="3840436" y="1188581"/>
                  </a:lnTo>
                  <a:lnTo>
                    <a:pt x="4036133" y="1150058"/>
                  </a:lnTo>
                  <a:lnTo>
                    <a:pt x="4038776" y="1162481"/>
                  </a:lnTo>
                  <a:close/>
                </a:path>
                <a:path w="5487035" h="5374640">
                  <a:moveTo>
                    <a:pt x="1303520" y="2089229"/>
                  </a:moveTo>
                  <a:lnTo>
                    <a:pt x="608926" y="2225959"/>
                  </a:lnTo>
                  <a:lnTo>
                    <a:pt x="604302" y="2215138"/>
                  </a:lnTo>
                  <a:lnTo>
                    <a:pt x="606141" y="2213564"/>
                  </a:lnTo>
                  <a:lnTo>
                    <a:pt x="623983" y="2184164"/>
                  </a:lnTo>
                  <a:lnTo>
                    <a:pt x="642462" y="2154639"/>
                  </a:lnTo>
                  <a:lnTo>
                    <a:pt x="674199" y="2122504"/>
                  </a:lnTo>
                  <a:lnTo>
                    <a:pt x="704745" y="2077660"/>
                  </a:lnTo>
                  <a:lnTo>
                    <a:pt x="736484" y="2032581"/>
                  </a:lnTo>
                  <a:lnTo>
                    <a:pt x="771799" y="1999742"/>
                  </a:lnTo>
                  <a:lnTo>
                    <a:pt x="808171" y="1966695"/>
                  </a:lnTo>
                  <a:lnTo>
                    <a:pt x="845529" y="1933453"/>
                  </a:lnTo>
                  <a:lnTo>
                    <a:pt x="883804" y="1900031"/>
                  </a:lnTo>
                  <a:lnTo>
                    <a:pt x="922930" y="1866442"/>
                  </a:lnTo>
                  <a:lnTo>
                    <a:pt x="965288" y="1845160"/>
                  </a:lnTo>
                  <a:lnTo>
                    <a:pt x="1005905" y="1811277"/>
                  </a:lnTo>
                  <a:lnTo>
                    <a:pt x="1049619" y="1789728"/>
                  </a:lnTo>
                  <a:lnTo>
                    <a:pt x="1091453" y="1755606"/>
                  </a:lnTo>
                  <a:lnTo>
                    <a:pt x="1136246" y="1733845"/>
                  </a:lnTo>
                  <a:lnTo>
                    <a:pt x="1192837" y="1722705"/>
                  </a:lnTo>
                  <a:lnTo>
                    <a:pt x="1195289" y="1735166"/>
                  </a:lnTo>
                  <a:lnTo>
                    <a:pt x="1985460" y="1579621"/>
                  </a:lnTo>
                  <a:lnTo>
                    <a:pt x="1982046" y="1593236"/>
                  </a:lnTo>
                  <a:lnTo>
                    <a:pt x="1382462" y="1711264"/>
                  </a:lnTo>
                  <a:lnTo>
                    <a:pt x="1384158" y="1723874"/>
                  </a:lnTo>
                  <a:lnTo>
                    <a:pt x="1480682" y="1704873"/>
                  </a:lnTo>
                  <a:lnTo>
                    <a:pt x="1481810" y="1717595"/>
                  </a:lnTo>
                  <a:lnTo>
                    <a:pt x="1115588" y="1789686"/>
                  </a:lnTo>
                  <a:lnTo>
                    <a:pt x="1114444" y="1802855"/>
                  </a:lnTo>
                  <a:lnTo>
                    <a:pt x="1088705" y="1807922"/>
                  </a:lnTo>
                  <a:lnTo>
                    <a:pt x="1088508" y="1820904"/>
                  </a:lnTo>
                  <a:lnTo>
                    <a:pt x="2210136" y="1600112"/>
                  </a:lnTo>
                  <a:lnTo>
                    <a:pt x="2214612" y="1612174"/>
                  </a:lnTo>
                  <a:lnTo>
                    <a:pt x="2216635" y="1611776"/>
                  </a:lnTo>
                  <a:lnTo>
                    <a:pt x="2218769" y="1624300"/>
                  </a:lnTo>
                  <a:lnTo>
                    <a:pt x="1287786" y="1807564"/>
                  </a:lnTo>
                  <a:lnTo>
                    <a:pt x="1289861" y="1820099"/>
                  </a:lnTo>
                  <a:lnTo>
                    <a:pt x="1116307" y="1854263"/>
                  </a:lnTo>
                  <a:lnTo>
                    <a:pt x="1115353" y="1867395"/>
                  </a:lnTo>
                  <a:lnTo>
                    <a:pt x="1037188" y="1882781"/>
                  </a:lnTo>
                  <a:lnTo>
                    <a:pt x="1037181" y="1895727"/>
                  </a:lnTo>
                  <a:lnTo>
                    <a:pt x="1036613" y="1895838"/>
                  </a:lnTo>
                  <a:lnTo>
                    <a:pt x="1038498" y="1908411"/>
                  </a:lnTo>
                  <a:lnTo>
                    <a:pt x="1161518" y="1884194"/>
                  </a:lnTo>
                  <a:lnTo>
                    <a:pt x="1162836" y="1896879"/>
                  </a:lnTo>
                  <a:lnTo>
                    <a:pt x="1508997" y="1828737"/>
                  </a:lnTo>
                  <a:lnTo>
                    <a:pt x="1503501" y="1842763"/>
                  </a:lnTo>
                  <a:lnTo>
                    <a:pt x="1347170" y="1873536"/>
                  </a:lnTo>
                  <a:lnTo>
                    <a:pt x="1348866" y="1886146"/>
                  </a:lnTo>
                  <a:lnTo>
                    <a:pt x="1490056" y="1858353"/>
                  </a:lnTo>
                  <a:lnTo>
                    <a:pt x="1494022" y="1870516"/>
                  </a:lnTo>
                  <a:lnTo>
                    <a:pt x="3401599" y="1495009"/>
                  </a:lnTo>
                  <a:lnTo>
                    <a:pt x="3403863" y="1507508"/>
                  </a:lnTo>
                  <a:lnTo>
                    <a:pt x="1497043" y="1882865"/>
                  </a:lnTo>
                  <a:lnTo>
                    <a:pt x="1496846" y="1895847"/>
                  </a:lnTo>
                  <a:lnTo>
                    <a:pt x="857140" y="2021774"/>
                  </a:lnTo>
                  <a:lnTo>
                    <a:pt x="859971" y="2034160"/>
                  </a:lnTo>
                  <a:lnTo>
                    <a:pt x="892145" y="2027827"/>
                  </a:lnTo>
                  <a:lnTo>
                    <a:pt x="896113" y="2039989"/>
                  </a:lnTo>
                  <a:lnTo>
                    <a:pt x="1515947" y="1917975"/>
                  </a:lnTo>
                  <a:lnTo>
                    <a:pt x="1521239" y="1929877"/>
                  </a:lnTo>
                  <a:lnTo>
                    <a:pt x="818484" y="2068214"/>
                  </a:lnTo>
                  <a:lnTo>
                    <a:pt x="818358" y="2081183"/>
                  </a:lnTo>
                  <a:lnTo>
                    <a:pt x="820007" y="2093802"/>
                  </a:lnTo>
                  <a:lnTo>
                    <a:pt x="1229192" y="2013254"/>
                  </a:lnTo>
                  <a:lnTo>
                    <a:pt x="1234295" y="2025193"/>
                  </a:lnTo>
                  <a:lnTo>
                    <a:pt x="1266469" y="2018860"/>
                  </a:lnTo>
                  <a:lnTo>
                    <a:pt x="1264877" y="2032117"/>
                  </a:lnTo>
                  <a:lnTo>
                    <a:pt x="1265919" y="2044855"/>
                  </a:lnTo>
                  <a:lnTo>
                    <a:pt x="1365249" y="2025302"/>
                  </a:lnTo>
                  <a:lnTo>
                    <a:pt x="1368081" y="2037689"/>
                  </a:lnTo>
                  <a:lnTo>
                    <a:pt x="2791698" y="1757449"/>
                  </a:lnTo>
                  <a:lnTo>
                    <a:pt x="2786595" y="1771398"/>
                  </a:lnTo>
                  <a:lnTo>
                    <a:pt x="770761" y="2168215"/>
                  </a:lnTo>
                  <a:lnTo>
                    <a:pt x="776620" y="2180005"/>
                  </a:lnTo>
                  <a:lnTo>
                    <a:pt x="1299931" y="2076991"/>
                  </a:lnTo>
                  <a:lnTo>
                    <a:pt x="1303520" y="2089229"/>
                  </a:lnTo>
                  <a:close/>
                </a:path>
                <a:path w="5487035" h="5374640">
                  <a:moveTo>
                    <a:pt x="3429911" y="1295280"/>
                  </a:moveTo>
                  <a:lnTo>
                    <a:pt x="1204563" y="1733340"/>
                  </a:lnTo>
                  <a:lnTo>
                    <a:pt x="1201353" y="1721028"/>
                  </a:lnTo>
                  <a:lnTo>
                    <a:pt x="3425944" y="1283117"/>
                  </a:lnTo>
                  <a:lnTo>
                    <a:pt x="3429911" y="1295280"/>
                  </a:lnTo>
                  <a:close/>
                </a:path>
                <a:path w="5487035" h="5374640">
                  <a:moveTo>
                    <a:pt x="4102929" y="1162797"/>
                  </a:moveTo>
                  <a:lnTo>
                    <a:pt x="3436725" y="1293939"/>
                  </a:lnTo>
                  <a:lnTo>
                    <a:pt x="3436732" y="1280994"/>
                  </a:lnTo>
                  <a:lnTo>
                    <a:pt x="4099908" y="1150448"/>
                  </a:lnTo>
                  <a:lnTo>
                    <a:pt x="4102929" y="1162797"/>
                  </a:lnTo>
                  <a:close/>
                </a:path>
                <a:path w="5487035" h="5374640">
                  <a:moveTo>
                    <a:pt x="2199698" y="1550392"/>
                  </a:moveTo>
                  <a:lnTo>
                    <a:pt x="1994348" y="1590815"/>
                  </a:lnTo>
                  <a:lnTo>
                    <a:pt x="1987732" y="1579173"/>
                  </a:lnTo>
                  <a:lnTo>
                    <a:pt x="2204058" y="1536589"/>
                  </a:lnTo>
                  <a:lnTo>
                    <a:pt x="2199698" y="1550392"/>
                  </a:lnTo>
                  <a:close/>
                </a:path>
                <a:path w="5487035" h="5374640">
                  <a:moveTo>
                    <a:pt x="2391231" y="1512688"/>
                  </a:moveTo>
                  <a:lnTo>
                    <a:pt x="2209918" y="1548380"/>
                  </a:lnTo>
                  <a:lnTo>
                    <a:pt x="2204058" y="1536589"/>
                  </a:lnTo>
                  <a:lnTo>
                    <a:pt x="2390293" y="1499929"/>
                  </a:lnTo>
                  <a:lnTo>
                    <a:pt x="2391231" y="1512688"/>
                  </a:lnTo>
                  <a:close/>
                </a:path>
                <a:path w="5487035" h="5374640">
                  <a:moveTo>
                    <a:pt x="2828049" y="1426701"/>
                  </a:moveTo>
                  <a:lnTo>
                    <a:pt x="2398991" y="1511161"/>
                  </a:lnTo>
                  <a:lnTo>
                    <a:pt x="2396917" y="1498625"/>
                  </a:lnTo>
                  <a:lnTo>
                    <a:pt x="2825596" y="1414240"/>
                  </a:lnTo>
                  <a:lnTo>
                    <a:pt x="2828049" y="1426701"/>
                  </a:lnTo>
                  <a:close/>
                </a:path>
                <a:path w="5487035" h="5374640">
                  <a:moveTo>
                    <a:pt x="3741897" y="1246810"/>
                  </a:moveTo>
                  <a:lnTo>
                    <a:pt x="2835620" y="1425210"/>
                  </a:lnTo>
                  <a:lnTo>
                    <a:pt x="2833924" y="1412600"/>
                  </a:lnTo>
                  <a:lnTo>
                    <a:pt x="3746311" y="1232997"/>
                  </a:lnTo>
                  <a:lnTo>
                    <a:pt x="3741897" y="1246810"/>
                  </a:lnTo>
                  <a:close/>
                </a:path>
                <a:path w="5487035" h="5374640">
                  <a:moveTo>
                    <a:pt x="4093869" y="1281074"/>
                  </a:moveTo>
                  <a:lnTo>
                    <a:pt x="4055924" y="1288543"/>
                  </a:lnTo>
                  <a:lnTo>
                    <a:pt x="4050822" y="1276604"/>
                  </a:lnTo>
                  <a:lnTo>
                    <a:pt x="3841686" y="1317772"/>
                  </a:lnTo>
                  <a:lnTo>
                    <a:pt x="3839233" y="1305311"/>
                  </a:lnTo>
                  <a:lnTo>
                    <a:pt x="4052343" y="1263361"/>
                  </a:lnTo>
                  <a:lnTo>
                    <a:pt x="4048944" y="1251086"/>
                  </a:lnTo>
                  <a:lnTo>
                    <a:pt x="3218082" y="1414641"/>
                  </a:lnTo>
                  <a:lnTo>
                    <a:pt x="3223389" y="1400653"/>
                  </a:lnTo>
                  <a:lnTo>
                    <a:pt x="2877795" y="1468683"/>
                  </a:lnTo>
                  <a:lnTo>
                    <a:pt x="2876289" y="1456036"/>
                  </a:lnTo>
                  <a:lnTo>
                    <a:pt x="3836985" y="1266923"/>
                  </a:lnTo>
                  <a:lnTo>
                    <a:pt x="3833775" y="1254611"/>
                  </a:lnTo>
                  <a:lnTo>
                    <a:pt x="3865193" y="1248426"/>
                  </a:lnTo>
                  <a:lnTo>
                    <a:pt x="3864821" y="1235556"/>
                  </a:lnTo>
                  <a:lnTo>
                    <a:pt x="3753724" y="1257425"/>
                  </a:lnTo>
                  <a:lnTo>
                    <a:pt x="3752218" y="1244778"/>
                  </a:lnTo>
                  <a:lnTo>
                    <a:pt x="3770008" y="1241276"/>
                  </a:lnTo>
                  <a:lnTo>
                    <a:pt x="3765473" y="1229225"/>
                  </a:lnTo>
                  <a:lnTo>
                    <a:pt x="4104253" y="1162536"/>
                  </a:lnTo>
                  <a:lnTo>
                    <a:pt x="4099880" y="1202228"/>
                  </a:lnTo>
                  <a:lnTo>
                    <a:pt x="4097553" y="1254461"/>
                  </a:lnTo>
                  <a:lnTo>
                    <a:pt x="4093869" y="1281074"/>
                  </a:lnTo>
                  <a:close/>
                </a:path>
                <a:path w="5487035" h="5374640">
                  <a:moveTo>
                    <a:pt x="2147832" y="1573545"/>
                  </a:moveTo>
                  <a:lnTo>
                    <a:pt x="1388701" y="1722980"/>
                  </a:lnTo>
                  <a:lnTo>
                    <a:pt x="1383787" y="1711004"/>
                  </a:lnTo>
                  <a:lnTo>
                    <a:pt x="2145947" y="1560972"/>
                  </a:lnTo>
                  <a:lnTo>
                    <a:pt x="2147832" y="1573545"/>
                  </a:lnTo>
                  <a:close/>
                </a:path>
                <a:path w="5487035" h="5374640">
                  <a:moveTo>
                    <a:pt x="3747100" y="1258729"/>
                  </a:moveTo>
                  <a:lnTo>
                    <a:pt x="2153321" y="1572465"/>
                  </a:lnTo>
                  <a:lnTo>
                    <a:pt x="2150679" y="1560041"/>
                  </a:lnTo>
                  <a:lnTo>
                    <a:pt x="3740483" y="1247088"/>
                  </a:lnTo>
                  <a:lnTo>
                    <a:pt x="3747100" y="1258729"/>
                  </a:lnTo>
                  <a:close/>
                </a:path>
                <a:path w="5487035" h="5374640">
                  <a:moveTo>
                    <a:pt x="2139308" y="1588167"/>
                  </a:moveTo>
                  <a:lnTo>
                    <a:pt x="1483892" y="1717185"/>
                  </a:lnTo>
                  <a:lnTo>
                    <a:pt x="1480682" y="1704873"/>
                  </a:lnTo>
                  <a:lnTo>
                    <a:pt x="2136855" y="1575706"/>
                  </a:lnTo>
                  <a:lnTo>
                    <a:pt x="2139308" y="1588167"/>
                  </a:lnTo>
                  <a:close/>
                </a:path>
                <a:path w="5487035" h="5374640">
                  <a:moveTo>
                    <a:pt x="3863301" y="1248799"/>
                  </a:moveTo>
                  <a:lnTo>
                    <a:pt x="2143472" y="1587347"/>
                  </a:lnTo>
                  <a:lnTo>
                    <a:pt x="2141776" y="1574737"/>
                  </a:lnTo>
                  <a:lnTo>
                    <a:pt x="3859333" y="1236636"/>
                  </a:lnTo>
                  <a:lnTo>
                    <a:pt x="3863301" y="1248799"/>
                  </a:lnTo>
                  <a:close/>
                </a:path>
                <a:path w="5487035" h="5374640">
                  <a:moveTo>
                    <a:pt x="1344777" y="1757514"/>
                  </a:moveTo>
                  <a:lnTo>
                    <a:pt x="1119365" y="1801886"/>
                  </a:lnTo>
                  <a:lnTo>
                    <a:pt x="1115588" y="1789686"/>
                  </a:lnTo>
                  <a:lnTo>
                    <a:pt x="1341567" y="1745202"/>
                  </a:lnTo>
                  <a:lnTo>
                    <a:pt x="1344777" y="1757514"/>
                  </a:lnTo>
                  <a:close/>
                </a:path>
                <a:path w="5487035" h="5374640">
                  <a:moveTo>
                    <a:pt x="2636304" y="1503277"/>
                  </a:moveTo>
                  <a:lnTo>
                    <a:pt x="1352158" y="1756061"/>
                  </a:lnTo>
                  <a:lnTo>
                    <a:pt x="1348002" y="1743935"/>
                  </a:lnTo>
                  <a:lnTo>
                    <a:pt x="2630634" y="1491449"/>
                  </a:lnTo>
                  <a:lnTo>
                    <a:pt x="2636304" y="1503277"/>
                  </a:lnTo>
                  <a:close/>
                </a:path>
                <a:path w="5487035" h="5374640">
                  <a:moveTo>
                    <a:pt x="2873442" y="1469540"/>
                  </a:moveTo>
                  <a:lnTo>
                    <a:pt x="1099107" y="1818818"/>
                  </a:lnTo>
                  <a:lnTo>
                    <a:pt x="1096843" y="1806320"/>
                  </a:lnTo>
                  <a:lnTo>
                    <a:pt x="2646335" y="1501302"/>
                  </a:lnTo>
                  <a:lnTo>
                    <a:pt x="2639907" y="1489624"/>
                  </a:lnTo>
                  <a:lnTo>
                    <a:pt x="2868158" y="1444693"/>
                  </a:lnTo>
                  <a:lnTo>
                    <a:pt x="2870421" y="1457191"/>
                  </a:lnTo>
                  <a:lnTo>
                    <a:pt x="2873442" y="1469540"/>
                  </a:lnTo>
                  <a:close/>
                </a:path>
                <a:path w="5487035" h="5374640">
                  <a:moveTo>
                    <a:pt x="3009908" y="1429733"/>
                  </a:moveTo>
                  <a:lnTo>
                    <a:pt x="2873639" y="1456557"/>
                  </a:lnTo>
                  <a:lnTo>
                    <a:pt x="2868158" y="1444693"/>
                  </a:lnTo>
                  <a:lnTo>
                    <a:pt x="3006508" y="1417458"/>
                  </a:lnTo>
                  <a:lnTo>
                    <a:pt x="3009908" y="1429733"/>
                  </a:lnTo>
                  <a:close/>
                </a:path>
                <a:path w="5487035" h="5374640">
                  <a:moveTo>
                    <a:pt x="3176648" y="1396910"/>
                  </a:moveTo>
                  <a:lnTo>
                    <a:pt x="3028512" y="1426071"/>
                  </a:lnTo>
                  <a:lnTo>
                    <a:pt x="3031113" y="1412615"/>
                  </a:lnTo>
                  <a:lnTo>
                    <a:pt x="3172870" y="1384710"/>
                  </a:lnTo>
                  <a:lnTo>
                    <a:pt x="3176648" y="1396910"/>
                  </a:lnTo>
                  <a:close/>
                </a:path>
                <a:path w="5487035" h="5374640">
                  <a:moveTo>
                    <a:pt x="3311592" y="1370346"/>
                  </a:moveTo>
                  <a:lnTo>
                    <a:pt x="3185922" y="1395084"/>
                  </a:lnTo>
                  <a:lnTo>
                    <a:pt x="3183091" y="1382698"/>
                  </a:lnTo>
                  <a:lnTo>
                    <a:pt x="3309896" y="1357736"/>
                  </a:lnTo>
                  <a:lnTo>
                    <a:pt x="3311592" y="1370346"/>
                  </a:lnTo>
                  <a:close/>
                </a:path>
                <a:path w="5487035" h="5374640">
                  <a:moveTo>
                    <a:pt x="3829225" y="1268450"/>
                  </a:moveTo>
                  <a:lnTo>
                    <a:pt x="3326355" y="1367440"/>
                  </a:lnTo>
                  <a:lnTo>
                    <a:pt x="3325226" y="1354719"/>
                  </a:lnTo>
                  <a:lnTo>
                    <a:pt x="3826204" y="1256101"/>
                  </a:lnTo>
                  <a:lnTo>
                    <a:pt x="3829225" y="1268450"/>
                  </a:lnTo>
                  <a:close/>
                </a:path>
                <a:path w="5487035" h="5374640">
                  <a:moveTo>
                    <a:pt x="2734327" y="1509868"/>
                  </a:moveTo>
                  <a:lnTo>
                    <a:pt x="2220479" y="1611019"/>
                  </a:lnTo>
                  <a:lnTo>
                    <a:pt x="2216323" y="1598894"/>
                  </a:lnTo>
                  <a:lnTo>
                    <a:pt x="2738877" y="1496029"/>
                  </a:lnTo>
                  <a:lnTo>
                    <a:pt x="2734327" y="1509868"/>
                  </a:lnTo>
                  <a:close/>
                </a:path>
                <a:path w="5487035" h="5374640">
                  <a:moveTo>
                    <a:pt x="3212782" y="1415684"/>
                  </a:moveTo>
                  <a:lnTo>
                    <a:pt x="2742844" y="1508192"/>
                  </a:lnTo>
                  <a:lnTo>
                    <a:pt x="2738877" y="1496029"/>
                  </a:lnTo>
                  <a:lnTo>
                    <a:pt x="3205219" y="1404229"/>
                  </a:lnTo>
                  <a:lnTo>
                    <a:pt x="3212782" y="1415684"/>
                  </a:lnTo>
                  <a:close/>
                </a:path>
                <a:path w="5487035" h="5374640">
                  <a:moveTo>
                    <a:pt x="2591047" y="1551017"/>
                  </a:moveTo>
                  <a:lnTo>
                    <a:pt x="2222743" y="1623517"/>
                  </a:lnTo>
                  <a:lnTo>
                    <a:pt x="2221426" y="1610833"/>
                  </a:lnTo>
                  <a:lnTo>
                    <a:pt x="2588405" y="1538593"/>
                  </a:lnTo>
                  <a:lnTo>
                    <a:pt x="2591047" y="1551017"/>
                  </a:lnTo>
                  <a:close/>
                </a:path>
                <a:path w="5487035" h="5374640">
                  <a:moveTo>
                    <a:pt x="2641013" y="1541181"/>
                  </a:moveTo>
                  <a:lnTo>
                    <a:pt x="2596536" y="1549936"/>
                  </a:lnTo>
                  <a:lnTo>
                    <a:pt x="2592948" y="1537699"/>
                  </a:lnTo>
                  <a:lnTo>
                    <a:pt x="2635721" y="1529279"/>
                  </a:lnTo>
                  <a:lnTo>
                    <a:pt x="2641013" y="1541181"/>
                  </a:lnTo>
                  <a:close/>
                </a:path>
                <a:path w="5487035" h="5374640">
                  <a:moveTo>
                    <a:pt x="2733751" y="1522925"/>
                  </a:moveTo>
                  <a:lnTo>
                    <a:pt x="2641013" y="1541181"/>
                  </a:lnTo>
                  <a:lnTo>
                    <a:pt x="2638939" y="1528646"/>
                  </a:lnTo>
                  <a:lnTo>
                    <a:pt x="2725999" y="1511508"/>
                  </a:lnTo>
                  <a:lnTo>
                    <a:pt x="2733751" y="1522925"/>
                  </a:lnTo>
                  <a:close/>
                </a:path>
                <a:path w="5487035" h="5374640">
                  <a:moveTo>
                    <a:pt x="2997962" y="1470916"/>
                  </a:moveTo>
                  <a:lnTo>
                    <a:pt x="2733751" y="1522925"/>
                  </a:lnTo>
                  <a:lnTo>
                    <a:pt x="2737355" y="1509272"/>
                  </a:lnTo>
                  <a:lnTo>
                    <a:pt x="2994752" y="1458604"/>
                  </a:lnTo>
                  <a:lnTo>
                    <a:pt x="2997962" y="1470916"/>
                  </a:lnTo>
                  <a:close/>
                </a:path>
                <a:path w="5487035" h="5374640">
                  <a:moveTo>
                    <a:pt x="3163945" y="1438242"/>
                  </a:moveTo>
                  <a:lnTo>
                    <a:pt x="3005911" y="1469351"/>
                  </a:lnTo>
                  <a:lnTo>
                    <a:pt x="3004972" y="1456592"/>
                  </a:lnTo>
                  <a:lnTo>
                    <a:pt x="3161492" y="1425781"/>
                  </a:lnTo>
                  <a:lnTo>
                    <a:pt x="3163945" y="1438242"/>
                  </a:lnTo>
                  <a:close/>
                </a:path>
                <a:path w="5487035" h="5374640">
                  <a:moveTo>
                    <a:pt x="3458816" y="1380196"/>
                  </a:moveTo>
                  <a:lnTo>
                    <a:pt x="3167541" y="1437534"/>
                  </a:lnTo>
                  <a:lnTo>
                    <a:pt x="3165467" y="1424999"/>
                  </a:lnTo>
                  <a:lnTo>
                    <a:pt x="3454281" y="1368145"/>
                  </a:lnTo>
                  <a:lnTo>
                    <a:pt x="3458816" y="1380196"/>
                  </a:lnTo>
                  <a:close/>
                </a:path>
                <a:path w="5487035" h="5374640">
                  <a:moveTo>
                    <a:pt x="4049883" y="1263845"/>
                  </a:moveTo>
                  <a:lnTo>
                    <a:pt x="3464683" y="1379041"/>
                  </a:lnTo>
                  <a:lnTo>
                    <a:pt x="3459013" y="1367214"/>
                  </a:lnTo>
                  <a:lnTo>
                    <a:pt x="4048377" y="1251198"/>
                  </a:lnTo>
                  <a:lnTo>
                    <a:pt x="4049883" y="1263845"/>
                  </a:lnTo>
                  <a:close/>
                </a:path>
                <a:path w="5487035" h="5374640">
                  <a:moveTo>
                    <a:pt x="1298567" y="1818385"/>
                  </a:moveTo>
                  <a:lnTo>
                    <a:pt x="1291943" y="1819689"/>
                  </a:lnTo>
                  <a:lnTo>
                    <a:pt x="1288922" y="1807340"/>
                  </a:lnTo>
                  <a:lnTo>
                    <a:pt x="1298196" y="1805515"/>
                  </a:lnTo>
                  <a:lnTo>
                    <a:pt x="1298567" y="1818385"/>
                  </a:lnTo>
                  <a:close/>
                </a:path>
                <a:path w="5487035" h="5374640">
                  <a:moveTo>
                    <a:pt x="2889507" y="1505209"/>
                  </a:moveTo>
                  <a:lnTo>
                    <a:pt x="1308409" y="1816448"/>
                  </a:lnTo>
                  <a:lnTo>
                    <a:pt x="1303495" y="1804471"/>
                  </a:lnTo>
                  <a:lnTo>
                    <a:pt x="2884783" y="1493195"/>
                  </a:lnTo>
                  <a:lnTo>
                    <a:pt x="2889507" y="1505209"/>
                  </a:lnTo>
                  <a:close/>
                </a:path>
                <a:path w="5487035" h="5374640">
                  <a:moveTo>
                    <a:pt x="3710338" y="1343628"/>
                  </a:moveTo>
                  <a:lnTo>
                    <a:pt x="2892914" y="1504538"/>
                  </a:lnTo>
                  <a:lnTo>
                    <a:pt x="2891786" y="1491816"/>
                  </a:lnTo>
                  <a:lnTo>
                    <a:pt x="3707128" y="1331316"/>
                  </a:lnTo>
                  <a:lnTo>
                    <a:pt x="3710338" y="1343628"/>
                  </a:lnTo>
                  <a:close/>
                </a:path>
                <a:path w="5487035" h="5374640">
                  <a:moveTo>
                    <a:pt x="3839037" y="1318294"/>
                  </a:moveTo>
                  <a:lnTo>
                    <a:pt x="3722640" y="1341206"/>
                  </a:lnTo>
                  <a:lnTo>
                    <a:pt x="3719430" y="1328894"/>
                  </a:lnTo>
                  <a:lnTo>
                    <a:pt x="3836016" y="1305945"/>
                  </a:lnTo>
                  <a:lnTo>
                    <a:pt x="3839037" y="1318294"/>
                  </a:lnTo>
                  <a:close/>
                </a:path>
                <a:path w="5487035" h="5374640">
                  <a:moveTo>
                    <a:pt x="1302700" y="1830515"/>
                  </a:moveTo>
                  <a:lnTo>
                    <a:pt x="1132955" y="1863930"/>
                  </a:lnTo>
                  <a:lnTo>
                    <a:pt x="1126527" y="1852251"/>
                  </a:lnTo>
                  <a:lnTo>
                    <a:pt x="1296257" y="1818840"/>
                  </a:lnTo>
                  <a:lnTo>
                    <a:pt x="1302700" y="1830515"/>
                  </a:lnTo>
                  <a:close/>
                </a:path>
                <a:path w="5487035" h="5374640">
                  <a:moveTo>
                    <a:pt x="2769318" y="1541812"/>
                  </a:moveTo>
                  <a:lnTo>
                    <a:pt x="1313322" y="1828424"/>
                  </a:lnTo>
                  <a:lnTo>
                    <a:pt x="1313708" y="1815405"/>
                  </a:lnTo>
                  <a:lnTo>
                    <a:pt x="2766865" y="1529351"/>
                  </a:lnTo>
                  <a:lnTo>
                    <a:pt x="2769318" y="1541812"/>
                  </a:lnTo>
                  <a:close/>
                </a:path>
                <a:path w="5487035" h="5374640">
                  <a:moveTo>
                    <a:pt x="3089171" y="1478848"/>
                  </a:moveTo>
                  <a:lnTo>
                    <a:pt x="2774428" y="1540806"/>
                  </a:lnTo>
                  <a:lnTo>
                    <a:pt x="2771597" y="1528419"/>
                  </a:lnTo>
                  <a:lnTo>
                    <a:pt x="3085015" y="1466723"/>
                  </a:lnTo>
                  <a:lnTo>
                    <a:pt x="3089171" y="1478848"/>
                  </a:lnTo>
                  <a:close/>
                </a:path>
                <a:path w="5487035" h="5374640">
                  <a:moveTo>
                    <a:pt x="3770138" y="1344800"/>
                  </a:moveTo>
                  <a:lnTo>
                    <a:pt x="3096363" y="1477433"/>
                  </a:lnTo>
                  <a:lnTo>
                    <a:pt x="3093153" y="1465121"/>
                  </a:lnTo>
                  <a:lnTo>
                    <a:pt x="3772984" y="1331296"/>
                  </a:lnTo>
                  <a:lnTo>
                    <a:pt x="3770138" y="1344800"/>
                  </a:lnTo>
                  <a:close/>
                </a:path>
                <a:path w="5487035" h="5374640">
                  <a:moveTo>
                    <a:pt x="3978132" y="1640393"/>
                  </a:moveTo>
                  <a:lnTo>
                    <a:pt x="3972461" y="1628566"/>
                  </a:lnTo>
                  <a:lnTo>
                    <a:pt x="3158443" y="1788805"/>
                  </a:lnTo>
                  <a:lnTo>
                    <a:pt x="3153341" y="1776866"/>
                  </a:lnTo>
                  <a:lnTo>
                    <a:pt x="3762009" y="1657050"/>
                  </a:lnTo>
                  <a:lnTo>
                    <a:pt x="3754824" y="1645520"/>
                  </a:lnTo>
                  <a:lnTo>
                    <a:pt x="2380779" y="1916001"/>
                  </a:lnTo>
                  <a:lnTo>
                    <a:pt x="2377380" y="1903727"/>
                  </a:lnTo>
                  <a:lnTo>
                    <a:pt x="3484755" y="1685740"/>
                  </a:lnTo>
                  <a:lnTo>
                    <a:pt x="3484194" y="1672906"/>
                  </a:lnTo>
                  <a:lnTo>
                    <a:pt x="3486276" y="1672497"/>
                  </a:lnTo>
                  <a:lnTo>
                    <a:pt x="3479470" y="1660893"/>
                  </a:lnTo>
                  <a:lnTo>
                    <a:pt x="2230149" y="1906822"/>
                  </a:lnTo>
                  <a:lnTo>
                    <a:pt x="2228453" y="1894212"/>
                  </a:lnTo>
                  <a:lnTo>
                    <a:pt x="2811002" y="1779537"/>
                  </a:lnTo>
                  <a:lnTo>
                    <a:pt x="2814671" y="1765871"/>
                  </a:lnTo>
                  <a:lnTo>
                    <a:pt x="3518663" y="1627290"/>
                  </a:lnTo>
                  <a:lnTo>
                    <a:pt x="3516777" y="1614718"/>
                  </a:lnTo>
                  <a:lnTo>
                    <a:pt x="3453563" y="1627161"/>
                  </a:lnTo>
                  <a:lnTo>
                    <a:pt x="3452625" y="1614402"/>
                  </a:lnTo>
                  <a:lnTo>
                    <a:pt x="3736116" y="1558597"/>
                  </a:lnTo>
                  <a:lnTo>
                    <a:pt x="3740137" y="1544862"/>
                  </a:lnTo>
                  <a:lnTo>
                    <a:pt x="3365382" y="1618632"/>
                  </a:lnTo>
                  <a:lnTo>
                    <a:pt x="3361226" y="1606507"/>
                  </a:lnTo>
                  <a:lnTo>
                    <a:pt x="3378828" y="1603042"/>
                  </a:lnTo>
                  <a:lnTo>
                    <a:pt x="3375050" y="1590842"/>
                  </a:lnTo>
                  <a:lnTo>
                    <a:pt x="3947947" y="1478067"/>
                  </a:lnTo>
                  <a:lnTo>
                    <a:pt x="3946819" y="1465345"/>
                  </a:lnTo>
                  <a:lnTo>
                    <a:pt x="1359223" y="1974714"/>
                  </a:lnTo>
                  <a:lnTo>
                    <a:pt x="1358852" y="1961843"/>
                  </a:lnTo>
                  <a:lnTo>
                    <a:pt x="3494300" y="1541480"/>
                  </a:lnTo>
                  <a:lnTo>
                    <a:pt x="3493361" y="1528721"/>
                  </a:lnTo>
                  <a:lnTo>
                    <a:pt x="3174454" y="1591498"/>
                  </a:lnTo>
                  <a:lnTo>
                    <a:pt x="3173515" y="1578739"/>
                  </a:lnTo>
                  <a:lnTo>
                    <a:pt x="3653674" y="1484220"/>
                  </a:lnTo>
                  <a:lnTo>
                    <a:pt x="3651978" y="1471610"/>
                  </a:lnTo>
                  <a:lnTo>
                    <a:pt x="3363731" y="1528351"/>
                  </a:lnTo>
                  <a:lnTo>
                    <a:pt x="3362225" y="1515704"/>
                  </a:lnTo>
                  <a:lnTo>
                    <a:pt x="3870569" y="1415636"/>
                  </a:lnTo>
                  <a:lnTo>
                    <a:pt x="3877216" y="1401384"/>
                  </a:lnTo>
                  <a:lnTo>
                    <a:pt x="3873430" y="1402129"/>
                  </a:lnTo>
                  <a:lnTo>
                    <a:pt x="3869463" y="1389967"/>
                  </a:lnTo>
                  <a:lnTo>
                    <a:pt x="3712186" y="1420927"/>
                  </a:lnTo>
                  <a:lnTo>
                    <a:pt x="3711815" y="1408056"/>
                  </a:lnTo>
                  <a:lnTo>
                    <a:pt x="3734905" y="1403511"/>
                  </a:lnTo>
                  <a:lnTo>
                    <a:pt x="3729991" y="1391534"/>
                  </a:lnTo>
                  <a:lnTo>
                    <a:pt x="4062905" y="1326000"/>
                  </a:lnTo>
                  <a:lnTo>
                    <a:pt x="4061777" y="1313278"/>
                  </a:lnTo>
                  <a:lnTo>
                    <a:pt x="3676059" y="1389207"/>
                  </a:lnTo>
                  <a:lnTo>
                    <a:pt x="3681177" y="1375256"/>
                  </a:lnTo>
                  <a:lnTo>
                    <a:pt x="3785083" y="1354802"/>
                  </a:lnTo>
                  <a:lnTo>
                    <a:pt x="3788875" y="1341112"/>
                  </a:lnTo>
                  <a:lnTo>
                    <a:pt x="3789072" y="1328129"/>
                  </a:lnTo>
                  <a:lnTo>
                    <a:pt x="4047604" y="1277237"/>
                  </a:lnTo>
                  <a:lnTo>
                    <a:pt x="4047596" y="1290182"/>
                  </a:lnTo>
                  <a:lnTo>
                    <a:pt x="4093869" y="1281074"/>
                  </a:lnTo>
                  <a:lnTo>
                    <a:pt x="4092027" y="1294380"/>
                  </a:lnTo>
                  <a:lnTo>
                    <a:pt x="4087872" y="1346973"/>
                  </a:lnTo>
                  <a:lnTo>
                    <a:pt x="4075737" y="1401136"/>
                  </a:lnTo>
                  <a:lnTo>
                    <a:pt x="4058484" y="1443364"/>
                  </a:lnTo>
                  <a:lnTo>
                    <a:pt x="4041538" y="1498475"/>
                  </a:lnTo>
                  <a:lnTo>
                    <a:pt x="4020516" y="1541444"/>
                  </a:lnTo>
                  <a:lnTo>
                    <a:pt x="3998389" y="1584631"/>
                  </a:lnTo>
                  <a:lnTo>
                    <a:pt x="3978132" y="1640393"/>
                  </a:lnTo>
                  <a:close/>
                </a:path>
                <a:path w="5487035" h="5374640">
                  <a:moveTo>
                    <a:pt x="1075601" y="1888164"/>
                  </a:moveTo>
                  <a:lnTo>
                    <a:pt x="1047211" y="1893752"/>
                  </a:lnTo>
                  <a:lnTo>
                    <a:pt x="1041162" y="1881999"/>
                  </a:lnTo>
                  <a:lnTo>
                    <a:pt x="1073526" y="1875628"/>
                  </a:lnTo>
                  <a:lnTo>
                    <a:pt x="1075601" y="1888164"/>
                  </a:lnTo>
                  <a:close/>
                </a:path>
                <a:path w="5487035" h="5374640">
                  <a:moveTo>
                    <a:pt x="1123106" y="1878812"/>
                  </a:moveTo>
                  <a:lnTo>
                    <a:pt x="1088660" y="1885593"/>
                  </a:lnTo>
                  <a:lnTo>
                    <a:pt x="1086018" y="1873169"/>
                  </a:lnTo>
                  <a:lnTo>
                    <a:pt x="1115353" y="1867395"/>
                  </a:lnTo>
                  <a:lnTo>
                    <a:pt x="1123106" y="1878812"/>
                  </a:lnTo>
                  <a:close/>
                </a:path>
                <a:path w="5487035" h="5374640">
                  <a:moveTo>
                    <a:pt x="1323345" y="1839395"/>
                  </a:moveTo>
                  <a:lnTo>
                    <a:pt x="1123106" y="1878812"/>
                  </a:lnTo>
                  <a:lnTo>
                    <a:pt x="1127655" y="1864973"/>
                  </a:lnTo>
                  <a:lnTo>
                    <a:pt x="1320703" y="1826972"/>
                  </a:lnTo>
                  <a:lnTo>
                    <a:pt x="1323345" y="1839395"/>
                  </a:lnTo>
                  <a:close/>
                </a:path>
                <a:path w="5487035" h="5374640">
                  <a:moveTo>
                    <a:pt x="1445988" y="1815253"/>
                  </a:moveTo>
                  <a:lnTo>
                    <a:pt x="1326941" y="1838687"/>
                  </a:lnTo>
                  <a:lnTo>
                    <a:pt x="1332248" y="1824699"/>
                  </a:lnTo>
                  <a:lnTo>
                    <a:pt x="1448198" y="1801874"/>
                  </a:lnTo>
                  <a:lnTo>
                    <a:pt x="1445988" y="1815253"/>
                  </a:lnTo>
                  <a:close/>
                </a:path>
                <a:path w="5487035" h="5374640">
                  <a:moveTo>
                    <a:pt x="1502388" y="1804151"/>
                  </a:moveTo>
                  <a:lnTo>
                    <a:pt x="1460750" y="1812347"/>
                  </a:lnTo>
                  <a:lnTo>
                    <a:pt x="1464353" y="1798694"/>
                  </a:lnTo>
                  <a:lnTo>
                    <a:pt x="1500692" y="1791541"/>
                  </a:lnTo>
                  <a:lnTo>
                    <a:pt x="1502388" y="1804151"/>
                  </a:lnTo>
                  <a:close/>
                </a:path>
                <a:path w="5487035" h="5374640">
                  <a:moveTo>
                    <a:pt x="2474818" y="1612728"/>
                  </a:moveTo>
                  <a:lnTo>
                    <a:pt x="1511851" y="1802288"/>
                  </a:lnTo>
                  <a:lnTo>
                    <a:pt x="1511480" y="1789417"/>
                  </a:lnTo>
                  <a:lnTo>
                    <a:pt x="2471229" y="1600490"/>
                  </a:lnTo>
                  <a:lnTo>
                    <a:pt x="2474818" y="1612728"/>
                  </a:lnTo>
                  <a:close/>
                </a:path>
                <a:path w="5487035" h="5374640">
                  <a:moveTo>
                    <a:pt x="2636448" y="1580911"/>
                  </a:moveTo>
                  <a:lnTo>
                    <a:pt x="2480685" y="1611573"/>
                  </a:lnTo>
                  <a:lnTo>
                    <a:pt x="2477664" y="1599224"/>
                  </a:lnTo>
                  <a:lnTo>
                    <a:pt x="2636456" y="1567965"/>
                  </a:lnTo>
                  <a:lnTo>
                    <a:pt x="2636448" y="1580911"/>
                  </a:lnTo>
                  <a:close/>
                </a:path>
                <a:path w="5487035" h="5374640">
                  <a:moveTo>
                    <a:pt x="3196854" y="1470595"/>
                  </a:moveTo>
                  <a:lnTo>
                    <a:pt x="2641558" y="1579905"/>
                  </a:lnTo>
                  <a:lnTo>
                    <a:pt x="2636456" y="1567965"/>
                  </a:lnTo>
                  <a:lnTo>
                    <a:pt x="3199701" y="1457091"/>
                  </a:lnTo>
                  <a:lnTo>
                    <a:pt x="3196854" y="1470595"/>
                  </a:lnTo>
                  <a:close/>
                </a:path>
                <a:path w="5487035" h="5374640">
                  <a:moveTo>
                    <a:pt x="3767291" y="1358304"/>
                  </a:moveTo>
                  <a:lnTo>
                    <a:pt x="3210860" y="1467838"/>
                  </a:lnTo>
                  <a:lnTo>
                    <a:pt x="3203864" y="1456271"/>
                  </a:lnTo>
                  <a:lnTo>
                    <a:pt x="3764082" y="1345992"/>
                  </a:lnTo>
                  <a:lnTo>
                    <a:pt x="3767291" y="1358304"/>
                  </a:lnTo>
                  <a:close/>
                </a:path>
                <a:path w="5487035" h="5374640">
                  <a:moveTo>
                    <a:pt x="2425224" y="1635434"/>
                  </a:moveTo>
                  <a:lnTo>
                    <a:pt x="1043608" y="1907405"/>
                  </a:lnTo>
                  <a:lnTo>
                    <a:pt x="1044940" y="1894199"/>
                  </a:lnTo>
                  <a:lnTo>
                    <a:pt x="2421257" y="1623271"/>
                  </a:lnTo>
                  <a:lnTo>
                    <a:pt x="2425224" y="1635434"/>
                  </a:lnTo>
                  <a:close/>
                </a:path>
                <a:path w="5487035" h="5374640">
                  <a:moveTo>
                    <a:pt x="3183525" y="1486162"/>
                  </a:moveTo>
                  <a:lnTo>
                    <a:pt x="2429198" y="1634652"/>
                  </a:lnTo>
                  <a:lnTo>
                    <a:pt x="2428449" y="1621855"/>
                  </a:lnTo>
                  <a:lnTo>
                    <a:pt x="3186137" y="1472704"/>
                  </a:lnTo>
                  <a:lnTo>
                    <a:pt x="3183525" y="1486162"/>
                  </a:lnTo>
                  <a:close/>
                </a:path>
                <a:path w="5487035" h="5374640">
                  <a:moveTo>
                    <a:pt x="3323463" y="1458615"/>
                  </a:moveTo>
                  <a:lnTo>
                    <a:pt x="3218990" y="1479181"/>
                  </a:lnTo>
                  <a:lnTo>
                    <a:pt x="3211617" y="1467689"/>
                  </a:lnTo>
                  <a:lnTo>
                    <a:pt x="3324417" y="1445484"/>
                  </a:lnTo>
                  <a:lnTo>
                    <a:pt x="3323463" y="1458615"/>
                  </a:lnTo>
                  <a:close/>
                </a:path>
                <a:path w="5487035" h="5374640">
                  <a:moveTo>
                    <a:pt x="3425665" y="1438497"/>
                  </a:moveTo>
                  <a:lnTo>
                    <a:pt x="3330845" y="1457162"/>
                  </a:lnTo>
                  <a:lnTo>
                    <a:pt x="3326878" y="1445000"/>
                  </a:lnTo>
                  <a:lnTo>
                    <a:pt x="3428511" y="1424993"/>
                  </a:lnTo>
                  <a:lnTo>
                    <a:pt x="3425665" y="1438497"/>
                  </a:lnTo>
                  <a:close/>
                </a:path>
                <a:path w="5487035" h="5374640">
                  <a:moveTo>
                    <a:pt x="3676059" y="1389207"/>
                  </a:moveTo>
                  <a:lnTo>
                    <a:pt x="3431721" y="1437305"/>
                  </a:lnTo>
                  <a:lnTo>
                    <a:pt x="3428511" y="1424993"/>
                  </a:lnTo>
                  <a:lnTo>
                    <a:pt x="3663386" y="1378758"/>
                  </a:lnTo>
                  <a:lnTo>
                    <a:pt x="3676059" y="1389207"/>
                  </a:lnTo>
                  <a:close/>
                </a:path>
                <a:path w="5487035" h="5374640">
                  <a:moveTo>
                    <a:pt x="1248004" y="1880114"/>
                  </a:moveTo>
                  <a:lnTo>
                    <a:pt x="1164728" y="1896506"/>
                  </a:lnTo>
                  <a:lnTo>
                    <a:pt x="1161518" y="1884194"/>
                  </a:lnTo>
                  <a:lnTo>
                    <a:pt x="1248579" y="1867057"/>
                  </a:lnTo>
                  <a:lnTo>
                    <a:pt x="1248004" y="1880114"/>
                  </a:lnTo>
                  <a:close/>
                </a:path>
                <a:path w="5487035" h="5374640">
                  <a:moveTo>
                    <a:pt x="1547606" y="1821137"/>
                  </a:moveTo>
                  <a:lnTo>
                    <a:pt x="1253492" y="1879033"/>
                  </a:lnTo>
                  <a:lnTo>
                    <a:pt x="1251229" y="1866535"/>
                  </a:lnTo>
                  <a:lnTo>
                    <a:pt x="1539476" y="1809794"/>
                  </a:lnTo>
                  <a:lnTo>
                    <a:pt x="1547606" y="1821137"/>
                  </a:lnTo>
                  <a:close/>
                </a:path>
                <a:path w="5487035" h="5374640">
                  <a:moveTo>
                    <a:pt x="1700341" y="1791071"/>
                  </a:moveTo>
                  <a:lnTo>
                    <a:pt x="1561990" y="1818305"/>
                  </a:lnTo>
                  <a:lnTo>
                    <a:pt x="1562566" y="1805248"/>
                  </a:lnTo>
                  <a:lnTo>
                    <a:pt x="1699213" y="1778349"/>
                  </a:lnTo>
                  <a:lnTo>
                    <a:pt x="1700341" y="1791071"/>
                  </a:lnTo>
                  <a:close/>
                </a:path>
                <a:path w="5487035" h="5374640">
                  <a:moveTo>
                    <a:pt x="2161384" y="1700315"/>
                  </a:moveTo>
                  <a:lnTo>
                    <a:pt x="1704127" y="1790326"/>
                  </a:lnTo>
                  <a:lnTo>
                    <a:pt x="1700538" y="1778088"/>
                  </a:lnTo>
                  <a:lnTo>
                    <a:pt x="2158932" y="1687854"/>
                  </a:lnTo>
                  <a:lnTo>
                    <a:pt x="2161384" y="1700315"/>
                  </a:lnTo>
                  <a:close/>
                </a:path>
                <a:path w="5487035" h="5374640">
                  <a:moveTo>
                    <a:pt x="2302953" y="1672447"/>
                  </a:moveTo>
                  <a:lnTo>
                    <a:pt x="2168766" y="1698862"/>
                  </a:lnTo>
                  <a:lnTo>
                    <a:pt x="2173315" y="1685022"/>
                  </a:lnTo>
                  <a:lnTo>
                    <a:pt x="2302960" y="1659502"/>
                  </a:lnTo>
                  <a:lnTo>
                    <a:pt x="2302953" y="1672447"/>
                  </a:lnTo>
                  <a:close/>
                </a:path>
                <a:path w="5487035" h="5374640">
                  <a:moveTo>
                    <a:pt x="3189647" y="1497901"/>
                  </a:moveTo>
                  <a:lnTo>
                    <a:pt x="2311659" y="1670733"/>
                  </a:lnTo>
                  <a:lnTo>
                    <a:pt x="2307692" y="1658570"/>
                  </a:lnTo>
                  <a:lnTo>
                    <a:pt x="3178299" y="1487191"/>
                  </a:lnTo>
                  <a:lnTo>
                    <a:pt x="3189647" y="1497901"/>
                  </a:lnTo>
                  <a:close/>
                </a:path>
                <a:path w="5487035" h="5374640">
                  <a:moveTo>
                    <a:pt x="3204410" y="1494995"/>
                  </a:moveTo>
                  <a:lnTo>
                    <a:pt x="3192865" y="1497268"/>
                  </a:lnTo>
                  <a:lnTo>
                    <a:pt x="3197604" y="1483391"/>
                  </a:lnTo>
                  <a:lnTo>
                    <a:pt x="3204410" y="1494995"/>
                  </a:lnTo>
                  <a:close/>
                </a:path>
                <a:path w="5487035" h="5374640">
                  <a:moveTo>
                    <a:pt x="3425090" y="1451554"/>
                  </a:moveTo>
                  <a:lnTo>
                    <a:pt x="3214630" y="1492983"/>
                  </a:lnTo>
                  <a:lnTo>
                    <a:pt x="3219180" y="1479144"/>
                  </a:lnTo>
                  <a:lnTo>
                    <a:pt x="3419798" y="1439652"/>
                  </a:lnTo>
                  <a:lnTo>
                    <a:pt x="3425090" y="1451554"/>
                  </a:lnTo>
                  <a:close/>
                </a:path>
                <a:path w="5487035" h="5374640">
                  <a:moveTo>
                    <a:pt x="4052495" y="1328049"/>
                  </a:moveTo>
                  <a:lnTo>
                    <a:pt x="3432660" y="1450064"/>
                  </a:lnTo>
                  <a:lnTo>
                    <a:pt x="3432289" y="1437193"/>
                  </a:lnTo>
                  <a:lnTo>
                    <a:pt x="4049096" y="1315775"/>
                  </a:lnTo>
                  <a:lnTo>
                    <a:pt x="4052495" y="1328049"/>
                  </a:lnTo>
                  <a:close/>
                </a:path>
                <a:path w="5487035" h="5374640">
                  <a:moveTo>
                    <a:pt x="2569616" y="1632898"/>
                  </a:moveTo>
                  <a:lnTo>
                    <a:pt x="1512775" y="1840937"/>
                  </a:lnTo>
                  <a:lnTo>
                    <a:pt x="1508997" y="1828737"/>
                  </a:lnTo>
                  <a:lnTo>
                    <a:pt x="2566028" y="1620660"/>
                  </a:lnTo>
                  <a:lnTo>
                    <a:pt x="2569616" y="1632898"/>
                  </a:lnTo>
                  <a:close/>
                </a:path>
                <a:path w="5487035" h="5374640">
                  <a:moveTo>
                    <a:pt x="3620961" y="1438884"/>
                  </a:moveTo>
                  <a:lnTo>
                    <a:pt x="3367161" y="1488845"/>
                  </a:lnTo>
                  <a:lnTo>
                    <a:pt x="3360354" y="1477241"/>
                  </a:lnTo>
                  <a:lnTo>
                    <a:pt x="2569616" y="1632898"/>
                  </a:lnTo>
                  <a:lnTo>
                    <a:pt x="2567541" y="1620362"/>
                  </a:lnTo>
                  <a:lnTo>
                    <a:pt x="3623059" y="1412584"/>
                  </a:lnTo>
                  <a:lnTo>
                    <a:pt x="3620969" y="1425939"/>
                  </a:lnTo>
                  <a:lnTo>
                    <a:pt x="3620961" y="1438884"/>
                  </a:lnTo>
                  <a:close/>
                </a:path>
                <a:path w="5487035" h="5374640">
                  <a:moveTo>
                    <a:pt x="3699892" y="1410403"/>
                  </a:moveTo>
                  <a:lnTo>
                    <a:pt x="3636489" y="1422884"/>
                  </a:lnTo>
                  <a:lnTo>
                    <a:pt x="3634036" y="1410423"/>
                  </a:lnTo>
                  <a:lnTo>
                    <a:pt x="3698196" y="1397793"/>
                  </a:lnTo>
                  <a:lnTo>
                    <a:pt x="3699892" y="1410403"/>
                  </a:lnTo>
                  <a:close/>
                </a:path>
                <a:path w="5487035" h="5374640">
                  <a:moveTo>
                    <a:pt x="3727524" y="1404964"/>
                  </a:moveTo>
                  <a:lnTo>
                    <a:pt x="3713329" y="1407758"/>
                  </a:lnTo>
                  <a:lnTo>
                    <a:pt x="3707469" y="1395968"/>
                  </a:lnTo>
                  <a:lnTo>
                    <a:pt x="3722042" y="1393099"/>
                  </a:lnTo>
                  <a:lnTo>
                    <a:pt x="3727524" y="1404964"/>
                  </a:lnTo>
                  <a:close/>
                </a:path>
                <a:path w="5487035" h="5374640">
                  <a:moveTo>
                    <a:pt x="1492705" y="1857831"/>
                  </a:moveTo>
                  <a:lnTo>
                    <a:pt x="1352840" y="1885364"/>
                  </a:lnTo>
                  <a:lnTo>
                    <a:pt x="1347170" y="1873536"/>
                  </a:lnTo>
                  <a:lnTo>
                    <a:pt x="1493848" y="1844663"/>
                  </a:lnTo>
                  <a:lnTo>
                    <a:pt x="1492705" y="1857831"/>
                  </a:lnTo>
                  <a:close/>
                </a:path>
                <a:path w="5487035" h="5374640">
                  <a:moveTo>
                    <a:pt x="2013366" y="1755339"/>
                  </a:moveTo>
                  <a:lnTo>
                    <a:pt x="1516363" y="1853174"/>
                  </a:lnTo>
                  <a:lnTo>
                    <a:pt x="1515235" y="1840453"/>
                  </a:lnTo>
                  <a:lnTo>
                    <a:pt x="2010913" y="1742878"/>
                  </a:lnTo>
                  <a:lnTo>
                    <a:pt x="2013366" y="1755339"/>
                  </a:lnTo>
                  <a:close/>
                </a:path>
                <a:path w="5487035" h="5374640">
                  <a:moveTo>
                    <a:pt x="2474599" y="1664546"/>
                  </a:moveTo>
                  <a:lnTo>
                    <a:pt x="2027182" y="1752620"/>
                  </a:lnTo>
                  <a:lnTo>
                    <a:pt x="2023783" y="1740345"/>
                  </a:lnTo>
                  <a:lnTo>
                    <a:pt x="2469685" y="1652569"/>
                  </a:lnTo>
                  <a:lnTo>
                    <a:pt x="2474599" y="1664546"/>
                  </a:lnTo>
                  <a:close/>
                </a:path>
                <a:path w="5487035" h="5374640">
                  <a:moveTo>
                    <a:pt x="3357130" y="1490819"/>
                  </a:moveTo>
                  <a:lnTo>
                    <a:pt x="2486522" y="1662199"/>
                  </a:lnTo>
                  <a:lnTo>
                    <a:pt x="2482745" y="1649998"/>
                  </a:lnTo>
                  <a:lnTo>
                    <a:pt x="3360354" y="1477241"/>
                  </a:lnTo>
                  <a:lnTo>
                    <a:pt x="3357130" y="1490819"/>
                  </a:lnTo>
                  <a:close/>
                </a:path>
                <a:path w="5487035" h="5374640">
                  <a:moveTo>
                    <a:pt x="3712186" y="1420927"/>
                  </a:moveTo>
                  <a:lnTo>
                    <a:pt x="3639131" y="1435307"/>
                  </a:lnTo>
                  <a:lnTo>
                    <a:pt x="3636678" y="1422847"/>
                  </a:lnTo>
                  <a:lnTo>
                    <a:pt x="3706137" y="1409174"/>
                  </a:lnTo>
                  <a:lnTo>
                    <a:pt x="3712186" y="1420927"/>
                  </a:lnTo>
                  <a:close/>
                </a:path>
                <a:path w="5487035" h="5374640">
                  <a:moveTo>
                    <a:pt x="1534335" y="1862580"/>
                  </a:moveTo>
                  <a:lnTo>
                    <a:pt x="1503296" y="1868690"/>
                  </a:lnTo>
                  <a:lnTo>
                    <a:pt x="1505197" y="1855373"/>
                  </a:lnTo>
                  <a:lnTo>
                    <a:pt x="1534721" y="1849561"/>
                  </a:lnTo>
                  <a:lnTo>
                    <a:pt x="1534335" y="1862580"/>
                  </a:lnTo>
                  <a:close/>
                </a:path>
                <a:path w="5487035" h="5374640">
                  <a:moveTo>
                    <a:pt x="1542663" y="1860941"/>
                  </a:moveTo>
                  <a:lnTo>
                    <a:pt x="1534721" y="1849561"/>
                  </a:lnTo>
                  <a:lnTo>
                    <a:pt x="1547780" y="1846990"/>
                  </a:lnTo>
                  <a:lnTo>
                    <a:pt x="1542663" y="1860941"/>
                  </a:lnTo>
                  <a:close/>
                </a:path>
                <a:path w="5487035" h="5374640">
                  <a:moveTo>
                    <a:pt x="2122942" y="1746713"/>
                  </a:moveTo>
                  <a:lnTo>
                    <a:pt x="1565564" y="1856433"/>
                  </a:lnTo>
                  <a:lnTo>
                    <a:pt x="1561975" y="1844196"/>
                  </a:lnTo>
                  <a:lnTo>
                    <a:pt x="2120489" y="1734252"/>
                  </a:lnTo>
                  <a:lnTo>
                    <a:pt x="2122942" y="1746713"/>
                  </a:lnTo>
                  <a:close/>
                </a:path>
                <a:path w="5487035" h="5374640">
                  <a:moveTo>
                    <a:pt x="2424815" y="1687289"/>
                  </a:moveTo>
                  <a:lnTo>
                    <a:pt x="2126727" y="1745968"/>
                  </a:lnTo>
                  <a:lnTo>
                    <a:pt x="2125220" y="1733321"/>
                  </a:lnTo>
                  <a:lnTo>
                    <a:pt x="2420659" y="1675164"/>
                  </a:lnTo>
                  <a:lnTo>
                    <a:pt x="2424815" y="1687289"/>
                  </a:lnTo>
                  <a:close/>
                </a:path>
                <a:path w="5487035" h="5374640">
                  <a:moveTo>
                    <a:pt x="3665241" y="1443111"/>
                  </a:moveTo>
                  <a:lnTo>
                    <a:pt x="2434468" y="1685389"/>
                  </a:lnTo>
                  <a:lnTo>
                    <a:pt x="2430122" y="1673301"/>
                  </a:lnTo>
                  <a:lnTo>
                    <a:pt x="3662788" y="1430651"/>
                  </a:lnTo>
                  <a:lnTo>
                    <a:pt x="3665241" y="1443111"/>
                  </a:lnTo>
                  <a:close/>
                </a:path>
                <a:path w="5487035" h="5374640">
                  <a:moveTo>
                    <a:pt x="3861507" y="1404476"/>
                  </a:moveTo>
                  <a:lnTo>
                    <a:pt x="3668837" y="1442403"/>
                  </a:lnTo>
                  <a:lnTo>
                    <a:pt x="3667141" y="1429794"/>
                  </a:lnTo>
                  <a:lnTo>
                    <a:pt x="3862649" y="1391308"/>
                  </a:lnTo>
                  <a:lnTo>
                    <a:pt x="3861507" y="1404476"/>
                  </a:lnTo>
                  <a:close/>
                </a:path>
                <a:path w="5487035" h="5374640">
                  <a:moveTo>
                    <a:pt x="3865071" y="1416719"/>
                  </a:moveTo>
                  <a:lnTo>
                    <a:pt x="3408973" y="1506502"/>
                  </a:lnTo>
                  <a:lnTo>
                    <a:pt x="3405195" y="1494302"/>
                  </a:lnTo>
                  <a:lnTo>
                    <a:pt x="3858505" y="1405067"/>
                  </a:lnTo>
                  <a:lnTo>
                    <a:pt x="3865071" y="1416719"/>
                  </a:lnTo>
                  <a:close/>
                </a:path>
                <a:path w="5487035" h="5374640">
                  <a:moveTo>
                    <a:pt x="2306511" y="1736465"/>
                  </a:moveTo>
                  <a:lnTo>
                    <a:pt x="1506877" y="1893873"/>
                  </a:lnTo>
                  <a:lnTo>
                    <a:pt x="1501775" y="1881934"/>
                  </a:lnTo>
                  <a:lnTo>
                    <a:pt x="2301219" y="1724563"/>
                  </a:lnTo>
                  <a:lnTo>
                    <a:pt x="2306511" y="1736465"/>
                  </a:lnTo>
                  <a:close/>
                </a:path>
                <a:path w="5487035" h="5374640">
                  <a:moveTo>
                    <a:pt x="3275535" y="1545713"/>
                  </a:moveTo>
                  <a:lnTo>
                    <a:pt x="2315596" y="1734677"/>
                  </a:lnTo>
                  <a:lnTo>
                    <a:pt x="2313711" y="1722104"/>
                  </a:lnTo>
                  <a:lnTo>
                    <a:pt x="3278003" y="1532283"/>
                  </a:lnTo>
                  <a:lnTo>
                    <a:pt x="3275535" y="1545713"/>
                  </a:lnTo>
                  <a:close/>
                </a:path>
                <a:path w="5487035" h="5374640">
                  <a:moveTo>
                    <a:pt x="3361460" y="1528798"/>
                  </a:moveTo>
                  <a:lnTo>
                    <a:pt x="3288783" y="1543105"/>
                  </a:lnTo>
                  <a:lnTo>
                    <a:pt x="3278003" y="1532283"/>
                  </a:lnTo>
                  <a:lnTo>
                    <a:pt x="3358061" y="1516524"/>
                  </a:lnTo>
                  <a:lnTo>
                    <a:pt x="3361460" y="1528798"/>
                  </a:lnTo>
                  <a:close/>
                </a:path>
                <a:path w="5487035" h="5374640">
                  <a:moveTo>
                    <a:pt x="1301899" y="1947167"/>
                  </a:moveTo>
                  <a:lnTo>
                    <a:pt x="862810" y="2033601"/>
                  </a:lnTo>
                  <a:lnTo>
                    <a:pt x="860168" y="2021178"/>
                  </a:lnTo>
                  <a:lnTo>
                    <a:pt x="1300581" y="1934482"/>
                  </a:lnTo>
                  <a:lnTo>
                    <a:pt x="1301899" y="1947167"/>
                  </a:lnTo>
                  <a:close/>
                </a:path>
                <a:path w="5487035" h="5374640">
                  <a:moveTo>
                    <a:pt x="2941101" y="1624490"/>
                  </a:moveTo>
                  <a:lnTo>
                    <a:pt x="1312119" y="1945155"/>
                  </a:lnTo>
                  <a:lnTo>
                    <a:pt x="1308720" y="1932880"/>
                  </a:lnTo>
                  <a:lnTo>
                    <a:pt x="2936755" y="1612401"/>
                  </a:lnTo>
                  <a:lnTo>
                    <a:pt x="2941101" y="1624490"/>
                  </a:lnTo>
                  <a:close/>
                </a:path>
                <a:path w="5487035" h="5374640">
                  <a:moveTo>
                    <a:pt x="3209475" y="1571660"/>
                  </a:moveTo>
                  <a:lnTo>
                    <a:pt x="2941101" y="1624490"/>
                  </a:lnTo>
                  <a:lnTo>
                    <a:pt x="2940351" y="1611693"/>
                  </a:lnTo>
                  <a:lnTo>
                    <a:pt x="3203048" y="1559982"/>
                  </a:lnTo>
                  <a:lnTo>
                    <a:pt x="3209475" y="1571660"/>
                  </a:lnTo>
                  <a:close/>
                </a:path>
                <a:path w="5487035" h="5374640">
                  <a:moveTo>
                    <a:pt x="3268714" y="1559999"/>
                  </a:moveTo>
                  <a:lnTo>
                    <a:pt x="3224994" y="1568605"/>
                  </a:lnTo>
                  <a:lnTo>
                    <a:pt x="3217053" y="1557225"/>
                  </a:lnTo>
                  <a:lnTo>
                    <a:pt x="3271371" y="1546532"/>
                  </a:lnTo>
                  <a:lnTo>
                    <a:pt x="3268714" y="1559999"/>
                  </a:lnTo>
                  <a:close/>
                </a:path>
                <a:path w="5487035" h="5374640">
                  <a:moveTo>
                    <a:pt x="3648943" y="1485151"/>
                  </a:moveTo>
                  <a:lnTo>
                    <a:pt x="3277003" y="1558367"/>
                  </a:lnTo>
                  <a:lnTo>
                    <a:pt x="3281615" y="1544516"/>
                  </a:lnTo>
                  <a:lnTo>
                    <a:pt x="3645543" y="1472876"/>
                  </a:lnTo>
                  <a:lnTo>
                    <a:pt x="3648943" y="1485151"/>
                  </a:lnTo>
                  <a:close/>
                </a:path>
                <a:path w="5487035" h="5374640">
                  <a:moveTo>
                    <a:pt x="3173886" y="1591610"/>
                  </a:moveTo>
                  <a:lnTo>
                    <a:pt x="902169" y="2038797"/>
                  </a:lnTo>
                  <a:lnTo>
                    <a:pt x="903123" y="2025666"/>
                  </a:lnTo>
                  <a:lnTo>
                    <a:pt x="3168973" y="1579633"/>
                  </a:lnTo>
                  <a:lnTo>
                    <a:pt x="3173886" y="1591610"/>
                  </a:lnTo>
                  <a:close/>
                </a:path>
                <a:path w="5487035" h="5374640">
                  <a:moveTo>
                    <a:pt x="2304218" y="1775748"/>
                  </a:moveTo>
                  <a:lnTo>
                    <a:pt x="1535623" y="1927046"/>
                  </a:lnTo>
                  <a:lnTo>
                    <a:pt x="1529006" y="1915404"/>
                  </a:lnTo>
                  <a:lnTo>
                    <a:pt x="2299683" y="1763697"/>
                  </a:lnTo>
                  <a:lnTo>
                    <a:pt x="2304218" y="1775748"/>
                  </a:lnTo>
                  <a:close/>
                </a:path>
                <a:path w="5487035" h="5374640">
                  <a:moveTo>
                    <a:pt x="3023226" y="1634211"/>
                  </a:moveTo>
                  <a:lnTo>
                    <a:pt x="2306110" y="1775375"/>
                  </a:lnTo>
                  <a:lnTo>
                    <a:pt x="2304982" y="1762653"/>
                  </a:lnTo>
                  <a:lnTo>
                    <a:pt x="3022855" y="1621340"/>
                  </a:lnTo>
                  <a:lnTo>
                    <a:pt x="3023226" y="1634211"/>
                  </a:lnTo>
                  <a:close/>
                </a:path>
                <a:path w="5487035" h="5374640">
                  <a:moveTo>
                    <a:pt x="3492597" y="1541815"/>
                  </a:moveTo>
                  <a:lnTo>
                    <a:pt x="3029282" y="1633019"/>
                  </a:lnTo>
                  <a:lnTo>
                    <a:pt x="3026072" y="1620707"/>
                  </a:lnTo>
                  <a:lnTo>
                    <a:pt x="3489765" y="1529429"/>
                  </a:lnTo>
                  <a:lnTo>
                    <a:pt x="3492597" y="1541815"/>
                  </a:lnTo>
                  <a:close/>
                </a:path>
                <a:path w="5487035" h="5374640">
                  <a:moveTo>
                    <a:pt x="949280" y="2055411"/>
                  </a:moveTo>
                  <a:lnTo>
                    <a:pt x="839697" y="2076982"/>
                  </a:lnTo>
                  <a:lnTo>
                    <a:pt x="834973" y="2064968"/>
                  </a:lnTo>
                  <a:lnTo>
                    <a:pt x="951748" y="2041981"/>
                  </a:lnTo>
                  <a:lnTo>
                    <a:pt x="949280" y="2055411"/>
                  </a:lnTo>
                  <a:close/>
                </a:path>
                <a:path w="5487035" h="5374640">
                  <a:moveTo>
                    <a:pt x="1353923" y="1975757"/>
                  </a:moveTo>
                  <a:lnTo>
                    <a:pt x="956094" y="2054070"/>
                  </a:lnTo>
                  <a:lnTo>
                    <a:pt x="951748" y="2041981"/>
                  </a:lnTo>
                  <a:lnTo>
                    <a:pt x="1349578" y="1963668"/>
                  </a:lnTo>
                  <a:lnTo>
                    <a:pt x="1353923" y="1975757"/>
                  </a:lnTo>
                  <a:close/>
                </a:path>
                <a:path w="5487035" h="5374640">
                  <a:moveTo>
                    <a:pt x="958925" y="2066456"/>
                  </a:moveTo>
                  <a:lnTo>
                    <a:pt x="839122" y="2090039"/>
                  </a:lnTo>
                  <a:lnTo>
                    <a:pt x="837426" y="2077429"/>
                  </a:lnTo>
                  <a:lnTo>
                    <a:pt x="954580" y="2054368"/>
                  </a:lnTo>
                  <a:lnTo>
                    <a:pt x="958925" y="2066456"/>
                  </a:lnTo>
                  <a:close/>
                </a:path>
                <a:path w="5487035" h="5374640">
                  <a:moveTo>
                    <a:pt x="1206859" y="2017650"/>
                  </a:moveTo>
                  <a:lnTo>
                    <a:pt x="958925" y="2066456"/>
                  </a:lnTo>
                  <a:lnTo>
                    <a:pt x="956472" y="2053995"/>
                  </a:lnTo>
                  <a:lnTo>
                    <a:pt x="1207245" y="2004630"/>
                  </a:lnTo>
                  <a:lnTo>
                    <a:pt x="1206859" y="2017650"/>
                  </a:lnTo>
                  <a:close/>
                </a:path>
                <a:path w="5487035" h="5374640">
                  <a:moveTo>
                    <a:pt x="2080495" y="1845675"/>
                  </a:moveTo>
                  <a:lnTo>
                    <a:pt x="1229003" y="2013291"/>
                  </a:lnTo>
                  <a:lnTo>
                    <a:pt x="1224279" y="2001277"/>
                  </a:lnTo>
                  <a:lnTo>
                    <a:pt x="2081638" y="1832506"/>
                  </a:lnTo>
                  <a:lnTo>
                    <a:pt x="2080495" y="1845675"/>
                  </a:lnTo>
                  <a:close/>
                </a:path>
                <a:path w="5487035" h="5374640">
                  <a:moveTo>
                    <a:pt x="3901767" y="1487157"/>
                  </a:moveTo>
                  <a:lnTo>
                    <a:pt x="2085605" y="1844669"/>
                  </a:lnTo>
                  <a:lnTo>
                    <a:pt x="2081638" y="1832506"/>
                  </a:lnTo>
                  <a:lnTo>
                    <a:pt x="3892879" y="1475963"/>
                  </a:lnTo>
                  <a:lnTo>
                    <a:pt x="3901767" y="1487157"/>
                  </a:lnTo>
                  <a:close/>
                </a:path>
                <a:path w="5487035" h="5374640">
                  <a:moveTo>
                    <a:pt x="3943405" y="1478961"/>
                  </a:moveTo>
                  <a:lnTo>
                    <a:pt x="3913879" y="1484773"/>
                  </a:lnTo>
                  <a:lnTo>
                    <a:pt x="3907830" y="1473020"/>
                  </a:lnTo>
                  <a:lnTo>
                    <a:pt x="3939627" y="1466761"/>
                  </a:lnTo>
                  <a:lnTo>
                    <a:pt x="3943405" y="1478961"/>
                  </a:lnTo>
                  <a:close/>
                </a:path>
                <a:path w="5487035" h="5374640">
                  <a:moveTo>
                    <a:pt x="3196568" y="1638920"/>
                  </a:moveTo>
                  <a:lnTo>
                    <a:pt x="1237512" y="2024560"/>
                  </a:lnTo>
                  <a:lnTo>
                    <a:pt x="1236005" y="2011913"/>
                  </a:lnTo>
                  <a:lnTo>
                    <a:pt x="3196197" y="1626049"/>
                  </a:lnTo>
                  <a:lnTo>
                    <a:pt x="3196568" y="1638920"/>
                  </a:lnTo>
                  <a:close/>
                </a:path>
                <a:path w="5487035" h="5374640">
                  <a:moveTo>
                    <a:pt x="3371257" y="1604532"/>
                  </a:moveTo>
                  <a:lnTo>
                    <a:pt x="3217197" y="1634859"/>
                  </a:lnTo>
                  <a:lnTo>
                    <a:pt x="3213420" y="1622659"/>
                  </a:lnTo>
                  <a:lnTo>
                    <a:pt x="3367858" y="1592257"/>
                  </a:lnTo>
                  <a:lnTo>
                    <a:pt x="3371257" y="1604532"/>
                  </a:lnTo>
                  <a:close/>
                </a:path>
                <a:path w="5487035" h="5374640">
                  <a:moveTo>
                    <a:pt x="2011967" y="1885052"/>
                  </a:moveTo>
                  <a:lnTo>
                    <a:pt x="1287470" y="2027669"/>
                  </a:lnTo>
                  <a:lnTo>
                    <a:pt x="1277447" y="2016699"/>
                  </a:lnTo>
                  <a:lnTo>
                    <a:pt x="2008378" y="1872815"/>
                  </a:lnTo>
                  <a:lnTo>
                    <a:pt x="2011967" y="1885052"/>
                  </a:lnTo>
                  <a:close/>
                </a:path>
                <a:path w="5487035" h="5374640">
                  <a:moveTo>
                    <a:pt x="3084706" y="1673883"/>
                  </a:moveTo>
                  <a:lnTo>
                    <a:pt x="2022944" y="1882891"/>
                  </a:lnTo>
                  <a:lnTo>
                    <a:pt x="2021058" y="1870319"/>
                  </a:lnTo>
                  <a:lnTo>
                    <a:pt x="3083578" y="1661162"/>
                  </a:lnTo>
                  <a:lnTo>
                    <a:pt x="3084706" y="1673883"/>
                  </a:lnTo>
                  <a:close/>
                </a:path>
                <a:path w="5487035" h="5374640">
                  <a:moveTo>
                    <a:pt x="3201670" y="1650859"/>
                  </a:moveTo>
                  <a:lnTo>
                    <a:pt x="3090384" y="1672766"/>
                  </a:lnTo>
                  <a:lnTo>
                    <a:pt x="3088120" y="1660267"/>
                  </a:lnTo>
                  <a:lnTo>
                    <a:pt x="3198082" y="1638622"/>
                  </a:lnTo>
                  <a:lnTo>
                    <a:pt x="3201670" y="1650859"/>
                  </a:lnTo>
                  <a:close/>
                </a:path>
                <a:path w="5487035" h="5374640">
                  <a:moveTo>
                    <a:pt x="3354973" y="1620681"/>
                  </a:moveTo>
                  <a:lnTo>
                    <a:pt x="3209619" y="1649294"/>
                  </a:lnTo>
                  <a:lnTo>
                    <a:pt x="3211519" y="1635976"/>
                  </a:lnTo>
                  <a:lnTo>
                    <a:pt x="3351195" y="1608481"/>
                  </a:lnTo>
                  <a:lnTo>
                    <a:pt x="3354973" y="1620681"/>
                  </a:lnTo>
                  <a:close/>
                </a:path>
                <a:path w="5487035" h="5374640">
                  <a:moveTo>
                    <a:pt x="1314906" y="2035212"/>
                  </a:moveTo>
                  <a:lnTo>
                    <a:pt x="1298440" y="2038454"/>
                  </a:lnTo>
                  <a:lnTo>
                    <a:pt x="1291444" y="2026887"/>
                  </a:lnTo>
                  <a:lnTo>
                    <a:pt x="1307153" y="2023795"/>
                  </a:lnTo>
                  <a:lnTo>
                    <a:pt x="1314906" y="2035212"/>
                  </a:lnTo>
                  <a:close/>
                </a:path>
                <a:path w="5487035" h="5374640">
                  <a:moveTo>
                    <a:pt x="1495462" y="1999670"/>
                  </a:moveTo>
                  <a:lnTo>
                    <a:pt x="1326072" y="2033014"/>
                  </a:lnTo>
                  <a:lnTo>
                    <a:pt x="1323619" y="2020553"/>
                  </a:lnTo>
                  <a:lnTo>
                    <a:pt x="1489791" y="1987842"/>
                  </a:lnTo>
                  <a:lnTo>
                    <a:pt x="1495462" y="1999670"/>
                  </a:lnTo>
                  <a:close/>
                </a:path>
                <a:path w="5487035" h="5374640">
                  <a:moveTo>
                    <a:pt x="1506439" y="1997509"/>
                  </a:moveTo>
                  <a:lnTo>
                    <a:pt x="1499625" y="1998850"/>
                  </a:lnTo>
                  <a:lnTo>
                    <a:pt x="1498308" y="1986166"/>
                  </a:lnTo>
                  <a:lnTo>
                    <a:pt x="1498687" y="1986091"/>
                  </a:lnTo>
                  <a:lnTo>
                    <a:pt x="1506439" y="1997509"/>
                  </a:lnTo>
                  <a:close/>
                </a:path>
                <a:path w="5487035" h="5374640">
                  <a:moveTo>
                    <a:pt x="1540506" y="1990803"/>
                  </a:moveTo>
                  <a:lnTo>
                    <a:pt x="1511170" y="1996578"/>
                  </a:lnTo>
                  <a:lnTo>
                    <a:pt x="1510421" y="1983781"/>
                  </a:lnTo>
                  <a:lnTo>
                    <a:pt x="1540135" y="1977932"/>
                  </a:lnTo>
                  <a:lnTo>
                    <a:pt x="1540506" y="1990803"/>
                  </a:lnTo>
                  <a:close/>
                </a:path>
                <a:path w="5487035" h="5374640">
                  <a:moveTo>
                    <a:pt x="2763520" y="1750052"/>
                  </a:moveTo>
                  <a:lnTo>
                    <a:pt x="1547320" y="1989462"/>
                  </a:lnTo>
                  <a:lnTo>
                    <a:pt x="1542785" y="1977411"/>
                  </a:lnTo>
                  <a:lnTo>
                    <a:pt x="2762203" y="1737368"/>
                  </a:lnTo>
                  <a:lnTo>
                    <a:pt x="2763520" y="1750052"/>
                  </a:lnTo>
                  <a:close/>
                </a:path>
                <a:path w="5487035" h="5374640">
                  <a:moveTo>
                    <a:pt x="3721378" y="1561498"/>
                  </a:moveTo>
                  <a:lnTo>
                    <a:pt x="2771658" y="1748450"/>
                  </a:lnTo>
                  <a:lnTo>
                    <a:pt x="2765988" y="1736623"/>
                  </a:lnTo>
                  <a:lnTo>
                    <a:pt x="3724112" y="1548016"/>
                  </a:lnTo>
                  <a:lnTo>
                    <a:pt x="3721378" y="1561498"/>
                  </a:lnTo>
                  <a:close/>
                </a:path>
                <a:path w="5487035" h="5374640">
                  <a:moveTo>
                    <a:pt x="1533307" y="2005164"/>
                  </a:moveTo>
                  <a:lnTo>
                    <a:pt x="1375651" y="2036198"/>
                  </a:lnTo>
                  <a:lnTo>
                    <a:pt x="1371306" y="2024110"/>
                  </a:lnTo>
                  <a:lnTo>
                    <a:pt x="1530286" y="1992815"/>
                  </a:lnTo>
                  <a:lnTo>
                    <a:pt x="1533307" y="2005164"/>
                  </a:lnTo>
                  <a:close/>
                </a:path>
                <a:path w="5487035" h="5374640">
                  <a:moveTo>
                    <a:pt x="2985139" y="1719371"/>
                  </a:moveTo>
                  <a:lnTo>
                    <a:pt x="1546934" y="2002481"/>
                  </a:lnTo>
                  <a:lnTo>
                    <a:pt x="1548266" y="1989275"/>
                  </a:lnTo>
                  <a:lnTo>
                    <a:pt x="2982308" y="1706984"/>
                  </a:lnTo>
                  <a:lnTo>
                    <a:pt x="2985139" y="1719371"/>
                  </a:lnTo>
                  <a:close/>
                </a:path>
                <a:path w="5487035" h="5374640">
                  <a:moveTo>
                    <a:pt x="3398110" y="1638077"/>
                  </a:moveTo>
                  <a:lnTo>
                    <a:pt x="2986842" y="1719035"/>
                  </a:lnTo>
                  <a:lnTo>
                    <a:pt x="2984011" y="1706649"/>
                  </a:lnTo>
                  <a:lnTo>
                    <a:pt x="3393764" y="1625989"/>
                  </a:lnTo>
                  <a:lnTo>
                    <a:pt x="3398110" y="1638077"/>
                  </a:lnTo>
                  <a:close/>
                </a:path>
                <a:path w="5487035" h="5374640">
                  <a:moveTo>
                    <a:pt x="3442586" y="1629322"/>
                  </a:moveTo>
                  <a:lnTo>
                    <a:pt x="3412872" y="1635171"/>
                  </a:lnTo>
                  <a:lnTo>
                    <a:pt x="3407202" y="1623344"/>
                  </a:lnTo>
                  <a:lnTo>
                    <a:pt x="3439755" y="1616936"/>
                  </a:lnTo>
                  <a:lnTo>
                    <a:pt x="3442586" y="1629322"/>
                  </a:lnTo>
                  <a:close/>
                </a:path>
                <a:path w="5487035" h="5374640">
                  <a:moveTo>
                    <a:pt x="3007086" y="1727994"/>
                  </a:moveTo>
                  <a:lnTo>
                    <a:pt x="2818060" y="1765204"/>
                  </a:lnTo>
                  <a:lnTo>
                    <a:pt x="2817222" y="1752425"/>
                  </a:lnTo>
                  <a:lnTo>
                    <a:pt x="3005390" y="1715384"/>
                  </a:lnTo>
                  <a:lnTo>
                    <a:pt x="3007086" y="1727994"/>
                  </a:lnTo>
                  <a:close/>
                </a:path>
                <a:path w="5487035" h="5374640">
                  <a:moveTo>
                    <a:pt x="3377662" y="1655046"/>
                  </a:moveTo>
                  <a:lnTo>
                    <a:pt x="3008222" y="1727770"/>
                  </a:lnTo>
                  <a:lnTo>
                    <a:pt x="3005390" y="1715384"/>
                  </a:lnTo>
                  <a:lnTo>
                    <a:pt x="3368206" y="1643964"/>
                  </a:lnTo>
                  <a:lnTo>
                    <a:pt x="3377662" y="1655046"/>
                  </a:lnTo>
                  <a:close/>
                </a:path>
                <a:path w="5487035" h="5374640">
                  <a:moveTo>
                    <a:pt x="3414379" y="1647818"/>
                  </a:moveTo>
                  <a:lnTo>
                    <a:pt x="3389396" y="1652736"/>
                  </a:lnTo>
                  <a:lnTo>
                    <a:pt x="3377480" y="1642138"/>
                  </a:lnTo>
                  <a:lnTo>
                    <a:pt x="3408708" y="1635991"/>
                  </a:lnTo>
                  <a:lnTo>
                    <a:pt x="3414379" y="1647818"/>
                  </a:lnTo>
                  <a:close/>
                </a:path>
                <a:path w="5487035" h="5374640">
                  <a:moveTo>
                    <a:pt x="3516202" y="1627774"/>
                  </a:moveTo>
                  <a:lnTo>
                    <a:pt x="3414379" y="1647818"/>
                  </a:lnTo>
                  <a:lnTo>
                    <a:pt x="3412115" y="1635320"/>
                  </a:lnTo>
                  <a:lnTo>
                    <a:pt x="3512992" y="1615463"/>
                  </a:lnTo>
                  <a:lnTo>
                    <a:pt x="3516202" y="1627774"/>
                  </a:lnTo>
                  <a:close/>
                </a:path>
                <a:path w="5487035" h="5374640">
                  <a:moveTo>
                    <a:pt x="1575308" y="2022783"/>
                  </a:moveTo>
                  <a:lnTo>
                    <a:pt x="776620" y="2180005"/>
                  </a:lnTo>
                  <a:lnTo>
                    <a:pt x="774168" y="2167544"/>
                  </a:lnTo>
                  <a:lnTo>
                    <a:pt x="1573612" y="2010173"/>
                  </a:lnTo>
                  <a:lnTo>
                    <a:pt x="1575308" y="2022783"/>
                  </a:lnTo>
                  <a:close/>
                </a:path>
                <a:path w="5487035" h="5374640">
                  <a:moveTo>
                    <a:pt x="1651770" y="2007732"/>
                  </a:moveTo>
                  <a:lnTo>
                    <a:pt x="1589124" y="2020064"/>
                  </a:lnTo>
                  <a:lnTo>
                    <a:pt x="1586671" y="2007603"/>
                  </a:lnTo>
                  <a:lnTo>
                    <a:pt x="1649885" y="1995159"/>
                  </a:lnTo>
                  <a:lnTo>
                    <a:pt x="1651770" y="2007732"/>
                  </a:lnTo>
                  <a:close/>
                </a:path>
                <a:path w="5487035" h="5374640">
                  <a:moveTo>
                    <a:pt x="1759642" y="1999441"/>
                  </a:moveTo>
                  <a:lnTo>
                    <a:pt x="1591009" y="2032636"/>
                  </a:lnTo>
                  <a:lnTo>
                    <a:pt x="1588556" y="2020175"/>
                  </a:lnTo>
                  <a:lnTo>
                    <a:pt x="1653663" y="2007359"/>
                  </a:lnTo>
                  <a:lnTo>
                    <a:pt x="1650074" y="1995122"/>
                  </a:lnTo>
                  <a:lnTo>
                    <a:pt x="1767985" y="1971911"/>
                  </a:lnTo>
                  <a:lnTo>
                    <a:pt x="1763056" y="1985825"/>
                  </a:lnTo>
                  <a:lnTo>
                    <a:pt x="1759642" y="1999441"/>
                  </a:lnTo>
                  <a:close/>
                </a:path>
                <a:path w="5487035" h="5374640">
                  <a:moveTo>
                    <a:pt x="2031998" y="1932884"/>
                  </a:moveTo>
                  <a:lnTo>
                    <a:pt x="1776116" y="1983254"/>
                  </a:lnTo>
                  <a:lnTo>
                    <a:pt x="1772716" y="1970980"/>
                  </a:lnTo>
                  <a:lnTo>
                    <a:pt x="2030870" y="1920162"/>
                  </a:lnTo>
                  <a:lnTo>
                    <a:pt x="2031998" y="1932884"/>
                  </a:lnTo>
                  <a:close/>
                </a:path>
                <a:path w="5487035" h="5374640">
                  <a:moveTo>
                    <a:pt x="2216340" y="1896596"/>
                  </a:moveTo>
                  <a:lnTo>
                    <a:pt x="2033702" y="1932548"/>
                  </a:lnTo>
                  <a:lnTo>
                    <a:pt x="2030870" y="1920162"/>
                  </a:lnTo>
                  <a:lnTo>
                    <a:pt x="2215779" y="1883763"/>
                  </a:lnTo>
                  <a:lnTo>
                    <a:pt x="2216340" y="1896596"/>
                  </a:lnTo>
                  <a:close/>
                </a:path>
                <a:path w="5487035" h="5374640">
                  <a:moveTo>
                    <a:pt x="2722806" y="1796898"/>
                  </a:moveTo>
                  <a:lnTo>
                    <a:pt x="2227128" y="1894472"/>
                  </a:lnTo>
                  <a:lnTo>
                    <a:pt x="2217672" y="1883390"/>
                  </a:lnTo>
                  <a:lnTo>
                    <a:pt x="2720164" y="1784475"/>
                  </a:lnTo>
                  <a:lnTo>
                    <a:pt x="2722806" y="1796898"/>
                  </a:lnTo>
                  <a:close/>
                </a:path>
                <a:path w="5487035" h="5374640">
                  <a:moveTo>
                    <a:pt x="2803811" y="1780952"/>
                  </a:moveTo>
                  <a:lnTo>
                    <a:pt x="2725267" y="1796414"/>
                  </a:lnTo>
                  <a:lnTo>
                    <a:pt x="2726410" y="1783245"/>
                  </a:lnTo>
                  <a:lnTo>
                    <a:pt x="2793976" y="1769945"/>
                  </a:lnTo>
                  <a:lnTo>
                    <a:pt x="2803811" y="1780952"/>
                  </a:lnTo>
                  <a:close/>
                </a:path>
                <a:path w="5487035" h="5374640">
                  <a:moveTo>
                    <a:pt x="603730" y="2215626"/>
                  </a:moveTo>
                  <a:lnTo>
                    <a:pt x="603824" y="2214020"/>
                  </a:lnTo>
                  <a:lnTo>
                    <a:pt x="604302" y="2215138"/>
                  </a:lnTo>
                  <a:lnTo>
                    <a:pt x="603730" y="2215626"/>
                  </a:lnTo>
                  <a:close/>
                </a:path>
                <a:path w="5487035" h="5374640">
                  <a:moveTo>
                    <a:pt x="1576058" y="2035579"/>
                  </a:moveTo>
                  <a:lnTo>
                    <a:pt x="1305034" y="2088930"/>
                  </a:lnTo>
                  <a:lnTo>
                    <a:pt x="1303716" y="2076246"/>
                  </a:lnTo>
                  <a:lnTo>
                    <a:pt x="1573226" y="2023193"/>
                  </a:lnTo>
                  <a:lnTo>
                    <a:pt x="1576058" y="2035579"/>
                  </a:lnTo>
                  <a:close/>
                </a:path>
                <a:path w="5487035" h="5374640">
                  <a:moveTo>
                    <a:pt x="1784625" y="1994523"/>
                  </a:moveTo>
                  <a:lnTo>
                    <a:pt x="1783679" y="1994709"/>
                  </a:lnTo>
                  <a:lnTo>
                    <a:pt x="1777441" y="1982993"/>
                  </a:lnTo>
                  <a:lnTo>
                    <a:pt x="1784065" y="1981690"/>
                  </a:lnTo>
                  <a:lnTo>
                    <a:pt x="1784625" y="1994523"/>
                  </a:lnTo>
                  <a:close/>
                </a:path>
                <a:path w="5487035" h="5374640">
                  <a:moveTo>
                    <a:pt x="2216332" y="1909541"/>
                  </a:moveTo>
                  <a:lnTo>
                    <a:pt x="1796548" y="1992176"/>
                  </a:lnTo>
                  <a:lnTo>
                    <a:pt x="1787471" y="1981019"/>
                  </a:lnTo>
                  <a:lnTo>
                    <a:pt x="2212176" y="1897416"/>
                  </a:lnTo>
                  <a:lnTo>
                    <a:pt x="2216332" y="1909541"/>
                  </a:lnTo>
                  <a:close/>
                </a:path>
                <a:path w="5487035" h="5374640">
                  <a:moveTo>
                    <a:pt x="1656100" y="2045710"/>
                  </a:moveTo>
                  <a:lnTo>
                    <a:pt x="569923" y="2259525"/>
                  </a:lnTo>
                  <a:lnTo>
                    <a:pt x="586486" y="2230377"/>
                  </a:lnTo>
                  <a:lnTo>
                    <a:pt x="603730" y="2215626"/>
                  </a:lnTo>
                  <a:lnTo>
                    <a:pt x="603059" y="2227114"/>
                  </a:lnTo>
                  <a:lnTo>
                    <a:pt x="780588" y="2192168"/>
                  </a:lnTo>
                  <a:lnTo>
                    <a:pt x="783040" y="2204629"/>
                  </a:lnTo>
                  <a:lnTo>
                    <a:pt x="1653080" y="2033361"/>
                  </a:lnTo>
                  <a:lnTo>
                    <a:pt x="1656100" y="2045710"/>
                  </a:lnTo>
                  <a:close/>
                </a:path>
                <a:path w="5487035" h="5374640">
                  <a:moveTo>
                    <a:pt x="1393601" y="2084440"/>
                  </a:moveTo>
                  <a:lnTo>
                    <a:pt x="784555" y="2204331"/>
                  </a:lnTo>
                  <a:lnTo>
                    <a:pt x="781534" y="2191981"/>
                  </a:lnTo>
                  <a:lnTo>
                    <a:pt x="1392095" y="2071793"/>
                  </a:lnTo>
                  <a:lnTo>
                    <a:pt x="1393601" y="2084440"/>
                  </a:lnTo>
                  <a:close/>
                </a:path>
                <a:path w="5487035" h="5374640">
                  <a:moveTo>
                    <a:pt x="1763609" y="2011604"/>
                  </a:moveTo>
                  <a:lnTo>
                    <a:pt x="1398711" y="2083434"/>
                  </a:lnTo>
                  <a:lnTo>
                    <a:pt x="1397394" y="2070749"/>
                  </a:lnTo>
                  <a:lnTo>
                    <a:pt x="1760588" y="1999255"/>
                  </a:lnTo>
                  <a:lnTo>
                    <a:pt x="1763609" y="2011604"/>
                  </a:lnTo>
                  <a:close/>
                </a:path>
                <a:path w="5487035" h="5374640">
                  <a:moveTo>
                    <a:pt x="2003594" y="1964363"/>
                  </a:moveTo>
                  <a:lnTo>
                    <a:pt x="1800705" y="2004301"/>
                  </a:lnTo>
                  <a:lnTo>
                    <a:pt x="1796927" y="1992101"/>
                  </a:lnTo>
                  <a:lnTo>
                    <a:pt x="2001519" y="1951827"/>
                  </a:lnTo>
                  <a:lnTo>
                    <a:pt x="2003594" y="1964363"/>
                  </a:lnTo>
                  <a:close/>
                </a:path>
                <a:path w="5487035" h="5374640">
                  <a:moveTo>
                    <a:pt x="2138349" y="1937836"/>
                  </a:moveTo>
                  <a:lnTo>
                    <a:pt x="2009083" y="1963282"/>
                  </a:lnTo>
                  <a:lnTo>
                    <a:pt x="2006630" y="1950821"/>
                  </a:lnTo>
                  <a:lnTo>
                    <a:pt x="2141195" y="1924332"/>
                  </a:lnTo>
                  <a:lnTo>
                    <a:pt x="2138349" y="1937836"/>
                  </a:lnTo>
                  <a:close/>
                </a:path>
                <a:path w="5487035" h="5374640">
                  <a:moveTo>
                    <a:pt x="2423000" y="1881803"/>
                  </a:moveTo>
                  <a:lnTo>
                    <a:pt x="2147623" y="1936011"/>
                  </a:lnTo>
                  <a:lnTo>
                    <a:pt x="2141195" y="1924332"/>
                  </a:lnTo>
                  <a:lnTo>
                    <a:pt x="2421493" y="1869155"/>
                  </a:lnTo>
                  <a:lnTo>
                    <a:pt x="2423000" y="1881803"/>
                  </a:lnTo>
                  <a:close/>
                </a:path>
                <a:path w="5487035" h="5374640">
                  <a:moveTo>
                    <a:pt x="2453471" y="1875804"/>
                  </a:moveTo>
                  <a:lnTo>
                    <a:pt x="2434545" y="1879530"/>
                  </a:lnTo>
                  <a:lnTo>
                    <a:pt x="2428496" y="1867777"/>
                  </a:lnTo>
                  <a:lnTo>
                    <a:pt x="2452911" y="1862971"/>
                  </a:lnTo>
                  <a:lnTo>
                    <a:pt x="2453471" y="1875804"/>
                  </a:lnTo>
                  <a:close/>
                </a:path>
                <a:path w="5487035" h="5374640">
                  <a:moveTo>
                    <a:pt x="2512332" y="1864218"/>
                  </a:moveTo>
                  <a:lnTo>
                    <a:pt x="2456310" y="1875245"/>
                  </a:lnTo>
                  <a:lnTo>
                    <a:pt x="2452911" y="1862971"/>
                  </a:lnTo>
                  <a:lnTo>
                    <a:pt x="2509879" y="1851757"/>
                  </a:lnTo>
                  <a:lnTo>
                    <a:pt x="2512332" y="1864218"/>
                  </a:lnTo>
                  <a:close/>
                </a:path>
                <a:path w="5487035" h="5374640">
                  <a:moveTo>
                    <a:pt x="3137276" y="1741197"/>
                  </a:moveTo>
                  <a:lnTo>
                    <a:pt x="2513089" y="1864069"/>
                  </a:lnTo>
                  <a:lnTo>
                    <a:pt x="2511771" y="1851384"/>
                  </a:lnTo>
                  <a:lnTo>
                    <a:pt x="3136337" y="1728438"/>
                  </a:lnTo>
                  <a:lnTo>
                    <a:pt x="3137276" y="1741197"/>
                  </a:lnTo>
                  <a:close/>
                </a:path>
                <a:path w="5487035" h="5374640">
                  <a:moveTo>
                    <a:pt x="3179293" y="1732926"/>
                  </a:moveTo>
                  <a:lnTo>
                    <a:pt x="3147118" y="1739260"/>
                  </a:lnTo>
                  <a:lnTo>
                    <a:pt x="3141069" y="1727507"/>
                  </a:lnTo>
                  <a:lnTo>
                    <a:pt x="3176650" y="1720503"/>
                  </a:lnTo>
                  <a:lnTo>
                    <a:pt x="3179293" y="1732926"/>
                  </a:lnTo>
                  <a:close/>
                </a:path>
                <a:path w="5487035" h="5374640">
                  <a:moveTo>
                    <a:pt x="3478327" y="1674061"/>
                  </a:moveTo>
                  <a:lnTo>
                    <a:pt x="3188377" y="1731138"/>
                  </a:lnTo>
                  <a:lnTo>
                    <a:pt x="3185356" y="1718789"/>
                  </a:lnTo>
                  <a:lnTo>
                    <a:pt x="3479470" y="1660893"/>
                  </a:lnTo>
                  <a:lnTo>
                    <a:pt x="3478327" y="1674061"/>
                  </a:lnTo>
                  <a:close/>
                </a:path>
                <a:path w="5487035" h="5374640">
                  <a:moveTo>
                    <a:pt x="1763412" y="2024586"/>
                  </a:moveTo>
                  <a:lnTo>
                    <a:pt x="1658939" y="2045152"/>
                  </a:lnTo>
                  <a:lnTo>
                    <a:pt x="1656108" y="2032765"/>
                  </a:lnTo>
                  <a:lnTo>
                    <a:pt x="1761906" y="2011939"/>
                  </a:lnTo>
                  <a:lnTo>
                    <a:pt x="1763412" y="2024586"/>
                  </a:lnTo>
                  <a:close/>
                </a:path>
                <a:path w="5487035" h="5374640">
                  <a:moveTo>
                    <a:pt x="2135881" y="1951266"/>
                  </a:moveTo>
                  <a:lnTo>
                    <a:pt x="1774014" y="2022499"/>
                  </a:lnTo>
                  <a:lnTo>
                    <a:pt x="1781613" y="2008060"/>
                  </a:lnTo>
                  <a:lnTo>
                    <a:pt x="2131914" y="1939103"/>
                  </a:lnTo>
                  <a:lnTo>
                    <a:pt x="2135881" y="1951266"/>
                  </a:lnTo>
                  <a:close/>
                </a:path>
                <a:path w="5487035" h="5374640">
                  <a:moveTo>
                    <a:pt x="2573456" y="1865129"/>
                  </a:moveTo>
                  <a:lnTo>
                    <a:pt x="2159917" y="1946534"/>
                  </a:lnTo>
                  <a:lnTo>
                    <a:pt x="2154247" y="1934707"/>
                  </a:lnTo>
                  <a:lnTo>
                    <a:pt x="2572138" y="1852445"/>
                  </a:lnTo>
                  <a:lnTo>
                    <a:pt x="2573456" y="1865129"/>
                  </a:lnTo>
                  <a:close/>
                </a:path>
                <a:path w="5487035" h="5374640">
                  <a:moveTo>
                    <a:pt x="3476616" y="1687342"/>
                  </a:moveTo>
                  <a:lnTo>
                    <a:pt x="2581594" y="1863527"/>
                  </a:lnTo>
                  <a:lnTo>
                    <a:pt x="2579520" y="1850992"/>
                  </a:lnTo>
                  <a:lnTo>
                    <a:pt x="3471892" y="1675328"/>
                  </a:lnTo>
                  <a:lnTo>
                    <a:pt x="3476616" y="1687342"/>
                  </a:lnTo>
                  <a:close/>
                </a:path>
                <a:path w="5487035" h="5374640">
                  <a:moveTo>
                    <a:pt x="1735394" y="2043045"/>
                  </a:moveTo>
                  <a:lnTo>
                    <a:pt x="560712" y="2274281"/>
                  </a:lnTo>
                  <a:lnTo>
                    <a:pt x="564295" y="2260632"/>
                  </a:lnTo>
                  <a:lnTo>
                    <a:pt x="1732184" y="2030733"/>
                  </a:lnTo>
                  <a:lnTo>
                    <a:pt x="1735394" y="2043045"/>
                  </a:lnTo>
                  <a:close/>
                </a:path>
                <a:path w="5487035" h="5374640">
                  <a:moveTo>
                    <a:pt x="1835893" y="2023262"/>
                  </a:moveTo>
                  <a:lnTo>
                    <a:pt x="1736151" y="2042896"/>
                  </a:lnTo>
                  <a:lnTo>
                    <a:pt x="1734644" y="2030249"/>
                  </a:lnTo>
                  <a:lnTo>
                    <a:pt x="1835900" y="2010317"/>
                  </a:lnTo>
                  <a:lnTo>
                    <a:pt x="1835893" y="2023262"/>
                  </a:lnTo>
                  <a:close/>
                </a:path>
                <a:path w="5487035" h="5374640">
                  <a:moveTo>
                    <a:pt x="1844409" y="2021586"/>
                  </a:moveTo>
                  <a:lnTo>
                    <a:pt x="1843652" y="2021735"/>
                  </a:lnTo>
                  <a:lnTo>
                    <a:pt x="1838550" y="2009795"/>
                  </a:lnTo>
                  <a:lnTo>
                    <a:pt x="1843660" y="2008789"/>
                  </a:lnTo>
                  <a:lnTo>
                    <a:pt x="1844409" y="2021586"/>
                  </a:lnTo>
                  <a:close/>
                </a:path>
                <a:path w="5487035" h="5374640">
                  <a:moveTo>
                    <a:pt x="2364881" y="1919131"/>
                  </a:moveTo>
                  <a:lnTo>
                    <a:pt x="1844409" y="2021586"/>
                  </a:lnTo>
                  <a:lnTo>
                    <a:pt x="1848013" y="2007932"/>
                  </a:lnTo>
                  <a:lnTo>
                    <a:pt x="2363185" y="1906521"/>
                  </a:lnTo>
                  <a:lnTo>
                    <a:pt x="2364881" y="1919131"/>
                  </a:lnTo>
                  <a:close/>
                </a:path>
                <a:path w="5487035" h="5374640">
                  <a:moveTo>
                    <a:pt x="674912" y="2329464"/>
                  </a:moveTo>
                  <a:lnTo>
                    <a:pt x="512902" y="2361355"/>
                  </a:lnTo>
                  <a:lnTo>
                    <a:pt x="515349" y="2347930"/>
                  </a:lnTo>
                  <a:lnTo>
                    <a:pt x="524344" y="2333215"/>
                  </a:lnTo>
                  <a:lnTo>
                    <a:pt x="537561" y="2317670"/>
                  </a:lnTo>
                  <a:lnTo>
                    <a:pt x="550224" y="2289290"/>
                  </a:lnTo>
                  <a:lnTo>
                    <a:pt x="554357" y="2275532"/>
                  </a:lnTo>
                  <a:lnTo>
                    <a:pt x="645432" y="2257604"/>
                  </a:lnTo>
                  <a:lnTo>
                    <a:pt x="645613" y="2270512"/>
                  </a:lnTo>
                  <a:lnTo>
                    <a:pt x="1321848" y="2137395"/>
                  </a:lnTo>
                  <a:lnTo>
                    <a:pt x="1324112" y="2149894"/>
                  </a:lnTo>
                  <a:lnTo>
                    <a:pt x="818781" y="2249368"/>
                  </a:lnTo>
                  <a:lnTo>
                    <a:pt x="822180" y="2261643"/>
                  </a:lnTo>
                  <a:lnTo>
                    <a:pt x="1495387" y="2129122"/>
                  </a:lnTo>
                  <a:lnTo>
                    <a:pt x="1498786" y="2141396"/>
                  </a:lnTo>
                  <a:lnTo>
                    <a:pt x="676252" y="2303312"/>
                  </a:lnTo>
                  <a:lnTo>
                    <a:pt x="676055" y="2316295"/>
                  </a:lnTo>
                  <a:lnTo>
                    <a:pt x="673027" y="2316891"/>
                  </a:lnTo>
                  <a:lnTo>
                    <a:pt x="674912" y="2329464"/>
                  </a:lnTo>
                  <a:close/>
                </a:path>
                <a:path w="5487035" h="5374640">
                  <a:moveTo>
                    <a:pt x="2219520" y="1960689"/>
                  </a:moveTo>
                  <a:lnTo>
                    <a:pt x="658673" y="2267942"/>
                  </a:lnTo>
                  <a:lnTo>
                    <a:pt x="649974" y="2256710"/>
                  </a:lnTo>
                  <a:lnTo>
                    <a:pt x="2222745" y="1947110"/>
                  </a:lnTo>
                  <a:lnTo>
                    <a:pt x="2219520" y="1960689"/>
                  </a:lnTo>
                  <a:close/>
                </a:path>
                <a:path w="5487035" h="5374640">
                  <a:moveTo>
                    <a:pt x="2784461" y="1862424"/>
                  </a:moveTo>
                  <a:lnTo>
                    <a:pt x="2243691" y="1968874"/>
                  </a:lnTo>
                  <a:lnTo>
                    <a:pt x="2246052" y="1955466"/>
                  </a:lnTo>
                  <a:lnTo>
                    <a:pt x="2246781" y="1942379"/>
                  </a:lnTo>
                  <a:lnTo>
                    <a:pt x="2369045" y="1918311"/>
                  </a:lnTo>
                  <a:lnTo>
                    <a:pt x="2377933" y="1929505"/>
                  </a:lnTo>
                  <a:lnTo>
                    <a:pt x="2778855" y="1850584"/>
                  </a:lnTo>
                  <a:lnTo>
                    <a:pt x="2784461" y="1862424"/>
                  </a:lnTo>
                  <a:close/>
                </a:path>
                <a:path w="5487035" h="5374640">
                  <a:moveTo>
                    <a:pt x="2777655" y="1850820"/>
                  </a:moveTo>
                  <a:lnTo>
                    <a:pt x="2377933" y="1929505"/>
                  </a:lnTo>
                  <a:lnTo>
                    <a:pt x="2381726" y="1915815"/>
                  </a:lnTo>
                  <a:lnTo>
                    <a:pt x="2775563" y="1838288"/>
                  </a:lnTo>
                  <a:lnTo>
                    <a:pt x="2777655" y="1850820"/>
                  </a:lnTo>
                  <a:close/>
                </a:path>
                <a:path w="5487035" h="5374640">
                  <a:moveTo>
                    <a:pt x="3138200" y="1779847"/>
                  </a:moveTo>
                  <a:lnTo>
                    <a:pt x="2791471" y="1848100"/>
                  </a:lnTo>
                  <a:lnTo>
                    <a:pt x="2787693" y="1835900"/>
                  </a:lnTo>
                  <a:lnTo>
                    <a:pt x="3141046" y="1766343"/>
                  </a:lnTo>
                  <a:lnTo>
                    <a:pt x="3138200" y="1779847"/>
                  </a:lnTo>
                  <a:close/>
                </a:path>
                <a:path w="5487035" h="5374640">
                  <a:moveTo>
                    <a:pt x="3751789" y="1659062"/>
                  </a:moveTo>
                  <a:lnTo>
                    <a:pt x="3148230" y="1777872"/>
                  </a:lnTo>
                  <a:lnTo>
                    <a:pt x="3141046" y="1766343"/>
                  </a:lnTo>
                  <a:lnTo>
                    <a:pt x="3748579" y="1646750"/>
                  </a:lnTo>
                  <a:lnTo>
                    <a:pt x="3751789" y="1659062"/>
                  </a:lnTo>
                  <a:close/>
                </a:path>
                <a:path w="5487035" h="5374640">
                  <a:moveTo>
                    <a:pt x="1738968" y="2081173"/>
                  </a:moveTo>
                  <a:lnTo>
                    <a:pt x="1351169" y="2157511"/>
                  </a:lnTo>
                  <a:lnTo>
                    <a:pt x="1346303" y="2145525"/>
                  </a:lnTo>
                  <a:lnTo>
                    <a:pt x="1340301" y="2133763"/>
                  </a:lnTo>
                  <a:lnTo>
                    <a:pt x="1456035" y="2110981"/>
                  </a:lnTo>
                  <a:lnTo>
                    <a:pt x="1462652" y="2122622"/>
                  </a:lnTo>
                  <a:lnTo>
                    <a:pt x="1747492" y="2066551"/>
                  </a:lnTo>
                  <a:lnTo>
                    <a:pt x="1738968" y="2081173"/>
                  </a:lnTo>
                  <a:close/>
                </a:path>
                <a:path w="5487035" h="5374640">
                  <a:moveTo>
                    <a:pt x="1595704" y="2096431"/>
                  </a:moveTo>
                  <a:lnTo>
                    <a:pt x="1471736" y="2120834"/>
                  </a:lnTo>
                  <a:lnTo>
                    <a:pt x="1469473" y="2108336"/>
                  </a:lnTo>
                  <a:lnTo>
                    <a:pt x="1594386" y="2083746"/>
                  </a:lnTo>
                  <a:lnTo>
                    <a:pt x="1595704" y="2096431"/>
                  </a:lnTo>
                  <a:close/>
                </a:path>
                <a:path w="5487035" h="5374640">
                  <a:moveTo>
                    <a:pt x="2222162" y="1973112"/>
                  </a:moveTo>
                  <a:lnTo>
                    <a:pt x="1612737" y="2093078"/>
                  </a:lnTo>
                  <a:lnTo>
                    <a:pt x="1610663" y="2080542"/>
                  </a:lnTo>
                  <a:lnTo>
                    <a:pt x="2217059" y="1961173"/>
                  </a:lnTo>
                  <a:lnTo>
                    <a:pt x="2222162" y="1973112"/>
                  </a:lnTo>
                  <a:close/>
                </a:path>
                <a:path w="5487035" h="5374640">
                  <a:moveTo>
                    <a:pt x="3070436" y="1806130"/>
                  </a:moveTo>
                  <a:lnTo>
                    <a:pt x="2787110" y="1861902"/>
                  </a:lnTo>
                  <a:lnTo>
                    <a:pt x="2786361" y="1849106"/>
                  </a:lnTo>
                  <a:lnTo>
                    <a:pt x="3072337" y="1792812"/>
                  </a:lnTo>
                  <a:lnTo>
                    <a:pt x="3070436" y="1806130"/>
                  </a:lnTo>
                  <a:close/>
                </a:path>
                <a:path w="5487035" h="5374640">
                  <a:moveTo>
                    <a:pt x="3139896" y="1792456"/>
                  </a:moveTo>
                  <a:lnTo>
                    <a:pt x="3078953" y="1804453"/>
                  </a:lnTo>
                  <a:lnTo>
                    <a:pt x="3080474" y="1791210"/>
                  </a:lnTo>
                  <a:lnTo>
                    <a:pt x="3136685" y="1780145"/>
                  </a:lnTo>
                  <a:lnTo>
                    <a:pt x="3139896" y="1792456"/>
                  </a:lnTo>
                  <a:close/>
                </a:path>
                <a:path w="5487035" h="5374640">
                  <a:moveTo>
                    <a:pt x="1346059" y="2158517"/>
                  </a:moveTo>
                  <a:lnTo>
                    <a:pt x="843945" y="2257358"/>
                  </a:lnTo>
                  <a:lnTo>
                    <a:pt x="834111" y="2246350"/>
                  </a:lnTo>
                  <a:lnTo>
                    <a:pt x="1341713" y="2146429"/>
                  </a:lnTo>
                  <a:lnTo>
                    <a:pt x="1346059" y="2158517"/>
                  </a:lnTo>
                  <a:close/>
                </a:path>
                <a:path w="5487035" h="5374640">
                  <a:moveTo>
                    <a:pt x="2232753" y="1983971"/>
                  </a:moveTo>
                  <a:lnTo>
                    <a:pt x="1746727" y="2079645"/>
                  </a:lnTo>
                  <a:lnTo>
                    <a:pt x="1747492" y="2066551"/>
                  </a:lnTo>
                  <a:lnTo>
                    <a:pt x="2228029" y="1971957"/>
                  </a:lnTo>
                  <a:lnTo>
                    <a:pt x="2232753" y="1983971"/>
                  </a:lnTo>
                  <a:close/>
                </a:path>
                <a:path w="5487035" h="5374640">
                  <a:moveTo>
                    <a:pt x="2477841" y="1948669"/>
                  </a:moveTo>
                  <a:lnTo>
                    <a:pt x="2161205" y="2010999"/>
                  </a:lnTo>
                  <a:lnTo>
                    <a:pt x="2158184" y="1998650"/>
                  </a:lnTo>
                  <a:lnTo>
                    <a:pt x="2232753" y="1983971"/>
                  </a:lnTo>
                  <a:lnTo>
                    <a:pt x="2237528" y="1970088"/>
                  </a:lnTo>
                  <a:lnTo>
                    <a:pt x="2480127" y="1922332"/>
                  </a:lnTo>
                  <a:lnTo>
                    <a:pt x="2477091" y="1935873"/>
                  </a:lnTo>
                  <a:lnTo>
                    <a:pt x="2477841" y="1948669"/>
                  </a:lnTo>
                  <a:close/>
                </a:path>
                <a:path w="5487035" h="5374640">
                  <a:moveTo>
                    <a:pt x="2855616" y="1861361"/>
                  </a:moveTo>
                  <a:lnTo>
                    <a:pt x="2484851" y="1934346"/>
                  </a:lnTo>
                  <a:lnTo>
                    <a:pt x="2480127" y="1922332"/>
                  </a:lnTo>
                  <a:lnTo>
                    <a:pt x="2851649" y="1849198"/>
                  </a:lnTo>
                  <a:lnTo>
                    <a:pt x="2855616" y="1861361"/>
                  </a:lnTo>
                  <a:close/>
                </a:path>
                <a:path w="5487035" h="5374640">
                  <a:moveTo>
                    <a:pt x="3144052" y="1804582"/>
                  </a:moveTo>
                  <a:lnTo>
                    <a:pt x="2879747" y="1856610"/>
                  </a:lnTo>
                  <a:lnTo>
                    <a:pt x="2876821" y="1844243"/>
                  </a:lnTo>
                  <a:lnTo>
                    <a:pt x="3140463" y="1792345"/>
                  </a:lnTo>
                  <a:lnTo>
                    <a:pt x="3144052" y="1804582"/>
                  </a:lnTo>
                  <a:close/>
                </a:path>
                <a:path w="5487035" h="5374640">
                  <a:moveTo>
                    <a:pt x="3214836" y="1790648"/>
                  </a:moveTo>
                  <a:lnTo>
                    <a:pt x="3169437" y="1799585"/>
                  </a:lnTo>
                  <a:lnTo>
                    <a:pt x="3162509" y="1788005"/>
                  </a:lnTo>
                  <a:lnTo>
                    <a:pt x="3214276" y="1777815"/>
                  </a:lnTo>
                  <a:lnTo>
                    <a:pt x="3214836" y="1790648"/>
                  </a:lnTo>
                  <a:close/>
                </a:path>
                <a:path w="5487035" h="5374640">
                  <a:moveTo>
                    <a:pt x="3968669" y="1642256"/>
                  </a:moveTo>
                  <a:lnTo>
                    <a:pt x="3223542" y="1788934"/>
                  </a:lnTo>
                  <a:lnTo>
                    <a:pt x="3220711" y="1776548"/>
                  </a:lnTo>
                  <a:lnTo>
                    <a:pt x="3963377" y="1630354"/>
                  </a:lnTo>
                  <a:lnTo>
                    <a:pt x="3968669" y="1642256"/>
                  </a:lnTo>
                  <a:close/>
                </a:path>
                <a:path w="5487035" h="5374640">
                  <a:moveTo>
                    <a:pt x="1738203" y="2094267"/>
                  </a:moveTo>
                  <a:lnTo>
                    <a:pt x="1504842" y="2140204"/>
                  </a:lnTo>
                  <a:lnTo>
                    <a:pt x="1501254" y="2127967"/>
                  </a:lnTo>
                  <a:lnTo>
                    <a:pt x="1737264" y="2081508"/>
                  </a:lnTo>
                  <a:lnTo>
                    <a:pt x="1738203" y="2094267"/>
                  </a:lnTo>
                  <a:close/>
                </a:path>
                <a:path w="5487035" h="5374640">
                  <a:moveTo>
                    <a:pt x="2062978" y="2030335"/>
                  </a:moveTo>
                  <a:lnTo>
                    <a:pt x="1741988" y="2093522"/>
                  </a:lnTo>
                  <a:lnTo>
                    <a:pt x="1745024" y="2079981"/>
                  </a:lnTo>
                  <a:lnTo>
                    <a:pt x="2059767" y="2018023"/>
                  </a:lnTo>
                  <a:lnTo>
                    <a:pt x="2062978" y="2030335"/>
                  </a:lnTo>
                  <a:close/>
                </a:path>
                <a:path w="5487035" h="5374640">
                  <a:moveTo>
                    <a:pt x="2160258" y="2011186"/>
                  </a:moveTo>
                  <a:lnTo>
                    <a:pt x="2072252" y="2028510"/>
                  </a:lnTo>
                  <a:lnTo>
                    <a:pt x="2073205" y="2015378"/>
                  </a:lnTo>
                  <a:lnTo>
                    <a:pt x="2158184" y="1998650"/>
                  </a:lnTo>
                  <a:lnTo>
                    <a:pt x="2160258" y="2011186"/>
                  </a:lnTo>
                  <a:close/>
                </a:path>
                <a:path w="5487035" h="5374640">
                  <a:moveTo>
                    <a:pt x="3146883" y="1816968"/>
                  </a:moveTo>
                  <a:lnTo>
                    <a:pt x="2480869" y="1948073"/>
                  </a:lnTo>
                  <a:lnTo>
                    <a:pt x="2485608" y="1934197"/>
                  </a:lnTo>
                  <a:lnTo>
                    <a:pt x="3146702" y="1804060"/>
                  </a:lnTo>
                  <a:lnTo>
                    <a:pt x="3146883" y="1816968"/>
                  </a:lnTo>
                  <a:close/>
                </a:path>
                <a:path w="5487035" h="5374640">
                  <a:moveTo>
                    <a:pt x="3547942" y="1738020"/>
                  </a:moveTo>
                  <a:lnTo>
                    <a:pt x="3178301" y="1810784"/>
                  </a:lnTo>
                  <a:lnTo>
                    <a:pt x="3173379" y="1798809"/>
                  </a:lnTo>
                  <a:lnTo>
                    <a:pt x="3551156" y="1724444"/>
                  </a:lnTo>
                  <a:lnTo>
                    <a:pt x="3547942" y="1738020"/>
                  </a:lnTo>
                  <a:close/>
                </a:path>
                <a:path w="5487035" h="5374640">
                  <a:moveTo>
                    <a:pt x="3577455" y="1732210"/>
                  </a:moveTo>
                  <a:lnTo>
                    <a:pt x="3552148" y="1737192"/>
                  </a:lnTo>
                  <a:lnTo>
                    <a:pt x="3551156" y="1724444"/>
                  </a:lnTo>
                  <a:lnTo>
                    <a:pt x="3574056" y="1719936"/>
                  </a:lnTo>
                  <a:lnTo>
                    <a:pt x="3577455" y="1732210"/>
                  </a:lnTo>
                  <a:close/>
                </a:path>
                <a:path w="5487035" h="5374640">
                  <a:moveTo>
                    <a:pt x="3404146" y="1999313"/>
                  </a:moveTo>
                  <a:lnTo>
                    <a:pt x="3277908" y="2024163"/>
                  </a:lnTo>
                  <a:lnTo>
                    <a:pt x="3276913" y="2011415"/>
                  </a:lnTo>
                  <a:lnTo>
                    <a:pt x="3273877" y="1999069"/>
                  </a:lnTo>
                  <a:lnTo>
                    <a:pt x="3777954" y="1899842"/>
                  </a:lnTo>
                  <a:lnTo>
                    <a:pt x="3779476" y="1886598"/>
                  </a:lnTo>
                  <a:lnTo>
                    <a:pt x="3778529" y="1886785"/>
                  </a:lnTo>
                  <a:lnTo>
                    <a:pt x="3774562" y="1874622"/>
                  </a:lnTo>
                  <a:lnTo>
                    <a:pt x="3770777" y="1875367"/>
                  </a:lnTo>
                  <a:lnTo>
                    <a:pt x="3763025" y="1863949"/>
                  </a:lnTo>
                  <a:lnTo>
                    <a:pt x="3648899" y="1886415"/>
                  </a:lnTo>
                  <a:lnTo>
                    <a:pt x="3643229" y="1874587"/>
                  </a:lnTo>
                  <a:lnTo>
                    <a:pt x="3749784" y="1853612"/>
                  </a:lnTo>
                  <a:lnTo>
                    <a:pt x="3746006" y="1841412"/>
                  </a:lnTo>
                  <a:lnTo>
                    <a:pt x="3672194" y="1855942"/>
                  </a:lnTo>
                  <a:lnTo>
                    <a:pt x="3666902" y="1844040"/>
                  </a:lnTo>
                  <a:lnTo>
                    <a:pt x="3874901" y="1803095"/>
                  </a:lnTo>
                  <a:lnTo>
                    <a:pt x="3867149" y="1791678"/>
                  </a:lnTo>
                  <a:lnTo>
                    <a:pt x="3503197" y="1863321"/>
                  </a:lnTo>
                  <a:lnTo>
                    <a:pt x="3497905" y="1851419"/>
                  </a:lnTo>
                  <a:lnTo>
                    <a:pt x="3742622" y="1803247"/>
                  </a:lnTo>
                  <a:lnTo>
                    <a:pt x="3741494" y="1790525"/>
                  </a:lnTo>
                  <a:lnTo>
                    <a:pt x="3742629" y="1790302"/>
                  </a:lnTo>
                  <a:lnTo>
                    <a:pt x="3742258" y="1777431"/>
                  </a:lnTo>
                  <a:lnTo>
                    <a:pt x="3590280" y="1807348"/>
                  </a:lnTo>
                  <a:lnTo>
                    <a:pt x="3581960" y="1796042"/>
                  </a:lnTo>
                  <a:lnTo>
                    <a:pt x="2121990" y="2083437"/>
                  </a:lnTo>
                  <a:lnTo>
                    <a:pt x="2117266" y="2071424"/>
                  </a:lnTo>
                  <a:lnTo>
                    <a:pt x="2582473" y="1979847"/>
                  </a:lnTo>
                  <a:lnTo>
                    <a:pt x="2579263" y="1967536"/>
                  </a:lnTo>
                  <a:lnTo>
                    <a:pt x="989080" y="2280563"/>
                  </a:lnTo>
                  <a:lnTo>
                    <a:pt x="983921" y="2268635"/>
                  </a:lnTo>
                  <a:lnTo>
                    <a:pt x="3599774" y="1753704"/>
                  </a:lnTo>
                  <a:lnTo>
                    <a:pt x="3599971" y="1740722"/>
                  </a:lnTo>
                  <a:lnTo>
                    <a:pt x="3710311" y="1719001"/>
                  </a:lnTo>
                  <a:lnTo>
                    <a:pt x="3709561" y="1706205"/>
                  </a:lnTo>
                  <a:lnTo>
                    <a:pt x="3590893" y="1729565"/>
                  </a:lnTo>
                  <a:lnTo>
                    <a:pt x="3590144" y="1716769"/>
                  </a:lnTo>
                  <a:lnTo>
                    <a:pt x="3973779" y="1641250"/>
                  </a:lnTo>
                  <a:lnTo>
                    <a:pt x="3947394" y="1698219"/>
                  </a:lnTo>
                  <a:lnTo>
                    <a:pt x="3934468" y="1726651"/>
                  </a:lnTo>
                  <a:lnTo>
                    <a:pt x="3921861" y="1755020"/>
                  </a:lnTo>
                  <a:lnTo>
                    <a:pt x="3908991" y="1783441"/>
                  </a:lnTo>
                  <a:lnTo>
                    <a:pt x="3895784" y="1811928"/>
                  </a:lnTo>
                  <a:lnTo>
                    <a:pt x="3879805" y="1828017"/>
                  </a:lnTo>
                  <a:lnTo>
                    <a:pt x="3865977" y="1856627"/>
                  </a:lnTo>
                  <a:lnTo>
                    <a:pt x="3837869" y="1900991"/>
                  </a:lnTo>
                  <a:lnTo>
                    <a:pt x="3402071" y="1986778"/>
                  </a:lnTo>
                  <a:lnTo>
                    <a:pt x="3404146" y="1999313"/>
                  </a:lnTo>
                  <a:close/>
                </a:path>
                <a:path w="5487035" h="5374640">
                  <a:moveTo>
                    <a:pt x="1458655" y="2162240"/>
                  </a:moveTo>
                  <a:lnTo>
                    <a:pt x="681733" y="2315177"/>
                  </a:lnTo>
                  <a:lnTo>
                    <a:pt x="676252" y="2303312"/>
                  </a:lnTo>
                  <a:lnTo>
                    <a:pt x="1456581" y="2149705"/>
                  </a:lnTo>
                  <a:lnTo>
                    <a:pt x="1458655" y="2162240"/>
                  </a:lnTo>
                  <a:close/>
                </a:path>
                <a:path w="5487035" h="5374640">
                  <a:moveTo>
                    <a:pt x="2422947" y="1972419"/>
                  </a:moveTo>
                  <a:lnTo>
                    <a:pt x="1465279" y="2160936"/>
                  </a:lnTo>
                  <a:lnTo>
                    <a:pt x="1460934" y="2148848"/>
                  </a:lnTo>
                  <a:lnTo>
                    <a:pt x="2423523" y="1959362"/>
                  </a:lnTo>
                  <a:lnTo>
                    <a:pt x="2422947" y="1972419"/>
                  </a:lnTo>
                  <a:close/>
                </a:path>
                <a:path w="5487035" h="5374640">
                  <a:moveTo>
                    <a:pt x="2656308" y="1926482"/>
                  </a:moveTo>
                  <a:lnTo>
                    <a:pt x="2429382" y="1971152"/>
                  </a:lnTo>
                  <a:lnTo>
                    <a:pt x="2423523" y="1959362"/>
                  </a:lnTo>
                  <a:lnTo>
                    <a:pt x="2657829" y="1913239"/>
                  </a:lnTo>
                  <a:lnTo>
                    <a:pt x="2656308" y="1926482"/>
                  </a:lnTo>
                  <a:close/>
                </a:path>
                <a:path w="5487035" h="5374640">
                  <a:moveTo>
                    <a:pt x="3149715" y="1829355"/>
                  </a:moveTo>
                  <a:lnTo>
                    <a:pt x="2662175" y="1925327"/>
                  </a:lnTo>
                  <a:lnTo>
                    <a:pt x="2661615" y="1912494"/>
                  </a:lnTo>
                  <a:lnTo>
                    <a:pt x="3147073" y="1816931"/>
                  </a:lnTo>
                  <a:lnTo>
                    <a:pt x="3149715" y="1829355"/>
                  </a:lnTo>
                  <a:close/>
                </a:path>
                <a:path w="5487035" h="5374640">
                  <a:moveTo>
                    <a:pt x="3317969" y="1796234"/>
                  </a:moveTo>
                  <a:lnTo>
                    <a:pt x="3166512" y="1826048"/>
                  </a:lnTo>
                  <a:lnTo>
                    <a:pt x="3171482" y="1812126"/>
                  </a:lnTo>
                  <a:lnTo>
                    <a:pt x="3314949" y="1783885"/>
                  </a:lnTo>
                  <a:lnTo>
                    <a:pt x="3317969" y="1796234"/>
                  </a:lnTo>
                  <a:close/>
                </a:path>
                <a:path w="5487035" h="5374640">
                  <a:moveTo>
                    <a:pt x="3544670" y="1751608"/>
                  </a:moveTo>
                  <a:lnTo>
                    <a:pt x="3319294" y="1795973"/>
                  </a:lnTo>
                  <a:lnTo>
                    <a:pt x="3317598" y="1783363"/>
                  </a:lnTo>
                  <a:lnTo>
                    <a:pt x="3544193" y="1738758"/>
                  </a:lnTo>
                  <a:lnTo>
                    <a:pt x="3544670" y="1751608"/>
                  </a:lnTo>
                  <a:close/>
                </a:path>
                <a:path w="5487035" h="5374640">
                  <a:moveTo>
                    <a:pt x="3628549" y="1735096"/>
                  </a:moveTo>
                  <a:lnTo>
                    <a:pt x="3549621" y="1750633"/>
                  </a:lnTo>
                  <a:lnTo>
                    <a:pt x="3550296" y="1737556"/>
                  </a:lnTo>
                  <a:lnTo>
                    <a:pt x="3631584" y="1721555"/>
                  </a:lnTo>
                  <a:lnTo>
                    <a:pt x="3628549" y="1735096"/>
                  </a:lnTo>
                  <a:close/>
                </a:path>
                <a:path w="5487035" h="5374640">
                  <a:moveTo>
                    <a:pt x="3705200" y="1720007"/>
                  </a:moveTo>
                  <a:lnTo>
                    <a:pt x="3634416" y="1733941"/>
                  </a:lnTo>
                  <a:lnTo>
                    <a:pt x="3631584" y="1721555"/>
                  </a:lnTo>
                  <a:lnTo>
                    <a:pt x="3700476" y="1707994"/>
                  </a:lnTo>
                  <a:lnTo>
                    <a:pt x="3705200" y="1720007"/>
                  </a:lnTo>
                  <a:close/>
                </a:path>
                <a:path w="5487035" h="5374640">
                  <a:moveTo>
                    <a:pt x="1161884" y="2233603"/>
                  </a:moveTo>
                  <a:lnTo>
                    <a:pt x="684185" y="2327638"/>
                  </a:lnTo>
                  <a:lnTo>
                    <a:pt x="683436" y="2314842"/>
                  </a:lnTo>
                  <a:lnTo>
                    <a:pt x="1159810" y="2221068"/>
                  </a:lnTo>
                  <a:lnTo>
                    <a:pt x="1161884" y="2233603"/>
                  </a:lnTo>
                  <a:close/>
                </a:path>
                <a:path w="5487035" h="5374640">
                  <a:moveTo>
                    <a:pt x="1195005" y="2227083"/>
                  </a:moveTo>
                  <a:lnTo>
                    <a:pt x="1163776" y="2233231"/>
                  </a:lnTo>
                  <a:lnTo>
                    <a:pt x="1160945" y="2220844"/>
                  </a:lnTo>
                  <a:lnTo>
                    <a:pt x="1195391" y="2214063"/>
                  </a:lnTo>
                  <a:lnTo>
                    <a:pt x="1195005" y="2227083"/>
                  </a:lnTo>
                  <a:close/>
                </a:path>
                <a:path w="5487035" h="5374640">
                  <a:moveTo>
                    <a:pt x="1369694" y="2192696"/>
                  </a:moveTo>
                  <a:lnTo>
                    <a:pt x="1204090" y="2225295"/>
                  </a:lnTo>
                  <a:lnTo>
                    <a:pt x="1205800" y="2212014"/>
                  </a:lnTo>
                  <a:lnTo>
                    <a:pt x="1367998" y="2180086"/>
                  </a:lnTo>
                  <a:lnTo>
                    <a:pt x="1369694" y="2192696"/>
                  </a:lnTo>
                  <a:close/>
                </a:path>
                <a:path w="5487035" h="5374640">
                  <a:moveTo>
                    <a:pt x="2653272" y="1940023"/>
                  </a:moveTo>
                  <a:lnTo>
                    <a:pt x="1373101" y="2192025"/>
                  </a:lnTo>
                  <a:lnTo>
                    <a:pt x="1371216" y="2179452"/>
                  </a:lnTo>
                  <a:lnTo>
                    <a:pt x="2652712" y="1927190"/>
                  </a:lnTo>
                  <a:lnTo>
                    <a:pt x="2653272" y="1940023"/>
                  </a:lnTo>
                  <a:close/>
                </a:path>
                <a:path w="5487035" h="5374640">
                  <a:moveTo>
                    <a:pt x="3053184" y="1861301"/>
                  </a:moveTo>
                  <a:lnTo>
                    <a:pt x="2662357" y="1938235"/>
                  </a:lnTo>
                  <a:lnTo>
                    <a:pt x="2661229" y="1925513"/>
                  </a:lnTo>
                  <a:lnTo>
                    <a:pt x="3050920" y="1848802"/>
                  </a:lnTo>
                  <a:lnTo>
                    <a:pt x="3053184" y="1861301"/>
                  </a:lnTo>
                  <a:close/>
                </a:path>
                <a:path w="5487035" h="5374640">
                  <a:moveTo>
                    <a:pt x="3592960" y="1755046"/>
                  </a:moveTo>
                  <a:lnTo>
                    <a:pt x="3061700" y="1859624"/>
                  </a:lnTo>
                  <a:lnTo>
                    <a:pt x="3058301" y="1847349"/>
                  </a:lnTo>
                  <a:lnTo>
                    <a:pt x="3587479" y="1743181"/>
                  </a:lnTo>
                  <a:lnTo>
                    <a:pt x="3592960" y="1755046"/>
                  </a:lnTo>
                  <a:close/>
                </a:path>
                <a:path w="5487035" h="5374640">
                  <a:moveTo>
                    <a:pt x="539518" y="3132739"/>
                  </a:moveTo>
                  <a:lnTo>
                    <a:pt x="259598" y="3187842"/>
                  </a:lnTo>
                  <a:lnTo>
                    <a:pt x="263744" y="3161138"/>
                  </a:lnTo>
                  <a:lnTo>
                    <a:pt x="265668" y="3121928"/>
                  </a:lnTo>
                  <a:lnTo>
                    <a:pt x="270294" y="3095130"/>
                  </a:lnTo>
                  <a:lnTo>
                    <a:pt x="275185" y="3068280"/>
                  </a:lnTo>
                  <a:lnTo>
                    <a:pt x="284273" y="3027660"/>
                  </a:lnTo>
                  <a:lnTo>
                    <a:pt x="291672" y="2974428"/>
                  </a:lnTo>
                  <a:lnTo>
                    <a:pt x="302353" y="2933494"/>
                  </a:lnTo>
                  <a:lnTo>
                    <a:pt x="311480" y="2879923"/>
                  </a:lnTo>
                  <a:lnTo>
                    <a:pt x="324023" y="2838623"/>
                  </a:lnTo>
                  <a:lnTo>
                    <a:pt x="335145" y="2784658"/>
                  </a:lnTo>
                  <a:lnTo>
                    <a:pt x="349818" y="2742939"/>
                  </a:lnTo>
                  <a:lnTo>
                    <a:pt x="363203" y="2688529"/>
                  </a:lnTo>
                  <a:lnTo>
                    <a:pt x="380273" y="2646338"/>
                  </a:lnTo>
                  <a:lnTo>
                    <a:pt x="396190" y="2591430"/>
                  </a:lnTo>
                  <a:lnTo>
                    <a:pt x="415925" y="2548714"/>
                  </a:lnTo>
                  <a:lnTo>
                    <a:pt x="437094" y="2505715"/>
                  </a:lnTo>
                  <a:lnTo>
                    <a:pt x="457309" y="2449961"/>
                  </a:lnTo>
                  <a:lnTo>
                    <a:pt x="481544" y="2406359"/>
                  </a:lnTo>
                  <a:lnTo>
                    <a:pt x="507414" y="2362436"/>
                  </a:lnTo>
                  <a:lnTo>
                    <a:pt x="899377" y="2285278"/>
                  </a:lnTo>
                  <a:lnTo>
                    <a:pt x="901830" y="2297738"/>
                  </a:lnTo>
                  <a:lnTo>
                    <a:pt x="765750" y="2324526"/>
                  </a:lnTo>
                  <a:lnTo>
                    <a:pt x="767825" y="2337061"/>
                  </a:lnTo>
                  <a:lnTo>
                    <a:pt x="2109127" y="2073026"/>
                  </a:lnTo>
                  <a:lnTo>
                    <a:pt x="2111202" y="2085561"/>
                  </a:lnTo>
                  <a:lnTo>
                    <a:pt x="2056505" y="2096328"/>
                  </a:lnTo>
                  <a:lnTo>
                    <a:pt x="2062175" y="2108156"/>
                  </a:lnTo>
                  <a:lnTo>
                    <a:pt x="1631603" y="2192914"/>
                  </a:lnTo>
                  <a:lnTo>
                    <a:pt x="1636676" y="2204859"/>
                  </a:lnTo>
                  <a:lnTo>
                    <a:pt x="605794" y="2407788"/>
                  </a:lnTo>
                  <a:lnTo>
                    <a:pt x="607489" y="2420398"/>
                  </a:lnTo>
                  <a:lnTo>
                    <a:pt x="1012322" y="2340707"/>
                  </a:lnTo>
                  <a:lnTo>
                    <a:pt x="1008718" y="2354360"/>
                  </a:lnTo>
                  <a:lnTo>
                    <a:pt x="574172" y="2439900"/>
                  </a:lnTo>
                  <a:lnTo>
                    <a:pt x="576624" y="2452361"/>
                  </a:lnTo>
                  <a:lnTo>
                    <a:pt x="1221252" y="2325466"/>
                  </a:lnTo>
                  <a:lnTo>
                    <a:pt x="1231276" y="2336437"/>
                  </a:lnTo>
                  <a:lnTo>
                    <a:pt x="841584" y="2413148"/>
                  </a:lnTo>
                  <a:lnTo>
                    <a:pt x="846687" y="2425087"/>
                  </a:lnTo>
                  <a:lnTo>
                    <a:pt x="1140233" y="2367302"/>
                  </a:lnTo>
                  <a:lnTo>
                    <a:pt x="1140036" y="2380285"/>
                  </a:lnTo>
                  <a:lnTo>
                    <a:pt x="740503" y="2458933"/>
                  </a:lnTo>
                  <a:lnTo>
                    <a:pt x="742956" y="2471394"/>
                  </a:lnTo>
                  <a:lnTo>
                    <a:pt x="625235" y="2494567"/>
                  </a:lnTo>
                  <a:lnTo>
                    <a:pt x="623524" y="2507848"/>
                  </a:lnTo>
                  <a:lnTo>
                    <a:pt x="2320262" y="2173845"/>
                  </a:lnTo>
                  <a:lnTo>
                    <a:pt x="2322336" y="2186380"/>
                  </a:lnTo>
                  <a:lnTo>
                    <a:pt x="2374582" y="2176096"/>
                  </a:lnTo>
                  <a:lnTo>
                    <a:pt x="2372838" y="2189382"/>
                  </a:lnTo>
                  <a:lnTo>
                    <a:pt x="2069285" y="2249137"/>
                  </a:lnTo>
                  <a:lnTo>
                    <a:pt x="2070602" y="2261821"/>
                  </a:lnTo>
                  <a:lnTo>
                    <a:pt x="654162" y="2540648"/>
                  </a:lnTo>
                  <a:lnTo>
                    <a:pt x="658508" y="2552736"/>
                  </a:lnTo>
                  <a:lnTo>
                    <a:pt x="660779" y="2552289"/>
                  </a:lnTo>
                  <a:lnTo>
                    <a:pt x="659257" y="2565532"/>
                  </a:lnTo>
                  <a:lnTo>
                    <a:pt x="454097" y="2605918"/>
                  </a:lnTo>
                  <a:lnTo>
                    <a:pt x="456361" y="2618416"/>
                  </a:lnTo>
                  <a:lnTo>
                    <a:pt x="558373" y="2598335"/>
                  </a:lnTo>
                  <a:lnTo>
                    <a:pt x="561583" y="2610647"/>
                  </a:lnTo>
                  <a:lnTo>
                    <a:pt x="1481588" y="2429544"/>
                  </a:lnTo>
                  <a:lnTo>
                    <a:pt x="1482905" y="2442228"/>
                  </a:lnTo>
                  <a:lnTo>
                    <a:pt x="1482716" y="2442266"/>
                  </a:lnTo>
                  <a:lnTo>
                    <a:pt x="1486872" y="2454391"/>
                  </a:lnTo>
                  <a:lnTo>
                    <a:pt x="570463" y="2634786"/>
                  </a:lnTo>
                  <a:lnTo>
                    <a:pt x="573295" y="2647173"/>
                  </a:lnTo>
                  <a:lnTo>
                    <a:pt x="410150" y="2679287"/>
                  </a:lnTo>
                  <a:lnTo>
                    <a:pt x="408818" y="2692493"/>
                  </a:lnTo>
                  <a:lnTo>
                    <a:pt x="380272" y="2698113"/>
                  </a:lnTo>
                  <a:lnTo>
                    <a:pt x="388157" y="2709504"/>
                  </a:lnTo>
                  <a:lnTo>
                    <a:pt x="495493" y="2688375"/>
                  </a:lnTo>
                  <a:lnTo>
                    <a:pt x="492268" y="2701954"/>
                  </a:lnTo>
                  <a:lnTo>
                    <a:pt x="2526082" y="2301597"/>
                  </a:lnTo>
                  <a:lnTo>
                    <a:pt x="2535159" y="2312754"/>
                  </a:lnTo>
                  <a:lnTo>
                    <a:pt x="912068" y="2632260"/>
                  </a:lnTo>
                  <a:lnTo>
                    <a:pt x="913791" y="2644864"/>
                  </a:lnTo>
                  <a:lnTo>
                    <a:pt x="485629" y="2729148"/>
                  </a:lnTo>
                  <a:lnTo>
                    <a:pt x="489596" y="2741311"/>
                  </a:lnTo>
                  <a:lnTo>
                    <a:pt x="491110" y="2741013"/>
                  </a:lnTo>
                  <a:lnTo>
                    <a:pt x="495645" y="2753064"/>
                  </a:lnTo>
                  <a:lnTo>
                    <a:pt x="941358" y="2665325"/>
                  </a:lnTo>
                  <a:lnTo>
                    <a:pt x="944568" y="2677637"/>
                  </a:lnTo>
                  <a:lnTo>
                    <a:pt x="364668" y="2791791"/>
                  </a:lnTo>
                  <a:lnTo>
                    <a:pt x="367878" y="2804102"/>
                  </a:lnTo>
                  <a:lnTo>
                    <a:pt x="953456" y="2688831"/>
                  </a:lnTo>
                  <a:lnTo>
                    <a:pt x="954584" y="2701553"/>
                  </a:lnTo>
                  <a:lnTo>
                    <a:pt x="962154" y="2700063"/>
                  </a:lnTo>
                  <a:lnTo>
                    <a:pt x="967067" y="2712039"/>
                  </a:lnTo>
                  <a:lnTo>
                    <a:pt x="975206" y="2710437"/>
                  </a:lnTo>
                  <a:lnTo>
                    <a:pt x="973684" y="2723681"/>
                  </a:lnTo>
                  <a:lnTo>
                    <a:pt x="498825" y="2817157"/>
                  </a:lnTo>
                  <a:lnTo>
                    <a:pt x="499953" y="2829878"/>
                  </a:lnTo>
                  <a:lnTo>
                    <a:pt x="987114" y="2733981"/>
                  </a:lnTo>
                  <a:lnTo>
                    <a:pt x="993352" y="2745696"/>
                  </a:lnTo>
                  <a:lnTo>
                    <a:pt x="671985" y="2808958"/>
                  </a:lnTo>
                  <a:lnTo>
                    <a:pt x="674438" y="2821418"/>
                  </a:lnTo>
                  <a:lnTo>
                    <a:pt x="373132" y="2880730"/>
                  </a:lnTo>
                  <a:lnTo>
                    <a:pt x="377099" y="2892893"/>
                  </a:lnTo>
                  <a:lnTo>
                    <a:pt x="340193" y="2900158"/>
                  </a:lnTo>
                  <a:lnTo>
                    <a:pt x="340942" y="2912954"/>
                  </a:lnTo>
                  <a:lnTo>
                    <a:pt x="487810" y="2884044"/>
                  </a:lnTo>
                  <a:lnTo>
                    <a:pt x="487613" y="2897026"/>
                  </a:lnTo>
                  <a:lnTo>
                    <a:pt x="680661" y="2859024"/>
                  </a:lnTo>
                  <a:lnTo>
                    <a:pt x="680843" y="2871932"/>
                  </a:lnTo>
                  <a:lnTo>
                    <a:pt x="464516" y="2914516"/>
                  </a:lnTo>
                  <a:lnTo>
                    <a:pt x="463184" y="2927722"/>
                  </a:lnTo>
                  <a:lnTo>
                    <a:pt x="2232220" y="2579488"/>
                  </a:lnTo>
                  <a:lnTo>
                    <a:pt x="2234105" y="2592060"/>
                  </a:lnTo>
                  <a:lnTo>
                    <a:pt x="1297634" y="2776404"/>
                  </a:lnTo>
                  <a:lnTo>
                    <a:pt x="1299330" y="2789014"/>
                  </a:lnTo>
                  <a:lnTo>
                    <a:pt x="3283747" y="2398382"/>
                  </a:lnTo>
                  <a:lnTo>
                    <a:pt x="3290122" y="2405854"/>
                  </a:lnTo>
                  <a:lnTo>
                    <a:pt x="3283417" y="2411391"/>
                  </a:lnTo>
                  <a:lnTo>
                    <a:pt x="867047" y="2887053"/>
                  </a:lnTo>
                  <a:lnTo>
                    <a:pt x="872150" y="2898992"/>
                  </a:lnTo>
                  <a:lnTo>
                    <a:pt x="687240" y="2935392"/>
                  </a:lnTo>
                  <a:lnTo>
                    <a:pt x="689693" y="2947853"/>
                  </a:lnTo>
                  <a:lnTo>
                    <a:pt x="1185182" y="2850316"/>
                  </a:lnTo>
                  <a:lnTo>
                    <a:pt x="1185553" y="2863186"/>
                  </a:lnTo>
                  <a:lnTo>
                    <a:pt x="803054" y="2938481"/>
                  </a:lnTo>
                  <a:lnTo>
                    <a:pt x="800429" y="2951942"/>
                  </a:lnTo>
                  <a:lnTo>
                    <a:pt x="798953" y="2952232"/>
                  </a:lnTo>
                  <a:lnTo>
                    <a:pt x="803728" y="2964236"/>
                  </a:lnTo>
                  <a:lnTo>
                    <a:pt x="454985" y="3032886"/>
                  </a:lnTo>
                  <a:lnTo>
                    <a:pt x="454978" y="3045831"/>
                  </a:lnTo>
                  <a:lnTo>
                    <a:pt x="458385" y="3045161"/>
                  </a:lnTo>
                  <a:lnTo>
                    <a:pt x="468029" y="3056206"/>
                  </a:lnTo>
                  <a:lnTo>
                    <a:pt x="972792" y="2956843"/>
                  </a:lnTo>
                  <a:lnTo>
                    <a:pt x="974867" y="2969379"/>
                  </a:lnTo>
                  <a:lnTo>
                    <a:pt x="1079340" y="2948813"/>
                  </a:lnTo>
                  <a:lnTo>
                    <a:pt x="1087092" y="2960231"/>
                  </a:lnTo>
                  <a:lnTo>
                    <a:pt x="418238" y="3091895"/>
                  </a:lnTo>
                  <a:lnTo>
                    <a:pt x="419556" y="3104579"/>
                  </a:lnTo>
                  <a:lnTo>
                    <a:pt x="417474" y="3104989"/>
                  </a:lnTo>
                  <a:lnTo>
                    <a:pt x="420305" y="3117375"/>
                  </a:lnTo>
                  <a:lnTo>
                    <a:pt x="1473740" y="2910006"/>
                  </a:lnTo>
                  <a:lnTo>
                    <a:pt x="1472408" y="2923212"/>
                  </a:lnTo>
                  <a:lnTo>
                    <a:pt x="802419" y="3055100"/>
                  </a:lnTo>
                  <a:lnTo>
                    <a:pt x="805061" y="3067523"/>
                  </a:lnTo>
                  <a:lnTo>
                    <a:pt x="538390" y="3120018"/>
                  </a:lnTo>
                  <a:lnTo>
                    <a:pt x="539518" y="3132739"/>
                  </a:lnTo>
                  <a:close/>
                </a:path>
                <a:path w="5487035" h="5374640">
                  <a:moveTo>
                    <a:pt x="951227" y="2288015"/>
                  </a:moveTo>
                  <a:lnTo>
                    <a:pt x="904858" y="2297142"/>
                  </a:lnTo>
                  <a:lnTo>
                    <a:pt x="902594" y="2284644"/>
                  </a:lnTo>
                  <a:lnTo>
                    <a:pt x="952749" y="2274771"/>
                  </a:lnTo>
                  <a:lnTo>
                    <a:pt x="951227" y="2288015"/>
                  </a:lnTo>
                  <a:close/>
                </a:path>
                <a:path w="5487035" h="5374640">
                  <a:moveTo>
                    <a:pt x="2307664" y="2033944"/>
                  </a:moveTo>
                  <a:lnTo>
                    <a:pt x="772178" y="2336204"/>
                  </a:lnTo>
                  <a:lnTo>
                    <a:pt x="770671" y="2323557"/>
                  </a:lnTo>
                  <a:lnTo>
                    <a:pt x="2300669" y="2022377"/>
                  </a:lnTo>
                  <a:lnTo>
                    <a:pt x="2307664" y="2033944"/>
                  </a:lnTo>
                  <a:close/>
                </a:path>
                <a:path w="5487035" h="5374640">
                  <a:moveTo>
                    <a:pt x="2404188" y="2014943"/>
                  </a:moveTo>
                  <a:lnTo>
                    <a:pt x="2320723" y="2031373"/>
                  </a:lnTo>
                  <a:lnTo>
                    <a:pt x="2312403" y="2020067"/>
                  </a:lnTo>
                  <a:lnTo>
                    <a:pt x="2400788" y="2002668"/>
                  </a:lnTo>
                  <a:lnTo>
                    <a:pt x="2404188" y="2014943"/>
                  </a:lnTo>
                  <a:close/>
                </a:path>
                <a:path w="5487035" h="5374640">
                  <a:moveTo>
                    <a:pt x="2578499" y="1980630"/>
                  </a:moveTo>
                  <a:lnTo>
                    <a:pt x="2406459" y="2014496"/>
                  </a:lnTo>
                  <a:lnTo>
                    <a:pt x="2405142" y="2001811"/>
                  </a:lnTo>
                  <a:lnTo>
                    <a:pt x="2577749" y="1967834"/>
                  </a:lnTo>
                  <a:lnTo>
                    <a:pt x="2578499" y="1980630"/>
                  </a:lnTo>
                  <a:close/>
                </a:path>
                <a:path w="5487035" h="5374640">
                  <a:moveTo>
                    <a:pt x="2540253" y="2014046"/>
                  </a:moveTo>
                  <a:lnTo>
                    <a:pt x="2067286" y="2107150"/>
                  </a:lnTo>
                  <a:lnTo>
                    <a:pt x="2064075" y="2094838"/>
                  </a:lnTo>
                  <a:lnTo>
                    <a:pt x="2544424" y="2000281"/>
                  </a:lnTo>
                  <a:lnTo>
                    <a:pt x="2540253" y="2014046"/>
                  </a:lnTo>
                  <a:close/>
                </a:path>
                <a:path w="5487035" h="5374640">
                  <a:moveTo>
                    <a:pt x="2768313" y="1969152"/>
                  </a:moveTo>
                  <a:lnTo>
                    <a:pt x="2557475" y="2010656"/>
                  </a:lnTo>
                  <a:lnTo>
                    <a:pt x="2544613" y="2000244"/>
                  </a:lnTo>
                  <a:lnTo>
                    <a:pt x="2763968" y="1957064"/>
                  </a:lnTo>
                  <a:lnTo>
                    <a:pt x="2768313" y="1969152"/>
                  </a:lnTo>
                  <a:close/>
                </a:path>
                <a:path w="5487035" h="5374640">
                  <a:moveTo>
                    <a:pt x="3566622" y="1812005"/>
                  </a:moveTo>
                  <a:lnTo>
                    <a:pt x="2768692" y="1969078"/>
                  </a:lnTo>
                  <a:lnTo>
                    <a:pt x="2767186" y="1956431"/>
                  </a:lnTo>
                  <a:lnTo>
                    <a:pt x="3566441" y="1799097"/>
                  </a:lnTo>
                  <a:lnTo>
                    <a:pt x="3566622" y="1812005"/>
                  </a:lnTo>
                  <a:close/>
                </a:path>
                <a:path w="5487035" h="5374640">
                  <a:moveTo>
                    <a:pt x="2074841" y="2131550"/>
                  </a:moveTo>
                  <a:lnTo>
                    <a:pt x="1656003" y="2213998"/>
                  </a:lnTo>
                  <a:lnTo>
                    <a:pt x="1645601" y="2203102"/>
                  </a:lnTo>
                  <a:lnTo>
                    <a:pt x="1635767" y="2192094"/>
                  </a:lnTo>
                  <a:lnTo>
                    <a:pt x="2377676" y="2046049"/>
                  </a:lnTo>
                  <a:lnTo>
                    <a:pt x="2378047" y="2058920"/>
                  </a:lnTo>
                  <a:lnTo>
                    <a:pt x="2069928" y="2119573"/>
                  </a:lnTo>
                  <a:lnTo>
                    <a:pt x="2074841" y="2131550"/>
                  </a:lnTo>
                  <a:close/>
                </a:path>
                <a:path w="5487035" h="5374640">
                  <a:moveTo>
                    <a:pt x="2737456" y="1988170"/>
                  </a:moveTo>
                  <a:lnTo>
                    <a:pt x="2387510" y="2057057"/>
                  </a:lnTo>
                  <a:lnTo>
                    <a:pt x="2385057" y="2044596"/>
                  </a:lnTo>
                  <a:lnTo>
                    <a:pt x="2734057" y="1975896"/>
                  </a:lnTo>
                  <a:lnTo>
                    <a:pt x="2737456" y="1988170"/>
                  </a:lnTo>
                  <a:close/>
                </a:path>
                <a:path w="5487035" h="5374640">
                  <a:moveTo>
                    <a:pt x="2970628" y="1942270"/>
                  </a:moveTo>
                  <a:lnTo>
                    <a:pt x="2738971" y="1987872"/>
                  </a:lnTo>
                  <a:lnTo>
                    <a:pt x="2737464" y="1975225"/>
                  </a:lnTo>
                  <a:lnTo>
                    <a:pt x="2969878" y="1929474"/>
                  </a:lnTo>
                  <a:lnTo>
                    <a:pt x="2970628" y="1942270"/>
                  </a:lnTo>
                  <a:close/>
                </a:path>
                <a:path w="5487035" h="5374640">
                  <a:moveTo>
                    <a:pt x="3571843" y="1823921"/>
                  </a:moveTo>
                  <a:lnTo>
                    <a:pt x="2982741" y="1939886"/>
                  </a:lnTo>
                  <a:lnTo>
                    <a:pt x="2978774" y="1927723"/>
                  </a:lnTo>
                  <a:lnTo>
                    <a:pt x="3563784" y="1812564"/>
                  </a:lnTo>
                  <a:lnTo>
                    <a:pt x="3571843" y="1823921"/>
                  </a:lnTo>
                  <a:close/>
                </a:path>
                <a:path w="5487035" h="5374640">
                  <a:moveTo>
                    <a:pt x="3637210" y="1811054"/>
                  </a:moveTo>
                  <a:lnTo>
                    <a:pt x="3594626" y="1819436"/>
                  </a:lnTo>
                  <a:lnTo>
                    <a:pt x="3593498" y="1806715"/>
                  </a:lnTo>
                  <a:lnTo>
                    <a:pt x="3636839" y="1798183"/>
                  </a:lnTo>
                  <a:lnTo>
                    <a:pt x="3637210" y="1811054"/>
                  </a:lnTo>
                  <a:close/>
                </a:path>
                <a:path w="5487035" h="5374640">
                  <a:moveTo>
                    <a:pt x="3739601" y="1790898"/>
                  </a:moveTo>
                  <a:lnTo>
                    <a:pt x="3640617" y="1810383"/>
                  </a:lnTo>
                  <a:lnTo>
                    <a:pt x="3636839" y="1798183"/>
                  </a:lnTo>
                  <a:lnTo>
                    <a:pt x="3742258" y="1777431"/>
                  </a:lnTo>
                  <a:lnTo>
                    <a:pt x="3739601" y="1790898"/>
                  </a:lnTo>
                  <a:close/>
                </a:path>
                <a:path w="5487035" h="5374640">
                  <a:moveTo>
                    <a:pt x="1648486" y="2215478"/>
                  </a:moveTo>
                  <a:lnTo>
                    <a:pt x="609760" y="2419951"/>
                  </a:lnTo>
                  <a:lnTo>
                    <a:pt x="609389" y="2407080"/>
                  </a:lnTo>
                  <a:lnTo>
                    <a:pt x="1640539" y="2204098"/>
                  </a:lnTo>
                  <a:lnTo>
                    <a:pt x="1648486" y="2215478"/>
                  </a:lnTo>
                  <a:close/>
                </a:path>
                <a:path w="5487035" h="5374640">
                  <a:moveTo>
                    <a:pt x="2418913" y="2076763"/>
                  </a:moveTo>
                  <a:lnTo>
                    <a:pt x="1019128" y="2352311"/>
                  </a:lnTo>
                  <a:lnTo>
                    <a:pt x="1012322" y="2340707"/>
                  </a:lnTo>
                  <a:lnTo>
                    <a:pt x="2078059" y="2130916"/>
                  </a:lnTo>
                  <a:lnTo>
                    <a:pt x="2076931" y="2118195"/>
                  </a:lnTo>
                  <a:lnTo>
                    <a:pt x="2416278" y="2051394"/>
                  </a:lnTo>
                  <a:lnTo>
                    <a:pt x="2411160" y="2065345"/>
                  </a:lnTo>
                  <a:lnTo>
                    <a:pt x="2418913" y="2076763"/>
                  </a:lnTo>
                  <a:close/>
                </a:path>
                <a:path w="5487035" h="5374640">
                  <a:moveTo>
                    <a:pt x="2682563" y="2011920"/>
                  </a:moveTo>
                  <a:lnTo>
                    <a:pt x="2445038" y="2058676"/>
                  </a:lnTo>
                  <a:lnTo>
                    <a:pt x="2445046" y="2045731"/>
                  </a:lnTo>
                  <a:lnTo>
                    <a:pt x="2687491" y="1998006"/>
                  </a:lnTo>
                  <a:lnTo>
                    <a:pt x="2682563" y="2011920"/>
                  </a:lnTo>
                  <a:close/>
                </a:path>
                <a:path w="5487035" h="5374640">
                  <a:moveTo>
                    <a:pt x="2977245" y="1953912"/>
                  </a:moveTo>
                  <a:lnTo>
                    <a:pt x="2706221" y="2007263"/>
                  </a:lnTo>
                  <a:lnTo>
                    <a:pt x="2706985" y="1994168"/>
                  </a:lnTo>
                  <a:lnTo>
                    <a:pt x="2971763" y="1942047"/>
                  </a:lnTo>
                  <a:lnTo>
                    <a:pt x="2977245" y="1953912"/>
                  </a:lnTo>
                  <a:close/>
                </a:path>
                <a:path w="5487035" h="5374640">
                  <a:moveTo>
                    <a:pt x="3102347" y="1929285"/>
                  </a:moveTo>
                  <a:lnTo>
                    <a:pt x="2980083" y="1953353"/>
                  </a:lnTo>
                  <a:lnTo>
                    <a:pt x="2983687" y="1939700"/>
                  </a:lnTo>
                  <a:lnTo>
                    <a:pt x="3102354" y="1916340"/>
                  </a:lnTo>
                  <a:lnTo>
                    <a:pt x="3102347" y="1929285"/>
                  </a:lnTo>
                  <a:close/>
                </a:path>
                <a:path w="5487035" h="5374640">
                  <a:moveTo>
                    <a:pt x="3439104" y="1862995"/>
                  </a:moveTo>
                  <a:lnTo>
                    <a:pt x="3109539" y="1927869"/>
                  </a:lnTo>
                  <a:lnTo>
                    <a:pt x="3105572" y="1915707"/>
                  </a:lnTo>
                  <a:lnTo>
                    <a:pt x="3440188" y="1849837"/>
                  </a:lnTo>
                  <a:lnTo>
                    <a:pt x="3439104" y="1862995"/>
                  </a:lnTo>
                  <a:close/>
                </a:path>
                <a:path w="5487035" h="5374640">
                  <a:moveTo>
                    <a:pt x="3483893" y="1867122"/>
                  </a:moveTo>
                  <a:lnTo>
                    <a:pt x="3464020" y="1871034"/>
                  </a:lnTo>
                  <a:lnTo>
                    <a:pt x="3460642" y="1858755"/>
                  </a:lnTo>
                  <a:lnTo>
                    <a:pt x="3456110" y="1846703"/>
                  </a:lnTo>
                  <a:lnTo>
                    <a:pt x="3730895" y="1792612"/>
                  </a:lnTo>
                  <a:lnTo>
                    <a:pt x="3735430" y="1804663"/>
                  </a:lnTo>
                  <a:lnTo>
                    <a:pt x="3482386" y="1854474"/>
                  </a:lnTo>
                  <a:lnTo>
                    <a:pt x="3483893" y="1867122"/>
                  </a:lnTo>
                  <a:close/>
                </a:path>
                <a:path w="5487035" h="5374640">
                  <a:moveTo>
                    <a:pt x="2689747" y="2023449"/>
                  </a:moveTo>
                  <a:lnTo>
                    <a:pt x="2428944" y="2074788"/>
                  </a:lnTo>
                  <a:lnTo>
                    <a:pt x="2431222" y="2061396"/>
                  </a:lnTo>
                  <a:lnTo>
                    <a:pt x="2686159" y="2011212"/>
                  </a:lnTo>
                  <a:lnTo>
                    <a:pt x="2689747" y="2023449"/>
                  </a:lnTo>
                  <a:close/>
                </a:path>
                <a:path w="5487035" h="5374640">
                  <a:moveTo>
                    <a:pt x="3251478" y="1912872"/>
                  </a:moveTo>
                  <a:lnTo>
                    <a:pt x="2695614" y="2022294"/>
                  </a:lnTo>
                  <a:lnTo>
                    <a:pt x="2693729" y="2009722"/>
                  </a:lnTo>
                  <a:lnTo>
                    <a:pt x="3249215" y="1900374"/>
                  </a:lnTo>
                  <a:lnTo>
                    <a:pt x="3251478" y="1912872"/>
                  </a:lnTo>
                  <a:close/>
                </a:path>
                <a:path w="5487035" h="5374640">
                  <a:moveTo>
                    <a:pt x="3391532" y="1885303"/>
                  </a:moveTo>
                  <a:lnTo>
                    <a:pt x="3257535" y="1911680"/>
                  </a:lnTo>
                  <a:lnTo>
                    <a:pt x="3253757" y="1899480"/>
                  </a:lnTo>
                  <a:lnTo>
                    <a:pt x="3393243" y="1872022"/>
                  </a:lnTo>
                  <a:lnTo>
                    <a:pt x="3391532" y="1885303"/>
                  </a:lnTo>
                  <a:close/>
                </a:path>
                <a:path w="5487035" h="5374640">
                  <a:moveTo>
                    <a:pt x="3459099" y="1872002"/>
                  </a:moveTo>
                  <a:lnTo>
                    <a:pt x="3412730" y="1881130"/>
                  </a:lnTo>
                  <a:lnTo>
                    <a:pt x="3403274" y="1870048"/>
                  </a:lnTo>
                  <a:lnTo>
                    <a:pt x="3452293" y="1860398"/>
                  </a:lnTo>
                  <a:lnTo>
                    <a:pt x="3459099" y="1872002"/>
                  </a:lnTo>
                  <a:close/>
                </a:path>
                <a:path w="5487035" h="5374640">
                  <a:moveTo>
                    <a:pt x="895343" y="2389622"/>
                  </a:moveTo>
                  <a:lnTo>
                    <a:pt x="582302" y="2451244"/>
                  </a:lnTo>
                  <a:lnTo>
                    <a:pt x="579849" y="2438783"/>
                  </a:lnTo>
                  <a:lnTo>
                    <a:pt x="892322" y="2377272"/>
                  </a:lnTo>
                  <a:lnTo>
                    <a:pt x="895343" y="2389622"/>
                  </a:lnTo>
                  <a:close/>
                </a:path>
                <a:path w="5487035" h="5374640">
                  <a:moveTo>
                    <a:pt x="1210086" y="2327664"/>
                  </a:moveTo>
                  <a:lnTo>
                    <a:pt x="901210" y="2388467"/>
                  </a:lnTo>
                  <a:lnTo>
                    <a:pt x="897432" y="2376267"/>
                  </a:lnTo>
                  <a:lnTo>
                    <a:pt x="1211797" y="2314384"/>
                  </a:lnTo>
                  <a:lnTo>
                    <a:pt x="1210086" y="2327664"/>
                  </a:lnTo>
                  <a:close/>
                </a:path>
                <a:path w="5487035" h="5374640">
                  <a:moveTo>
                    <a:pt x="1928526" y="2186239"/>
                  </a:moveTo>
                  <a:lnTo>
                    <a:pt x="1218035" y="2326100"/>
                  </a:lnTo>
                  <a:lnTo>
                    <a:pt x="1211797" y="2314384"/>
                  </a:lnTo>
                  <a:lnTo>
                    <a:pt x="1930237" y="2172959"/>
                  </a:lnTo>
                  <a:lnTo>
                    <a:pt x="1928526" y="2186239"/>
                  </a:lnTo>
                  <a:close/>
                </a:path>
                <a:path w="5487035" h="5374640">
                  <a:moveTo>
                    <a:pt x="2567287" y="2060499"/>
                  </a:moveTo>
                  <a:lnTo>
                    <a:pt x="1945560" y="2182886"/>
                  </a:lnTo>
                  <a:lnTo>
                    <a:pt x="1940646" y="2170910"/>
                  </a:lnTo>
                  <a:lnTo>
                    <a:pt x="2567105" y="2047591"/>
                  </a:lnTo>
                  <a:lnTo>
                    <a:pt x="2567287" y="2060499"/>
                  </a:lnTo>
                  <a:close/>
                </a:path>
                <a:path w="5487035" h="5374640">
                  <a:moveTo>
                    <a:pt x="2930482" y="1989004"/>
                  </a:moveTo>
                  <a:lnTo>
                    <a:pt x="2577507" y="2058487"/>
                  </a:lnTo>
                  <a:lnTo>
                    <a:pt x="2574486" y="2046138"/>
                  </a:lnTo>
                  <a:lnTo>
                    <a:pt x="2926893" y="1976767"/>
                  </a:lnTo>
                  <a:lnTo>
                    <a:pt x="2930482" y="1989004"/>
                  </a:lnTo>
                  <a:close/>
                </a:path>
                <a:path w="5487035" h="5374640">
                  <a:moveTo>
                    <a:pt x="3116527" y="1952381"/>
                  </a:moveTo>
                  <a:lnTo>
                    <a:pt x="2930482" y="1989004"/>
                  </a:lnTo>
                  <a:lnTo>
                    <a:pt x="2930678" y="1976022"/>
                  </a:lnTo>
                  <a:lnTo>
                    <a:pt x="3114831" y="1939771"/>
                  </a:lnTo>
                  <a:lnTo>
                    <a:pt x="3116527" y="1952381"/>
                  </a:lnTo>
                  <a:close/>
                </a:path>
                <a:path w="5487035" h="5374640">
                  <a:moveTo>
                    <a:pt x="3224595" y="1931108"/>
                  </a:moveTo>
                  <a:lnTo>
                    <a:pt x="3118798" y="1951934"/>
                  </a:lnTo>
                  <a:lnTo>
                    <a:pt x="3114831" y="1939771"/>
                  </a:lnTo>
                  <a:lnTo>
                    <a:pt x="3220628" y="1918945"/>
                  </a:lnTo>
                  <a:lnTo>
                    <a:pt x="3224595" y="1931108"/>
                  </a:lnTo>
                  <a:close/>
                </a:path>
                <a:path w="5487035" h="5374640">
                  <a:moveTo>
                    <a:pt x="3863167" y="1805405"/>
                  </a:moveTo>
                  <a:lnTo>
                    <a:pt x="3226488" y="1930735"/>
                  </a:lnTo>
                  <a:lnTo>
                    <a:pt x="3225928" y="1917902"/>
                  </a:lnTo>
                  <a:lnTo>
                    <a:pt x="3867149" y="1791678"/>
                  </a:lnTo>
                  <a:lnTo>
                    <a:pt x="3863167" y="1805405"/>
                  </a:lnTo>
                  <a:close/>
                </a:path>
                <a:path w="5487035" h="5374640">
                  <a:moveTo>
                    <a:pt x="1297328" y="2323434"/>
                  </a:moveTo>
                  <a:lnTo>
                    <a:pt x="1231276" y="2336437"/>
                  </a:lnTo>
                  <a:lnTo>
                    <a:pt x="1229769" y="2323790"/>
                  </a:lnTo>
                  <a:lnTo>
                    <a:pt x="1297147" y="2310526"/>
                  </a:lnTo>
                  <a:lnTo>
                    <a:pt x="1297328" y="2323434"/>
                  </a:lnTo>
                  <a:close/>
                </a:path>
                <a:path w="5487035" h="5374640">
                  <a:moveTo>
                    <a:pt x="1757425" y="2232864"/>
                  </a:moveTo>
                  <a:lnTo>
                    <a:pt x="1303953" y="2322130"/>
                  </a:lnTo>
                  <a:lnTo>
                    <a:pt x="1299986" y="2309968"/>
                  </a:lnTo>
                  <a:lnTo>
                    <a:pt x="1754215" y="2220552"/>
                  </a:lnTo>
                  <a:lnTo>
                    <a:pt x="1757425" y="2232864"/>
                  </a:lnTo>
                  <a:close/>
                </a:path>
                <a:path w="5487035" h="5374640">
                  <a:moveTo>
                    <a:pt x="2843603" y="2019050"/>
                  </a:moveTo>
                  <a:lnTo>
                    <a:pt x="1762725" y="2231821"/>
                  </a:lnTo>
                  <a:lnTo>
                    <a:pt x="1758190" y="2219770"/>
                  </a:lnTo>
                  <a:lnTo>
                    <a:pt x="2841339" y="2006552"/>
                  </a:lnTo>
                  <a:lnTo>
                    <a:pt x="2843603" y="2019050"/>
                  </a:lnTo>
                  <a:close/>
                </a:path>
                <a:path w="5487035" h="5374640">
                  <a:moveTo>
                    <a:pt x="3419528" y="1905679"/>
                  </a:moveTo>
                  <a:lnTo>
                    <a:pt x="2846820" y="2018417"/>
                  </a:lnTo>
                  <a:lnTo>
                    <a:pt x="2843799" y="2006068"/>
                  </a:lnTo>
                  <a:lnTo>
                    <a:pt x="3412533" y="1894112"/>
                  </a:lnTo>
                  <a:lnTo>
                    <a:pt x="3419528" y="1905679"/>
                  </a:lnTo>
                  <a:close/>
                </a:path>
                <a:path w="5487035" h="5374640">
                  <a:moveTo>
                    <a:pt x="3664813" y="1857395"/>
                  </a:moveTo>
                  <a:lnTo>
                    <a:pt x="3424828" y="1904636"/>
                  </a:lnTo>
                  <a:lnTo>
                    <a:pt x="3424078" y="1891840"/>
                  </a:lnTo>
                  <a:lnTo>
                    <a:pt x="3664063" y="1844599"/>
                  </a:lnTo>
                  <a:lnTo>
                    <a:pt x="3664813" y="1857395"/>
                  </a:lnTo>
                  <a:close/>
                </a:path>
                <a:path w="5487035" h="5374640">
                  <a:moveTo>
                    <a:pt x="1471253" y="2302141"/>
                  </a:moveTo>
                  <a:lnTo>
                    <a:pt x="846687" y="2425087"/>
                  </a:lnTo>
                  <a:lnTo>
                    <a:pt x="847452" y="2411993"/>
                  </a:lnTo>
                  <a:lnTo>
                    <a:pt x="1470504" y="2289345"/>
                  </a:lnTo>
                  <a:lnTo>
                    <a:pt x="1471253" y="2302141"/>
                  </a:lnTo>
                  <a:close/>
                </a:path>
                <a:path w="5487035" h="5374640">
                  <a:moveTo>
                    <a:pt x="1986426" y="2200729"/>
                  </a:moveTo>
                  <a:lnTo>
                    <a:pt x="1483366" y="2299757"/>
                  </a:lnTo>
                  <a:lnTo>
                    <a:pt x="1481481" y="2287184"/>
                  </a:lnTo>
                  <a:lnTo>
                    <a:pt x="1983783" y="2188306"/>
                  </a:lnTo>
                  <a:lnTo>
                    <a:pt x="1986426" y="2200729"/>
                  </a:lnTo>
                  <a:close/>
                </a:path>
                <a:path w="5487035" h="5374640">
                  <a:moveTo>
                    <a:pt x="2958099" y="2009455"/>
                  </a:moveTo>
                  <a:lnTo>
                    <a:pt x="1989454" y="2200133"/>
                  </a:lnTo>
                  <a:lnTo>
                    <a:pt x="1989272" y="2187225"/>
                  </a:lnTo>
                  <a:lnTo>
                    <a:pt x="2958863" y="1996361"/>
                  </a:lnTo>
                  <a:lnTo>
                    <a:pt x="2958099" y="2009455"/>
                  </a:lnTo>
                  <a:close/>
                </a:path>
                <a:path w="5487035" h="5374640">
                  <a:moveTo>
                    <a:pt x="3265272" y="1948988"/>
                  </a:moveTo>
                  <a:lnTo>
                    <a:pt x="2964155" y="2008263"/>
                  </a:lnTo>
                  <a:lnTo>
                    <a:pt x="2958863" y="1996361"/>
                  </a:lnTo>
                  <a:lnTo>
                    <a:pt x="3267740" y="1935559"/>
                  </a:lnTo>
                  <a:lnTo>
                    <a:pt x="3265272" y="1948988"/>
                  </a:lnTo>
                  <a:close/>
                </a:path>
                <a:path w="5487035" h="5374640">
                  <a:moveTo>
                    <a:pt x="3425956" y="1917358"/>
                  </a:moveTo>
                  <a:lnTo>
                    <a:pt x="3278899" y="1946306"/>
                  </a:lnTo>
                  <a:lnTo>
                    <a:pt x="3267740" y="1935559"/>
                  </a:lnTo>
                  <a:lnTo>
                    <a:pt x="3421421" y="1905307"/>
                  </a:lnTo>
                  <a:lnTo>
                    <a:pt x="3425956" y="1917358"/>
                  </a:lnTo>
                  <a:close/>
                </a:path>
                <a:path w="5487035" h="5374640">
                  <a:moveTo>
                    <a:pt x="3674268" y="1868477"/>
                  </a:moveTo>
                  <a:lnTo>
                    <a:pt x="3429741" y="1916613"/>
                  </a:lnTo>
                  <a:lnTo>
                    <a:pt x="3430127" y="1903593"/>
                  </a:lnTo>
                  <a:lnTo>
                    <a:pt x="3669355" y="1856501"/>
                  </a:lnTo>
                  <a:lnTo>
                    <a:pt x="3674268" y="1868477"/>
                  </a:lnTo>
                  <a:close/>
                </a:path>
                <a:path w="5487035" h="5374640">
                  <a:moveTo>
                    <a:pt x="3723476" y="1858791"/>
                  </a:moveTo>
                  <a:lnTo>
                    <a:pt x="3679567" y="1867434"/>
                  </a:lnTo>
                  <a:lnTo>
                    <a:pt x="3679386" y="1854526"/>
                  </a:lnTo>
                  <a:lnTo>
                    <a:pt x="3720456" y="1846442"/>
                  </a:lnTo>
                  <a:lnTo>
                    <a:pt x="3723476" y="1858791"/>
                  </a:lnTo>
                  <a:close/>
                </a:path>
                <a:path w="5487035" h="5374640">
                  <a:moveTo>
                    <a:pt x="3740131" y="1855512"/>
                  </a:moveTo>
                  <a:lnTo>
                    <a:pt x="3732001" y="1844169"/>
                  </a:lnTo>
                  <a:lnTo>
                    <a:pt x="3744113" y="1841785"/>
                  </a:lnTo>
                  <a:lnTo>
                    <a:pt x="3740131" y="1855512"/>
                  </a:lnTo>
                  <a:close/>
                </a:path>
                <a:path w="5487035" h="5374640">
                  <a:moveTo>
                    <a:pt x="1478627" y="2313633"/>
                  </a:moveTo>
                  <a:lnTo>
                    <a:pt x="1150067" y="2378310"/>
                  </a:lnTo>
                  <a:lnTo>
                    <a:pt x="1146668" y="2366036"/>
                  </a:lnTo>
                  <a:lnTo>
                    <a:pt x="1472768" y="2301843"/>
                  </a:lnTo>
                  <a:lnTo>
                    <a:pt x="1478627" y="2313633"/>
                  </a:lnTo>
                  <a:close/>
                </a:path>
                <a:path w="5487035" h="5374640">
                  <a:moveTo>
                    <a:pt x="1862640" y="2238040"/>
                  </a:moveTo>
                  <a:lnTo>
                    <a:pt x="1488090" y="2311770"/>
                  </a:lnTo>
                  <a:lnTo>
                    <a:pt x="1489423" y="2298564"/>
                  </a:lnTo>
                  <a:lnTo>
                    <a:pt x="1857916" y="2226026"/>
                  </a:lnTo>
                  <a:lnTo>
                    <a:pt x="1862640" y="2238040"/>
                  </a:lnTo>
                  <a:close/>
                </a:path>
                <a:path w="5487035" h="5374640">
                  <a:moveTo>
                    <a:pt x="2125715" y="2186254"/>
                  </a:moveTo>
                  <a:lnTo>
                    <a:pt x="1882134" y="2234203"/>
                  </a:lnTo>
                  <a:lnTo>
                    <a:pt x="1880060" y="2221667"/>
                  </a:lnTo>
                  <a:lnTo>
                    <a:pt x="2122127" y="2174016"/>
                  </a:lnTo>
                  <a:lnTo>
                    <a:pt x="2125715" y="2186254"/>
                  </a:lnTo>
                  <a:close/>
                </a:path>
                <a:path w="5487035" h="5374640">
                  <a:moveTo>
                    <a:pt x="2135178" y="2184391"/>
                  </a:moveTo>
                  <a:lnTo>
                    <a:pt x="2125715" y="2186254"/>
                  </a:lnTo>
                  <a:lnTo>
                    <a:pt x="2130454" y="2172377"/>
                  </a:lnTo>
                  <a:lnTo>
                    <a:pt x="2135078" y="2183648"/>
                  </a:lnTo>
                  <a:lnTo>
                    <a:pt x="2135178" y="2184391"/>
                  </a:lnTo>
                  <a:close/>
                </a:path>
                <a:path w="5487035" h="5374640">
                  <a:moveTo>
                    <a:pt x="2932730" y="2027393"/>
                  </a:moveTo>
                  <a:lnTo>
                    <a:pt x="2135368" y="2184354"/>
                  </a:lnTo>
                  <a:lnTo>
                    <a:pt x="2135078" y="2183648"/>
                  </a:lnTo>
                  <a:lnTo>
                    <a:pt x="2133482" y="2171781"/>
                  </a:lnTo>
                  <a:lnTo>
                    <a:pt x="2929899" y="2015006"/>
                  </a:lnTo>
                  <a:lnTo>
                    <a:pt x="2932730" y="2027393"/>
                  </a:lnTo>
                  <a:close/>
                </a:path>
                <a:path w="5487035" h="5374640">
                  <a:moveTo>
                    <a:pt x="3118490" y="2003770"/>
                  </a:moveTo>
                  <a:lnTo>
                    <a:pt x="2613437" y="2103189"/>
                  </a:lnTo>
                  <a:lnTo>
                    <a:pt x="2611173" y="2090691"/>
                  </a:lnTo>
                  <a:lnTo>
                    <a:pt x="2934434" y="2027058"/>
                  </a:lnTo>
                  <a:lnTo>
                    <a:pt x="2932549" y="2014485"/>
                  </a:lnTo>
                  <a:lnTo>
                    <a:pt x="3108752" y="1979799"/>
                  </a:lnTo>
                  <a:lnTo>
                    <a:pt x="3109312" y="1992633"/>
                  </a:lnTo>
                  <a:lnTo>
                    <a:pt x="3118490" y="2003770"/>
                  </a:lnTo>
                  <a:close/>
                </a:path>
                <a:path w="5487035" h="5374640">
                  <a:moveTo>
                    <a:pt x="3752032" y="1892001"/>
                  </a:moveTo>
                  <a:lnTo>
                    <a:pt x="3076608" y="2024958"/>
                  </a:lnTo>
                  <a:lnTo>
                    <a:pt x="3075048" y="2012321"/>
                  </a:lnTo>
                  <a:lnTo>
                    <a:pt x="3136748" y="2000176"/>
                  </a:lnTo>
                  <a:lnTo>
                    <a:pt x="3135430" y="1987491"/>
                  </a:lnTo>
                  <a:lnTo>
                    <a:pt x="3135438" y="1974546"/>
                  </a:lnTo>
                  <a:lnTo>
                    <a:pt x="3193352" y="1963146"/>
                  </a:lnTo>
                  <a:lnTo>
                    <a:pt x="3196373" y="1975495"/>
                  </a:lnTo>
                  <a:lnTo>
                    <a:pt x="3751101" y="1866296"/>
                  </a:lnTo>
                  <a:lnTo>
                    <a:pt x="3746930" y="1880061"/>
                  </a:lnTo>
                  <a:lnTo>
                    <a:pt x="3752032" y="1892001"/>
                  </a:lnTo>
                  <a:close/>
                </a:path>
                <a:path w="5487035" h="5374640">
                  <a:moveTo>
                    <a:pt x="3245770" y="1965771"/>
                  </a:moveTo>
                  <a:lnTo>
                    <a:pt x="3207350" y="1973334"/>
                  </a:lnTo>
                  <a:lnTo>
                    <a:pt x="3206033" y="1960649"/>
                  </a:lnTo>
                  <a:lnTo>
                    <a:pt x="3242750" y="1953422"/>
                  </a:lnTo>
                  <a:lnTo>
                    <a:pt x="3245770" y="1965771"/>
                  </a:lnTo>
                  <a:close/>
                </a:path>
                <a:path w="5487035" h="5374640">
                  <a:moveTo>
                    <a:pt x="3632623" y="1889619"/>
                  </a:moveTo>
                  <a:lnTo>
                    <a:pt x="3248420" y="1965249"/>
                  </a:lnTo>
                  <a:lnTo>
                    <a:pt x="3244832" y="1953012"/>
                  </a:lnTo>
                  <a:lnTo>
                    <a:pt x="3633387" y="1876525"/>
                  </a:lnTo>
                  <a:lnTo>
                    <a:pt x="3632623" y="1889619"/>
                  </a:lnTo>
                  <a:close/>
                </a:path>
                <a:path w="5487035" h="5374640">
                  <a:moveTo>
                    <a:pt x="2135368" y="2184354"/>
                  </a:moveTo>
                  <a:lnTo>
                    <a:pt x="2135178" y="2184391"/>
                  </a:lnTo>
                  <a:lnTo>
                    <a:pt x="2135078" y="2183648"/>
                  </a:lnTo>
                  <a:lnTo>
                    <a:pt x="2135368" y="2184354"/>
                  </a:lnTo>
                  <a:close/>
                </a:path>
                <a:path w="5487035" h="5374640">
                  <a:moveTo>
                    <a:pt x="1387206" y="2344573"/>
                  </a:moveTo>
                  <a:lnTo>
                    <a:pt x="748445" y="2470313"/>
                  </a:lnTo>
                  <a:lnTo>
                    <a:pt x="745992" y="2457852"/>
                  </a:lnTo>
                  <a:lnTo>
                    <a:pt x="1386456" y="2331777"/>
                  </a:lnTo>
                  <a:lnTo>
                    <a:pt x="1387206" y="2344573"/>
                  </a:lnTo>
                  <a:close/>
                </a:path>
                <a:path w="5487035" h="5374640">
                  <a:moveTo>
                    <a:pt x="1645738" y="2293681"/>
                  </a:moveTo>
                  <a:lnTo>
                    <a:pt x="1402536" y="2341555"/>
                  </a:lnTo>
                  <a:lnTo>
                    <a:pt x="1395351" y="2330026"/>
                  </a:lnTo>
                  <a:lnTo>
                    <a:pt x="1645178" y="2280848"/>
                  </a:lnTo>
                  <a:lnTo>
                    <a:pt x="1645738" y="2293681"/>
                  </a:lnTo>
                  <a:close/>
                </a:path>
                <a:path w="5487035" h="5374640">
                  <a:moveTo>
                    <a:pt x="1782954" y="2266670"/>
                  </a:moveTo>
                  <a:lnTo>
                    <a:pt x="1653498" y="2292153"/>
                  </a:lnTo>
                  <a:lnTo>
                    <a:pt x="1650477" y="2279804"/>
                  </a:lnTo>
                  <a:lnTo>
                    <a:pt x="1781258" y="2254060"/>
                  </a:lnTo>
                  <a:lnTo>
                    <a:pt x="1782954" y="2266670"/>
                  </a:lnTo>
                  <a:close/>
                </a:path>
                <a:path w="5487035" h="5374640">
                  <a:moveTo>
                    <a:pt x="2609463" y="2103972"/>
                  </a:moveTo>
                  <a:lnTo>
                    <a:pt x="1789010" y="2265478"/>
                  </a:lnTo>
                  <a:lnTo>
                    <a:pt x="1785421" y="2253241"/>
                  </a:lnTo>
                  <a:lnTo>
                    <a:pt x="2606253" y="2091660"/>
                  </a:lnTo>
                  <a:lnTo>
                    <a:pt x="2609463" y="2103972"/>
                  </a:lnTo>
                  <a:close/>
                </a:path>
                <a:path w="5487035" h="5374640">
                  <a:moveTo>
                    <a:pt x="848557" y="2463550"/>
                  </a:moveTo>
                  <a:lnTo>
                    <a:pt x="641315" y="2504345"/>
                  </a:lnTo>
                  <a:lnTo>
                    <a:pt x="637726" y="2492108"/>
                  </a:lnTo>
                  <a:lnTo>
                    <a:pt x="844590" y="2451387"/>
                  </a:lnTo>
                  <a:lnTo>
                    <a:pt x="848557" y="2463550"/>
                  </a:lnTo>
                  <a:close/>
                </a:path>
                <a:path w="5487035" h="5374640">
                  <a:moveTo>
                    <a:pt x="1785217" y="2279168"/>
                  </a:moveTo>
                  <a:lnTo>
                    <a:pt x="858588" y="2461575"/>
                  </a:lnTo>
                  <a:lnTo>
                    <a:pt x="857649" y="2448816"/>
                  </a:lnTo>
                  <a:lnTo>
                    <a:pt x="1781061" y="2267043"/>
                  </a:lnTo>
                  <a:lnTo>
                    <a:pt x="1785217" y="2279168"/>
                  </a:lnTo>
                  <a:close/>
                </a:path>
                <a:path w="5487035" h="5374640">
                  <a:moveTo>
                    <a:pt x="3068788" y="2039441"/>
                  </a:moveTo>
                  <a:lnTo>
                    <a:pt x="3026582" y="2047749"/>
                  </a:lnTo>
                  <a:lnTo>
                    <a:pt x="3023372" y="2035437"/>
                  </a:lnTo>
                  <a:lnTo>
                    <a:pt x="1785217" y="2279168"/>
                  </a:lnTo>
                  <a:lnTo>
                    <a:pt x="1785603" y="2266149"/>
                  </a:lnTo>
                  <a:lnTo>
                    <a:pt x="3056122" y="2016047"/>
                  </a:lnTo>
                  <a:lnTo>
                    <a:pt x="3060426" y="2028143"/>
                  </a:lnTo>
                  <a:lnTo>
                    <a:pt x="3068788" y="2039441"/>
                  </a:lnTo>
                  <a:close/>
                </a:path>
                <a:path w="5487035" h="5374640">
                  <a:moveTo>
                    <a:pt x="2430216" y="2165144"/>
                  </a:moveTo>
                  <a:lnTo>
                    <a:pt x="2334449" y="2183996"/>
                  </a:lnTo>
                  <a:lnTo>
                    <a:pt x="2334457" y="2171050"/>
                  </a:lnTo>
                  <a:lnTo>
                    <a:pt x="2427952" y="2152646"/>
                  </a:lnTo>
                  <a:lnTo>
                    <a:pt x="2430216" y="2165144"/>
                  </a:lnTo>
                  <a:close/>
                </a:path>
                <a:path w="5487035" h="5374640">
                  <a:moveTo>
                    <a:pt x="2642947" y="2123268"/>
                  </a:moveTo>
                  <a:lnTo>
                    <a:pt x="2448196" y="2161605"/>
                  </a:lnTo>
                  <a:lnTo>
                    <a:pt x="2443661" y="2149554"/>
                  </a:lnTo>
                  <a:lnTo>
                    <a:pt x="2635763" y="2111738"/>
                  </a:lnTo>
                  <a:lnTo>
                    <a:pt x="2642947" y="2123268"/>
                  </a:lnTo>
                  <a:close/>
                </a:path>
                <a:path w="5487035" h="5374640">
                  <a:moveTo>
                    <a:pt x="2998193" y="2053338"/>
                  </a:moveTo>
                  <a:lnTo>
                    <a:pt x="2648435" y="2122187"/>
                  </a:lnTo>
                  <a:lnTo>
                    <a:pt x="2653175" y="2108311"/>
                  </a:lnTo>
                  <a:lnTo>
                    <a:pt x="2994793" y="2041063"/>
                  </a:lnTo>
                  <a:lnTo>
                    <a:pt x="2998193" y="2053338"/>
                  </a:lnTo>
                  <a:close/>
                </a:path>
                <a:path w="5487035" h="5374640">
                  <a:moveTo>
                    <a:pt x="3022418" y="2048569"/>
                  </a:moveTo>
                  <a:lnTo>
                    <a:pt x="3005195" y="2051959"/>
                  </a:lnTo>
                  <a:lnTo>
                    <a:pt x="3003121" y="2039424"/>
                  </a:lnTo>
                  <a:lnTo>
                    <a:pt x="3023372" y="2035437"/>
                  </a:lnTo>
                  <a:lnTo>
                    <a:pt x="3022418" y="2048569"/>
                  </a:lnTo>
                  <a:close/>
                </a:path>
                <a:path w="5487035" h="5374640">
                  <a:moveTo>
                    <a:pt x="3510905" y="1952410"/>
                  </a:moveTo>
                  <a:lnTo>
                    <a:pt x="3073726" y="2038469"/>
                  </a:lnTo>
                  <a:lnTo>
                    <a:pt x="3074615" y="2025350"/>
                  </a:lnTo>
                  <a:lnTo>
                    <a:pt x="3509209" y="1939801"/>
                  </a:lnTo>
                  <a:lnTo>
                    <a:pt x="3510905" y="1952410"/>
                  </a:lnTo>
                  <a:close/>
                </a:path>
                <a:path w="5487035" h="5374640">
                  <a:moveTo>
                    <a:pt x="3765841" y="1902226"/>
                  </a:moveTo>
                  <a:lnTo>
                    <a:pt x="3514690" y="1951665"/>
                  </a:lnTo>
                  <a:lnTo>
                    <a:pt x="3511480" y="1939353"/>
                  </a:lnTo>
                  <a:lnTo>
                    <a:pt x="3756196" y="1891181"/>
                  </a:lnTo>
                  <a:lnTo>
                    <a:pt x="3765841" y="1902226"/>
                  </a:lnTo>
                  <a:close/>
                </a:path>
                <a:path w="5487035" h="5374640">
                  <a:moveTo>
                    <a:pt x="3271283" y="2025467"/>
                  </a:moveTo>
                  <a:lnTo>
                    <a:pt x="3184412" y="2042568"/>
                  </a:lnTo>
                  <a:lnTo>
                    <a:pt x="3182338" y="2030032"/>
                  </a:lnTo>
                  <a:lnTo>
                    <a:pt x="2393113" y="2185391"/>
                  </a:lnTo>
                  <a:lnTo>
                    <a:pt x="2387443" y="2173564"/>
                  </a:lnTo>
                  <a:lnTo>
                    <a:pt x="3263349" y="2001142"/>
                  </a:lnTo>
                  <a:lnTo>
                    <a:pt x="3269209" y="2012932"/>
                  </a:lnTo>
                  <a:lnTo>
                    <a:pt x="3271283" y="2025467"/>
                  </a:lnTo>
                  <a:close/>
                </a:path>
                <a:path w="5487035" h="5374640">
                  <a:moveTo>
                    <a:pt x="2373233" y="2202248"/>
                  </a:moveTo>
                  <a:lnTo>
                    <a:pt x="2078741" y="2260219"/>
                  </a:lnTo>
                  <a:lnTo>
                    <a:pt x="2077802" y="2247460"/>
                  </a:lnTo>
                  <a:lnTo>
                    <a:pt x="2370878" y="2189768"/>
                  </a:lnTo>
                  <a:lnTo>
                    <a:pt x="2373233" y="2202248"/>
                  </a:lnTo>
                  <a:close/>
                </a:path>
                <a:path w="5487035" h="5374640">
                  <a:moveTo>
                    <a:pt x="2852824" y="2107841"/>
                  </a:moveTo>
                  <a:lnTo>
                    <a:pt x="2385180" y="2199897"/>
                  </a:lnTo>
                  <a:lnTo>
                    <a:pt x="2388053" y="2186387"/>
                  </a:lnTo>
                  <a:lnTo>
                    <a:pt x="2852453" y="2094970"/>
                  </a:lnTo>
                  <a:lnTo>
                    <a:pt x="2852824" y="2107841"/>
                  </a:lnTo>
                  <a:close/>
                </a:path>
                <a:path w="5487035" h="5374640">
                  <a:moveTo>
                    <a:pt x="2955972" y="2087536"/>
                  </a:moveTo>
                  <a:lnTo>
                    <a:pt x="2865126" y="2105419"/>
                  </a:lnTo>
                  <a:lnTo>
                    <a:pt x="2862863" y="2092921"/>
                  </a:lnTo>
                  <a:lnTo>
                    <a:pt x="2953898" y="2075001"/>
                  </a:lnTo>
                  <a:lnTo>
                    <a:pt x="2955972" y="2087536"/>
                  </a:lnTo>
                  <a:close/>
                </a:path>
                <a:path w="5487035" h="5374640">
                  <a:moveTo>
                    <a:pt x="3181573" y="2043127"/>
                  </a:moveTo>
                  <a:lnTo>
                    <a:pt x="2956540" y="2087424"/>
                  </a:lnTo>
                  <a:lnTo>
                    <a:pt x="2953898" y="2075001"/>
                  </a:lnTo>
                  <a:lnTo>
                    <a:pt x="3177606" y="2030964"/>
                  </a:lnTo>
                  <a:lnTo>
                    <a:pt x="3181573" y="2043127"/>
                  </a:lnTo>
                  <a:close/>
                </a:path>
                <a:path w="5487035" h="5374640">
                  <a:moveTo>
                    <a:pt x="3669113" y="1947154"/>
                  </a:moveTo>
                  <a:lnTo>
                    <a:pt x="3410581" y="1998047"/>
                  </a:lnTo>
                  <a:lnTo>
                    <a:pt x="3411156" y="1984990"/>
                  </a:lnTo>
                  <a:lnTo>
                    <a:pt x="3667417" y="1934545"/>
                  </a:lnTo>
                  <a:lnTo>
                    <a:pt x="3669113" y="1947154"/>
                  </a:lnTo>
                  <a:close/>
                </a:path>
                <a:path w="5487035" h="5374640">
                  <a:moveTo>
                    <a:pt x="3765428" y="1992913"/>
                  </a:moveTo>
                  <a:lnTo>
                    <a:pt x="3555707" y="2034197"/>
                  </a:lnTo>
                  <a:lnTo>
                    <a:pt x="3553444" y="2021699"/>
                  </a:lnTo>
                  <a:lnTo>
                    <a:pt x="3741382" y="1984703"/>
                  </a:lnTo>
                  <a:lnTo>
                    <a:pt x="3736279" y="1972764"/>
                  </a:lnTo>
                  <a:lnTo>
                    <a:pt x="2949704" y="2127601"/>
                  </a:lnTo>
                  <a:lnTo>
                    <a:pt x="2951793" y="2114246"/>
                  </a:lnTo>
                  <a:lnTo>
                    <a:pt x="3211083" y="2063205"/>
                  </a:lnTo>
                  <a:lnTo>
                    <a:pt x="3210901" y="2050297"/>
                  </a:lnTo>
                  <a:lnTo>
                    <a:pt x="3363447" y="2020269"/>
                  </a:lnTo>
                  <a:lnTo>
                    <a:pt x="3359291" y="2008143"/>
                  </a:lnTo>
                  <a:lnTo>
                    <a:pt x="3676305" y="1945739"/>
                  </a:lnTo>
                  <a:lnTo>
                    <a:pt x="3670067" y="1934023"/>
                  </a:lnTo>
                  <a:lnTo>
                    <a:pt x="3837869" y="1900991"/>
                  </a:lnTo>
                  <a:lnTo>
                    <a:pt x="3808645" y="1945575"/>
                  </a:lnTo>
                  <a:lnTo>
                    <a:pt x="3775882" y="1977912"/>
                  </a:lnTo>
                  <a:lnTo>
                    <a:pt x="3765428" y="1992913"/>
                  </a:lnTo>
                  <a:close/>
                </a:path>
                <a:path w="5487035" h="5374640">
                  <a:moveTo>
                    <a:pt x="949215" y="2495510"/>
                  </a:moveTo>
                  <a:lnTo>
                    <a:pt x="663239" y="2551805"/>
                  </a:lnTo>
                  <a:lnTo>
                    <a:pt x="663436" y="2538822"/>
                  </a:lnTo>
                  <a:lnTo>
                    <a:pt x="948465" y="2482714"/>
                  </a:lnTo>
                  <a:lnTo>
                    <a:pt x="949215" y="2495510"/>
                  </a:lnTo>
                  <a:close/>
                </a:path>
                <a:path w="5487035" h="5374640">
                  <a:moveTo>
                    <a:pt x="2474292" y="2195299"/>
                  </a:moveTo>
                  <a:lnTo>
                    <a:pt x="963410" y="2492716"/>
                  </a:lnTo>
                  <a:lnTo>
                    <a:pt x="960010" y="2480441"/>
                  </a:lnTo>
                  <a:lnTo>
                    <a:pt x="2475624" y="2182093"/>
                  </a:lnTo>
                  <a:lnTo>
                    <a:pt x="2474292" y="2195299"/>
                  </a:lnTo>
                  <a:close/>
                </a:path>
                <a:path w="5487035" h="5374640">
                  <a:moveTo>
                    <a:pt x="2706517" y="2149585"/>
                  </a:moveTo>
                  <a:lnTo>
                    <a:pt x="2485837" y="2193026"/>
                  </a:lnTo>
                  <a:lnTo>
                    <a:pt x="2486223" y="2180006"/>
                  </a:lnTo>
                  <a:lnTo>
                    <a:pt x="2703117" y="2137311"/>
                  </a:lnTo>
                  <a:lnTo>
                    <a:pt x="2706517" y="2149585"/>
                  </a:lnTo>
                  <a:close/>
                </a:path>
                <a:path w="5487035" h="5374640">
                  <a:moveTo>
                    <a:pt x="3360608" y="2020827"/>
                  </a:moveTo>
                  <a:lnTo>
                    <a:pt x="2707842" y="2149325"/>
                  </a:lnTo>
                  <a:lnTo>
                    <a:pt x="2705010" y="2136938"/>
                  </a:lnTo>
                  <a:lnTo>
                    <a:pt x="3359291" y="2008143"/>
                  </a:lnTo>
                  <a:lnTo>
                    <a:pt x="3360608" y="2020827"/>
                  </a:lnTo>
                  <a:close/>
                </a:path>
                <a:path w="5487035" h="5374640">
                  <a:moveTo>
                    <a:pt x="671370" y="2563148"/>
                  </a:moveTo>
                  <a:lnTo>
                    <a:pt x="665314" y="2564340"/>
                  </a:lnTo>
                  <a:lnTo>
                    <a:pt x="660779" y="2552289"/>
                  </a:lnTo>
                  <a:lnTo>
                    <a:pt x="664375" y="2551581"/>
                  </a:lnTo>
                  <a:lnTo>
                    <a:pt x="671370" y="2563148"/>
                  </a:lnTo>
                  <a:close/>
                </a:path>
                <a:path w="5487035" h="5374640">
                  <a:moveTo>
                    <a:pt x="750103" y="2547649"/>
                  </a:moveTo>
                  <a:lnTo>
                    <a:pt x="671370" y="2563148"/>
                  </a:lnTo>
                  <a:lnTo>
                    <a:pt x="670999" y="2550277"/>
                  </a:lnTo>
                  <a:lnTo>
                    <a:pt x="748597" y="2535002"/>
                  </a:lnTo>
                  <a:lnTo>
                    <a:pt x="750103" y="2547649"/>
                  </a:lnTo>
                  <a:close/>
                </a:path>
                <a:path w="5487035" h="5374640">
                  <a:moveTo>
                    <a:pt x="958670" y="2506593"/>
                  </a:moveTo>
                  <a:lnTo>
                    <a:pt x="753132" y="2547053"/>
                  </a:lnTo>
                  <a:lnTo>
                    <a:pt x="751246" y="2534480"/>
                  </a:lnTo>
                  <a:lnTo>
                    <a:pt x="951675" y="2495026"/>
                  </a:lnTo>
                  <a:lnTo>
                    <a:pt x="958670" y="2506593"/>
                  </a:lnTo>
                  <a:close/>
                </a:path>
                <a:path w="5487035" h="5374640">
                  <a:moveTo>
                    <a:pt x="1553712" y="2389459"/>
                  </a:moveTo>
                  <a:lnTo>
                    <a:pt x="958670" y="2506593"/>
                  </a:lnTo>
                  <a:lnTo>
                    <a:pt x="962463" y="2492902"/>
                  </a:lnTo>
                  <a:lnTo>
                    <a:pt x="1552773" y="2376700"/>
                  </a:lnTo>
                  <a:lnTo>
                    <a:pt x="1553712" y="2389459"/>
                  </a:lnTo>
                  <a:close/>
                </a:path>
                <a:path w="5487035" h="5374640">
                  <a:moveTo>
                    <a:pt x="2137019" y="2274635"/>
                  </a:moveTo>
                  <a:lnTo>
                    <a:pt x="1565068" y="2387223"/>
                  </a:lnTo>
                  <a:lnTo>
                    <a:pt x="1556369" y="2375992"/>
                  </a:lnTo>
                  <a:lnTo>
                    <a:pt x="2135701" y="2261950"/>
                  </a:lnTo>
                  <a:lnTo>
                    <a:pt x="2137019" y="2274635"/>
                  </a:lnTo>
                  <a:close/>
                </a:path>
                <a:path w="5487035" h="5374640">
                  <a:moveTo>
                    <a:pt x="3187993" y="2067750"/>
                  </a:moveTo>
                  <a:lnTo>
                    <a:pt x="2147428" y="2272586"/>
                  </a:lnTo>
                  <a:lnTo>
                    <a:pt x="2144407" y="2260237"/>
                  </a:lnTo>
                  <a:lnTo>
                    <a:pt x="3180619" y="2056258"/>
                  </a:lnTo>
                  <a:lnTo>
                    <a:pt x="3187993" y="2067750"/>
                  </a:lnTo>
                  <a:close/>
                </a:path>
                <a:path w="5487035" h="5374640">
                  <a:moveTo>
                    <a:pt x="3211083" y="2063205"/>
                  </a:moveTo>
                  <a:lnTo>
                    <a:pt x="3187993" y="2067750"/>
                  </a:lnTo>
                  <a:lnTo>
                    <a:pt x="3183837" y="2055625"/>
                  </a:lnTo>
                  <a:lnTo>
                    <a:pt x="3204656" y="2051527"/>
                  </a:lnTo>
                  <a:lnTo>
                    <a:pt x="3211083" y="2063205"/>
                  </a:lnTo>
                  <a:close/>
                </a:path>
                <a:path w="5487035" h="5374640">
                  <a:moveTo>
                    <a:pt x="659628" y="2578403"/>
                  </a:moveTo>
                  <a:lnTo>
                    <a:pt x="463174" y="2617075"/>
                  </a:lnTo>
                  <a:lnTo>
                    <a:pt x="458829" y="2604987"/>
                  </a:lnTo>
                  <a:lnTo>
                    <a:pt x="653012" y="2566762"/>
                  </a:lnTo>
                  <a:lnTo>
                    <a:pt x="659628" y="2578403"/>
                  </a:lnTo>
                  <a:close/>
                </a:path>
                <a:path w="5487035" h="5374640">
                  <a:moveTo>
                    <a:pt x="1515473" y="2409930"/>
                  </a:moveTo>
                  <a:lnTo>
                    <a:pt x="674202" y="2575534"/>
                  </a:lnTo>
                  <a:lnTo>
                    <a:pt x="672317" y="2562961"/>
                  </a:lnTo>
                  <a:lnTo>
                    <a:pt x="1520023" y="2396090"/>
                  </a:lnTo>
                  <a:lnTo>
                    <a:pt x="1515473" y="2409930"/>
                  </a:lnTo>
                  <a:close/>
                </a:path>
                <a:path w="5487035" h="5374640">
                  <a:moveTo>
                    <a:pt x="2410116" y="2233819"/>
                  </a:moveTo>
                  <a:lnTo>
                    <a:pt x="1525504" y="2407955"/>
                  </a:lnTo>
                  <a:lnTo>
                    <a:pt x="1520023" y="2396090"/>
                  </a:lnTo>
                  <a:lnTo>
                    <a:pt x="2407663" y="2221358"/>
                  </a:lnTo>
                  <a:lnTo>
                    <a:pt x="2410116" y="2233819"/>
                  </a:lnTo>
                  <a:close/>
                </a:path>
                <a:path w="5487035" h="5374640">
                  <a:moveTo>
                    <a:pt x="2279125" y="2298436"/>
                  </a:moveTo>
                  <a:lnTo>
                    <a:pt x="2134528" y="2326900"/>
                  </a:lnTo>
                  <a:lnTo>
                    <a:pt x="2133779" y="2314104"/>
                  </a:lnTo>
                  <a:lnTo>
                    <a:pt x="2130379" y="2301829"/>
                  </a:lnTo>
                  <a:lnTo>
                    <a:pt x="2482218" y="2232570"/>
                  </a:lnTo>
                  <a:lnTo>
                    <a:pt x="2481279" y="2219811"/>
                  </a:lnTo>
                  <a:lnTo>
                    <a:pt x="2414470" y="2232962"/>
                  </a:lnTo>
                  <a:lnTo>
                    <a:pt x="2414666" y="2219980"/>
                  </a:lnTo>
                  <a:lnTo>
                    <a:pt x="2492643" y="2204630"/>
                  </a:lnTo>
                  <a:lnTo>
                    <a:pt x="2490175" y="2218060"/>
                  </a:lnTo>
                  <a:lnTo>
                    <a:pt x="2495081" y="2242981"/>
                  </a:lnTo>
                  <a:lnTo>
                    <a:pt x="2276672" y="2285975"/>
                  </a:lnTo>
                  <a:lnTo>
                    <a:pt x="2279125" y="2298436"/>
                  </a:lnTo>
                  <a:close/>
                </a:path>
                <a:path w="5487035" h="5374640">
                  <a:moveTo>
                    <a:pt x="2516482" y="2212881"/>
                  </a:moveTo>
                  <a:lnTo>
                    <a:pt x="2499259" y="2216271"/>
                  </a:lnTo>
                  <a:lnTo>
                    <a:pt x="2492643" y="2204630"/>
                  </a:lnTo>
                  <a:lnTo>
                    <a:pt x="2514029" y="2200420"/>
                  </a:lnTo>
                  <a:lnTo>
                    <a:pt x="2516482" y="2212881"/>
                  </a:lnTo>
                  <a:close/>
                </a:path>
                <a:path w="5487035" h="5374640">
                  <a:moveTo>
                    <a:pt x="2787128" y="2159605"/>
                  </a:moveTo>
                  <a:lnTo>
                    <a:pt x="2516482" y="2212881"/>
                  </a:lnTo>
                  <a:lnTo>
                    <a:pt x="2522357" y="2198781"/>
                  </a:lnTo>
                  <a:lnTo>
                    <a:pt x="2787135" y="2146659"/>
                  </a:lnTo>
                  <a:lnTo>
                    <a:pt x="2787128" y="2159605"/>
                  </a:lnTo>
                  <a:close/>
                </a:path>
                <a:path w="5487035" h="5374640">
                  <a:moveTo>
                    <a:pt x="2949325" y="2127676"/>
                  </a:moveTo>
                  <a:lnTo>
                    <a:pt x="2787128" y="2159605"/>
                  </a:lnTo>
                  <a:lnTo>
                    <a:pt x="2791299" y="2145840"/>
                  </a:lnTo>
                  <a:lnTo>
                    <a:pt x="2939870" y="2116593"/>
                  </a:lnTo>
                  <a:lnTo>
                    <a:pt x="2949325" y="2127676"/>
                  </a:lnTo>
                  <a:close/>
                </a:path>
                <a:path w="5487035" h="5374640">
                  <a:moveTo>
                    <a:pt x="796836" y="2564337"/>
                  </a:moveTo>
                  <a:lnTo>
                    <a:pt x="561583" y="2610647"/>
                  </a:lnTo>
                  <a:lnTo>
                    <a:pt x="559887" y="2598037"/>
                  </a:lnTo>
                  <a:lnTo>
                    <a:pt x="796087" y="2551541"/>
                  </a:lnTo>
                  <a:lnTo>
                    <a:pt x="796836" y="2564337"/>
                  </a:lnTo>
                  <a:close/>
                </a:path>
                <a:path w="5487035" h="5374640">
                  <a:moveTo>
                    <a:pt x="2090255" y="2309728"/>
                  </a:moveTo>
                  <a:lnTo>
                    <a:pt x="804028" y="2562921"/>
                  </a:lnTo>
                  <a:lnTo>
                    <a:pt x="802521" y="2550274"/>
                  </a:lnTo>
                  <a:lnTo>
                    <a:pt x="2089695" y="2296894"/>
                  </a:lnTo>
                  <a:lnTo>
                    <a:pt x="2090255" y="2309728"/>
                  </a:lnTo>
                  <a:close/>
                </a:path>
                <a:path w="5487035" h="5374640">
                  <a:moveTo>
                    <a:pt x="2119213" y="2304027"/>
                  </a:moveTo>
                  <a:lnTo>
                    <a:pt x="2095934" y="2308610"/>
                  </a:lnTo>
                  <a:lnTo>
                    <a:pt x="2093481" y="2296149"/>
                  </a:lnTo>
                  <a:lnTo>
                    <a:pt x="2117517" y="2291417"/>
                  </a:lnTo>
                  <a:lnTo>
                    <a:pt x="2119213" y="2304027"/>
                  </a:lnTo>
                  <a:close/>
                </a:path>
                <a:path w="5487035" h="5374640">
                  <a:moveTo>
                    <a:pt x="2476919" y="2233613"/>
                  </a:moveTo>
                  <a:lnTo>
                    <a:pt x="2128487" y="2302202"/>
                  </a:lnTo>
                  <a:lnTo>
                    <a:pt x="2124141" y="2290113"/>
                  </a:lnTo>
                  <a:lnTo>
                    <a:pt x="2473520" y="2221338"/>
                  </a:lnTo>
                  <a:lnTo>
                    <a:pt x="2476919" y="2233613"/>
                  </a:lnTo>
                  <a:close/>
                </a:path>
                <a:path w="5487035" h="5374640">
                  <a:moveTo>
                    <a:pt x="2881365" y="2166941"/>
                  </a:moveTo>
                  <a:lnTo>
                    <a:pt x="2507193" y="2240597"/>
                  </a:lnTo>
                  <a:lnTo>
                    <a:pt x="2507390" y="2227615"/>
                  </a:lnTo>
                  <a:lnTo>
                    <a:pt x="2502477" y="2215638"/>
                  </a:lnTo>
                  <a:lnTo>
                    <a:pt x="3108117" y="2096418"/>
                  </a:lnTo>
                  <a:lnTo>
                    <a:pt x="3106216" y="2109736"/>
                  </a:lnTo>
                  <a:lnTo>
                    <a:pt x="2878723" y="2154518"/>
                  </a:lnTo>
                  <a:lnTo>
                    <a:pt x="2881365" y="2166941"/>
                  </a:lnTo>
                  <a:close/>
                </a:path>
                <a:path w="5487035" h="5374640">
                  <a:moveTo>
                    <a:pt x="3198577" y="2091554"/>
                  </a:moveTo>
                  <a:lnTo>
                    <a:pt x="3113976" y="2108208"/>
                  </a:lnTo>
                  <a:lnTo>
                    <a:pt x="3113984" y="2095263"/>
                  </a:lnTo>
                  <a:lnTo>
                    <a:pt x="3201612" y="2078013"/>
                  </a:lnTo>
                  <a:lnTo>
                    <a:pt x="3198577" y="2091554"/>
                  </a:lnTo>
                  <a:close/>
                </a:path>
                <a:path w="5487035" h="5374640">
                  <a:moveTo>
                    <a:pt x="3713181" y="1990255"/>
                  </a:moveTo>
                  <a:lnTo>
                    <a:pt x="3220357" y="2087267"/>
                  </a:lnTo>
                  <a:lnTo>
                    <a:pt x="3220539" y="2074288"/>
                  </a:lnTo>
                  <a:lnTo>
                    <a:pt x="3710539" y="1977831"/>
                  </a:lnTo>
                  <a:lnTo>
                    <a:pt x="3713181" y="1990255"/>
                  </a:lnTo>
                  <a:close/>
                </a:path>
                <a:path w="5487035" h="5374640">
                  <a:moveTo>
                    <a:pt x="3726619" y="1987609"/>
                  </a:moveTo>
                  <a:lnTo>
                    <a:pt x="3719048" y="1989100"/>
                  </a:lnTo>
                  <a:lnTo>
                    <a:pt x="3723030" y="1975372"/>
                  </a:lnTo>
                  <a:lnTo>
                    <a:pt x="3731168" y="1973770"/>
                  </a:lnTo>
                  <a:lnTo>
                    <a:pt x="3726619" y="1987609"/>
                  </a:lnTo>
                  <a:close/>
                </a:path>
                <a:path w="5487035" h="5374640">
                  <a:moveTo>
                    <a:pt x="2134528" y="2326900"/>
                  </a:moveTo>
                  <a:lnTo>
                    <a:pt x="1502770" y="2451262"/>
                  </a:lnTo>
                  <a:lnTo>
                    <a:pt x="1502967" y="2438279"/>
                  </a:lnTo>
                  <a:lnTo>
                    <a:pt x="1496350" y="2426638"/>
                  </a:lnTo>
                  <a:lnTo>
                    <a:pt x="2116753" y="2304512"/>
                  </a:lnTo>
                  <a:lnTo>
                    <a:pt x="2116745" y="2317457"/>
                  </a:lnTo>
                  <a:lnTo>
                    <a:pt x="2128669" y="2315110"/>
                  </a:lnTo>
                  <a:lnTo>
                    <a:pt x="2134528" y="2326900"/>
                  </a:lnTo>
                  <a:close/>
                </a:path>
                <a:path w="5487035" h="5374640">
                  <a:moveTo>
                    <a:pt x="3105263" y="2122867"/>
                  </a:moveTo>
                  <a:lnTo>
                    <a:pt x="2884961" y="2166233"/>
                  </a:lnTo>
                  <a:lnTo>
                    <a:pt x="2883265" y="2153624"/>
                  </a:lnTo>
                  <a:lnTo>
                    <a:pt x="3102810" y="2110406"/>
                  </a:lnTo>
                  <a:lnTo>
                    <a:pt x="3105263" y="2122867"/>
                  </a:lnTo>
                  <a:close/>
                </a:path>
                <a:path w="5487035" h="5374640">
                  <a:moveTo>
                    <a:pt x="3203111" y="2103606"/>
                  </a:moveTo>
                  <a:lnTo>
                    <a:pt x="3105263" y="2122867"/>
                  </a:lnTo>
                  <a:lnTo>
                    <a:pt x="3106595" y="2109661"/>
                  </a:lnTo>
                  <a:lnTo>
                    <a:pt x="3192331" y="2092784"/>
                  </a:lnTo>
                  <a:lnTo>
                    <a:pt x="3203111" y="2103606"/>
                  </a:lnTo>
                  <a:close/>
                </a:path>
                <a:path w="5487035" h="5374640">
                  <a:moveTo>
                    <a:pt x="3462394" y="2065510"/>
                  </a:moveTo>
                  <a:lnTo>
                    <a:pt x="2701369" y="2215317"/>
                  </a:lnTo>
                  <a:lnTo>
                    <a:pt x="2699105" y="2202819"/>
                  </a:lnTo>
                  <a:lnTo>
                    <a:pt x="3213920" y="2101478"/>
                  </a:lnTo>
                  <a:lnTo>
                    <a:pt x="3216391" y="2088048"/>
                  </a:lnTo>
                  <a:lnTo>
                    <a:pt x="3455406" y="2040998"/>
                  </a:lnTo>
                  <a:lnTo>
                    <a:pt x="3458994" y="2053235"/>
                  </a:lnTo>
                  <a:lnTo>
                    <a:pt x="3462394" y="2065510"/>
                  </a:lnTo>
                  <a:close/>
                </a:path>
                <a:path w="5487035" h="5374640">
                  <a:moveTo>
                    <a:pt x="3635250" y="2139747"/>
                  </a:moveTo>
                  <a:lnTo>
                    <a:pt x="3633805" y="2135317"/>
                  </a:lnTo>
                  <a:lnTo>
                    <a:pt x="3095732" y="2241237"/>
                  </a:lnTo>
                  <a:lnTo>
                    <a:pt x="3093658" y="2228701"/>
                  </a:lnTo>
                  <a:lnTo>
                    <a:pt x="2656273" y="2314801"/>
                  </a:lnTo>
                  <a:lnTo>
                    <a:pt x="2661958" y="2300738"/>
                  </a:lnTo>
                  <a:lnTo>
                    <a:pt x="3471622" y="2141355"/>
                  </a:lnTo>
                  <a:lnTo>
                    <a:pt x="3463302" y="2130049"/>
                  </a:lnTo>
                  <a:lnTo>
                    <a:pt x="3063391" y="2208772"/>
                  </a:lnTo>
                  <a:lnTo>
                    <a:pt x="3060938" y="2196311"/>
                  </a:lnTo>
                  <a:lnTo>
                    <a:pt x="3338775" y="2141619"/>
                  </a:lnTo>
                  <a:lnTo>
                    <a:pt x="3337647" y="2128897"/>
                  </a:lnTo>
                  <a:lnTo>
                    <a:pt x="3655987" y="2066232"/>
                  </a:lnTo>
                  <a:lnTo>
                    <a:pt x="3653155" y="2053846"/>
                  </a:lnTo>
                  <a:lnTo>
                    <a:pt x="3682112" y="2048145"/>
                  </a:lnTo>
                  <a:lnTo>
                    <a:pt x="3683823" y="2034865"/>
                  </a:lnTo>
                  <a:lnTo>
                    <a:pt x="3479420" y="2075102"/>
                  </a:lnTo>
                  <a:lnTo>
                    <a:pt x="3478670" y="2062305"/>
                  </a:lnTo>
                  <a:lnTo>
                    <a:pt x="3474885" y="2063051"/>
                  </a:lnTo>
                  <a:lnTo>
                    <a:pt x="3464483" y="2052155"/>
                  </a:lnTo>
                  <a:lnTo>
                    <a:pt x="3459759" y="2040141"/>
                  </a:lnTo>
                  <a:lnTo>
                    <a:pt x="3544359" y="2023487"/>
                  </a:lnTo>
                  <a:lnTo>
                    <a:pt x="3548894" y="2035538"/>
                  </a:lnTo>
                  <a:lnTo>
                    <a:pt x="3765428" y="1992913"/>
                  </a:lnTo>
                  <a:lnTo>
                    <a:pt x="3744520" y="2022917"/>
                  </a:lnTo>
                  <a:lnTo>
                    <a:pt x="3712137" y="2068122"/>
                  </a:lnTo>
                  <a:lnTo>
                    <a:pt x="3676312" y="2101062"/>
                  </a:lnTo>
                  <a:lnTo>
                    <a:pt x="3639531" y="2134190"/>
                  </a:lnTo>
                  <a:lnTo>
                    <a:pt x="3635250" y="2139747"/>
                  </a:lnTo>
                  <a:close/>
                </a:path>
                <a:path w="5487035" h="5374640">
                  <a:moveTo>
                    <a:pt x="2698530" y="2215876"/>
                  </a:moveTo>
                  <a:lnTo>
                    <a:pt x="2289534" y="2296387"/>
                  </a:lnTo>
                  <a:lnTo>
                    <a:pt x="2287838" y="2283777"/>
                  </a:lnTo>
                  <a:lnTo>
                    <a:pt x="2696834" y="2203266"/>
                  </a:lnTo>
                  <a:lnTo>
                    <a:pt x="2698530" y="2215876"/>
                  </a:lnTo>
                  <a:close/>
                </a:path>
                <a:path w="5487035" h="5374640">
                  <a:moveTo>
                    <a:pt x="1871635" y="2391594"/>
                  </a:moveTo>
                  <a:lnTo>
                    <a:pt x="573295" y="2647173"/>
                  </a:lnTo>
                  <a:lnTo>
                    <a:pt x="571977" y="2634488"/>
                  </a:lnTo>
                  <a:lnTo>
                    <a:pt x="1871075" y="2378761"/>
                  </a:lnTo>
                  <a:lnTo>
                    <a:pt x="1871635" y="2391594"/>
                  </a:lnTo>
                  <a:close/>
                </a:path>
                <a:path w="5487035" h="5374640">
                  <a:moveTo>
                    <a:pt x="2497897" y="2281258"/>
                  </a:moveTo>
                  <a:lnTo>
                    <a:pt x="1891311" y="2400665"/>
                  </a:lnTo>
                  <a:lnTo>
                    <a:pt x="1887344" y="2388502"/>
                  </a:lnTo>
                  <a:lnTo>
                    <a:pt x="1884512" y="2376116"/>
                  </a:lnTo>
                  <a:lnTo>
                    <a:pt x="2654432" y="2224557"/>
                  </a:lnTo>
                  <a:lnTo>
                    <a:pt x="2656317" y="2237129"/>
                  </a:lnTo>
                  <a:lnTo>
                    <a:pt x="2511227" y="2265690"/>
                  </a:lnTo>
                  <a:lnTo>
                    <a:pt x="2497897" y="2281258"/>
                  </a:lnTo>
                  <a:close/>
                </a:path>
                <a:path w="5487035" h="5374640">
                  <a:moveTo>
                    <a:pt x="3468253" y="2077300"/>
                  </a:moveTo>
                  <a:lnTo>
                    <a:pt x="2677704" y="2232920"/>
                  </a:lnTo>
                  <a:lnTo>
                    <a:pt x="2673169" y="2220868"/>
                  </a:lnTo>
                  <a:lnTo>
                    <a:pt x="3464097" y="2065174"/>
                  </a:lnTo>
                  <a:lnTo>
                    <a:pt x="3468253" y="2077300"/>
                  </a:lnTo>
                  <a:close/>
                </a:path>
                <a:path w="5487035" h="5374640">
                  <a:moveTo>
                    <a:pt x="1872763" y="2404316"/>
                  </a:moveTo>
                  <a:lnTo>
                    <a:pt x="432476" y="2687836"/>
                  </a:lnTo>
                  <a:lnTo>
                    <a:pt x="424156" y="2676531"/>
                  </a:lnTo>
                  <a:lnTo>
                    <a:pt x="1868417" y="2392228"/>
                  </a:lnTo>
                  <a:lnTo>
                    <a:pt x="1872763" y="2404316"/>
                  </a:lnTo>
                  <a:close/>
                </a:path>
                <a:path w="5487035" h="5374640">
                  <a:moveTo>
                    <a:pt x="2707789" y="2239941"/>
                  </a:moveTo>
                  <a:lnTo>
                    <a:pt x="2521981" y="2276517"/>
                  </a:lnTo>
                  <a:lnTo>
                    <a:pt x="2519386" y="2264084"/>
                  </a:lnTo>
                  <a:lnTo>
                    <a:pt x="2704768" y="2227592"/>
                  </a:lnTo>
                  <a:lnTo>
                    <a:pt x="2707789" y="2239941"/>
                  </a:lnTo>
                  <a:close/>
                </a:path>
                <a:path w="5487035" h="5374640">
                  <a:moveTo>
                    <a:pt x="3632147" y="2057981"/>
                  </a:moveTo>
                  <a:lnTo>
                    <a:pt x="2730879" y="2235396"/>
                  </a:lnTo>
                  <a:lnTo>
                    <a:pt x="2724830" y="2223643"/>
                  </a:lnTo>
                  <a:lnTo>
                    <a:pt x="3631398" y="2045185"/>
                  </a:lnTo>
                  <a:lnTo>
                    <a:pt x="3632147" y="2057981"/>
                  </a:lnTo>
                  <a:close/>
                </a:path>
                <a:path w="5487035" h="5374640">
                  <a:moveTo>
                    <a:pt x="3681355" y="2048294"/>
                  </a:moveTo>
                  <a:lnTo>
                    <a:pt x="3652587" y="2053957"/>
                  </a:lnTo>
                  <a:lnTo>
                    <a:pt x="3649756" y="2041571"/>
                  </a:lnTo>
                  <a:lnTo>
                    <a:pt x="3679092" y="2035796"/>
                  </a:lnTo>
                  <a:lnTo>
                    <a:pt x="3681355" y="2048294"/>
                  </a:lnTo>
                  <a:close/>
                </a:path>
                <a:path w="5487035" h="5374640">
                  <a:moveTo>
                    <a:pt x="1484200" y="2493748"/>
                  </a:moveTo>
                  <a:lnTo>
                    <a:pt x="403890" y="2706407"/>
                  </a:lnTo>
                  <a:lnTo>
                    <a:pt x="399544" y="2694319"/>
                  </a:lnTo>
                  <a:lnTo>
                    <a:pt x="1481558" y="2481325"/>
                  </a:lnTo>
                  <a:lnTo>
                    <a:pt x="1484200" y="2493748"/>
                  </a:lnTo>
                  <a:close/>
                </a:path>
                <a:path w="5487035" h="5374640">
                  <a:moveTo>
                    <a:pt x="2344398" y="2324418"/>
                  </a:moveTo>
                  <a:lnTo>
                    <a:pt x="1488364" y="2492929"/>
                  </a:lnTo>
                  <a:lnTo>
                    <a:pt x="1487425" y="2480170"/>
                  </a:lnTo>
                  <a:lnTo>
                    <a:pt x="2341773" y="2311991"/>
                  </a:lnTo>
                  <a:lnTo>
                    <a:pt x="2344398" y="2324418"/>
                  </a:lnTo>
                  <a:close/>
                </a:path>
                <a:path w="5487035" h="5374640">
                  <a:moveTo>
                    <a:pt x="2507163" y="2292378"/>
                  </a:moveTo>
                  <a:lnTo>
                    <a:pt x="2357268" y="2321885"/>
                  </a:lnTo>
                  <a:lnTo>
                    <a:pt x="2359925" y="2308418"/>
                  </a:lnTo>
                  <a:lnTo>
                    <a:pt x="2502061" y="2280439"/>
                  </a:lnTo>
                  <a:lnTo>
                    <a:pt x="2507163" y="2292378"/>
                  </a:lnTo>
                  <a:close/>
                </a:path>
                <a:path w="5487035" h="5374640">
                  <a:moveTo>
                    <a:pt x="2712892" y="2251880"/>
                  </a:moveTo>
                  <a:lnTo>
                    <a:pt x="2518330" y="2290180"/>
                  </a:lnTo>
                  <a:lnTo>
                    <a:pt x="2519780" y="2276950"/>
                  </a:lnTo>
                  <a:lnTo>
                    <a:pt x="2708925" y="2239717"/>
                  </a:lnTo>
                  <a:lnTo>
                    <a:pt x="2712892" y="2251880"/>
                  </a:lnTo>
                  <a:close/>
                </a:path>
                <a:path w="5487035" h="5374640">
                  <a:moveTo>
                    <a:pt x="3283068" y="2139641"/>
                  </a:moveTo>
                  <a:lnTo>
                    <a:pt x="2728411" y="2248825"/>
                  </a:lnTo>
                  <a:lnTo>
                    <a:pt x="2728797" y="2235805"/>
                  </a:lnTo>
                  <a:lnTo>
                    <a:pt x="3280648" y="2127174"/>
                  </a:lnTo>
                  <a:lnTo>
                    <a:pt x="3283068" y="2139641"/>
                  </a:lnTo>
                  <a:close/>
                </a:path>
                <a:path w="5487035" h="5374640">
                  <a:moveTo>
                    <a:pt x="3640089" y="2069361"/>
                  </a:moveTo>
                  <a:lnTo>
                    <a:pt x="3307001" y="2134930"/>
                  </a:lnTo>
                  <a:lnTo>
                    <a:pt x="3307751" y="2121838"/>
                  </a:lnTo>
                  <a:lnTo>
                    <a:pt x="3629687" y="2058465"/>
                  </a:lnTo>
                  <a:lnTo>
                    <a:pt x="3640089" y="2069361"/>
                  </a:lnTo>
                  <a:close/>
                </a:path>
                <a:path w="5487035" h="5374640">
                  <a:moveTo>
                    <a:pt x="2303320" y="2345448"/>
                  </a:moveTo>
                  <a:lnTo>
                    <a:pt x="497567" y="2700911"/>
                  </a:lnTo>
                  <a:lnTo>
                    <a:pt x="495493" y="2688375"/>
                  </a:lnTo>
                  <a:lnTo>
                    <a:pt x="2295189" y="2334105"/>
                  </a:lnTo>
                  <a:lnTo>
                    <a:pt x="2303320" y="2345448"/>
                  </a:lnTo>
                  <a:close/>
                </a:path>
                <a:path w="5487035" h="5374640">
                  <a:moveTo>
                    <a:pt x="2576237" y="2291724"/>
                  </a:moveTo>
                  <a:lnTo>
                    <a:pt x="2318840" y="2342393"/>
                  </a:lnTo>
                  <a:lnTo>
                    <a:pt x="2314305" y="2330342"/>
                  </a:lnTo>
                  <a:lnTo>
                    <a:pt x="2573595" y="2279301"/>
                  </a:lnTo>
                  <a:lnTo>
                    <a:pt x="2576237" y="2291724"/>
                  </a:lnTo>
                  <a:close/>
                </a:path>
                <a:path w="5487035" h="5374640">
                  <a:moveTo>
                    <a:pt x="3293352" y="2150560"/>
                  </a:moveTo>
                  <a:lnTo>
                    <a:pt x="2590431" y="2288930"/>
                  </a:lnTo>
                  <a:lnTo>
                    <a:pt x="2577001" y="2278630"/>
                  </a:lnTo>
                  <a:lnTo>
                    <a:pt x="3286052" y="2139054"/>
                  </a:lnTo>
                  <a:lnTo>
                    <a:pt x="3293352" y="2150560"/>
                  </a:lnTo>
                  <a:close/>
                </a:path>
                <a:path w="5487035" h="5374640">
                  <a:moveTo>
                    <a:pt x="3338397" y="2141693"/>
                  </a:moveTo>
                  <a:lnTo>
                    <a:pt x="3299855" y="2149280"/>
                  </a:lnTo>
                  <a:lnTo>
                    <a:pt x="3302752" y="2135766"/>
                  </a:lnTo>
                  <a:lnTo>
                    <a:pt x="3335187" y="2129381"/>
                  </a:lnTo>
                  <a:lnTo>
                    <a:pt x="3338397" y="2141693"/>
                  </a:lnTo>
                  <a:close/>
                </a:path>
                <a:path w="5487035" h="5374640">
                  <a:moveTo>
                    <a:pt x="2586071" y="2302732"/>
                  </a:moveTo>
                  <a:lnTo>
                    <a:pt x="2549354" y="2309960"/>
                  </a:lnTo>
                  <a:lnTo>
                    <a:pt x="2546144" y="2297648"/>
                  </a:lnTo>
                  <a:lnTo>
                    <a:pt x="2576804" y="2291613"/>
                  </a:lnTo>
                  <a:lnTo>
                    <a:pt x="2586071" y="2302732"/>
                  </a:lnTo>
                  <a:close/>
                </a:path>
                <a:path w="5487035" h="5374640">
                  <a:moveTo>
                    <a:pt x="3041058" y="2213168"/>
                  </a:moveTo>
                  <a:lnTo>
                    <a:pt x="2598941" y="2300199"/>
                  </a:lnTo>
                  <a:lnTo>
                    <a:pt x="2597056" y="2287626"/>
                  </a:lnTo>
                  <a:lnTo>
                    <a:pt x="3039173" y="2200595"/>
                  </a:lnTo>
                  <a:lnTo>
                    <a:pt x="3041058" y="2213168"/>
                  </a:lnTo>
                  <a:close/>
                </a:path>
                <a:path w="5487035" h="5374640">
                  <a:moveTo>
                    <a:pt x="1759554" y="2478376"/>
                  </a:moveTo>
                  <a:lnTo>
                    <a:pt x="927367" y="2642192"/>
                  </a:lnTo>
                  <a:lnTo>
                    <a:pt x="923022" y="2630104"/>
                  </a:lnTo>
                  <a:lnTo>
                    <a:pt x="1754452" y="2466437"/>
                  </a:lnTo>
                  <a:lnTo>
                    <a:pt x="1759554" y="2478376"/>
                  </a:lnTo>
                  <a:close/>
                </a:path>
                <a:path w="5487035" h="5374640">
                  <a:moveTo>
                    <a:pt x="2657983" y="2301520"/>
                  </a:moveTo>
                  <a:lnTo>
                    <a:pt x="1759554" y="2478376"/>
                  </a:lnTo>
                  <a:lnTo>
                    <a:pt x="1766565" y="2464052"/>
                  </a:lnTo>
                  <a:lnTo>
                    <a:pt x="2658369" y="2288500"/>
                  </a:lnTo>
                  <a:lnTo>
                    <a:pt x="2657983" y="2301520"/>
                  </a:lnTo>
                  <a:close/>
                </a:path>
                <a:path w="5487035" h="5374640">
                  <a:moveTo>
                    <a:pt x="2919733" y="2249995"/>
                  </a:moveTo>
                  <a:lnTo>
                    <a:pt x="2668203" y="2299508"/>
                  </a:lnTo>
                  <a:lnTo>
                    <a:pt x="2661965" y="2287793"/>
                  </a:lnTo>
                  <a:lnTo>
                    <a:pt x="2917280" y="2237534"/>
                  </a:lnTo>
                  <a:lnTo>
                    <a:pt x="2919733" y="2249995"/>
                  </a:lnTo>
                  <a:close/>
                </a:path>
                <a:path w="5487035" h="5374640">
                  <a:moveTo>
                    <a:pt x="3464809" y="2142696"/>
                  </a:moveTo>
                  <a:lnTo>
                    <a:pt x="2924086" y="2249138"/>
                  </a:lnTo>
                  <a:lnTo>
                    <a:pt x="2924661" y="2236081"/>
                  </a:lnTo>
                  <a:lnTo>
                    <a:pt x="3463302" y="2130049"/>
                  </a:lnTo>
                  <a:lnTo>
                    <a:pt x="3464809" y="2142696"/>
                  </a:lnTo>
                  <a:close/>
                </a:path>
                <a:path w="5487035" h="5374640">
                  <a:moveTo>
                    <a:pt x="605424" y="2718510"/>
                  </a:moveTo>
                  <a:lnTo>
                    <a:pt x="496220" y="2740007"/>
                  </a:lnTo>
                  <a:lnTo>
                    <a:pt x="485629" y="2729148"/>
                  </a:lnTo>
                  <a:lnTo>
                    <a:pt x="603161" y="2706012"/>
                  </a:lnTo>
                  <a:lnTo>
                    <a:pt x="605424" y="2718510"/>
                  </a:lnTo>
                  <a:close/>
                </a:path>
                <a:path w="5487035" h="5374640">
                  <a:moveTo>
                    <a:pt x="1748759" y="2493445"/>
                  </a:moveTo>
                  <a:lnTo>
                    <a:pt x="606560" y="2718287"/>
                  </a:lnTo>
                  <a:lnTo>
                    <a:pt x="604864" y="2705677"/>
                  </a:lnTo>
                  <a:lnTo>
                    <a:pt x="1748956" y="2480462"/>
                  </a:lnTo>
                  <a:lnTo>
                    <a:pt x="1748759" y="2493445"/>
                  </a:lnTo>
                  <a:close/>
                </a:path>
                <a:path w="5487035" h="5374640">
                  <a:moveTo>
                    <a:pt x="1975906" y="2448731"/>
                  </a:moveTo>
                  <a:lnTo>
                    <a:pt x="1756897" y="2491843"/>
                  </a:lnTo>
                  <a:lnTo>
                    <a:pt x="1754633" y="2479345"/>
                  </a:lnTo>
                  <a:lnTo>
                    <a:pt x="1979099" y="2435159"/>
                  </a:lnTo>
                  <a:lnTo>
                    <a:pt x="1975906" y="2448731"/>
                  </a:lnTo>
                  <a:close/>
                </a:path>
                <a:path w="5487035" h="5374640">
                  <a:moveTo>
                    <a:pt x="2419316" y="2361446"/>
                  </a:moveTo>
                  <a:lnTo>
                    <a:pt x="1988176" y="2446315"/>
                  </a:lnTo>
                  <a:lnTo>
                    <a:pt x="1982316" y="2434525"/>
                  </a:lnTo>
                  <a:lnTo>
                    <a:pt x="2417998" y="2348761"/>
                  </a:lnTo>
                  <a:lnTo>
                    <a:pt x="2419316" y="2361446"/>
                  </a:lnTo>
                  <a:close/>
                </a:path>
                <a:path w="5487035" h="5374640">
                  <a:moveTo>
                    <a:pt x="2593248" y="2327207"/>
                  </a:moveTo>
                  <a:lnTo>
                    <a:pt x="2422722" y="2360775"/>
                  </a:lnTo>
                  <a:lnTo>
                    <a:pt x="2418566" y="2348649"/>
                  </a:lnTo>
                  <a:lnTo>
                    <a:pt x="2592688" y="2314374"/>
                  </a:lnTo>
                  <a:lnTo>
                    <a:pt x="2593248" y="2327207"/>
                  </a:lnTo>
                  <a:close/>
                </a:path>
                <a:path w="5487035" h="5374640">
                  <a:moveTo>
                    <a:pt x="2650027" y="2316030"/>
                  </a:moveTo>
                  <a:lnTo>
                    <a:pt x="2611039" y="2323705"/>
                  </a:lnTo>
                  <a:lnTo>
                    <a:pt x="2603665" y="2312213"/>
                  </a:lnTo>
                  <a:lnTo>
                    <a:pt x="2652873" y="2302526"/>
                  </a:lnTo>
                  <a:lnTo>
                    <a:pt x="2650027" y="2316030"/>
                  </a:lnTo>
                  <a:close/>
                </a:path>
                <a:path w="5487035" h="5374640">
                  <a:moveTo>
                    <a:pt x="548260" y="2742707"/>
                  </a:moveTo>
                  <a:lnTo>
                    <a:pt x="495645" y="2753064"/>
                  </a:lnTo>
                  <a:lnTo>
                    <a:pt x="497166" y="2739821"/>
                  </a:lnTo>
                  <a:lnTo>
                    <a:pt x="550917" y="2729240"/>
                  </a:lnTo>
                  <a:lnTo>
                    <a:pt x="548260" y="2742707"/>
                  </a:lnTo>
                  <a:close/>
                </a:path>
                <a:path w="5487035" h="5374640">
                  <a:moveTo>
                    <a:pt x="1141408" y="2625945"/>
                  </a:moveTo>
                  <a:lnTo>
                    <a:pt x="559237" y="2740546"/>
                  </a:lnTo>
                  <a:lnTo>
                    <a:pt x="550917" y="2729240"/>
                  </a:lnTo>
                  <a:lnTo>
                    <a:pt x="1139712" y="2613336"/>
                  </a:lnTo>
                  <a:lnTo>
                    <a:pt x="1141408" y="2625945"/>
                  </a:lnTo>
                  <a:close/>
                </a:path>
                <a:path w="5487035" h="5374640">
                  <a:moveTo>
                    <a:pt x="1448013" y="2565590"/>
                  </a:moveTo>
                  <a:lnTo>
                    <a:pt x="1146518" y="2624940"/>
                  </a:lnTo>
                  <a:lnTo>
                    <a:pt x="1144444" y="2612404"/>
                  </a:lnTo>
                  <a:lnTo>
                    <a:pt x="1446507" y="2552943"/>
                  </a:lnTo>
                  <a:lnTo>
                    <a:pt x="1448013" y="2565590"/>
                  </a:lnTo>
                  <a:close/>
                </a:path>
                <a:path w="5487035" h="5374640">
                  <a:moveTo>
                    <a:pt x="1983815" y="2460118"/>
                  </a:moveTo>
                  <a:lnTo>
                    <a:pt x="1452366" y="2564733"/>
                  </a:lnTo>
                  <a:lnTo>
                    <a:pt x="1448589" y="2552533"/>
                  </a:lnTo>
                  <a:lnTo>
                    <a:pt x="1975829" y="2448746"/>
                  </a:lnTo>
                  <a:lnTo>
                    <a:pt x="1983815" y="2460118"/>
                  </a:lnTo>
                  <a:close/>
                </a:path>
                <a:path w="5487035" h="5374640">
                  <a:moveTo>
                    <a:pt x="2639302" y="2331085"/>
                  </a:moveTo>
                  <a:lnTo>
                    <a:pt x="1983815" y="2460118"/>
                  </a:lnTo>
                  <a:lnTo>
                    <a:pt x="1986094" y="2446725"/>
                  </a:lnTo>
                  <a:lnTo>
                    <a:pt x="2629335" y="2320103"/>
                  </a:lnTo>
                  <a:lnTo>
                    <a:pt x="2639302" y="2331085"/>
                  </a:lnTo>
                  <a:close/>
                </a:path>
                <a:path w="5487035" h="5374640">
                  <a:moveTo>
                    <a:pt x="2686168" y="2321859"/>
                  </a:moveTo>
                  <a:lnTo>
                    <a:pt x="2655129" y="2327969"/>
                  </a:lnTo>
                  <a:lnTo>
                    <a:pt x="2655137" y="2315024"/>
                  </a:lnTo>
                  <a:lnTo>
                    <a:pt x="2686365" y="2308877"/>
                  </a:lnTo>
                  <a:lnTo>
                    <a:pt x="2686168" y="2321859"/>
                  </a:lnTo>
                  <a:close/>
                </a:path>
                <a:path w="5487035" h="5374640">
                  <a:moveTo>
                    <a:pt x="3088919" y="2242578"/>
                  </a:moveTo>
                  <a:lnTo>
                    <a:pt x="2697146" y="2319698"/>
                  </a:lnTo>
                  <a:lnTo>
                    <a:pt x="2693557" y="2307461"/>
                  </a:lnTo>
                  <a:lnTo>
                    <a:pt x="3086087" y="2230192"/>
                  </a:lnTo>
                  <a:lnTo>
                    <a:pt x="3088919" y="2242578"/>
                  </a:lnTo>
                  <a:close/>
                </a:path>
                <a:path w="5487035" h="5374640">
                  <a:moveTo>
                    <a:pt x="1556642" y="2557150"/>
                  </a:moveTo>
                  <a:lnTo>
                    <a:pt x="959709" y="2674657"/>
                  </a:lnTo>
                  <a:lnTo>
                    <a:pt x="956310" y="2662382"/>
                  </a:lnTo>
                  <a:lnTo>
                    <a:pt x="1550972" y="2545323"/>
                  </a:lnTo>
                  <a:lnTo>
                    <a:pt x="1556642" y="2557150"/>
                  </a:lnTo>
                  <a:close/>
                </a:path>
                <a:path w="5487035" h="5374640">
                  <a:moveTo>
                    <a:pt x="2422329" y="2386740"/>
                  </a:moveTo>
                  <a:lnTo>
                    <a:pt x="1566673" y="2555176"/>
                  </a:lnTo>
                  <a:lnTo>
                    <a:pt x="1564599" y="2542640"/>
                  </a:lnTo>
                  <a:lnTo>
                    <a:pt x="2414491" y="2375339"/>
                  </a:lnTo>
                  <a:lnTo>
                    <a:pt x="2422329" y="2386740"/>
                  </a:lnTo>
                  <a:close/>
                </a:path>
                <a:path w="5487035" h="5374640">
                  <a:moveTo>
                    <a:pt x="2625786" y="2346689"/>
                  </a:moveTo>
                  <a:lnTo>
                    <a:pt x="2422329" y="2386740"/>
                  </a:lnTo>
                  <a:lnTo>
                    <a:pt x="2422526" y="2373757"/>
                  </a:lnTo>
                  <a:lnTo>
                    <a:pt x="2623901" y="2334117"/>
                  </a:lnTo>
                  <a:lnTo>
                    <a:pt x="2625786" y="2346689"/>
                  </a:lnTo>
                  <a:close/>
                </a:path>
                <a:path w="5487035" h="5374640">
                  <a:moveTo>
                    <a:pt x="3180325" y="2237528"/>
                  </a:moveTo>
                  <a:lnTo>
                    <a:pt x="2635249" y="2344826"/>
                  </a:lnTo>
                  <a:lnTo>
                    <a:pt x="2627875" y="2333334"/>
                  </a:lnTo>
                  <a:lnTo>
                    <a:pt x="3178061" y="2225030"/>
                  </a:lnTo>
                  <a:lnTo>
                    <a:pt x="3180325" y="2237528"/>
                  </a:lnTo>
                  <a:close/>
                </a:path>
                <a:path w="5487035" h="5374640">
                  <a:moveTo>
                    <a:pt x="3604652" y="2154000"/>
                  </a:moveTo>
                  <a:lnTo>
                    <a:pt x="3181271" y="2237342"/>
                  </a:lnTo>
                  <a:lnTo>
                    <a:pt x="3178629" y="2224918"/>
                  </a:lnTo>
                  <a:lnTo>
                    <a:pt x="3598792" y="2142209"/>
                  </a:lnTo>
                  <a:lnTo>
                    <a:pt x="3604652" y="2154000"/>
                  </a:lnTo>
                  <a:close/>
                </a:path>
                <a:path w="5487035" h="5374640">
                  <a:moveTo>
                    <a:pt x="3330294" y="2389219"/>
                  </a:moveTo>
                  <a:lnTo>
                    <a:pt x="3292453" y="2396668"/>
                  </a:lnTo>
                  <a:lnTo>
                    <a:pt x="3289432" y="2384319"/>
                  </a:lnTo>
                  <a:lnTo>
                    <a:pt x="3255554" y="2390988"/>
                  </a:lnTo>
                  <a:lnTo>
                    <a:pt x="3253858" y="2378378"/>
                  </a:lnTo>
                  <a:lnTo>
                    <a:pt x="3313665" y="2366605"/>
                  </a:lnTo>
                  <a:lnTo>
                    <a:pt x="3312158" y="2353958"/>
                  </a:lnTo>
                  <a:lnTo>
                    <a:pt x="3311031" y="2341236"/>
                  </a:lnTo>
                  <a:lnTo>
                    <a:pt x="2431717" y="2514329"/>
                  </a:lnTo>
                  <a:lnTo>
                    <a:pt x="2432671" y="2501198"/>
                  </a:lnTo>
                  <a:lnTo>
                    <a:pt x="3026387" y="2384324"/>
                  </a:lnTo>
                  <a:lnTo>
                    <a:pt x="3023556" y="2371938"/>
                  </a:lnTo>
                  <a:lnTo>
                    <a:pt x="2129291" y="2547974"/>
                  </a:lnTo>
                  <a:lnTo>
                    <a:pt x="2126838" y="2535513"/>
                  </a:lnTo>
                  <a:lnTo>
                    <a:pt x="3071257" y="2349604"/>
                  </a:lnTo>
                  <a:lnTo>
                    <a:pt x="3068994" y="2337106"/>
                  </a:lnTo>
                  <a:lnTo>
                    <a:pt x="3206209" y="2310095"/>
                  </a:lnTo>
                  <a:lnTo>
                    <a:pt x="3202621" y="2297858"/>
                  </a:lnTo>
                  <a:lnTo>
                    <a:pt x="3296116" y="2279453"/>
                  </a:lnTo>
                  <a:lnTo>
                    <a:pt x="3298584" y="2266024"/>
                  </a:lnTo>
                  <a:lnTo>
                    <a:pt x="3304073" y="2264943"/>
                  </a:lnTo>
                  <a:lnTo>
                    <a:pt x="3299349" y="2252930"/>
                  </a:lnTo>
                  <a:lnTo>
                    <a:pt x="3163458" y="2279680"/>
                  </a:lnTo>
                  <a:lnTo>
                    <a:pt x="3158545" y="2267703"/>
                  </a:lnTo>
                  <a:lnTo>
                    <a:pt x="3198290" y="2259879"/>
                  </a:lnTo>
                  <a:lnTo>
                    <a:pt x="3192052" y="2248164"/>
                  </a:lnTo>
                  <a:lnTo>
                    <a:pt x="3219495" y="2242761"/>
                  </a:lnTo>
                  <a:lnTo>
                    <a:pt x="3217421" y="2230226"/>
                  </a:lnTo>
                  <a:lnTo>
                    <a:pt x="3608058" y="2153329"/>
                  </a:lnTo>
                  <a:lnTo>
                    <a:pt x="3609769" y="2140048"/>
                  </a:lnTo>
                  <a:lnTo>
                    <a:pt x="3632480" y="2135578"/>
                  </a:lnTo>
                  <a:lnTo>
                    <a:pt x="3633538" y="2141970"/>
                  </a:lnTo>
                  <a:lnTo>
                    <a:pt x="3604277" y="2179961"/>
                  </a:lnTo>
                  <a:lnTo>
                    <a:pt x="3565679" y="2213446"/>
                  </a:lnTo>
                  <a:lnTo>
                    <a:pt x="3526219" y="2247101"/>
                  </a:lnTo>
                  <a:lnTo>
                    <a:pt x="3444847" y="2314894"/>
                  </a:lnTo>
                  <a:lnTo>
                    <a:pt x="3400545" y="2336559"/>
                  </a:lnTo>
                  <a:lnTo>
                    <a:pt x="3330294" y="2389219"/>
                  </a:lnTo>
                  <a:close/>
                </a:path>
                <a:path w="5487035" h="5374640">
                  <a:moveTo>
                    <a:pt x="3637772" y="2147480"/>
                  </a:moveTo>
                  <a:lnTo>
                    <a:pt x="3634555" y="2148113"/>
                  </a:lnTo>
                  <a:lnTo>
                    <a:pt x="3633538" y="2141970"/>
                  </a:lnTo>
                  <a:lnTo>
                    <a:pt x="3635250" y="2139747"/>
                  </a:lnTo>
                  <a:lnTo>
                    <a:pt x="3637772" y="2147480"/>
                  </a:lnTo>
                  <a:close/>
                </a:path>
                <a:path w="5487035" h="5374640">
                  <a:moveTo>
                    <a:pt x="417086" y="2794416"/>
                  </a:moveTo>
                  <a:lnTo>
                    <a:pt x="369202" y="2803842"/>
                  </a:lnTo>
                  <a:lnTo>
                    <a:pt x="367885" y="2791157"/>
                  </a:lnTo>
                  <a:lnTo>
                    <a:pt x="415958" y="2781694"/>
                  </a:lnTo>
                  <a:lnTo>
                    <a:pt x="417086" y="2794416"/>
                  </a:lnTo>
                  <a:close/>
                </a:path>
                <a:path w="5487035" h="5374640">
                  <a:moveTo>
                    <a:pt x="741292" y="2730596"/>
                  </a:moveTo>
                  <a:lnTo>
                    <a:pt x="423331" y="2793186"/>
                  </a:lnTo>
                  <a:lnTo>
                    <a:pt x="423150" y="2780278"/>
                  </a:lnTo>
                  <a:lnTo>
                    <a:pt x="737325" y="2718433"/>
                  </a:lnTo>
                  <a:lnTo>
                    <a:pt x="741292" y="2730596"/>
                  </a:lnTo>
                  <a:close/>
                </a:path>
                <a:path w="5487035" h="5374640">
                  <a:moveTo>
                    <a:pt x="1021590" y="2675419"/>
                  </a:moveTo>
                  <a:lnTo>
                    <a:pt x="744510" y="2729962"/>
                  </a:lnTo>
                  <a:lnTo>
                    <a:pt x="743760" y="2717166"/>
                  </a:lnTo>
                  <a:lnTo>
                    <a:pt x="1013081" y="2664150"/>
                  </a:lnTo>
                  <a:lnTo>
                    <a:pt x="1021590" y="2675419"/>
                  </a:lnTo>
                  <a:close/>
                </a:path>
                <a:path w="5487035" h="5374640">
                  <a:moveTo>
                    <a:pt x="1605276" y="2560521"/>
                  </a:moveTo>
                  <a:lnTo>
                    <a:pt x="1032946" y="2673184"/>
                  </a:lnTo>
                  <a:lnTo>
                    <a:pt x="1025004" y="2661803"/>
                  </a:lnTo>
                  <a:lnTo>
                    <a:pt x="1600552" y="2548507"/>
                  </a:lnTo>
                  <a:lnTo>
                    <a:pt x="1605276" y="2560521"/>
                  </a:lnTo>
                  <a:close/>
                </a:path>
                <a:path w="5487035" h="5374640">
                  <a:moveTo>
                    <a:pt x="2169846" y="2449385"/>
                  </a:moveTo>
                  <a:lnTo>
                    <a:pt x="1605276" y="2560521"/>
                  </a:lnTo>
                  <a:lnTo>
                    <a:pt x="1604337" y="2547762"/>
                  </a:lnTo>
                  <a:lnTo>
                    <a:pt x="2168717" y="2436663"/>
                  </a:lnTo>
                  <a:lnTo>
                    <a:pt x="2169846" y="2449385"/>
                  </a:lnTo>
                  <a:close/>
                </a:path>
                <a:path w="5487035" h="5374640">
                  <a:moveTo>
                    <a:pt x="2628428" y="2359113"/>
                  </a:moveTo>
                  <a:lnTo>
                    <a:pt x="2184040" y="2446591"/>
                  </a:lnTo>
                  <a:lnTo>
                    <a:pt x="2181398" y="2434167"/>
                  </a:lnTo>
                  <a:lnTo>
                    <a:pt x="2624461" y="2346950"/>
                  </a:lnTo>
                  <a:lnTo>
                    <a:pt x="2628428" y="2359113"/>
                  </a:lnTo>
                  <a:close/>
                </a:path>
                <a:path w="5487035" h="5374640">
                  <a:moveTo>
                    <a:pt x="3212303" y="2244177"/>
                  </a:moveTo>
                  <a:lnTo>
                    <a:pt x="2633538" y="2358107"/>
                  </a:lnTo>
                  <a:lnTo>
                    <a:pt x="2635439" y="2344789"/>
                  </a:lnTo>
                  <a:lnTo>
                    <a:pt x="3205875" y="2232499"/>
                  </a:lnTo>
                  <a:lnTo>
                    <a:pt x="3212303" y="2244177"/>
                  </a:lnTo>
                  <a:close/>
                </a:path>
                <a:path w="5487035" h="5374640">
                  <a:moveTo>
                    <a:pt x="1240370" y="2645296"/>
                  </a:moveTo>
                  <a:lnTo>
                    <a:pt x="977863" y="2696970"/>
                  </a:lnTo>
                  <a:lnTo>
                    <a:pt x="972950" y="2684994"/>
                  </a:lnTo>
                  <a:lnTo>
                    <a:pt x="1237917" y="2632835"/>
                  </a:lnTo>
                  <a:lnTo>
                    <a:pt x="1240370" y="2645296"/>
                  </a:lnTo>
                  <a:close/>
                </a:path>
                <a:path w="5487035" h="5374640">
                  <a:moveTo>
                    <a:pt x="1306422" y="2632294"/>
                  </a:moveTo>
                  <a:lnTo>
                    <a:pt x="1253618" y="2642688"/>
                  </a:lnTo>
                  <a:lnTo>
                    <a:pt x="1250030" y="2630451"/>
                  </a:lnTo>
                  <a:lnTo>
                    <a:pt x="1307566" y="2619125"/>
                  </a:lnTo>
                  <a:lnTo>
                    <a:pt x="1306422" y="2632294"/>
                  </a:lnTo>
                  <a:close/>
                </a:path>
                <a:path w="5487035" h="5374640">
                  <a:moveTo>
                    <a:pt x="3189394" y="2261630"/>
                  </a:moveTo>
                  <a:lnTo>
                    <a:pt x="1317400" y="2630133"/>
                  </a:lnTo>
                  <a:lnTo>
                    <a:pt x="1307566" y="2619125"/>
                  </a:lnTo>
                  <a:lnTo>
                    <a:pt x="3189023" y="2248760"/>
                  </a:lnTo>
                  <a:lnTo>
                    <a:pt x="3189394" y="2261630"/>
                  </a:lnTo>
                  <a:close/>
                </a:path>
                <a:path w="5487035" h="5374640">
                  <a:moveTo>
                    <a:pt x="1317392" y="2643078"/>
                  </a:moveTo>
                  <a:lnTo>
                    <a:pt x="973692" y="2710735"/>
                  </a:lnTo>
                  <a:lnTo>
                    <a:pt x="973699" y="2697790"/>
                  </a:lnTo>
                  <a:lnTo>
                    <a:pt x="1311343" y="2631325"/>
                  </a:lnTo>
                  <a:lnTo>
                    <a:pt x="1317392" y="2643078"/>
                  </a:lnTo>
                  <a:close/>
                </a:path>
                <a:path w="5487035" h="5374640">
                  <a:moveTo>
                    <a:pt x="2121758" y="2484739"/>
                  </a:moveTo>
                  <a:lnTo>
                    <a:pt x="1320610" y="2642445"/>
                  </a:lnTo>
                  <a:lnTo>
                    <a:pt x="1318346" y="2629946"/>
                  </a:lnTo>
                  <a:lnTo>
                    <a:pt x="2119494" y="2472240"/>
                  </a:lnTo>
                  <a:lnTo>
                    <a:pt x="2121758" y="2484739"/>
                  </a:lnTo>
                  <a:close/>
                </a:path>
                <a:path w="5487035" h="5374640">
                  <a:moveTo>
                    <a:pt x="3136962" y="2284895"/>
                  </a:moveTo>
                  <a:lnTo>
                    <a:pt x="2122893" y="2484515"/>
                  </a:lnTo>
                  <a:lnTo>
                    <a:pt x="2119494" y="2472240"/>
                  </a:lnTo>
                  <a:lnTo>
                    <a:pt x="3140128" y="2271329"/>
                  </a:lnTo>
                  <a:lnTo>
                    <a:pt x="3136962" y="2284895"/>
                  </a:lnTo>
                  <a:close/>
                </a:path>
                <a:path w="5487035" h="5374640">
                  <a:moveTo>
                    <a:pt x="1239787" y="2671298"/>
                  </a:moveTo>
                  <a:lnTo>
                    <a:pt x="982580" y="2721929"/>
                  </a:lnTo>
                  <a:lnTo>
                    <a:pt x="979559" y="2709580"/>
                  </a:lnTo>
                  <a:lnTo>
                    <a:pt x="1239795" y="2658353"/>
                  </a:lnTo>
                  <a:lnTo>
                    <a:pt x="1239787" y="2671298"/>
                  </a:lnTo>
                  <a:close/>
                </a:path>
                <a:path w="5487035" h="5374640">
                  <a:moveTo>
                    <a:pt x="1871545" y="2546937"/>
                  </a:moveTo>
                  <a:lnTo>
                    <a:pt x="1249061" y="2669473"/>
                  </a:lnTo>
                  <a:lnTo>
                    <a:pt x="1243958" y="2657533"/>
                  </a:lnTo>
                  <a:lnTo>
                    <a:pt x="1870228" y="2534252"/>
                  </a:lnTo>
                  <a:lnTo>
                    <a:pt x="1871545" y="2546937"/>
                  </a:lnTo>
                  <a:close/>
                </a:path>
                <a:path w="5487035" h="5374640">
                  <a:moveTo>
                    <a:pt x="2473968" y="2428350"/>
                  </a:moveTo>
                  <a:lnTo>
                    <a:pt x="1877791" y="2545707"/>
                  </a:lnTo>
                  <a:lnTo>
                    <a:pt x="1873635" y="2533581"/>
                  </a:lnTo>
                  <a:lnTo>
                    <a:pt x="2472650" y="2415665"/>
                  </a:lnTo>
                  <a:lnTo>
                    <a:pt x="2473968" y="2428350"/>
                  </a:lnTo>
                  <a:close/>
                </a:path>
                <a:path w="5487035" h="5374640">
                  <a:moveTo>
                    <a:pt x="2574648" y="2421475"/>
                  </a:moveTo>
                  <a:lnTo>
                    <a:pt x="2103763" y="2514168"/>
                  </a:lnTo>
                  <a:lnTo>
                    <a:pt x="2100364" y="2501894"/>
                  </a:lnTo>
                  <a:lnTo>
                    <a:pt x="2485891" y="2426003"/>
                  </a:lnTo>
                  <a:lnTo>
                    <a:pt x="2481167" y="2413989"/>
                  </a:lnTo>
                  <a:lnTo>
                    <a:pt x="2572202" y="2396068"/>
                  </a:lnTo>
                  <a:lnTo>
                    <a:pt x="2570870" y="2409274"/>
                  </a:lnTo>
                  <a:lnTo>
                    <a:pt x="2574648" y="2421475"/>
                  </a:lnTo>
                  <a:close/>
                </a:path>
                <a:path w="5487035" h="5374640">
                  <a:moveTo>
                    <a:pt x="3148310" y="2295605"/>
                  </a:moveTo>
                  <a:lnTo>
                    <a:pt x="2577873" y="2407896"/>
                  </a:lnTo>
                  <a:lnTo>
                    <a:pt x="2572202" y="2396068"/>
                  </a:lnTo>
                  <a:lnTo>
                    <a:pt x="3139801" y="2284337"/>
                  </a:lnTo>
                  <a:lnTo>
                    <a:pt x="3148310" y="2295605"/>
                  </a:lnTo>
                  <a:close/>
                </a:path>
                <a:path w="5487035" h="5374640">
                  <a:moveTo>
                    <a:pt x="3275494" y="2270569"/>
                  </a:moveTo>
                  <a:lnTo>
                    <a:pt x="3160991" y="2293109"/>
                  </a:lnTo>
                  <a:lnTo>
                    <a:pt x="3160430" y="2280276"/>
                  </a:lnTo>
                  <a:lnTo>
                    <a:pt x="3278151" y="2257102"/>
                  </a:lnTo>
                  <a:lnTo>
                    <a:pt x="3275494" y="2270569"/>
                  </a:lnTo>
                  <a:close/>
                </a:path>
                <a:path w="5487035" h="5374640">
                  <a:moveTo>
                    <a:pt x="596287" y="2810915"/>
                  </a:moveTo>
                  <a:lnTo>
                    <a:pt x="506199" y="2828649"/>
                  </a:lnTo>
                  <a:lnTo>
                    <a:pt x="501474" y="2816635"/>
                  </a:lnTo>
                  <a:lnTo>
                    <a:pt x="593645" y="2798491"/>
                  </a:lnTo>
                  <a:lnTo>
                    <a:pt x="596287" y="2810915"/>
                  </a:lnTo>
                  <a:close/>
                </a:path>
                <a:path w="5487035" h="5374640">
                  <a:moveTo>
                    <a:pt x="977651" y="2735843"/>
                  </a:moveTo>
                  <a:lnTo>
                    <a:pt x="602533" y="2809685"/>
                  </a:lnTo>
                  <a:lnTo>
                    <a:pt x="597430" y="2797746"/>
                  </a:lnTo>
                  <a:lnTo>
                    <a:pt x="972927" y="2723830"/>
                  </a:lnTo>
                  <a:lnTo>
                    <a:pt x="977651" y="2735843"/>
                  </a:lnTo>
                  <a:close/>
                </a:path>
                <a:path w="5487035" h="5374640">
                  <a:moveTo>
                    <a:pt x="2096760" y="2515547"/>
                  </a:moveTo>
                  <a:lnTo>
                    <a:pt x="977651" y="2735843"/>
                  </a:lnTo>
                  <a:lnTo>
                    <a:pt x="977280" y="2722973"/>
                  </a:lnTo>
                  <a:lnTo>
                    <a:pt x="2095064" y="2502937"/>
                  </a:lnTo>
                  <a:lnTo>
                    <a:pt x="2096760" y="2515547"/>
                  </a:lnTo>
                  <a:close/>
                </a:path>
                <a:path w="5487035" h="5374640">
                  <a:moveTo>
                    <a:pt x="3017711" y="2334257"/>
                  </a:moveTo>
                  <a:lnTo>
                    <a:pt x="2574648" y="2421475"/>
                  </a:lnTo>
                  <a:lnTo>
                    <a:pt x="2576737" y="2408119"/>
                  </a:lnTo>
                  <a:lnTo>
                    <a:pt x="3021882" y="2320493"/>
                  </a:lnTo>
                  <a:lnTo>
                    <a:pt x="3017711" y="2334257"/>
                  </a:lnTo>
                  <a:close/>
                </a:path>
                <a:path w="5487035" h="5374640">
                  <a:moveTo>
                    <a:pt x="3184641" y="2301397"/>
                  </a:moveTo>
                  <a:lnTo>
                    <a:pt x="3029635" y="2331910"/>
                  </a:lnTo>
                  <a:lnTo>
                    <a:pt x="3021882" y="2320493"/>
                  </a:lnTo>
                  <a:lnTo>
                    <a:pt x="3183513" y="2288676"/>
                  </a:lnTo>
                  <a:lnTo>
                    <a:pt x="3184641" y="2301397"/>
                  </a:lnTo>
                  <a:close/>
                </a:path>
                <a:path w="5487035" h="5374640">
                  <a:moveTo>
                    <a:pt x="3281922" y="2282248"/>
                  </a:moveTo>
                  <a:lnTo>
                    <a:pt x="3200728" y="2298231"/>
                  </a:lnTo>
                  <a:lnTo>
                    <a:pt x="3191841" y="2287036"/>
                  </a:lnTo>
                  <a:lnTo>
                    <a:pt x="3277008" y="2270271"/>
                  </a:lnTo>
                  <a:lnTo>
                    <a:pt x="3281922" y="2282248"/>
                  </a:lnTo>
                  <a:close/>
                </a:path>
                <a:path w="5487035" h="5374640">
                  <a:moveTo>
                    <a:pt x="1039525" y="2749551"/>
                  </a:moveTo>
                  <a:lnTo>
                    <a:pt x="682765" y="2819779"/>
                  </a:lnTo>
                  <a:lnTo>
                    <a:pt x="678988" y="2807579"/>
                  </a:lnTo>
                  <a:lnTo>
                    <a:pt x="1008494" y="2742716"/>
                  </a:lnTo>
                  <a:lnTo>
                    <a:pt x="1006608" y="2730143"/>
                  </a:lnTo>
                  <a:lnTo>
                    <a:pt x="1028752" y="2725784"/>
                  </a:lnTo>
                  <a:lnTo>
                    <a:pt x="1028744" y="2738729"/>
                  </a:lnTo>
                  <a:lnTo>
                    <a:pt x="1039525" y="2749551"/>
                  </a:lnTo>
                  <a:close/>
                </a:path>
                <a:path w="5487035" h="5374640">
                  <a:moveTo>
                    <a:pt x="1850711" y="2576925"/>
                  </a:moveTo>
                  <a:lnTo>
                    <a:pt x="1043578" y="2735809"/>
                  </a:lnTo>
                  <a:lnTo>
                    <a:pt x="1036314" y="2724296"/>
                  </a:lnTo>
                  <a:lnTo>
                    <a:pt x="1844852" y="2565135"/>
                  </a:lnTo>
                  <a:lnTo>
                    <a:pt x="1850711" y="2576925"/>
                  </a:lnTo>
                  <a:close/>
                </a:path>
                <a:path w="5487035" h="5374640">
                  <a:moveTo>
                    <a:pt x="2105080" y="2526853"/>
                  </a:moveTo>
                  <a:lnTo>
                    <a:pt x="1858093" y="2575472"/>
                  </a:lnTo>
                  <a:lnTo>
                    <a:pt x="1852044" y="2563719"/>
                  </a:lnTo>
                  <a:lnTo>
                    <a:pt x="2099788" y="2514951"/>
                  </a:lnTo>
                  <a:lnTo>
                    <a:pt x="2105080" y="2526853"/>
                  </a:lnTo>
                  <a:close/>
                </a:path>
                <a:path w="5487035" h="5374640">
                  <a:moveTo>
                    <a:pt x="3131451" y="2324812"/>
                  </a:moveTo>
                  <a:lnTo>
                    <a:pt x="2105080" y="2526853"/>
                  </a:lnTo>
                  <a:lnTo>
                    <a:pt x="2103574" y="2514205"/>
                  </a:lnTo>
                  <a:lnTo>
                    <a:pt x="3128808" y="2312388"/>
                  </a:lnTo>
                  <a:lnTo>
                    <a:pt x="3131451" y="2324812"/>
                  </a:lnTo>
                  <a:close/>
                </a:path>
                <a:path w="5487035" h="5374640">
                  <a:moveTo>
                    <a:pt x="3184444" y="2314380"/>
                  </a:moveTo>
                  <a:lnTo>
                    <a:pt x="3147916" y="2321570"/>
                  </a:lnTo>
                  <a:lnTo>
                    <a:pt x="3139596" y="2310264"/>
                  </a:lnTo>
                  <a:lnTo>
                    <a:pt x="3179720" y="2302366"/>
                  </a:lnTo>
                  <a:lnTo>
                    <a:pt x="3184444" y="2314380"/>
                  </a:lnTo>
                  <a:close/>
                </a:path>
                <a:path w="5487035" h="5374640">
                  <a:moveTo>
                    <a:pt x="1407073" y="2677199"/>
                  </a:moveTo>
                  <a:lnTo>
                    <a:pt x="1049177" y="2747651"/>
                  </a:lnTo>
                  <a:lnTo>
                    <a:pt x="1046509" y="2735232"/>
                  </a:lnTo>
                  <a:lnTo>
                    <a:pt x="1406702" y="2664328"/>
                  </a:lnTo>
                  <a:lnTo>
                    <a:pt x="1407073" y="2677199"/>
                  </a:lnTo>
                  <a:close/>
                </a:path>
                <a:path w="5487035" h="5374640">
                  <a:moveTo>
                    <a:pt x="2578986" y="2446508"/>
                  </a:moveTo>
                  <a:lnTo>
                    <a:pt x="1418807" y="2674889"/>
                  </a:lnTo>
                  <a:lnTo>
                    <a:pt x="1418815" y="2661944"/>
                  </a:lnTo>
                  <a:lnTo>
                    <a:pt x="2577290" y="2433898"/>
                  </a:lnTo>
                  <a:lnTo>
                    <a:pt x="2578986" y="2446508"/>
                  </a:lnTo>
                  <a:close/>
                </a:path>
                <a:path w="5487035" h="5374640">
                  <a:moveTo>
                    <a:pt x="2824081" y="2398261"/>
                  </a:moveTo>
                  <a:lnTo>
                    <a:pt x="2593370" y="2443677"/>
                  </a:lnTo>
                  <a:lnTo>
                    <a:pt x="2587699" y="2431849"/>
                  </a:lnTo>
                  <a:lnTo>
                    <a:pt x="2818789" y="2386359"/>
                  </a:lnTo>
                  <a:lnTo>
                    <a:pt x="2824081" y="2398261"/>
                  </a:lnTo>
                  <a:close/>
                </a:path>
                <a:path w="5487035" h="5374640">
                  <a:moveTo>
                    <a:pt x="3066147" y="2350610"/>
                  </a:moveTo>
                  <a:lnTo>
                    <a:pt x="2824081" y="2398261"/>
                  </a:lnTo>
                  <a:lnTo>
                    <a:pt x="2823331" y="2385465"/>
                  </a:lnTo>
                  <a:lnTo>
                    <a:pt x="3058016" y="2339267"/>
                  </a:lnTo>
                  <a:lnTo>
                    <a:pt x="3066147" y="2350610"/>
                  </a:lnTo>
                  <a:close/>
                </a:path>
                <a:path w="5487035" h="5374640">
                  <a:moveTo>
                    <a:pt x="1535007" y="2664959"/>
                  </a:moveTo>
                  <a:lnTo>
                    <a:pt x="378802" y="2892558"/>
                  </a:lnTo>
                  <a:lnTo>
                    <a:pt x="378431" y="2879687"/>
                  </a:lnTo>
                  <a:lnTo>
                    <a:pt x="1531797" y="2652647"/>
                  </a:lnTo>
                  <a:lnTo>
                    <a:pt x="1535007" y="2664959"/>
                  </a:lnTo>
                  <a:close/>
                </a:path>
                <a:path w="5487035" h="5374640">
                  <a:moveTo>
                    <a:pt x="2109040" y="2551961"/>
                  </a:moveTo>
                  <a:lnTo>
                    <a:pt x="1545795" y="2662835"/>
                  </a:lnTo>
                  <a:lnTo>
                    <a:pt x="1544856" y="2650077"/>
                  </a:lnTo>
                  <a:lnTo>
                    <a:pt x="2109804" y="2538866"/>
                  </a:lnTo>
                  <a:lnTo>
                    <a:pt x="2109040" y="2551961"/>
                  </a:lnTo>
                  <a:close/>
                </a:path>
                <a:path w="5487035" h="5374640">
                  <a:moveTo>
                    <a:pt x="528880" y="2875959"/>
                  </a:moveTo>
                  <a:lnTo>
                    <a:pt x="350027" y="2911166"/>
                  </a:lnTo>
                  <a:lnTo>
                    <a:pt x="346817" y="2898854"/>
                  </a:lnTo>
                  <a:lnTo>
                    <a:pt x="521695" y="2864429"/>
                  </a:lnTo>
                  <a:lnTo>
                    <a:pt x="528880" y="2875959"/>
                  </a:lnTo>
                  <a:close/>
                </a:path>
                <a:path w="5487035" h="5374640">
                  <a:moveTo>
                    <a:pt x="951314" y="2792803"/>
                  </a:moveTo>
                  <a:lnTo>
                    <a:pt x="532098" y="2875326"/>
                  </a:lnTo>
                  <a:lnTo>
                    <a:pt x="532862" y="2862231"/>
                  </a:lnTo>
                  <a:lnTo>
                    <a:pt x="948672" y="2780379"/>
                  </a:lnTo>
                  <a:lnTo>
                    <a:pt x="951314" y="2792803"/>
                  </a:lnTo>
                  <a:close/>
                </a:path>
                <a:path w="5487035" h="5374640">
                  <a:moveTo>
                    <a:pt x="3010868" y="2387379"/>
                  </a:moveTo>
                  <a:lnTo>
                    <a:pt x="956802" y="2791722"/>
                  </a:lnTo>
                  <a:lnTo>
                    <a:pt x="956621" y="2778814"/>
                  </a:lnTo>
                  <a:lnTo>
                    <a:pt x="3009740" y="2374658"/>
                  </a:lnTo>
                  <a:lnTo>
                    <a:pt x="3010868" y="2387379"/>
                  </a:lnTo>
                  <a:close/>
                </a:path>
                <a:path w="5487035" h="5374640">
                  <a:moveTo>
                    <a:pt x="656814" y="2863719"/>
                  </a:moveTo>
                  <a:lnTo>
                    <a:pt x="499726" y="2894642"/>
                  </a:lnTo>
                  <a:lnTo>
                    <a:pt x="497841" y="2882069"/>
                  </a:lnTo>
                  <a:lnTo>
                    <a:pt x="656821" y="2850774"/>
                  </a:lnTo>
                  <a:lnTo>
                    <a:pt x="656814" y="2863719"/>
                  </a:lnTo>
                  <a:close/>
                </a:path>
                <a:path w="5487035" h="5374640">
                  <a:moveTo>
                    <a:pt x="925945" y="2810740"/>
                  </a:moveTo>
                  <a:lnTo>
                    <a:pt x="671009" y="2860925"/>
                  </a:lnTo>
                  <a:lnTo>
                    <a:pt x="664581" y="2849246"/>
                  </a:lnTo>
                  <a:lnTo>
                    <a:pt x="926142" y="2797758"/>
                  </a:lnTo>
                  <a:lnTo>
                    <a:pt x="925945" y="2810740"/>
                  </a:lnTo>
                  <a:close/>
                </a:path>
                <a:path w="5487035" h="5374640">
                  <a:moveTo>
                    <a:pt x="2353741" y="2529679"/>
                  </a:moveTo>
                  <a:lnTo>
                    <a:pt x="929352" y="2810070"/>
                  </a:lnTo>
                  <a:lnTo>
                    <a:pt x="926142" y="2797758"/>
                  </a:lnTo>
                  <a:lnTo>
                    <a:pt x="2352613" y="2516957"/>
                  </a:lnTo>
                  <a:lnTo>
                    <a:pt x="2353741" y="2529679"/>
                  </a:lnTo>
                  <a:close/>
                </a:path>
                <a:path w="5487035" h="5374640">
                  <a:moveTo>
                    <a:pt x="2417188" y="2517189"/>
                  </a:moveTo>
                  <a:lnTo>
                    <a:pt x="2364150" y="2527630"/>
                  </a:lnTo>
                  <a:lnTo>
                    <a:pt x="2360183" y="2515467"/>
                  </a:lnTo>
                  <a:lnTo>
                    <a:pt x="2416418" y="2504397"/>
                  </a:lnTo>
                  <a:lnTo>
                    <a:pt x="2417188" y="2517189"/>
                  </a:lnTo>
                  <a:close/>
                </a:path>
                <a:path w="5487035" h="5374640">
                  <a:moveTo>
                    <a:pt x="952245" y="2818507"/>
                  </a:moveTo>
                  <a:lnTo>
                    <a:pt x="686710" y="2870777"/>
                  </a:lnTo>
                  <a:lnTo>
                    <a:pt x="680661" y="2859024"/>
                  </a:lnTo>
                  <a:lnTo>
                    <a:pt x="949414" y="2806121"/>
                  </a:lnTo>
                  <a:lnTo>
                    <a:pt x="952245" y="2818507"/>
                  </a:lnTo>
                  <a:close/>
                </a:path>
                <a:path w="5487035" h="5374640">
                  <a:moveTo>
                    <a:pt x="2414298" y="2530702"/>
                  </a:moveTo>
                  <a:lnTo>
                    <a:pt x="960762" y="2816830"/>
                  </a:lnTo>
                  <a:lnTo>
                    <a:pt x="955849" y="2804854"/>
                  </a:lnTo>
                  <a:lnTo>
                    <a:pt x="2412791" y="2518055"/>
                  </a:lnTo>
                  <a:lnTo>
                    <a:pt x="2414298" y="2530702"/>
                  </a:lnTo>
                  <a:close/>
                </a:path>
                <a:path w="5487035" h="5374640">
                  <a:moveTo>
                    <a:pt x="2431544" y="2527307"/>
                  </a:moveTo>
                  <a:lnTo>
                    <a:pt x="2419597" y="2529659"/>
                  </a:lnTo>
                  <a:lnTo>
                    <a:pt x="2417144" y="2517198"/>
                  </a:lnTo>
                  <a:lnTo>
                    <a:pt x="2423203" y="2516005"/>
                  </a:lnTo>
                  <a:lnTo>
                    <a:pt x="2431544" y="2527307"/>
                  </a:lnTo>
                  <a:close/>
                </a:path>
                <a:path w="5487035" h="5374640">
                  <a:moveTo>
                    <a:pt x="2838245" y="2447248"/>
                  </a:moveTo>
                  <a:lnTo>
                    <a:pt x="2444580" y="2524741"/>
                  </a:lnTo>
                  <a:lnTo>
                    <a:pt x="2437585" y="2513174"/>
                  </a:lnTo>
                  <a:lnTo>
                    <a:pt x="2836739" y="2434600"/>
                  </a:lnTo>
                  <a:lnTo>
                    <a:pt x="2838245" y="2447248"/>
                  </a:lnTo>
                  <a:close/>
                </a:path>
                <a:path w="5487035" h="5374640">
                  <a:moveTo>
                    <a:pt x="2976407" y="2420051"/>
                  </a:moveTo>
                  <a:lnTo>
                    <a:pt x="2839760" y="2446950"/>
                  </a:lnTo>
                  <a:lnTo>
                    <a:pt x="2836739" y="2434600"/>
                  </a:lnTo>
                  <a:lnTo>
                    <a:pt x="2971494" y="2408074"/>
                  </a:lnTo>
                  <a:lnTo>
                    <a:pt x="2976407" y="2420051"/>
                  </a:lnTo>
                  <a:close/>
                </a:path>
                <a:path w="5487035" h="5374640">
                  <a:moveTo>
                    <a:pt x="3312159" y="2353958"/>
                  </a:moveTo>
                  <a:lnTo>
                    <a:pt x="2976407" y="2420051"/>
                  </a:lnTo>
                  <a:lnTo>
                    <a:pt x="2982092" y="2405988"/>
                  </a:lnTo>
                  <a:lnTo>
                    <a:pt x="3308570" y="2341720"/>
                  </a:lnTo>
                  <a:lnTo>
                    <a:pt x="3312159" y="2353958"/>
                  </a:lnTo>
                  <a:close/>
                </a:path>
                <a:path w="5487035" h="5374640">
                  <a:moveTo>
                    <a:pt x="847008" y="2852167"/>
                  </a:moveTo>
                  <a:lnTo>
                    <a:pt x="475296" y="2925338"/>
                  </a:lnTo>
                  <a:lnTo>
                    <a:pt x="470194" y="2913399"/>
                  </a:lnTo>
                  <a:lnTo>
                    <a:pt x="840391" y="2840525"/>
                  </a:lnTo>
                  <a:lnTo>
                    <a:pt x="847008" y="2852167"/>
                  </a:lnTo>
                  <a:close/>
                </a:path>
                <a:path w="5487035" h="5374640">
                  <a:moveTo>
                    <a:pt x="1154181" y="2791700"/>
                  </a:moveTo>
                  <a:lnTo>
                    <a:pt x="854389" y="2850714"/>
                  </a:lnTo>
                  <a:lnTo>
                    <a:pt x="851557" y="2838327"/>
                  </a:lnTo>
                  <a:lnTo>
                    <a:pt x="1154756" y="2778643"/>
                  </a:lnTo>
                  <a:lnTo>
                    <a:pt x="1154181" y="2791700"/>
                  </a:lnTo>
                  <a:close/>
                </a:path>
                <a:path w="5487035" h="5374640">
                  <a:moveTo>
                    <a:pt x="2090651" y="2607355"/>
                  </a:moveTo>
                  <a:lnTo>
                    <a:pt x="1164401" y="2789688"/>
                  </a:lnTo>
                  <a:lnTo>
                    <a:pt x="1157595" y="2778084"/>
                  </a:lnTo>
                  <a:lnTo>
                    <a:pt x="2084981" y="2595528"/>
                  </a:lnTo>
                  <a:lnTo>
                    <a:pt x="2090651" y="2607355"/>
                  </a:lnTo>
                  <a:close/>
                </a:path>
                <a:path w="5487035" h="5374640">
                  <a:moveTo>
                    <a:pt x="2436055" y="2539363"/>
                  </a:moveTo>
                  <a:lnTo>
                    <a:pt x="2096897" y="2606126"/>
                  </a:lnTo>
                  <a:lnTo>
                    <a:pt x="2096148" y="2593330"/>
                  </a:lnTo>
                  <a:lnTo>
                    <a:pt x="2432467" y="2527125"/>
                  </a:lnTo>
                  <a:lnTo>
                    <a:pt x="2436055" y="2539363"/>
                  </a:lnTo>
                  <a:close/>
                </a:path>
                <a:path w="5487035" h="5374640">
                  <a:moveTo>
                    <a:pt x="2800007" y="2467719"/>
                  </a:moveTo>
                  <a:lnTo>
                    <a:pt x="2442679" y="2538059"/>
                  </a:lnTo>
                  <a:lnTo>
                    <a:pt x="2446661" y="2524331"/>
                  </a:lnTo>
                  <a:lnTo>
                    <a:pt x="2795283" y="2455705"/>
                  </a:lnTo>
                  <a:lnTo>
                    <a:pt x="2800007" y="2467719"/>
                  </a:lnTo>
                  <a:close/>
                </a:path>
                <a:path w="5487035" h="5374640">
                  <a:moveTo>
                    <a:pt x="2946307" y="2438919"/>
                  </a:moveTo>
                  <a:lnTo>
                    <a:pt x="2800007" y="2467719"/>
                  </a:lnTo>
                  <a:lnTo>
                    <a:pt x="2800393" y="2454699"/>
                  </a:lnTo>
                  <a:lnTo>
                    <a:pt x="2943665" y="2426496"/>
                  </a:lnTo>
                  <a:lnTo>
                    <a:pt x="2946307" y="2438919"/>
                  </a:lnTo>
                  <a:close/>
                </a:path>
                <a:path w="5487035" h="5374640">
                  <a:moveTo>
                    <a:pt x="3236447" y="2381805"/>
                  </a:moveTo>
                  <a:lnTo>
                    <a:pt x="2949335" y="2438323"/>
                  </a:lnTo>
                  <a:lnTo>
                    <a:pt x="2946504" y="2425937"/>
                  </a:lnTo>
                  <a:lnTo>
                    <a:pt x="3231912" y="2369754"/>
                  </a:lnTo>
                  <a:lnTo>
                    <a:pt x="3236447" y="2381805"/>
                  </a:lnTo>
                  <a:close/>
                </a:path>
                <a:path w="5487035" h="5374640">
                  <a:moveTo>
                    <a:pt x="3308933" y="2367536"/>
                  </a:moveTo>
                  <a:lnTo>
                    <a:pt x="3249506" y="2379235"/>
                  </a:lnTo>
                  <a:lnTo>
                    <a:pt x="3243835" y="2367407"/>
                  </a:lnTo>
                  <a:lnTo>
                    <a:pt x="3305913" y="2355187"/>
                  </a:lnTo>
                  <a:lnTo>
                    <a:pt x="3308933" y="2367536"/>
                  </a:lnTo>
                  <a:close/>
                </a:path>
                <a:path w="5487035" h="5374640">
                  <a:moveTo>
                    <a:pt x="2311726" y="2576780"/>
                  </a:moveTo>
                  <a:lnTo>
                    <a:pt x="2238837" y="2591129"/>
                  </a:lnTo>
                  <a:lnTo>
                    <a:pt x="2232220" y="2579488"/>
                  </a:lnTo>
                  <a:lnTo>
                    <a:pt x="2302971" y="2565560"/>
                  </a:lnTo>
                  <a:lnTo>
                    <a:pt x="2311726" y="2576780"/>
                  </a:lnTo>
                  <a:close/>
                </a:path>
                <a:path w="5487035" h="5374640">
                  <a:moveTo>
                    <a:pt x="2333089" y="2572575"/>
                  </a:moveTo>
                  <a:lnTo>
                    <a:pt x="2325518" y="2574065"/>
                  </a:lnTo>
                  <a:lnTo>
                    <a:pt x="2323065" y="2561605"/>
                  </a:lnTo>
                  <a:lnTo>
                    <a:pt x="2330636" y="2560114"/>
                  </a:lnTo>
                  <a:lnTo>
                    <a:pt x="2333089" y="2572575"/>
                  </a:lnTo>
                  <a:close/>
                </a:path>
                <a:path w="5487035" h="5374640">
                  <a:moveTo>
                    <a:pt x="3250066" y="2392068"/>
                  </a:moveTo>
                  <a:lnTo>
                    <a:pt x="2339713" y="2571271"/>
                  </a:lnTo>
                  <a:lnTo>
                    <a:pt x="2335935" y="2559071"/>
                  </a:lnTo>
                  <a:lnTo>
                    <a:pt x="3241367" y="2380837"/>
                  </a:lnTo>
                  <a:lnTo>
                    <a:pt x="3250066" y="2392068"/>
                  </a:lnTo>
                  <a:close/>
                </a:path>
                <a:path w="5487035" h="5374640">
                  <a:moveTo>
                    <a:pt x="1787816" y="2692856"/>
                  </a:moveTo>
                  <a:lnTo>
                    <a:pt x="1303683" y="2788158"/>
                  </a:lnTo>
                  <a:lnTo>
                    <a:pt x="1299716" y="2775995"/>
                  </a:lnTo>
                  <a:lnTo>
                    <a:pt x="1783092" y="2680842"/>
                  </a:lnTo>
                  <a:lnTo>
                    <a:pt x="1787816" y="2692856"/>
                  </a:lnTo>
                  <a:close/>
                </a:path>
                <a:path w="5487035" h="5374640">
                  <a:moveTo>
                    <a:pt x="2236179" y="2604596"/>
                  </a:moveTo>
                  <a:lnTo>
                    <a:pt x="1790277" y="2692371"/>
                  </a:lnTo>
                  <a:lnTo>
                    <a:pt x="1788202" y="2679836"/>
                  </a:lnTo>
                  <a:lnTo>
                    <a:pt x="2233727" y="2592135"/>
                  </a:lnTo>
                  <a:lnTo>
                    <a:pt x="2236179" y="2604596"/>
                  </a:lnTo>
                  <a:close/>
                </a:path>
                <a:path w="5487035" h="5374640">
                  <a:moveTo>
                    <a:pt x="3164511" y="2421853"/>
                  </a:moveTo>
                  <a:lnTo>
                    <a:pt x="2249617" y="2601950"/>
                  </a:lnTo>
                  <a:lnTo>
                    <a:pt x="2246218" y="2589676"/>
                  </a:lnTo>
                  <a:lnTo>
                    <a:pt x="3156002" y="2410585"/>
                  </a:lnTo>
                  <a:lnTo>
                    <a:pt x="3164511" y="2421853"/>
                  </a:lnTo>
                  <a:close/>
                </a:path>
                <a:path w="5487035" h="5374640">
                  <a:moveTo>
                    <a:pt x="3282990" y="2398531"/>
                  </a:moveTo>
                  <a:lnTo>
                    <a:pt x="3180220" y="2418761"/>
                  </a:lnTo>
                  <a:lnTo>
                    <a:pt x="3177578" y="2406337"/>
                  </a:lnTo>
                  <a:lnTo>
                    <a:pt x="3285836" y="2385027"/>
                  </a:lnTo>
                  <a:lnTo>
                    <a:pt x="3282990" y="2398531"/>
                  </a:lnTo>
                  <a:close/>
                </a:path>
                <a:path w="5487035" h="5374640">
                  <a:moveTo>
                    <a:pt x="3292457" y="2403925"/>
                  </a:moveTo>
                  <a:lnTo>
                    <a:pt x="3291507" y="2396854"/>
                  </a:lnTo>
                  <a:lnTo>
                    <a:pt x="3303998" y="2394395"/>
                  </a:lnTo>
                  <a:lnTo>
                    <a:pt x="3292457" y="2403925"/>
                  </a:lnTo>
                  <a:close/>
                </a:path>
                <a:path w="5487035" h="5374640">
                  <a:moveTo>
                    <a:pt x="3293202" y="2409464"/>
                  </a:moveTo>
                  <a:lnTo>
                    <a:pt x="3290122" y="2405854"/>
                  </a:lnTo>
                  <a:lnTo>
                    <a:pt x="3292457" y="2403925"/>
                  </a:lnTo>
                  <a:lnTo>
                    <a:pt x="3293202" y="2409464"/>
                  </a:lnTo>
                  <a:close/>
                </a:path>
                <a:path w="5487035" h="5374640">
                  <a:moveTo>
                    <a:pt x="1836442" y="2709171"/>
                  </a:moveTo>
                  <a:lnTo>
                    <a:pt x="874799" y="2898471"/>
                  </a:lnTo>
                  <a:lnTo>
                    <a:pt x="874807" y="2885526"/>
                  </a:lnTo>
                  <a:lnTo>
                    <a:pt x="1833042" y="2696897"/>
                  </a:lnTo>
                  <a:lnTo>
                    <a:pt x="1836442" y="2709171"/>
                  </a:lnTo>
                  <a:close/>
                </a:path>
                <a:path w="5487035" h="5374640">
                  <a:moveTo>
                    <a:pt x="2422966" y="2593714"/>
                  </a:moveTo>
                  <a:lnTo>
                    <a:pt x="1836442" y="2709171"/>
                  </a:lnTo>
                  <a:lnTo>
                    <a:pt x="1835124" y="2696487"/>
                  </a:lnTo>
                  <a:lnTo>
                    <a:pt x="2413510" y="2582632"/>
                  </a:lnTo>
                  <a:lnTo>
                    <a:pt x="2422966" y="2593714"/>
                  </a:lnTo>
                  <a:close/>
                </a:path>
                <a:path w="5487035" h="5374640">
                  <a:moveTo>
                    <a:pt x="2802627" y="2518978"/>
                  </a:moveTo>
                  <a:lnTo>
                    <a:pt x="2435658" y="2591216"/>
                  </a:lnTo>
                  <a:lnTo>
                    <a:pt x="2428604" y="2579660"/>
                  </a:lnTo>
                  <a:lnTo>
                    <a:pt x="2799985" y="2506554"/>
                  </a:lnTo>
                  <a:lnTo>
                    <a:pt x="2802627" y="2518978"/>
                  </a:lnTo>
                  <a:close/>
                </a:path>
                <a:path w="5487035" h="5374640">
                  <a:moveTo>
                    <a:pt x="2907100" y="2498412"/>
                  </a:moveTo>
                  <a:lnTo>
                    <a:pt x="2803952" y="2518717"/>
                  </a:lnTo>
                  <a:lnTo>
                    <a:pt x="2802445" y="2506070"/>
                  </a:lnTo>
                  <a:lnTo>
                    <a:pt x="2901997" y="2486473"/>
                  </a:lnTo>
                  <a:lnTo>
                    <a:pt x="2907100" y="2498412"/>
                  </a:lnTo>
                  <a:close/>
                </a:path>
                <a:path w="5487035" h="5374640">
                  <a:moveTo>
                    <a:pt x="3115667" y="2457356"/>
                  </a:moveTo>
                  <a:lnTo>
                    <a:pt x="2915995" y="2496661"/>
                  </a:lnTo>
                  <a:lnTo>
                    <a:pt x="2913164" y="2484275"/>
                  </a:lnTo>
                  <a:lnTo>
                    <a:pt x="3107157" y="2446087"/>
                  </a:lnTo>
                  <a:lnTo>
                    <a:pt x="3115667" y="2457356"/>
                  </a:lnTo>
                  <a:close/>
                </a:path>
                <a:path w="5487035" h="5374640">
                  <a:moveTo>
                    <a:pt x="3146138" y="2451358"/>
                  </a:moveTo>
                  <a:lnTo>
                    <a:pt x="3115667" y="2457356"/>
                  </a:lnTo>
                  <a:lnTo>
                    <a:pt x="3113214" y="2444895"/>
                  </a:lnTo>
                  <a:lnTo>
                    <a:pt x="3143685" y="2438897"/>
                  </a:lnTo>
                  <a:lnTo>
                    <a:pt x="3146138" y="2451358"/>
                  </a:lnTo>
                  <a:close/>
                </a:path>
                <a:path w="5487035" h="5374640">
                  <a:moveTo>
                    <a:pt x="3085457" y="2515078"/>
                  </a:moveTo>
                  <a:lnTo>
                    <a:pt x="2986182" y="2534620"/>
                  </a:lnTo>
                  <a:lnTo>
                    <a:pt x="2982026" y="2522494"/>
                  </a:lnTo>
                  <a:lnTo>
                    <a:pt x="2729318" y="2572240"/>
                  </a:lnTo>
                  <a:lnTo>
                    <a:pt x="2733720" y="2558430"/>
                  </a:lnTo>
                  <a:lnTo>
                    <a:pt x="2728988" y="2559361"/>
                  </a:lnTo>
                  <a:lnTo>
                    <a:pt x="2713855" y="2549396"/>
                  </a:lnTo>
                  <a:lnTo>
                    <a:pt x="2864886" y="2519666"/>
                  </a:lnTo>
                  <a:lnTo>
                    <a:pt x="2861677" y="2507354"/>
                  </a:lnTo>
                  <a:lnTo>
                    <a:pt x="3157872" y="2449048"/>
                  </a:lnTo>
                  <a:lnTo>
                    <a:pt x="3149552" y="2437742"/>
                  </a:lnTo>
                  <a:lnTo>
                    <a:pt x="3283417" y="2411391"/>
                  </a:lnTo>
                  <a:lnTo>
                    <a:pt x="3262835" y="2428386"/>
                  </a:lnTo>
                  <a:lnTo>
                    <a:pt x="3085457" y="2515078"/>
                  </a:lnTo>
                  <a:close/>
                </a:path>
                <a:path w="5487035" h="5374640">
                  <a:moveTo>
                    <a:pt x="739659" y="2938017"/>
                  </a:moveTo>
                  <a:lnTo>
                    <a:pt x="697642" y="2946288"/>
                  </a:lnTo>
                  <a:lnTo>
                    <a:pt x="694622" y="2933939"/>
                  </a:lnTo>
                  <a:lnTo>
                    <a:pt x="740802" y="2924848"/>
                  </a:lnTo>
                  <a:lnTo>
                    <a:pt x="739659" y="2938017"/>
                  </a:lnTo>
                  <a:close/>
                </a:path>
                <a:path w="5487035" h="5374640">
                  <a:moveTo>
                    <a:pt x="954282" y="2895768"/>
                  </a:moveTo>
                  <a:lnTo>
                    <a:pt x="750257" y="2935931"/>
                  </a:lnTo>
                  <a:lnTo>
                    <a:pt x="751211" y="2922799"/>
                  </a:lnTo>
                  <a:lnTo>
                    <a:pt x="948233" y="2884015"/>
                  </a:lnTo>
                  <a:lnTo>
                    <a:pt x="954282" y="2895768"/>
                  </a:lnTo>
                  <a:close/>
                </a:path>
                <a:path w="5487035" h="5374640">
                  <a:moveTo>
                    <a:pt x="1995604" y="2690784"/>
                  </a:moveTo>
                  <a:lnTo>
                    <a:pt x="956742" y="2895284"/>
                  </a:lnTo>
                  <a:lnTo>
                    <a:pt x="955047" y="2882674"/>
                  </a:lnTo>
                  <a:lnTo>
                    <a:pt x="1990691" y="2678807"/>
                  </a:lnTo>
                  <a:lnTo>
                    <a:pt x="1995604" y="2690784"/>
                  </a:lnTo>
                  <a:close/>
                </a:path>
                <a:path w="5487035" h="5374640">
                  <a:moveTo>
                    <a:pt x="2844067" y="2523764"/>
                  </a:moveTo>
                  <a:lnTo>
                    <a:pt x="1996740" y="2690560"/>
                  </a:lnTo>
                  <a:lnTo>
                    <a:pt x="1995044" y="2677951"/>
                  </a:lnTo>
                  <a:lnTo>
                    <a:pt x="2832341" y="2513129"/>
                  </a:lnTo>
                  <a:lnTo>
                    <a:pt x="2844067" y="2523764"/>
                  </a:lnTo>
                  <a:close/>
                </a:path>
                <a:path w="5487035" h="5374640">
                  <a:moveTo>
                    <a:pt x="2337783" y="2636370"/>
                  </a:moveTo>
                  <a:lnTo>
                    <a:pt x="1193502" y="2861621"/>
                  </a:lnTo>
                  <a:lnTo>
                    <a:pt x="1190103" y="2849347"/>
                  </a:lnTo>
                  <a:lnTo>
                    <a:pt x="2332302" y="2624505"/>
                  </a:lnTo>
                  <a:lnTo>
                    <a:pt x="2337783" y="2636370"/>
                  </a:lnTo>
                  <a:close/>
                </a:path>
                <a:path w="5487035" h="5374640">
                  <a:moveTo>
                    <a:pt x="2709305" y="2563236"/>
                  </a:moveTo>
                  <a:lnTo>
                    <a:pt x="2337783" y="2636370"/>
                  </a:lnTo>
                  <a:lnTo>
                    <a:pt x="2335330" y="2623909"/>
                  </a:lnTo>
                  <a:lnTo>
                    <a:pt x="2713855" y="2549396"/>
                  </a:lnTo>
                  <a:lnTo>
                    <a:pt x="2709305" y="2563236"/>
                  </a:lnTo>
                  <a:close/>
                </a:path>
                <a:path w="5487035" h="5374640">
                  <a:moveTo>
                    <a:pt x="811374" y="2949787"/>
                  </a:moveTo>
                  <a:lnTo>
                    <a:pt x="806460" y="2937811"/>
                  </a:lnTo>
                  <a:lnTo>
                    <a:pt x="813827" y="2936361"/>
                  </a:lnTo>
                  <a:lnTo>
                    <a:pt x="811374" y="2949787"/>
                  </a:lnTo>
                  <a:close/>
                </a:path>
                <a:path w="5487035" h="5374640">
                  <a:moveTo>
                    <a:pt x="990038" y="2914617"/>
                  </a:moveTo>
                  <a:lnTo>
                    <a:pt x="846009" y="2942969"/>
                  </a:lnTo>
                  <a:lnTo>
                    <a:pt x="841474" y="2930918"/>
                  </a:lnTo>
                  <a:lnTo>
                    <a:pt x="989288" y="2901821"/>
                  </a:lnTo>
                  <a:lnTo>
                    <a:pt x="990038" y="2914617"/>
                  </a:lnTo>
                  <a:close/>
                </a:path>
                <a:path w="5487035" h="5374640">
                  <a:moveTo>
                    <a:pt x="2704566" y="2577112"/>
                  </a:moveTo>
                  <a:lnTo>
                    <a:pt x="998365" y="2912978"/>
                  </a:lnTo>
                  <a:lnTo>
                    <a:pt x="994209" y="2900852"/>
                  </a:lnTo>
                  <a:lnTo>
                    <a:pt x="2703249" y="2564428"/>
                  </a:lnTo>
                  <a:lnTo>
                    <a:pt x="2704566" y="2577112"/>
                  </a:lnTo>
                  <a:close/>
                </a:path>
                <a:path w="5487035" h="5374640">
                  <a:moveTo>
                    <a:pt x="1586964" y="2810056"/>
                  </a:moveTo>
                  <a:lnTo>
                    <a:pt x="851679" y="2954797"/>
                  </a:lnTo>
                  <a:lnTo>
                    <a:pt x="847523" y="2942671"/>
                  </a:lnTo>
                  <a:lnTo>
                    <a:pt x="1585647" y="2797372"/>
                  </a:lnTo>
                  <a:lnTo>
                    <a:pt x="1586964" y="2810056"/>
                  </a:lnTo>
                  <a:close/>
                </a:path>
                <a:path w="5487035" h="5374640">
                  <a:moveTo>
                    <a:pt x="2394358" y="2651120"/>
                  </a:moveTo>
                  <a:lnTo>
                    <a:pt x="1607277" y="2806057"/>
                  </a:lnTo>
                  <a:lnTo>
                    <a:pt x="1611765" y="2792230"/>
                  </a:lnTo>
                  <a:lnTo>
                    <a:pt x="2396069" y="2637840"/>
                  </a:lnTo>
                  <a:lnTo>
                    <a:pt x="2394358" y="2651120"/>
                  </a:lnTo>
                  <a:close/>
                </a:path>
                <a:path w="5487035" h="5374640">
                  <a:moveTo>
                    <a:pt x="2971419" y="2537526"/>
                  </a:moveTo>
                  <a:lnTo>
                    <a:pt x="2413284" y="2647395"/>
                  </a:lnTo>
                  <a:lnTo>
                    <a:pt x="2404396" y="2636201"/>
                  </a:lnTo>
                  <a:lnTo>
                    <a:pt x="2972941" y="2524283"/>
                  </a:lnTo>
                  <a:lnTo>
                    <a:pt x="2971419" y="2537526"/>
                  </a:lnTo>
                  <a:close/>
                </a:path>
                <a:path w="5487035" h="5374640">
                  <a:moveTo>
                    <a:pt x="731490" y="2991400"/>
                  </a:moveTo>
                  <a:lnTo>
                    <a:pt x="470308" y="3042813"/>
                  </a:lnTo>
                  <a:lnTo>
                    <a:pt x="464259" y="3031060"/>
                  </a:lnTo>
                  <a:lnTo>
                    <a:pt x="729037" y="2978939"/>
                  </a:lnTo>
                  <a:lnTo>
                    <a:pt x="731490" y="2991400"/>
                  </a:lnTo>
                  <a:close/>
                </a:path>
                <a:path w="5487035" h="5374640">
                  <a:moveTo>
                    <a:pt x="812494" y="2975454"/>
                  </a:moveTo>
                  <a:lnTo>
                    <a:pt x="738114" y="2990096"/>
                  </a:lnTo>
                  <a:lnTo>
                    <a:pt x="735472" y="2977672"/>
                  </a:lnTo>
                  <a:lnTo>
                    <a:pt x="803728" y="2964236"/>
                  </a:lnTo>
                  <a:lnTo>
                    <a:pt x="812494" y="2975454"/>
                  </a:lnTo>
                  <a:close/>
                </a:path>
                <a:path w="5487035" h="5374640">
                  <a:moveTo>
                    <a:pt x="1648656" y="2810856"/>
                  </a:moveTo>
                  <a:lnTo>
                    <a:pt x="841694" y="2969706"/>
                  </a:lnTo>
                  <a:lnTo>
                    <a:pt x="844298" y="2956250"/>
                  </a:lnTo>
                  <a:lnTo>
                    <a:pt x="1639768" y="2799661"/>
                  </a:lnTo>
                  <a:lnTo>
                    <a:pt x="1648656" y="2810856"/>
                  </a:lnTo>
                  <a:close/>
                </a:path>
                <a:path w="5487035" h="5374640">
                  <a:moveTo>
                    <a:pt x="1996947" y="2742295"/>
                  </a:moveTo>
                  <a:lnTo>
                    <a:pt x="1651684" y="2810260"/>
                  </a:lnTo>
                  <a:lnTo>
                    <a:pt x="1653206" y="2797016"/>
                  </a:lnTo>
                  <a:lnTo>
                    <a:pt x="2023262" y="2724171"/>
                  </a:lnTo>
                  <a:lnTo>
                    <a:pt x="1996947" y="2742295"/>
                  </a:lnTo>
                  <a:close/>
                </a:path>
                <a:path w="5487035" h="5374640">
                  <a:moveTo>
                    <a:pt x="2973304" y="2550099"/>
                  </a:moveTo>
                  <a:lnTo>
                    <a:pt x="2521879" y="2638962"/>
                  </a:lnTo>
                  <a:lnTo>
                    <a:pt x="2469306" y="2636367"/>
                  </a:lnTo>
                  <a:lnTo>
                    <a:pt x="2971608" y="2537489"/>
                  </a:lnTo>
                  <a:lnTo>
                    <a:pt x="2973304" y="2550099"/>
                  </a:lnTo>
                  <a:close/>
                </a:path>
                <a:path w="5487035" h="5374640">
                  <a:moveTo>
                    <a:pt x="2992798" y="2546261"/>
                  </a:moveTo>
                  <a:lnTo>
                    <a:pt x="2990535" y="2533763"/>
                  </a:lnTo>
                  <a:lnTo>
                    <a:pt x="3038014" y="2524417"/>
                  </a:lnTo>
                  <a:lnTo>
                    <a:pt x="2992798" y="2546261"/>
                  </a:lnTo>
                  <a:close/>
                </a:path>
                <a:path w="5487035" h="5374640">
                  <a:moveTo>
                    <a:pt x="1571757" y="3046037"/>
                  </a:moveTo>
                  <a:lnTo>
                    <a:pt x="1549166" y="3050484"/>
                  </a:lnTo>
                  <a:lnTo>
                    <a:pt x="1550120" y="3037352"/>
                  </a:lnTo>
                  <a:lnTo>
                    <a:pt x="926500" y="3160112"/>
                  </a:lnTo>
                  <a:lnTo>
                    <a:pt x="926318" y="3147204"/>
                  </a:lnTo>
                  <a:lnTo>
                    <a:pt x="1446222" y="3044861"/>
                  </a:lnTo>
                  <a:lnTo>
                    <a:pt x="1443391" y="3032474"/>
                  </a:lnTo>
                  <a:lnTo>
                    <a:pt x="926110" y="3134301"/>
                  </a:lnTo>
                  <a:lnTo>
                    <a:pt x="929243" y="3120741"/>
                  </a:lnTo>
                  <a:lnTo>
                    <a:pt x="1442073" y="3019790"/>
                  </a:lnTo>
                  <a:lnTo>
                    <a:pt x="1436971" y="3007851"/>
                  </a:lnTo>
                  <a:lnTo>
                    <a:pt x="1265120" y="3041679"/>
                  </a:lnTo>
                  <a:lnTo>
                    <a:pt x="1260964" y="3029554"/>
                  </a:lnTo>
                  <a:lnTo>
                    <a:pt x="665166" y="3146837"/>
                  </a:lnTo>
                  <a:lnTo>
                    <a:pt x="664984" y="3133929"/>
                  </a:lnTo>
                  <a:lnTo>
                    <a:pt x="1228797" y="3022942"/>
                  </a:lnTo>
                  <a:lnTo>
                    <a:pt x="1228994" y="3009960"/>
                  </a:lnTo>
                  <a:lnTo>
                    <a:pt x="823215" y="3089837"/>
                  </a:lnTo>
                  <a:lnTo>
                    <a:pt x="815614" y="3078390"/>
                  </a:lnTo>
                  <a:lnTo>
                    <a:pt x="810944" y="3079309"/>
                  </a:lnTo>
                  <a:lnTo>
                    <a:pt x="803432" y="3067844"/>
                  </a:lnTo>
                  <a:lnTo>
                    <a:pt x="1481674" y="2934332"/>
                  </a:lnTo>
                  <a:lnTo>
                    <a:pt x="1481871" y="2921350"/>
                  </a:lnTo>
                  <a:lnTo>
                    <a:pt x="1485278" y="2920679"/>
                  </a:lnTo>
                  <a:lnTo>
                    <a:pt x="1473740" y="2910006"/>
                  </a:lnTo>
                  <a:lnTo>
                    <a:pt x="1665085" y="2872340"/>
                  </a:lnTo>
                  <a:lnTo>
                    <a:pt x="1670258" y="2858378"/>
                  </a:lnTo>
                  <a:lnTo>
                    <a:pt x="1689128" y="2854664"/>
                  </a:lnTo>
                  <a:lnTo>
                    <a:pt x="1684197" y="2842691"/>
                  </a:lnTo>
                  <a:lnTo>
                    <a:pt x="1681329" y="2843255"/>
                  </a:lnTo>
                  <a:lnTo>
                    <a:pt x="1675227" y="2831513"/>
                  </a:lnTo>
                  <a:lnTo>
                    <a:pt x="1083882" y="2947919"/>
                  </a:lnTo>
                  <a:lnTo>
                    <a:pt x="1078401" y="2936054"/>
                  </a:lnTo>
                  <a:lnTo>
                    <a:pt x="474086" y="3055014"/>
                  </a:lnTo>
                  <a:lnTo>
                    <a:pt x="471822" y="3042515"/>
                  </a:lnTo>
                  <a:lnTo>
                    <a:pt x="1906243" y="2760150"/>
                  </a:lnTo>
                  <a:lnTo>
                    <a:pt x="1860274" y="2782142"/>
                  </a:lnTo>
                  <a:lnTo>
                    <a:pt x="1816331" y="2803736"/>
                  </a:lnTo>
                  <a:lnTo>
                    <a:pt x="1776831" y="2837399"/>
                  </a:lnTo>
                  <a:lnTo>
                    <a:pt x="1736836" y="2858216"/>
                  </a:lnTo>
                  <a:lnTo>
                    <a:pt x="1701218" y="2891115"/>
                  </a:lnTo>
                  <a:lnTo>
                    <a:pt x="1667491" y="2923641"/>
                  </a:lnTo>
                  <a:lnTo>
                    <a:pt x="1635622" y="2955802"/>
                  </a:lnTo>
                  <a:lnTo>
                    <a:pt x="1605575" y="2987604"/>
                  </a:lnTo>
                  <a:lnTo>
                    <a:pt x="1579772" y="3031515"/>
                  </a:lnTo>
                  <a:lnTo>
                    <a:pt x="1571757" y="3046037"/>
                  </a:lnTo>
                  <a:close/>
                </a:path>
                <a:path w="5487035" h="5374640">
                  <a:moveTo>
                    <a:pt x="1075554" y="2949558"/>
                  </a:moveTo>
                  <a:lnTo>
                    <a:pt x="978652" y="2968633"/>
                  </a:lnTo>
                  <a:lnTo>
                    <a:pt x="977334" y="2955949"/>
                  </a:lnTo>
                  <a:lnTo>
                    <a:pt x="1074426" y="2936837"/>
                  </a:lnTo>
                  <a:lnTo>
                    <a:pt x="1075554" y="2949558"/>
                  </a:lnTo>
                  <a:close/>
                </a:path>
                <a:path w="5487035" h="5374640">
                  <a:moveTo>
                    <a:pt x="1189483" y="2940075"/>
                  </a:moveTo>
                  <a:lnTo>
                    <a:pt x="1087092" y="2960231"/>
                  </a:lnTo>
                  <a:lnTo>
                    <a:pt x="1086342" y="2947435"/>
                  </a:lnTo>
                  <a:lnTo>
                    <a:pt x="1187408" y="2927540"/>
                  </a:lnTo>
                  <a:lnTo>
                    <a:pt x="1189483" y="2940075"/>
                  </a:lnTo>
                  <a:close/>
                </a:path>
                <a:path w="5487035" h="5374640">
                  <a:moveTo>
                    <a:pt x="1250993" y="2927967"/>
                  </a:moveTo>
                  <a:lnTo>
                    <a:pt x="1202921" y="2937430"/>
                  </a:lnTo>
                  <a:lnTo>
                    <a:pt x="1197250" y="2925602"/>
                  </a:lnTo>
                  <a:lnTo>
                    <a:pt x="1249297" y="2915357"/>
                  </a:lnTo>
                  <a:lnTo>
                    <a:pt x="1250993" y="2927967"/>
                  </a:lnTo>
                  <a:close/>
                </a:path>
                <a:path w="5487035" h="5374640">
                  <a:moveTo>
                    <a:pt x="1665085" y="2872340"/>
                  </a:moveTo>
                  <a:lnTo>
                    <a:pt x="1499101" y="2905014"/>
                  </a:lnTo>
                  <a:lnTo>
                    <a:pt x="1501380" y="2891622"/>
                  </a:lnTo>
                  <a:lnTo>
                    <a:pt x="1497791" y="2879385"/>
                  </a:lnTo>
                  <a:lnTo>
                    <a:pt x="1255157" y="2927147"/>
                  </a:lnTo>
                  <a:lnTo>
                    <a:pt x="1251947" y="2914835"/>
                  </a:lnTo>
                  <a:lnTo>
                    <a:pt x="1666030" y="2833323"/>
                  </a:lnTo>
                  <a:lnTo>
                    <a:pt x="1664957" y="2846478"/>
                  </a:lnTo>
                  <a:lnTo>
                    <a:pt x="1664666" y="2859479"/>
                  </a:lnTo>
                  <a:lnTo>
                    <a:pt x="1665085" y="2872340"/>
                  </a:lnTo>
                  <a:close/>
                </a:path>
                <a:path w="5487035" h="5374640">
                  <a:moveTo>
                    <a:pt x="1050178" y="2980441"/>
                  </a:moveTo>
                  <a:lnTo>
                    <a:pt x="425044" y="3103499"/>
                  </a:lnTo>
                  <a:lnTo>
                    <a:pt x="421267" y="3091298"/>
                  </a:lnTo>
                  <a:lnTo>
                    <a:pt x="1047536" y="2968017"/>
                  </a:lnTo>
                  <a:lnTo>
                    <a:pt x="1050178" y="2980441"/>
                  </a:lnTo>
                  <a:close/>
                </a:path>
                <a:path w="5487035" h="5374640">
                  <a:moveTo>
                    <a:pt x="1191179" y="2952685"/>
                  </a:moveTo>
                  <a:lnTo>
                    <a:pt x="1052260" y="2980031"/>
                  </a:lnTo>
                  <a:lnTo>
                    <a:pt x="1049618" y="2967607"/>
                  </a:lnTo>
                  <a:lnTo>
                    <a:pt x="1188537" y="2940261"/>
                  </a:lnTo>
                  <a:lnTo>
                    <a:pt x="1191179" y="2952685"/>
                  </a:lnTo>
                  <a:close/>
                </a:path>
                <a:path w="5487035" h="5374640">
                  <a:moveTo>
                    <a:pt x="1239251" y="2943222"/>
                  </a:moveTo>
                  <a:lnTo>
                    <a:pt x="1207077" y="2949555"/>
                  </a:lnTo>
                  <a:lnTo>
                    <a:pt x="1204813" y="2937057"/>
                  </a:lnTo>
                  <a:lnTo>
                    <a:pt x="1243233" y="2929494"/>
                  </a:lnTo>
                  <a:lnTo>
                    <a:pt x="1239251" y="2943222"/>
                  </a:lnTo>
                  <a:close/>
                </a:path>
                <a:path w="5487035" h="5374640">
                  <a:moveTo>
                    <a:pt x="1487185" y="2894416"/>
                  </a:moveTo>
                  <a:lnTo>
                    <a:pt x="1255717" y="2939981"/>
                  </a:lnTo>
                  <a:lnTo>
                    <a:pt x="1256482" y="2926886"/>
                  </a:lnTo>
                  <a:lnTo>
                    <a:pt x="1485300" y="2881843"/>
                  </a:lnTo>
                  <a:lnTo>
                    <a:pt x="1487185" y="2894416"/>
                  </a:lnTo>
                  <a:close/>
                </a:path>
                <a:path w="5487035" h="5374640">
                  <a:moveTo>
                    <a:pt x="1499101" y="2905014"/>
                  </a:moveTo>
                  <a:lnTo>
                    <a:pt x="436014" y="3114283"/>
                  </a:lnTo>
                  <a:lnTo>
                    <a:pt x="430154" y="3102493"/>
                  </a:lnTo>
                  <a:lnTo>
                    <a:pt x="1493620" y="2893149"/>
                  </a:lnTo>
                  <a:lnTo>
                    <a:pt x="1499101" y="2905014"/>
                  </a:lnTo>
                  <a:close/>
                </a:path>
                <a:path w="5487035" h="5374640">
                  <a:moveTo>
                    <a:pt x="978615" y="3033359"/>
                  </a:moveTo>
                  <a:lnTo>
                    <a:pt x="808657" y="3066816"/>
                  </a:lnTo>
                  <a:lnTo>
                    <a:pt x="807340" y="3054131"/>
                  </a:lnTo>
                  <a:lnTo>
                    <a:pt x="979947" y="3020153"/>
                  </a:lnTo>
                  <a:lnTo>
                    <a:pt x="978615" y="3033359"/>
                  </a:lnTo>
                  <a:close/>
                </a:path>
                <a:path w="5487035" h="5374640">
                  <a:moveTo>
                    <a:pt x="1028958" y="3023449"/>
                  </a:moveTo>
                  <a:lnTo>
                    <a:pt x="986185" y="3031869"/>
                  </a:lnTo>
                  <a:lnTo>
                    <a:pt x="982407" y="3019669"/>
                  </a:lnTo>
                  <a:lnTo>
                    <a:pt x="1026695" y="3010951"/>
                  </a:lnTo>
                  <a:lnTo>
                    <a:pt x="1028958" y="3023449"/>
                  </a:lnTo>
                  <a:close/>
                </a:path>
                <a:path w="5487035" h="5374640">
                  <a:moveTo>
                    <a:pt x="1265536" y="2976879"/>
                  </a:moveTo>
                  <a:lnTo>
                    <a:pt x="1030283" y="3023188"/>
                  </a:lnTo>
                  <a:lnTo>
                    <a:pt x="1028209" y="3010653"/>
                  </a:lnTo>
                  <a:lnTo>
                    <a:pt x="1263462" y="2964343"/>
                  </a:lnTo>
                  <a:lnTo>
                    <a:pt x="1265536" y="2976879"/>
                  </a:lnTo>
                  <a:close/>
                </a:path>
                <a:path w="5487035" h="5374640">
                  <a:moveTo>
                    <a:pt x="1481674" y="2934332"/>
                  </a:moveTo>
                  <a:lnTo>
                    <a:pt x="1280110" y="2974010"/>
                  </a:lnTo>
                  <a:lnTo>
                    <a:pt x="1277657" y="2961549"/>
                  </a:lnTo>
                  <a:lnTo>
                    <a:pt x="1476950" y="2922318"/>
                  </a:lnTo>
                  <a:lnTo>
                    <a:pt x="1481674" y="2934332"/>
                  </a:lnTo>
                  <a:close/>
                </a:path>
                <a:path w="5487035" h="5374640">
                  <a:moveTo>
                    <a:pt x="778557" y="3085685"/>
                  </a:moveTo>
                  <a:lnTo>
                    <a:pt x="546332" y="3131398"/>
                  </a:lnTo>
                  <a:lnTo>
                    <a:pt x="541797" y="3119347"/>
                  </a:lnTo>
                  <a:lnTo>
                    <a:pt x="780646" y="3072329"/>
                  </a:lnTo>
                  <a:lnTo>
                    <a:pt x="778557" y="3085685"/>
                  </a:lnTo>
                  <a:close/>
                </a:path>
                <a:path w="5487035" h="5374640">
                  <a:moveTo>
                    <a:pt x="790859" y="3083263"/>
                  </a:moveTo>
                  <a:lnTo>
                    <a:pt x="786317" y="3084157"/>
                  </a:lnTo>
                  <a:lnTo>
                    <a:pt x="780646" y="3072329"/>
                  </a:lnTo>
                  <a:lnTo>
                    <a:pt x="794084" y="3069684"/>
                  </a:lnTo>
                  <a:lnTo>
                    <a:pt x="790859" y="3083263"/>
                  </a:lnTo>
                  <a:close/>
                </a:path>
                <a:path w="5487035" h="5374640">
                  <a:moveTo>
                    <a:pt x="560611" y="3309799"/>
                  </a:moveTo>
                  <a:lnTo>
                    <a:pt x="251166" y="3370714"/>
                  </a:lnTo>
                  <a:lnTo>
                    <a:pt x="255991" y="3330933"/>
                  </a:lnTo>
                  <a:lnTo>
                    <a:pt x="259396" y="3291431"/>
                  </a:lnTo>
                  <a:lnTo>
                    <a:pt x="259000" y="3239734"/>
                  </a:lnTo>
                  <a:lnTo>
                    <a:pt x="259780" y="3200749"/>
                  </a:lnTo>
                  <a:lnTo>
                    <a:pt x="258841" y="3187991"/>
                  </a:lnTo>
                  <a:lnTo>
                    <a:pt x="484821" y="3143506"/>
                  </a:lnTo>
                  <a:lnTo>
                    <a:pt x="486896" y="3156042"/>
                  </a:lnTo>
                  <a:lnTo>
                    <a:pt x="434470" y="3166362"/>
                  </a:lnTo>
                  <a:lnTo>
                    <a:pt x="437112" y="3178785"/>
                  </a:lnTo>
                  <a:lnTo>
                    <a:pt x="661767" y="3134562"/>
                  </a:lnTo>
                  <a:lnTo>
                    <a:pt x="665166" y="3146837"/>
                  </a:lnTo>
                  <a:lnTo>
                    <a:pt x="430102" y="3193109"/>
                  </a:lnTo>
                  <a:lnTo>
                    <a:pt x="432555" y="3205570"/>
                  </a:lnTo>
                  <a:lnTo>
                    <a:pt x="433501" y="3205384"/>
                  </a:lnTo>
                  <a:lnTo>
                    <a:pt x="445417" y="3215982"/>
                  </a:lnTo>
                  <a:lnTo>
                    <a:pt x="314069" y="3241838"/>
                  </a:lnTo>
                  <a:lnTo>
                    <a:pt x="331095" y="3251430"/>
                  </a:lnTo>
                  <a:lnTo>
                    <a:pt x="270342" y="3263389"/>
                  </a:lnTo>
                  <a:lnTo>
                    <a:pt x="268631" y="3276669"/>
                  </a:lnTo>
                  <a:lnTo>
                    <a:pt x="373483" y="3256029"/>
                  </a:lnTo>
                  <a:lnTo>
                    <a:pt x="375936" y="3268490"/>
                  </a:lnTo>
                  <a:lnTo>
                    <a:pt x="356820" y="3272253"/>
                  </a:lnTo>
                  <a:lnTo>
                    <a:pt x="356434" y="3285273"/>
                  </a:lnTo>
                  <a:lnTo>
                    <a:pt x="1571757" y="3046037"/>
                  </a:lnTo>
                  <a:lnTo>
                    <a:pt x="1563741" y="3060558"/>
                  </a:lnTo>
                  <a:lnTo>
                    <a:pt x="313464" y="3306675"/>
                  </a:lnTo>
                  <a:lnTo>
                    <a:pt x="318567" y="3318615"/>
                  </a:lnTo>
                  <a:lnTo>
                    <a:pt x="678354" y="3247790"/>
                  </a:lnTo>
                  <a:lnTo>
                    <a:pt x="681186" y="3260177"/>
                  </a:lnTo>
                  <a:lnTo>
                    <a:pt x="743642" y="3247882"/>
                  </a:lnTo>
                  <a:lnTo>
                    <a:pt x="744960" y="3260566"/>
                  </a:lnTo>
                  <a:lnTo>
                    <a:pt x="560997" y="3296780"/>
                  </a:lnTo>
                  <a:lnTo>
                    <a:pt x="560611" y="3309799"/>
                  </a:lnTo>
                  <a:close/>
                </a:path>
                <a:path w="5487035" h="5374640">
                  <a:moveTo>
                    <a:pt x="809777" y="3092482"/>
                  </a:moveTo>
                  <a:lnTo>
                    <a:pt x="490681" y="3155297"/>
                  </a:lnTo>
                  <a:lnTo>
                    <a:pt x="487471" y="3142985"/>
                  </a:lnTo>
                  <a:lnTo>
                    <a:pt x="800700" y="3081326"/>
                  </a:lnTo>
                  <a:lnTo>
                    <a:pt x="809777" y="3092482"/>
                  </a:lnTo>
                  <a:close/>
                </a:path>
                <a:path w="5487035" h="5374640">
                  <a:moveTo>
                    <a:pt x="1219145" y="3024842"/>
                  </a:moveTo>
                  <a:lnTo>
                    <a:pt x="438059" y="3178599"/>
                  </a:lnTo>
                  <a:lnTo>
                    <a:pt x="435416" y="3166175"/>
                  </a:lnTo>
                  <a:lnTo>
                    <a:pt x="1219341" y="3011860"/>
                  </a:lnTo>
                  <a:lnTo>
                    <a:pt x="1219145" y="3024842"/>
                  </a:lnTo>
                  <a:close/>
                </a:path>
                <a:path w="5487035" h="5374640">
                  <a:moveTo>
                    <a:pt x="572609" y="3178000"/>
                  </a:moveTo>
                  <a:lnTo>
                    <a:pt x="441829" y="3203744"/>
                  </a:lnTo>
                  <a:lnTo>
                    <a:pt x="437862" y="3191581"/>
                  </a:lnTo>
                  <a:lnTo>
                    <a:pt x="566939" y="3166173"/>
                  </a:lnTo>
                  <a:lnTo>
                    <a:pt x="572609" y="3178000"/>
                  </a:lnTo>
                  <a:close/>
                </a:path>
                <a:path w="5487035" h="5374640">
                  <a:moveTo>
                    <a:pt x="912524" y="3111088"/>
                  </a:moveTo>
                  <a:lnTo>
                    <a:pt x="572609" y="3178000"/>
                  </a:lnTo>
                  <a:lnTo>
                    <a:pt x="575266" y="3164533"/>
                  </a:lnTo>
                  <a:lnTo>
                    <a:pt x="909882" y="3098664"/>
                  </a:lnTo>
                  <a:lnTo>
                    <a:pt x="912524" y="3111088"/>
                  </a:lnTo>
                  <a:close/>
                </a:path>
                <a:path w="5487035" h="5374640">
                  <a:moveTo>
                    <a:pt x="1344792" y="3038940"/>
                  </a:moveTo>
                  <a:lnTo>
                    <a:pt x="939221" y="3118776"/>
                  </a:lnTo>
                  <a:lnTo>
                    <a:pt x="930652" y="3107519"/>
                  </a:lnTo>
                  <a:lnTo>
                    <a:pt x="925212" y="3095647"/>
                  </a:lnTo>
                  <a:lnTo>
                    <a:pt x="1260964" y="3029554"/>
                  </a:lnTo>
                  <a:lnTo>
                    <a:pt x="1262092" y="3042275"/>
                  </a:lnTo>
                  <a:lnTo>
                    <a:pt x="1341204" y="3026702"/>
                  </a:lnTo>
                  <a:lnTo>
                    <a:pt x="1344792" y="3038940"/>
                  </a:lnTo>
                  <a:close/>
                </a:path>
                <a:path w="5487035" h="5374640">
                  <a:moveTo>
                    <a:pt x="883181" y="3129808"/>
                  </a:moveTo>
                  <a:lnTo>
                    <a:pt x="445417" y="3215982"/>
                  </a:lnTo>
                  <a:lnTo>
                    <a:pt x="444289" y="3203260"/>
                  </a:lnTo>
                  <a:lnTo>
                    <a:pt x="882242" y="3117049"/>
                  </a:lnTo>
                  <a:lnTo>
                    <a:pt x="883181" y="3129808"/>
                  </a:lnTo>
                  <a:close/>
                </a:path>
                <a:path w="5487035" h="5374640">
                  <a:moveTo>
                    <a:pt x="900783" y="3126343"/>
                  </a:moveTo>
                  <a:lnTo>
                    <a:pt x="889238" y="3128616"/>
                  </a:lnTo>
                  <a:lnTo>
                    <a:pt x="888110" y="3115894"/>
                  </a:lnTo>
                  <a:lnTo>
                    <a:pt x="897951" y="3113957"/>
                  </a:lnTo>
                  <a:lnTo>
                    <a:pt x="900783" y="3126343"/>
                  </a:lnTo>
                  <a:close/>
                </a:path>
                <a:path w="5487035" h="5374640">
                  <a:moveTo>
                    <a:pt x="931595" y="3120278"/>
                  </a:moveTo>
                  <a:lnTo>
                    <a:pt x="916510" y="3123247"/>
                  </a:lnTo>
                  <a:lnTo>
                    <a:pt x="925640" y="3108506"/>
                  </a:lnTo>
                  <a:lnTo>
                    <a:pt x="928006" y="3108040"/>
                  </a:lnTo>
                  <a:lnTo>
                    <a:pt x="931595" y="3120278"/>
                  </a:lnTo>
                  <a:close/>
                </a:path>
                <a:path w="5487035" h="5374640">
                  <a:moveTo>
                    <a:pt x="1434503" y="3021280"/>
                  </a:moveTo>
                  <a:lnTo>
                    <a:pt x="1344792" y="3038940"/>
                  </a:lnTo>
                  <a:lnTo>
                    <a:pt x="1344232" y="3026106"/>
                  </a:lnTo>
                  <a:lnTo>
                    <a:pt x="1430347" y="3009155"/>
                  </a:lnTo>
                  <a:lnTo>
                    <a:pt x="1434503" y="3021280"/>
                  </a:lnTo>
                  <a:close/>
                </a:path>
                <a:path w="5487035" h="5374640">
                  <a:moveTo>
                    <a:pt x="753340" y="3168311"/>
                  </a:moveTo>
                  <a:lnTo>
                    <a:pt x="331095" y="3251430"/>
                  </a:lnTo>
                  <a:lnTo>
                    <a:pt x="329967" y="3238708"/>
                  </a:lnTo>
                  <a:lnTo>
                    <a:pt x="749751" y="3156073"/>
                  </a:lnTo>
                  <a:lnTo>
                    <a:pt x="753340" y="3168311"/>
                  </a:lnTo>
                  <a:close/>
                </a:path>
                <a:path w="5487035" h="5374640">
                  <a:moveTo>
                    <a:pt x="766020" y="3165815"/>
                  </a:moveTo>
                  <a:lnTo>
                    <a:pt x="755611" y="3167864"/>
                  </a:lnTo>
                  <a:lnTo>
                    <a:pt x="755051" y="3155030"/>
                  </a:lnTo>
                  <a:lnTo>
                    <a:pt x="760918" y="3153875"/>
                  </a:lnTo>
                  <a:lnTo>
                    <a:pt x="766020" y="3165815"/>
                  </a:lnTo>
                  <a:close/>
                </a:path>
                <a:path w="5487035" h="5374640">
                  <a:moveTo>
                    <a:pt x="908346" y="3137798"/>
                  </a:moveTo>
                  <a:lnTo>
                    <a:pt x="773780" y="3164287"/>
                  </a:lnTo>
                  <a:lnTo>
                    <a:pt x="771895" y="3151714"/>
                  </a:lnTo>
                  <a:lnTo>
                    <a:pt x="901729" y="3126157"/>
                  </a:lnTo>
                  <a:lnTo>
                    <a:pt x="908346" y="3137798"/>
                  </a:lnTo>
                  <a:close/>
                </a:path>
                <a:path w="5487035" h="5374640">
                  <a:moveTo>
                    <a:pt x="950544" y="3142435"/>
                  </a:moveTo>
                  <a:lnTo>
                    <a:pt x="276391" y="3275142"/>
                  </a:lnTo>
                  <a:lnTo>
                    <a:pt x="276209" y="3262234"/>
                  </a:lnTo>
                  <a:lnTo>
                    <a:pt x="949416" y="3129713"/>
                  </a:lnTo>
                  <a:lnTo>
                    <a:pt x="950544" y="3142435"/>
                  </a:lnTo>
                  <a:close/>
                </a:path>
                <a:path w="5487035" h="5374640">
                  <a:moveTo>
                    <a:pt x="1426539" y="3048735"/>
                  </a:moveTo>
                  <a:lnTo>
                    <a:pt x="950544" y="3142435"/>
                  </a:lnTo>
                  <a:lnTo>
                    <a:pt x="952633" y="3129080"/>
                  </a:lnTo>
                  <a:lnTo>
                    <a:pt x="1426168" y="3035865"/>
                  </a:lnTo>
                  <a:lnTo>
                    <a:pt x="1426539" y="3048735"/>
                  </a:lnTo>
                  <a:close/>
                </a:path>
                <a:path w="5487035" h="5374640">
                  <a:moveTo>
                    <a:pt x="587909" y="3226763"/>
                  </a:moveTo>
                  <a:lnTo>
                    <a:pt x="378964" y="3267894"/>
                  </a:lnTo>
                  <a:lnTo>
                    <a:pt x="376132" y="3255508"/>
                  </a:lnTo>
                  <a:lnTo>
                    <a:pt x="585835" y="3214228"/>
                  </a:lnTo>
                  <a:lnTo>
                    <a:pt x="587909" y="3226763"/>
                  </a:lnTo>
                  <a:close/>
                </a:path>
                <a:path w="5487035" h="5374640">
                  <a:moveTo>
                    <a:pt x="923661" y="3160671"/>
                  </a:moveTo>
                  <a:lnTo>
                    <a:pt x="592452" y="3225869"/>
                  </a:lnTo>
                  <a:lnTo>
                    <a:pt x="588863" y="3213632"/>
                  </a:lnTo>
                  <a:lnTo>
                    <a:pt x="919883" y="3148470"/>
                  </a:lnTo>
                  <a:lnTo>
                    <a:pt x="923661" y="3160671"/>
                  </a:lnTo>
                  <a:close/>
                </a:path>
                <a:path w="5487035" h="5374640">
                  <a:moveTo>
                    <a:pt x="501031" y="3256809"/>
                  </a:moveTo>
                  <a:lnTo>
                    <a:pt x="364005" y="3283783"/>
                  </a:lnTo>
                  <a:lnTo>
                    <a:pt x="360605" y="3271508"/>
                  </a:lnTo>
                  <a:lnTo>
                    <a:pt x="507284" y="3242634"/>
                  </a:lnTo>
                  <a:lnTo>
                    <a:pt x="501031" y="3256809"/>
                  </a:lnTo>
                  <a:close/>
                </a:path>
                <a:path w="5487035" h="5374640">
                  <a:moveTo>
                    <a:pt x="902645" y="3177751"/>
                  </a:moveTo>
                  <a:lnTo>
                    <a:pt x="510304" y="3254983"/>
                  </a:lnTo>
                  <a:lnTo>
                    <a:pt x="509555" y="3242187"/>
                  </a:lnTo>
                  <a:lnTo>
                    <a:pt x="900950" y="3165141"/>
                  </a:lnTo>
                  <a:lnTo>
                    <a:pt x="902645" y="3177751"/>
                  </a:lnTo>
                  <a:close/>
                </a:path>
                <a:path w="5487035" h="5374640">
                  <a:moveTo>
                    <a:pt x="1495605" y="3061027"/>
                  </a:moveTo>
                  <a:lnTo>
                    <a:pt x="906052" y="3177081"/>
                  </a:lnTo>
                  <a:lnTo>
                    <a:pt x="903221" y="3164694"/>
                  </a:lnTo>
                  <a:lnTo>
                    <a:pt x="1493530" y="3048492"/>
                  </a:lnTo>
                  <a:lnTo>
                    <a:pt x="1495605" y="3061027"/>
                  </a:lnTo>
                  <a:close/>
                </a:path>
                <a:path w="5487035" h="5374640">
                  <a:moveTo>
                    <a:pt x="1549166" y="3050484"/>
                  </a:moveTo>
                  <a:lnTo>
                    <a:pt x="1497119" y="3060729"/>
                  </a:lnTo>
                  <a:lnTo>
                    <a:pt x="1493530" y="3048492"/>
                  </a:lnTo>
                  <a:lnTo>
                    <a:pt x="1541414" y="3039066"/>
                  </a:lnTo>
                  <a:lnTo>
                    <a:pt x="1549166" y="3050484"/>
                  </a:lnTo>
                  <a:close/>
                </a:path>
                <a:path w="5487035" h="5374640">
                  <a:moveTo>
                    <a:pt x="1512768" y="3161198"/>
                  </a:moveTo>
                  <a:lnTo>
                    <a:pt x="1395236" y="3184335"/>
                  </a:lnTo>
                  <a:lnTo>
                    <a:pt x="1398271" y="3170793"/>
                  </a:lnTo>
                  <a:lnTo>
                    <a:pt x="1395243" y="3171389"/>
                  </a:lnTo>
                  <a:lnTo>
                    <a:pt x="1391276" y="3159227"/>
                  </a:lnTo>
                  <a:lnTo>
                    <a:pt x="1281504" y="3180835"/>
                  </a:lnTo>
                  <a:lnTo>
                    <a:pt x="1279051" y="3168374"/>
                  </a:lnTo>
                  <a:lnTo>
                    <a:pt x="1233439" y="3177353"/>
                  </a:lnTo>
                  <a:lnTo>
                    <a:pt x="1227768" y="3165526"/>
                  </a:lnTo>
                  <a:lnTo>
                    <a:pt x="747420" y="3260082"/>
                  </a:lnTo>
                  <a:lnTo>
                    <a:pt x="744400" y="3247733"/>
                  </a:lnTo>
                  <a:lnTo>
                    <a:pt x="688756" y="3258686"/>
                  </a:lnTo>
                  <a:lnTo>
                    <a:pt x="687061" y="3246077"/>
                  </a:lnTo>
                  <a:lnTo>
                    <a:pt x="325374" y="3317274"/>
                  </a:lnTo>
                  <a:lnTo>
                    <a:pt x="318385" y="3305707"/>
                  </a:lnTo>
                  <a:lnTo>
                    <a:pt x="1563741" y="3060558"/>
                  </a:lnTo>
                  <a:lnTo>
                    <a:pt x="1555725" y="3075080"/>
                  </a:lnTo>
                  <a:lnTo>
                    <a:pt x="1533402" y="3118305"/>
                  </a:lnTo>
                  <a:lnTo>
                    <a:pt x="1512768" y="3161198"/>
                  </a:lnTo>
                  <a:close/>
                </a:path>
                <a:path w="5487035" h="5374640">
                  <a:moveTo>
                    <a:pt x="590703" y="3303876"/>
                  </a:moveTo>
                  <a:lnTo>
                    <a:pt x="577644" y="3306446"/>
                  </a:lnTo>
                  <a:lnTo>
                    <a:pt x="573299" y="3294358"/>
                  </a:lnTo>
                  <a:lnTo>
                    <a:pt x="587493" y="3291564"/>
                  </a:lnTo>
                  <a:lnTo>
                    <a:pt x="590703" y="3303876"/>
                  </a:lnTo>
                  <a:close/>
                </a:path>
                <a:path w="5487035" h="5374640">
                  <a:moveTo>
                    <a:pt x="1118935" y="3199893"/>
                  </a:moveTo>
                  <a:lnTo>
                    <a:pt x="596760" y="3302683"/>
                  </a:lnTo>
                  <a:lnTo>
                    <a:pt x="592604" y="3290558"/>
                  </a:lnTo>
                  <a:lnTo>
                    <a:pt x="1117807" y="3187172"/>
                  </a:lnTo>
                  <a:lnTo>
                    <a:pt x="1118935" y="3199893"/>
                  </a:lnTo>
                  <a:close/>
                </a:path>
                <a:path w="5487035" h="5374640">
                  <a:moveTo>
                    <a:pt x="1226436" y="3178732"/>
                  </a:moveTo>
                  <a:lnTo>
                    <a:pt x="1123667" y="3198962"/>
                  </a:lnTo>
                  <a:lnTo>
                    <a:pt x="1122160" y="3186315"/>
                  </a:lnTo>
                  <a:lnTo>
                    <a:pt x="1225876" y="3165898"/>
                  </a:lnTo>
                  <a:lnTo>
                    <a:pt x="1226436" y="3178732"/>
                  </a:lnTo>
                  <a:close/>
                </a:path>
                <a:path w="5487035" h="5374640">
                  <a:moveTo>
                    <a:pt x="307370" y="3372593"/>
                  </a:moveTo>
                  <a:lnTo>
                    <a:pt x="255133" y="3382876"/>
                  </a:lnTo>
                  <a:lnTo>
                    <a:pt x="254194" y="3370117"/>
                  </a:lnTo>
                  <a:lnTo>
                    <a:pt x="304349" y="3360244"/>
                  </a:lnTo>
                  <a:lnTo>
                    <a:pt x="307370" y="3372593"/>
                  </a:lnTo>
                  <a:close/>
                </a:path>
                <a:path w="5487035" h="5374640">
                  <a:moveTo>
                    <a:pt x="544894" y="3325837"/>
                  </a:moveTo>
                  <a:lnTo>
                    <a:pt x="311723" y="3371737"/>
                  </a:lnTo>
                  <a:lnTo>
                    <a:pt x="310595" y="3359015"/>
                  </a:lnTo>
                  <a:lnTo>
                    <a:pt x="546038" y="3312668"/>
                  </a:lnTo>
                  <a:lnTo>
                    <a:pt x="544894" y="3325837"/>
                  </a:lnTo>
                  <a:close/>
                </a:path>
                <a:path w="5487035" h="5374640">
                  <a:moveTo>
                    <a:pt x="1278476" y="3181431"/>
                  </a:moveTo>
                  <a:lnTo>
                    <a:pt x="552843" y="3324272"/>
                  </a:lnTo>
                  <a:lnTo>
                    <a:pt x="548876" y="3312109"/>
                  </a:lnTo>
                  <a:lnTo>
                    <a:pt x="1275833" y="3169008"/>
                  </a:lnTo>
                  <a:lnTo>
                    <a:pt x="1278476" y="3181431"/>
                  </a:lnTo>
                  <a:close/>
                </a:path>
                <a:path w="5487035" h="5374640">
                  <a:moveTo>
                    <a:pt x="237973" y="3606298"/>
                  </a:moveTo>
                  <a:lnTo>
                    <a:pt x="203526" y="3613078"/>
                  </a:lnTo>
                  <a:lnTo>
                    <a:pt x="217403" y="3571516"/>
                  </a:lnTo>
                  <a:lnTo>
                    <a:pt x="227236" y="3517805"/>
                  </a:lnTo>
                  <a:lnTo>
                    <a:pt x="237933" y="3476868"/>
                  </a:lnTo>
                  <a:lnTo>
                    <a:pt x="244587" y="3423783"/>
                  </a:lnTo>
                  <a:lnTo>
                    <a:pt x="252105" y="3383472"/>
                  </a:lnTo>
                  <a:lnTo>
                    <a:pt x="261568" y="3381610"/>
                  </a:lnTo>
                  <a:lnTo>
                    <a:pt x="264968" y="3393884"/>
                  </a:lnTo>
                  <a:lnTo>
                    <a:pt x="267428" y="3393400"/>
                  </a:lnTo>
                  <a:lnTo>
                    <a:pt x="271774" y="3405488"/>
                  </a:lnTo>
                  <a:lnTo>
                    <a:pt x="495861" y="3361377"/>
                  </a:lnTo>
                  <a:lnTo>
                    <a:pt x="499638" y="3373577"/>
                  </a:lnTo>
                  <a:lnTo>
                    <a:pt x="364883" y="3400103"/>
                  </a:lnTo>
                  <a:lnTo>
                    <a:pt x="363551" y="3413309"/>
                  </a:lnTo>
                  <a:lnTo>
                    <a:pt x="396104" y="3406901"/>
                  </a:lnTo>
                  <a:lnTo>
                    <a:pt x="399314" y="3419213"/>
                  </a:lnTo>
                  <a:lnTo>
                    <a:pt x="1490412" y="3204430"/>
                  </a:lnTo>
                  <a:lnTo>
                    <a:pt x="1486189" y="3218205"/>
                  </a:lnTo>
                  <a:lnTo>
                    <a:pt x="756256" y="3361893"/>
                  </a:lnTo>
                  <a:lnTo>
                    <a:pt x="758519" y="3374391"/>
                  </a:lnTo>
                  <a:lnTo>
                    <a:pt x="575574" y="3410404"/>
                  </a:lnTo>
                  <a:lnTo>
                    <a:pt x="570406" y="3424365"/>
                  </a:lnTo>
                  <a:lnTo>
                    <a:pt x="566600" y="3425114"/>
                  </a:lnTo>
                  <a:lnTo>
                    <a:pt x="571891" y="3437016"/>
                  </a:lnTo>
                  <a:lnTo>
                    <a:pt x="374680" y="3475837"/>
                  </a:lnTo>
                  <a:lnTo>
                    <a:pt x="374862" y="3488745"/>
                  </a:lnTo>
                  <a:lnTo>
                    <a:pt x="600463" y="3444335"/>
                  </a:lnTo>
                  <a:lnTo>
                    <a:pt x="604051" y="3456573"/>
                  </a:lnTo>
                  <a:lnTo>
                    <a:pt x="1037084" y="3371330"/>
                  </a:lnTo>
                  <a:lnTo>
                    <a:pt x="1041240" y="3383456"/>
                  </a:lnTo>
                  <a:lnTo>
                    <a:pt x="399830" y="3509718"/>
                  </a:lnTo>
                  <a:lnTo>
                    <a:pt x="403229" y="3521992"/>
                  </a:lnTo>
                  <a:lnTo>
                    <a:pt x="1458507" y="3314261"/>
                  </a:lnTo>
                  <a:lnTo>
                    <a:pt x="1453297" y="3328230"/>
                  </a:lnTo>
                  <a:lnTo>
                    <a:pt x="443723" y="3526964"/>
                  </a:lnTo>
                  <a:lnTo>
                    <a:pt x="444473" y="3539761"/>
                  </a:lnTo>
                  <a:lnTo>
                    <a:pt x="270730" y="3573962"/>
                  </a:lnTo>
                  <a:lnTo>
                    <a:pt x="266050" y="3587827"/>
                  </a:lnTo>
                  <a:lnTo>
                    <a:pt x="236088" y="3593725"/>
                  </a:lnTo>
                  <a:lnTo>
                    <a:pt x="237973" y="3606298"/>
                  </a:lnTo>
                  <a:close/>
                </a:path>
                <a:path w="5487035" h="5374640">
                  <a:moveTo>
                    <a:pt x="549051" y="3337962"/>
                  </a:moveTo>
                  <a:lnTo>
                    <a:pt x="276891" y="3391537"/>
                  </a:lnTo>
                  <a:lnTo>
                    <a:pt x="272735" y="3379411"/>
                  </a:lnTo>
                  <a:lnTo>
                    <a:pt x="547733" y="3325278"/>
                  </a:lnTo>
                  <a:lnTo>
                    <a:pt x="549051" y="3337962"/>
                  </a:lnTo>
                  <a:close/>
                </a:path>
                <a:path w="5487035" h="5374640">
                  <a:moveTo>
                    <a:pt x="1385023" y="3173401"/>
                  </a:moveTo>
                  <a:lnTo>
                    <a:pt x="559460" y="3335913"/>
                  </a:lnTo>
                  <a:lnTo>
                    <a:pt x="555304" y="3323788"/>
                  </a:lnTo>
                  <a:lnTo>
                    <a:pt x="1383516" y="3160754"/>
                  </a:lnTo>
                  <a:lnTo>
                    <a:pt x="1385023" y="3173401"/>
                  </a:lnTo>
                  <a:close/>
                </a:path>
                <a:path w="5487035" h="5374640">
                  <a:moveTo>
                    <a:pt x="368865" y="3386376"/>
                  </a:moveTo>
                  <a:lnTo>
                    <a:pt x="278209" y="3404221"/>
                  </a:lnTo>
                  <a:lnTo>
                    <a:pt x="278973" y="3391127"/>
                  </a:lnTo>
                  <a:lnTo>
                    <a:pt x="361113" y="3374958"/>
                  </a:lnTo>
                  <a:lnTo>
                    <a:pt x="368865" y="3386376"/>
                  </a:lnTo>
                  <a:close/>
                </a:path>
                <a:path w="5487035" h="5374640">
                  <a:moveTo>
                    <a:pt x="1085224" y="3245360"/>
                  </a:moveTo>
                  <a:lnTo>
                    <a:pt x="383060" y="3383581"/>
                  </a:lnTo>
                  <a:lnTo>
                    <a:pt x="377579" y="3371717"/>
                  </a:lnTo>
                  <a:lnTo>
                    <a:pt x="1084663" y="3232527"/>
                  </a:lnTo>
                  <a:lnTo>
                    <a:pt x="1085224" y="3245360"/>
                  </a:lnTo>
                  <a:close/>
                </a:path>
                <a:path w="5487035" h="5374640">
                  <a:moveTo>
                    <a:pt x="1097715" y="3242901"/>
                  </a:moveTo>
                  <a:lnTo>
                    <a:pt x="1085224" y="3245360"/>
                  </a:lnTo>
                  <a:lnTo>
                    <a:pt x="1086367" y="3232192"/>
                  </a:lnTo>
                  <a:lnTo>
                    <a:pt x="1093937" y="3230701"/>
                  </a:lnTo>
                  <a:lnTo>
                    <a:pt x="1097715" y="3242901"/>
                  </a:lnTo>
                  <a:close/>
                </a:path>
                <a:path w="5487035" h="5374640">
                  <a:moveTo>
                    <a:pt x="1390693" y="3185229"/>
                  </a:moveTo>
                  <a:lnTo>
                    <a:pt x="1111389" y="3240210"/>
                  </a:lnTo>
                  <a:lnTo>
                    <a:pt x="1112668" y="3227014"/>
                  </a:lnTo>
                  <a:lnTo>
                    <a:pt x="1382752" y="3173848"/>
                  </a:lnTo>
                  <a:lnTo>
                    <a:pt x="1390693" y="3185229"/>
                  </a:lnTo>
                  <a:close/>
                </a:path>
                <a:path w="5487035" h="5374640">
                  <a:moveTo>
                    <a:pt x="1505713" y="3175531"/>
                  </a:moveTo>
                  <a:lnTo>
                    <a:pt x="501720" y="3373167"/>
                  </a:lnTo>
                  <a:lnTo>
                    <a:pt x="501160" y="3360333"/>
                  </a:lnTo>
                  <a:lnTo>
                    <a:pt x="1507090" y="3162316"/>
                  </a:lnTo>
                  <a:lnTo>
                    <a:pt x="1505713" y="3175531"/>
                  </a:lnTo>
                  <a:close/>
                </a:path>
                <a:path w="5487035" h="5374640">
                  <a:moveTo>
                    <a:pt x="907870" y="3306160"/>
                  </a:moveTo>
                  <a:lnTo>
                    <a:pt x="372446" y="3411558"/>
                  </a:lnTo>
                  <a:lnTo>
                    <a:pt x="367912" y="3399507"/>
                  </a:lnTo>
                  <a:lnTo>
                    <a:pt x="905795" y="3293625"/>
                  </a:lnTo>
                  <a:lnTo>
                    <a:pt x="907870" y="3306160"/>
                  </a:lnTo>
                  <a:close/>
                </a:path>
                <a:path w="5487035" h="5374640">
                  <a:moveTo>
                    <a:pt x="945912" y="3298671"/>
                  </a:moveTo>
                  <a:lnTo>
                    <a:pt x="940612" y="3299715"/>
                  </a:lnTo>
                  <a:lnTo>
                    <a:pt x="940430" y="3286807"/>
                  </a:lnTo>
                  <a:lnTo>
                    <a:pt x="945912" y="3298671"/>
                  </a:lnTo>
                  <a:close/>
                </a:path>
                <a:path w="5487035" h="5374640">
                  <a:moveTo>
                    <a:pt x="1500578" y="3189485"/>
                  </a:moveTo>
                  <a:lnTo>
                    <a:pt x="945912" y="3298671"/>
                  </a:lnTo>
                  <a:lnTo>
                    <a:pt x="944594" y="3285987"/>
                  </a:lnTo>
                  <a:lnTo>
                    <a:pt x="1501902" y="3176281"/>
                  </a:lnTo>
                  <a:lnTo>
                    <a:pt x="1500578" y="3189485"/>
                  </a:lnTo>
                  <a:close/>
                </a:path>
                <a:path w="5487035" h="5374640">
                  <a:moveTo>
                    <a:pt x="982053" y="3304501"/>
                  </a:moveTo>
                  <a:lnTo>
                    <a:pt x="400450" y="3418989"/>
                  </a:lnTo>
                  <a:lnTo>
                    <a:pt x="399132" y="3406305"/>
                  </a:lnTo>
                  <a:lnTo>
                    <a:pt x="979979" y="3291965"/>
                  </a:lnTo>
                  <a:lnTo>
                    <a:pt x="982053" y="3304501"/>
                  </a:lnTo>
                  <a:close/>
                </a:path>
                <a:path w="5487035" h="5374640">
                  <a:moveTo>
                    <a:pt x="1239072" y="3253907"/>
                  </a:moveTo>
                  <a:lnTo>
                    <a:pt x="988488" y="3303234"/>
                  </a:lnTo>
                  <a:lnTo>
                    <a:pt x="984521" y="3291071"/>
                  </a:lnTo>
                  <a:lnTo>
                    <a:pt x="1237186" y="3241334"/>
                  </a:lnTo>
                  <a:lnTo>
                    <a:pt x="1239072" y="3253907"/>
                  </a:lnTo>
                  <a:close/>
                </a:path>
                <a:path w="5487035" h="5374640">
                  <a:moveTo>
                    <a:pt x="1492305" y="3204058"/>
                  </a:moveTo>
                  <a:lnTo>
                    <a:pt x="1244371" y="3252863"/>
                  </a:lnTo>
                  <a:lnTo>
                    <a:pt x="1240025" y="3240775"/>
                  </a:lnTo>
                  <a:lnTo>
                    <a:pt x="1491934" y="3191187"/>
                  </a:lnTo>
                  <a:lnTo>
                    <a:pt x="1492305" y="3204058"/>
                  </a:lnTo>
                  <a:close/>
                </a:path>
                <a:path w="5487035" h="5374640">
                  <a:moveTo>
                    <a:pt x="859585" y="3354496"/>
                  </a:moveTo>
                  <a:lnTo>
                    <a:pt x="771011" y="3371932"/>
                  </a:lnTo>
                  <a:lnTo>
                    <a:pt x="767044" y="3359769"/>
                  </a:lnTo>
                  <a:lnTo>
                    <a:pt x="855618" y="3342333"/>
                  </a:lnTo>
                  <a:lnTo>
                    <a:pt x="859585" y="3354496"/>
                  </a:lnTo>
                  <a:close/>
                </a:path>
                <a:path w="5487035" h="5374640">
                  <a:moveTo>
                    <a:pt x="1105059" y="3306174"/>
                  </a:moveTo>
                  <a:lnTo>
                    <a:pt x="863181" y="3353788"/>
                  </a:lnTo>
                  <a:lnTo>
                    <a:pt x="862432" y="3340992"/>
                  </a:lnTo>
                  <a:lnTo>
                    <a:pt x="1102038" y="3293825"/>
                  </a:lnTo>
                  <a:lnTo>
                    <a:pt x="1105059" y="3306174"/>
                  </a:lnTo>
                  <a:close/>
                </a:path>
                <a:path w="5487035" h="5374640">
                  <a:moveTo>
                    <a:pt x="1458507" y="3314261"/>
                  </a:moveTo>
                  <a:lnTo>
                    <a:pt x="1334400" y="3338691"/>
                  </a:lnTo>
                  <a:lnTo>
                    <a:pt x="1329108" y="3326789"/>
                  </a:lnTo>
                  <a:lnTo>
                    <a:pt x="1278575" y="3336736"/>
                  </a:lnTo>
                  <a:lnTo>
                    <a:pt x="1280475" y="3323419"/>
                  </a:lnTo>
                  <a:lnTo>
                    <a:pt x="1047493" y="3369281"/>
                  </a:lnTo>
                  <a:lnTo>
                    <a:pt x="1044662" y="3356895"/>
                  </a:lnTo>
                  <a:lnTo>
                    <a:pt x="860699" y="3393108"/>
                  </a:lnTo>
                  <a:lnTo>
                    <a:pt x="860138" y="3380275"/>
                  </a:lnTo>
                  <a:lnTo>
                    <a:pt x="1293738" y="3294920"/>
                  </a:lnTo>
                  <a:lnTo>
                    <a:pt x="1291664" y="3282385"/>
                  </a:lnTo>
                  <a:lnTo>
                    <a:pt x="1395001" y="3262043"/>
                  </a:lnTo>
                  <a:lnTo>
                    <a:pt x="1394441" y="3249210"/>
                  </a:lnTo>
                  <a:lnTo>
                    <a:pt x="1106005" y="3305988"/>
                  </a:lnTo>
                  <a:lnTo>
                    <a:pt x="1104309" y="3293378"/>
                  </a:lnTo>
                  <a:lnTo>
                    <a:pt x="1486189" y="3218205"/>
                  </a:lnTo>
                  <a:lnTo>
                    <a:pt x="1473519" y="3259530"/>
                  </a:lnTo>
                  <a:lnTo>
                    <a:pt x="1458507" y="3314261"/>
                  </a:lnTo>
                  <a:close/>
                </a:path>
                <a:path w="5487035" h="5374640">
                  <a:moveTo>
                    <a:pt x="1276712" y="3285328"/>
                  </a:moveTo>
                  <a:lnTo>
                    <a:pt x="594232" y="3419674"/>
                  </a:lnTo>
                  <a:lnTo>
                    <a:pt x="593104" y="3406953"/>
                  </a:lnTo>
                  <a:lnTo>
                    <a:pt x="1280316" y="3271675"/>
                  </a:lnTo>
                  <a:lnTo>
                    <a:pt x="1276712" y="3285328"/>
                  </a:lnTo>
                  <a:close/>
                </a:path>
                <a:path w="5487035" h="5374640">
                  <a:moveTo>
                    <a:pt x="1395001" y="3262043"/>
                  </a:moveTo>
                  <a:lnTo>
                    <a:pt x="1287500" y="3283205"/>
                  </a:lnTo>
                  <a:lnTo>
                    <a:pt x="1282208" y="3271303"/>
                  </a:lnTo>
                  <a:lnTo>
                    <a:pt x="1388006" y="3250476"/>
                  </a:lnTo>
                  <a:lnTo>
                    <a:pt x="1395001" y="3262043"/>
                  </a:lnTo>
                  <a:close/>
                </a:path>
                <a:path w="5487035" h="5374640">
                  <a:moveTo>
                    <a:pt x="886067" y="3375170"/>
                  </a:moveTo>
                  <a:lnTo>
                    <a:pt x="594035" y="3432657"/>
                  </a:lnTo>
                  <a:lnTo>
                    <a:pt x="593096" y="3419898"/>
                  </a:lnTo>
                  <a:lnTo>
                    <a:pt x="882100" y="3363008"/>
                  </a:lnTo>
                  <a:lnTo>
                    <a:pt x="886067" y="3375170"/>
                  </a:lnTo>
                  <a:close/>
                </a:path>
                <a:path w="5487035" h="5374640">
                  <a:moveTo>
                    <a:pt x="1293738" y="3294920"/>
                  </a:moveTo>
                  <a:lnTo>
                    <a:pt x="891556" y="3374090"/>
                  </a:lnTo>
                  <a:lnTo>
                    <a:pt x="889860" y="3361480"/>
                  </a:lnTo>
                  <a:lnTo>
                    <a:pt x="1285797" y="3283540"/>
                  </a:lnTo>
                  <a:lnTo>
                    <a:pt x="1293738" y="3294920"/>
                  </a:lnTo>
                  <a:close/>
                </a:path>
                <a:path w="5487035" h="5374640">
                  <a:moveTo>
                    <a:pt x="860699" y="3393108"/>
                  </a:moveTo>
                  <a:lnTo>
                    <a:pt x="389435" y="3485876"/>
                  </a:lnTo>
                  <a:lnTo>
                    <a:pt x="389632" y="3472894"/>
                  </a:lnTo>
                  <a:lnTo>
                    <a:pt x="854650" y="3381355"/>
                  </a:lnTo>
                  <a:lnTo>
                    <a:pt x="860699" y="3393108"/>
                  </a:lnTo>
                  <a:close/>
                </a:path>
                <a:path w="5487035" h="5374640">
                  <a:moveTo>
                    <a:pt x="802966" y="3417416"/>
                  </a:moveTo>
                  <a:lnTo>
                    <a:pt x="608972" y="3455604"/>
                  </a:lnTo>
                  <a:lnTo>
                    <a:pt x="605194" y="3443404"/>
                  </a:lnTo>
                  <a:lnTo>
                    <a:pt x="799756" y="3405105"/>
                  </a:lnTo>
                  <a:lnTo>
                    <a:pt x="802966" y="3417416"/>
                  </a:lnTo>
                  <a:close/>
                </a:path>
                <a:path w="5487035" h="5374640">
                  <a:moveTo>
                    <a:pt x="1034434" y="3371852"/>
                  </a:moveTo>
                  <a:lnTo>
                    <a:pt x="810537" y="3415926"/>
                  </a:lnTo>
                  <a:lnTo>
                    <a:pt x="806191" y="3403838"/>
                  </a:lnTo>
                  <a:lnTo>
                    <a:pt x="1034631" y="3358869"/>
                  </a:lnTo>
                  <a:lnTo>
                    <a:pt x="1034434" y="3371852"/>
                  </a:lnTo>
                  <a:close/>
                </a:path>
                <a:path w="5487035" h="5374640">
                  <a:moveTo>
                    <a:pt x="1278575" y="3336736"/>
                  </a:moveTo>
                  <a:lnTo>
                    <a:pt x="1049000" y="3381928"/>
                  </a:lnTo>
                  <a:lnTo>
                    <a:pt x="1046736" y="3369430"/>
                  </a:lnTo>
                  <a:lnTo>
                    <a:pt x="1271580" y="3325170"/>
                  </a:lnTo>
                  <a:lnTo>
                    <a:pt x="1278575" y="3336736"/>
                  </a:lnTo>
                  <a:close/>
                </a:path>
                <a:path w="5487035" h="5374640">
                  <a:moveTo>
                    <a:pt x="437864" y="3515174"/>
                  </a:moveTo>
                  <a:lnTo>
                    <a:pt x="411556" y="3520353"/>
                  </a:lnTo>
                  <a:lnTo>
                    <a:pt x="408536" y="3508004"/>
                  </a:lnTo>
                  <a:lnTo>
                    <a:pt x="435979" y="3502602"/>
                  </a:lnTo>
                  <a:lnTo>
                    <a:pt x="437864" y="3515174"/>
                  </a:lnTo>
                  <a:close/>
                </a:path>
                <a:path w="5487035" h="5374640">
                  <a:moveTo>
                    <a:pt x="884145" y="3427324"/>
                  </a:moveTo>
                  <a:lnTo>
                    <a:pt x="439189" y="3514913"/>
                  </a:lnTo>
                  <a:lnTo>
                    <a:pt x="435979" y="3502602"/>
                  </a:lnTo>
                  <a:lnTo>
                    <a:pt x="882638" y="3414677"/>
                  </a:lnTo>
                  <a:lnTo>
                    <a:pt x="884145" y="3427324"/>
                  </a:lnTo>
                  <a:close/>
                </a:path>
                <a:path w="5487035" h="5374640">
                  <a:moveTo>
                    <a:pt x="1326829" y="3340181"/>
                  </a:moveTo>
                  <a:lnTo>
                    <a:pt x="888119" y="3426541"/>
                  </a:lnTo>
                  <a:lnTo>
                    <a:pt x="885288" y="3414155"/>
                  </a:lnTo>
                  <a:lnTo>
                    <a:pt x="1323809" y="3327832"/>
                  </a:lnTo>
                  <a:lnTo>
                    <a:pt x="1326829" y="3340181"/>
                  </a:lnTo>
                  <a:close/>
                </a:path>
                <a:path w="5487035" h="5374640">
                  <a:moveTo>
                    <a:pt x="1328652" y="3329467"/>
                  </a:moveTo>
                  <a:lnTo>
                    <a:pt x="1327216" y="3327162"/>
                  </a:lnTo>
                  <a:lnTo>
                    <a:pt x="1329108" y="3326789"/>
                  </a:lnTo>
                  <a:lnTo>
                    <a:pt x="1328652" y="3329467"/>
                  </a:lnTo>
                  <a:close/>
                </a:path>
                <a:path w="5487035" h="5374640">
                  <a:moveTo>
                    <a:pt x="1334400" y="3338691"/>
                  </a:moveTo>
                  <a:lnTo>
                    <a:pt x="1328652" y="3329467"/>
                  </a:lnTo>
                  <a:lnTo>
                    <a:pt x="1329108" y="3326789"/>
                  </a:lnTo>
                  <a:lnTo>
                    <a:pt x="1334400" y="3338691"/>
                  </a:lnTo>
                  <a:close/>
                </a:path>
                <a:path w="5487035" h="5374640">
                  <a:moveTo>
                    <a:pt x="1334400" y="3338691"/>
                  </a:moveTo>
                  <a:lnTo>
                    <a:pt x="1326829" y="3340181"/>
                  </a:lnTo>
                  <a:lnTo>
                    <a:pt x="1328652" y="3329467"/>
                  </a:lnTo>
                  <a:lnTo>
                    <a:pt x="1334400" y="3338691"/>
                  </a:lnTo>
                  <a:close/>
                </a:path>
                <a:path w="5487035" h="5374640">
                  <a:moveTo>
                    <a:pt x="1419888" y="3477187"/>
                  </a:moveTo>
                  <a:lnTo>
                    <a:pt x="897682" y="3579984"/>
                  </a:lnTo>
                  <a:lnTo>
                    <a:pt x="895986" y="3567374"/>
                  </a:lnTo>
                  <a:lnTo>
                    <a:pt x="1123101" y="3522666"/>
                  </a:lnTo>
                  <a:lnTo>
                    <a:pt x="1120837" y="3510168"/>
                  </a:lnTo>
                  <a:lnTo>
                    <a:pt x="1041536" y="3525779"/>
                  </a:lnTo>
                  <a:lnTo>
                    <a:pt x="1039272" y="3513280"/>
                  </a:lnTo>
                  <a:lnTo>
                    <a:pt x="1198821" y="3481873"/>
                  </a:lnTo>
                  <a:lnTo>
                    <a:pt x="1197503" y="3469189"/>
                  </a:lnTo>
                  <a:lnTo>
                    <a:pt x="431558" y="3619965"/>
                  </a:lnTo>
                  <a:lnTo>
                    <a:pt x="429105" y="3607504"/>
                  </a:lnTo>
                  <a:lnTo>
                    <a:pt x="561021" y="3581537"/>
                  </a:lnTo>
                  <a:lnTo>
                    <a:pt x="564246" y="3567958"/>
                  </a:lnTo>
                  <a:lnTo>
                    <a:pt x="1221365" y="3438604"/>
                  </a:lnTo>
                  <a:lnTo>
                    <a:pt x="1218723" y="3426181"/>
                  </a:lnTo>
                  <a:lnTo>
                    <a:pt x="1314301" y="3407366"/>
                  </a:lnTo>
                  <a:lnTo>
                    <a:pt x="1310334" y="3395203"/>
                  </a:lnTo>
                  <a:lnTo>
                    <a:pt x="1287244" y="3399749"/>
                  </a:lnTo>
                  <a:lnTo>
                    <a:pt x="1284980" y="3387251"/>
                  </a:lnTo>
                  <a:lnTo>
                    <a:pt x="1438283" y="3357073"/>
                  </a:lnTo>
                  <a:lnTo>
                    <a:pt x="1431855" y="3345394"/>
                  </a:lnTo>
                  <a:lnTo>
                    <a:pt x="452044" y="3538270"/>
                  </a:lnTo>
                  <a:lnTo>
                    <a:pt x="443723" y="3526964"/>
                  </a:lnTo>
                  <a:lnTo>
                    <a:pt x="1453297" y="3328230"/>
                  </a:lnTo>
                  <a:lnTo>
                    <a:pt x="1442879" y="3356168"/>
                  </a:lnTo>
                  <a:lnTo>
                    <a:pt x="1431498" y="3410183"/>
                  </a:lnTo>
                  <a:lnTo>
                    <a:pt x="1421868" y="3463854"/>
                  </a:lnTo>
                  <a:lnTo>
                    <a:pt x="1419888" y="3477187"/>
                  </a:lnTo>
                  <a:close/>
                </a:path>
                <a:path w="5487035" h="5374640">
                  <a:moveTo>
                    <a:pt x="449008" y="3551812"/>
                  </a:moveTo>
                  <a:lnTo>
                    <a:pt x="277915" y="3585491"/>
                  </a:lnTo>
                  <a:lnTo>
                    <a:pt x="270730" y="3573962"/>
                  </a:lnTo>
                  <a:lnTo>
                    <a:pt x="444284" y="3539798"/>
                  </a:lnTo>
                  <a:lnTo>
                    <a:pt x="449008" y="3551812"/>
                  </a:lnTo>
                  <a:close/>
                </a:path>
                <a:path w="5487035" h="5374640">
                  <a:moveTo>
                    <a:pt x="565593" y="3528862"/>
                  </a:moveTo>
                  <a:lnTo>
                    <a:pt x="465663" y="3548533"/>
                  </a:lnTo>
                  <a:lnTo>
                    <a:pt x="463588" y="3535998"/>
                  </a:lnTo>
                  <a:lnTo>
                    <a:pt x="565222" y="3515991"/>
                  </a:lnTo>
                  <a:lnTo>
                    <a:pt x="565593" y="3528862"/>
                  </a:lnTo>
                  <a:close/>
                </a:path>
                <a:path w="5487035" h="5374640">
                  <a:moveTo>
                    <a:pt x="687289" y="3504906"/>
                  </a:moveTo>
                  <a:lnTo>
                    <a:pt x="572975" y="3527409"/>
                  </a:lnTo>
                  <a:lnTo>
                    <a:pt x="565222" y="3515991"/>
                  </a:lnTo>
                  <a:lnTo>
                    <a:pt x="687107" y="3491998"/>
                  </a:lnTo>
                  <a:lnTo>
                    <a:pt x="687289" y="3504906"/>
                  </a:lnTo>
                  <a:close/>
                </a:path>
                <a:path w="5487035" h="5374640">
                  <a:moveTo>
                    <a:pt x="1422384" y="3360202"/>
                  </a:moveTo>
                  <a:lnTo>
                    <a:pt x="690507" y="3504273"/>
                  </a:lnTo>
                  <a:lnTo>
                    <a:pt x="687675" y="3491886"/>
                  </a:lnTo>
                  <a:lnTo>
                    <a:pt x="1421446" y="3347444"/>
                  </a:lnTo>
                  <a:lnTo>
                    <a:pt x="1422384" y="3360202"/>
                  </a:lnTo>
                  <a:close/>
                </a:path>
                <a:path w="5487035" h="5374640">
                  <a:moveTo>
                    <a:pt x="255196" y="3602907"/>
                  </a:moveTo>
                  <a:lnTo>
                    <a:pt x="241379" y="3605627"/>
                  </a:lnTo>
                  <a:lnTo>
                    <a:pt x="239305" y="3593092"/>
                  </a:lnTo>
                  <a:lnTo>
                    <a:pt x="256043" y="3589797"/>
                  </a:lnTo>
                  <a:lnTo>
                    <a:pt x="255196" y="3602907"/>
                  </a:lnTo>
                  <a:close/>
                </a:path>
                <a:path w="5487035" h="5374640">
                  <a:moveTo>
                    <a:pt x="1278538" y="3401462"/>
                  </a:moveTo>
                  <a:lnTo>
                    <a:pt x="285288" y="3596984"/>
                  </a:lnTo>
                  <a:lnTo>
                    <a:pt x="280754" y="3584933"/>
                  </a:lnTo>
                  <a:lnTo>
                    <a:pt x="1274003" y="3389411"/>
                  </a:lnTo>
                  <a:lnTo>
                    <a:pt x="1278538" y="3401462"/>
                  </a:lnTo>
                  <a:close/>
                </a:path>
                <a:path w="5487035" h="5374640">
                  <a:moveTo>
                    <a:pt x="278846" y="3611196"/>
                  </a:moveTo>
                  <a:lnTo>
                    <a:pt x="215442" y="3623677"/>
                  </a:lnTo>
                  <a:lnTo>
                    <a:pt x="212043" y="3611402"/>
                  </a:lnTo>
                  <a:lnTo>
                    <a:pt x="274311" y="3599144"/>
                  </a:lnTo>
                  <a:lnTo>
                    <a:pt x="278846" y="3611196"/>
                  </a:lnTo>
                  <a:close/>
                </a:path>
                <a:path w="5487035" h="5374640">
                  <a:moveTo>
                    <a:pt x="445397" y="3578410"/>
                  </a:moveTo>
                  <a:lnTo>
                    <a:pt x="281306" y="3610711"/>
                  </a:lnTo>
                  <a:lnTo>
                    <a:pt x="281503" y="3597729"/>
                  </a:lnTo>
                  <a:lnTo>
                    <a:pt x="443701" y="3565800"/>
                  </a:lnTo>
                  <a:lnTo>
                    <a:pt x="445397" y="3578410"/>
                  </a:lnTo>
                  <a:close/>
                </a:path>
                <a:path w="5487035" h="5374640">
                  <a:moveTo>
                    <a:pt x="778877" y="3512764"/>
                  </a:moveTo>
                  <a:lnTo>
                    <a:pt x="451264" y="3577255"/>
                  </a:lnTo>
                  <a:lnTo>
                    <a:pt x="450704" y="3564422"/>
                  </a:lnTo>
                  <a:lnTo>
                    <a:pt x="783049" y="3498999"/>
                  </a:lnTo>
                  <a:lnTo>
                    <a:pt x="778877" y="3512764"/>
                  </a:lnTo>
                  <a:close/>
                </a:path>
                <a:path w="5487035" h="5374640">
                  <a:moveTo>
                    <a:pt x="1306162" y="3408968"/>
                  </a:moveTo>
                  <a:lnTo>
                    <a:pt x="793072" y="3509970"/>
                  </a:lnTo>
                  <a:lnTo>
                    <a:pt x="788348" y="3497956"/>
                  </a:lnTo>
                  <a:lnTo>
                    <a:pt x="1305981" y="3396060"/>
                  </a:lnTo>
                  <a:lnTo>
                    <a:pt x="1306162" y="3408968"/>
                  </a:lnTo>
                  <a:close/>
                </a:path>
                <a:path w="5487035" h="5374640">
                  <a:moveTo>
                    <a:pt x="568434" y="3851896"/>
                  </a:moveTo>
                  <a:lnTo>
                    <a:pt x="500111" y="3865345"/>
                  </a:lnTo>
                  <a:lnTo>
                    <a:pt x="495765" y="3853257"/>
                  </a:lnTo>
                  <a:lnTo>
                    <a:pt x="65997" y="3937857"/>
                  </a:lnTo>
                  <a:lnTo>
                    <a:pt x="62254" y="3925650"/>
                  </a:lnTo>
                  <a:lnTo>
                    <a:pt x="57447" y="3913652"/>
                  </a:lnTo>
                  <a:lnTo>
                    <a:pt x="87423" y="3868920"/>
                  </a:lnTo>
                  <a:lnTo>
                    <a:pt x="115238" y="3824614"/>
                  </a:lnTo>
                  <a:lnTo>
                    <a:pt x="140909" y="3780729"/>
                  </a:lnTo>
                  <a:lnTo>
                    <a:pt x="164450" y="3737264"/>
                  </a:lnTo>
                  <a:lnTo>
                    <a:pt x="183424" y="3681754"/>
                  </a:lnTo>
                  <a:lnTo>
                    <a:pt x="200301" y="3626657"/>
                  </a:lnTo>
                  <a:lnTo>
                    <a:pt x="377262" y="3591822"/>
                  </a:lnTo>
                  <a:lnTo>
                    <a:pt x="381797" y="3603873"/>
                  </a:lnTo>
                  <a:lnTo>
                    <a:pt x="550619" y="3570641"/>
                  </a:lnTo>
                  <a:lnTo>
                    <a:pt x="553072" y="3583102"/>
                  </a:lnTo>
                  <a:lnTo>
                    <a:pt x="429105" y="3607504"/>
                  </a:lnTo>
                  <a:lnTo>
                    <a:pt x="428530" y="3620561"/>
                  </a:lnTo>
                  <a:lnTo>
                    <a:pt x="1184823" y="3471685"/>
                  </a:lnTo>
                  <a:lnTo>
                    <a:pt x="1185383" y="3484519"/>
                  </a:lnTo>
                  <a:lnTo>
                    <a:pt x="429469" y="3633320"/>
                  </a:lnTo>
                  <a:lnTo>
                    <a:pt x="438167" y="3644552"/>
                  </a:lnTo>
                  <a:lnTo>
                    <a:pt x="1111942" y="3511919"/>
                  </a:lnTo>
                  <a:lnTo>
                    <a:pt x="1114773" y="3524306"/>
                  </a:lnTo>
                  <a:lnTo>
                    <a:pt x="888983" y="3568752"/>
                  </a:lnTo>
                  <a:lnTo>
                    <a:pt x="896925" y="3580133"/>
                  </a:lnTo>
                  <a:lnTo>
                    <a:pt x="1419888" y="3477187"/>
                  </a:lnTo>
                  <a:lnTo>
                    <a:pt x="1417908" y="3490521"/>
                  </a:lnTo>
                  <a:lnTo>
                    <a:pt x="312475" y="3708125"/>
                  </a:lnTo>
                  <a:lnTo>
                    <a:pt x="311142" y="3721331"/>
                  </a:lnTo>
                  <a:lnTo>
                    <a:pt x="425268" y="3698866"/>
                  </a:lnTo>
                  <a:lnTo>
                    <a:pt x="424882" y="3711886"/>
                  </a:lnTo>
                  <a:lnTo>
                    <a:pt x="580455" y="3681261"/>
                  </a:lnTo>
                  <a:lnTo>
                    <a:pt x="585936" y="3693126"/>
                  </a:lnTo>
                  <a:lnTo>
                    <a:pt x="687381" y="3673156"/>
                  </a:lnTo>
                  <a:lnTo>
                    <a:pt x="688888" y="3685803"/>
                  </a:lnTo>
                  <a:lnTo>
                    <a:pt x="565678" y="3710057"/>
                  </a:lnTo>
                  <a:lnTo>
                    <a:pt x="569266" y="3722295"/>
                  </a:lnTo>
                  <a:lnTo>
                    <a:pt x="320008" y="3771361"/>
                  </a:lnTo>
                  <a:lnTo>
                    <a:pt x="318486" y="3784604"/>
                  </a:lnTo>
                  <a:lnTo>
                    <a:pt x="273820" y="3793397"/>
                  </a:lnTo>
                  <a:lnTo>
                    <a:pt x="274759" y="3806156"/>
                  </a:lnTo>
                  <a:lnTo>
                    <a:pt x="152874" y="3830149"/>
                  </a:lnTo>
                  <a:lnTo>
                    <a:pt x="151920" y="3843280"/>
                  </a:lnTo>
                  <a:lnTo>
                    <a:pt x="311847" y="3811799"/>
                  </a:lnTo>
                  <a:lnTo>
                    <a:pt x="312786" y="3824558"/>
                  </a:lnTo>
                  <a:lnTo>
                    <a:pt x="172542" y="3852165"/>
                  </a:lnTo>
                  <a:lnTo>
                    <a:pt x="176888" y="3864253"/>
                  </a:lnTo>
                  <a:lnTo>
                    <a:pt x="179159" y="3863806"/>
                  </a:lnTo>
                  <a:lnTo>
                    <a:pt x="184072" y="3875782"/>
                  </a:lnTo>
                  <a:lnTo>
                    <a:pt x="185208" y="3875559"/>
                  </a:lnTo>
                  <a:lnTo>
                    <a:pt x="189553" y="3887647"/>
                  </a:lnTo>
                  <a:lnTo>
                    <a:pt x="906101" y="3746595"/>
                  </a:lnTo>
                  <a:lnTo>
                    <a:pt x="909500" y="3758869"/>
                  </a:lnTo>
                  <a:lnTo>
                    <a:pt x="562393" y="3827197"/>
                  </a:lnTo>
                  <a:lnTo>
                    <a:pt x="562196" y="3840180"/>
                  </a:lnTo>
                  <a:lnTo>
                    <a:pt x="568434" y="3851896"/>
                  </a:lnTo>
                  <a:close/>
                </a:path>
                <a:path w="5487035" h="5374640">
                  <a:moveTo>
                    <a:pt x="502736" y="3580066"/>
                  </a:moveTo>
                  <a:lnTo>
                    <a:pt x="391639" y="3601936"/>
                  </a:lnTo>
                  <a:lnTo>
                    <a:pt x="389754" y="3589363"/>
                  </a:lnTo>
                  <a:lnTo>
                    <a:pt x="503122" y="3567047"/>
                  </a:lnTo>
                  <a:lnTo>
                    <a:pt x="502736" y="3580066"/>
                  </a:lnTo>
                  <a:close/>
                </a:path>
                <a:path w="5487035" h="5374640">
                  <a:moveTo>
                    <a:pt x="905108" y="3500860"/>
                  </a:moveTo>
                  <a:lnTo>
                    <a:pt x="502736" y="3580066"/>
                  </a:lnTo>
                  <a:lnTo>
                    <a:pt x="505014" y="3566674"/>
                  </a:lnTo>
                  <a:lnTo>
                    <a:pt x="905305" y="3487877"/>
                  </a:lnTo>
                  <a:lnTo>
                    <a:pt x="905108" y="3500860"/>
                  </a:lnTo>
                  <a:close/>
                </a:path>
                <a:path w="5487035" h="5374640">
                  <a:moveTo>
                    <a:pt x="994629" y="3483237"/>
                  </a:moveTo>
                  <a:lnTo>
                    <a:pt x="906433" y="3500599"/>
                  </a:lnTo>
                  <a:lnTo>
                    <a:pt x="905305" y="3487877"/>
                  </a:lnTo>
                  <a:lnTo>
                    <a:pt x="988391" y="3471522"/>
                  </a:lnTo>
                  <a:lnTo>
                    <a:pt x="994629" y="3483237"/>
                  </a:lnTo>
                  <a:close/>
                </a:path>
                <a:path w="5487035" h="5374640">
                  <a:moveTo>
                    <a:pt x="1220419" y="3438791"/>
                  </a:moveTo>
                  <a:lnTo>
                    <a:pt x="1012420" y="3479735"/>
                  </a:lnTo>
                  <a:lnTo>
                    <a:pt x="1013373" y="3466604"/>
                  </a:lnTo>
                  <a:lnTo>
                    <a:pt x="1216831" y="3426553"/>
                  </a:lnTo>
                  <a:lnTo>
                    <a:pt x="1220419" y="3438791"/>
                  </a:lnTo>
                  <a:close/>
                </a:path>
                <a:path w="5487035" h="5374640">
                  <a:moveTo>
                    <a:pt x="1031505" y="3527753"/>
                  </a:moveTo>
                  <a:lnTo>
                    <a:pt x="442899" y="3643620"/>
                  </a:lnTo>
                  <a:lnTo>
                    <a:pt x="437229" y="3631793"/>
                  </a:lnTo>
                  <a:lnTo>
                    <a:pt x="1030188" y="3515069"/>
                  </a:lnTo>
                  <a:lnTo>
                    <a:pt x="1031505" y="3527753"/>
                  </a:lnTo>
                  <a:close/>
                </a:path>
                <a:path w="5487035" h="5374640">
                  <a:moveTo>
                    <a:pt x="425268" y="3698866"/>
                  </a:moveTo>
                  <a:lnTo>
                    <a:pt x="318902" y="3719804"/>
                  </a:lnTo>
                  <a:lnTo>
                    <a:pt x="319856" y="3706672"/>
                  </a:lnTo>
                  <a:lnTo>
                    <a:pt x="431521" y="3684691"/>
                  </a:lnTo>
                  <a:lnTo>
                    <a:pt x="425268" y="3698866"/>
                  </a:lnTo>
                  <a:close/>
                </a:path>
                <a:path w="5487035" h="5374640">
                  <a:moveTo>
                    <a:pt x="1410145" y="3582655"/>
                  </a:moveTo>
                  <a:lnTo>
                    <a:pt x="1355448" y="3593422"/>
                  </a:lnTo>
                  <a:lnTo>
                    <a:pt x="1349777" y="3581595"/>
                  </a:lnTo>
                  <a:lnTo>
                    <a:pt x="810001" y="3687850"/>
                  </a:lnTo>
                  <a:lnTo>
                    <a:pt x="808683" y="3675165"/>
                  </a:lnTo>
                  <a:lnTo>
                    <a:pt x="875115" y="3662088"/>
                  </a:lnTo>
                  <a:lnTo>
                    <a:pt x="869633" y="3650224"/>
                  </a:lnTo>
                  <a:lnTo>
                    <a:pt x="1228664" y="3579548"/>
                  </a:lnTo>
                  <a:lnTo>
                    <a:pt x="1217884" y="3568727"/>
                  </a:lnTo>
                  <a:lnTo>
                    <a:pt x="1286586" y="3555203"/>
                  </a:lnTo>
                  <a:lnTo>
                    <a:pt x="1286404" y="3542295"/>
                  </a:lnTo>
                  <a:lnTo>
                    <a:pt x="1291704" y="3541252"/>
                  </a:lnTo>
                  <a:lnTo>
                    <a:pt x="1291333" y="3528381"/>
                  </a:lnTo>
                  <a:lnTo>
                    <a:pt x="437948" y="3696370"/>
                  </a:lnTo>
                  <a:lnTo>
                    <a:pt x="431521" y="3684691"/>
                  </a:lnTo>
                  <a:lnTo>
                    <a:pt x="1417908" y="3490521"/>
                  </a:lnTo>
                  <a:lnTo>
                    <a:pt x="1413947" y="3517188"/>
                  </a:lnTo>
                  <a:lnTo>
                    <a:pt x="1410145" y="3582655"/>
                  </a:lnTo>
                  <a:close/>
                </a:path>
                <a:path w="5487035" h="5374640">
                  <a:moveTo>
                    <a:pt x="1004403" y="3597807"/>
                  </a:moveTo>
                  <a:lnTo>
                    <a:pt x="438509" y="3709203"/>
                  </a:lnTo>
                  <a:lnTo>
                    <a:pt x="437380" y="3696481"/>
                  </a:lnTo>
                  <a:lnTo>
                    <a:pt x="1001761" y="3585383"/>
                  </a:lnTo>
                  <a:lnTo>
                    <a:pt x="1004403" y="3597807"/>
                  </a:lnTo>
                  <a:close/>
                </a:path>
                <a:path w="5487035" h="5374640">
                  <a:moveTo>
                    <a:pt x="1286586" y="3555203"/>
                  </a:moveTo>
                  <a:lnTo>
                    <a:pt x="1228861" y="3566566"/>
                  </a:lnTo>
                  <a:lnTo>
                    <a:pt x="1226219" y="3554142"/>
                  </a:lnTo>
                  <a:lnTo>
                    <a:pt x="1005350" y="3597620"/>
                  </a:lnTo>
                  <a:lnTo>
                    <a:pt x="1004411" y="3584862"/>
                  </a:lnTo>
                  <a:lnTo>
                    <a:pt x="1280355" y="3530542"/>
                  </a:lnTo>
                  <a:lnTo>
                    <a:pt x="1280537" y="3543450"/>
                  </a:lnTo>
                  <a:lnTo>
                    <a:pt x="1286586" y="3555203"/>
                  </a:lnTo>
                  <a:close/>
                </a:path>
                <a:path w="5487035" h="5374640">
                  <a:moveTo>
                    <a:pt x="1074423" y="3596967"/>
                  </a:moveTo>
                  <a:lnTo>
                    <a:pt x="595778" y="3691188"/>
                  </a:lnTo>
                  <a:lnTo>
                    <a:pt x="592379" y="3678914"/>
                  </a:lnTo>
                  <a:lnTo>
                    <a:pt x="1076512" y="3583612"/>
                  </a:lnTo>
                  <a:lnTo>
                    <a:pt x="1074423" y="3596967"/>
                  </a:lnTo>
                  <a:close/>
                </a:path>
                <a:path w="5487035" h="5374640">
                  <a:moveTo>
                    <a:pt x="1223562" y="3567609"/>
                  </a:moveTo>
                  <a:lnTo>
                    <a:pt x="1091267" y="3593651"/>
                  </a:lnTo>
                  <a:lnTo>
                    <a:pt x="1088814" y="3581190"/>
                  </a:lnTo>
                  <a:lnTo>
                    <a:pt x="1221866" y="3554999"/>
                  </a:lnTo>
                  <a:lnTo>
                    <a:pt x="1223562" y="3567609"/>
                  </a:lnTo>
                  <a:close/>
                </a:path>
                <a:path w="5487035" h="5374640">
                  <a:moveTo>
                    <a:pt x="903322" y="3643592"/>
                  </a:moveTo>
                  <a:lnTo>
                    <a:pt x="710606" y="3681528"/>
                  </a:lnTo>
                  <a:lnTo>
                    <a:pt x="702830" y="3670115"/>
                  </a:lnTo>
                  <a:lnTo>
                    <a:pt x="901815" y="3630945"/>
                  </a:lnTo>
                  <a:lnTo>
                    <a:pt x="903322" y="3643592"/>
                  </a:lnTo>
                  <a:close/>
                </a:path>
                <a:path w="5487035" h="5374640">
                  <a:moveTo>
                    <a:pt x="1089367" y="3606969"/>
                  </a:moveTo>
                  <a:lnTo>
                    <a:pt x="906918" y="3642884"/>
                  </a:lnTo>
                  <a:lnTo>
                    <a:pt x="903708" y="3630572"/>
                  </a:lnTo>
                  <a:lnTo>
                    <a:pt x="1094295" y="3593055"/>
                  </a:lnTo>
                  <a:lnTo>
                    <a:pt x="1089367" y="3606969"/>
                  </a:lnTo>
                  <a:close/>
                </a:path>
                <a:path w="5487035" h="5374640">
                  <a:moveTo>
                    <a:pt x="1224311" y="3580405"/>
                  </a:moveTo>
                  <a:lnTo>
                    <a:pt x="1102048" y="3604473"/>
                  </a:lnTo>
                  <a:lnTo>
                    <a:pt x="1094295" y="3593055"/>
                  </a:lnTo>
                  <a:lnTo>
                    <a:pt x="1217884" y="3568727"/>
                  </a:lnTo>
                  <a:lnTo>
                    <a:pt x="1224311" y="3580405"/>
                  </a:lnTo>
                  <a:close/>
                </a:path>
                <a:path w="5487035" h="5374640">
                  <a:moveTo>
                    <a:pt x="700804" y="3696402"/>
                  </a:moveTo>
                  <a:lnTo>
                    <a:pt x="572484" y="3721661"/>
                  </a:lnTo>
                  <a:lnTo>
                    <a:pt x="569274" y="3709349"/>
                  </a:lnTo>
                  <a:lnTo>
                    <a:pt x="700811" y="3683456"/>
                  </a:lnTo>
                  <a:lnTo>
                    <a:pt x="700804" y="3696402"/>
                  </a:lnTo>
                  <a:close/>
                </a:path>
                <a:path w="5487035" h="5374640">
                  <a:moveTo>
                    <a:pt x="849943" y="3667044"/>
                  </a:moveTo>
                  <a:lnTo>
                    <a:pt x="718595" y="3692899"/>
                  </a:lnTo>
                  <a:lnTo>
                    <a:pt x="714296" y="3680802"/>
                  </a:lnTo>
                  <a:lnTo>
                    <a:pt x="844840" y="3655104"/>
                  </a:lnTo>
                  <a:lnTo>
                    <a:pt x="849943" y="3667044"/>
                  </a:lnTo>
                  <a:close/>
                </a:path>
                <a:path w="5487035" h="5374640">
                  <a:moveTo>
                    <a:pt x="700796" y="3709347"/>
                  </a:moveTo>
                  <a:lnTo>
                    <a:pt x="350285" y="3778345"/>
                  </a:lnTo>
                  <a:lnTo>
                    <a:pt x="340377" y="3767351"/>
                  </a:lnTo>
                  <a:lnTo>
                    <a:pt x="696261" y="3697296"/>
                  </a:lnTo>
                  <a:lnTo>
                    <a:pt x="700796" y="3709347"/>
                  </a:lnTo>
                  <a:close/>
                </a:path>
                <a:path w="5487035" h="5374640">
                  <a:moveTo>
                    <a:pt x="800348" y="3689750"/>
                  </a:moveTo>
                  <a:lnTo>
                    <a:pt x="721426" y="3705286"/>
                  </a:lnTo>
                  <a:lnTo>
                    <a:pt x="719162" y="3692788"/>
                  </a:lnTo>
                  <a:lnTo>
                    <a:pt x="801113" y="3676656"/>
                  </a:lnTo>
                  <a:lnTo>
                    <a:pt x="800348" y="3689750"/>
                  </a:lnTo>
                  <a:close/>
                </a:path>
                <a:path w="5487035" h="5374640">
                  <a:moveTo>
                    <a:pt x="312983" y="3811575"/>
                  </a:moveTo>
                  <a:lnTo>
                    <a:pt x="165926" y="3840523"/>
                  </a:lnTo>
                  <a:lnTo>
                    <a:pt x="160634" y="3828621"/>
                  </a:lnTo>
                  <a:lnTo>
                    <a:pt x="282140" y="3804703"/>
                  </a:lnTo>
                  <a:lnTo>
                    <a:pt x="278930" y="3792391"/>
                  </a:lnTo>
                  <a:lnTo>
                    <a:pt x="311673" y="3785946"/>
                  </a:lnTo>
                  <a:lnTo>
                    <a:pt x="311287" y="3798965"/>
                  </a:lnTo>
                  <a:lnTo>
                    <a:pt x="312983" y="3811575"/>
                  </a:lnTo>
                  <a:close/>
                </a:path>
                <a:path w="5487035" h="5374640">
                  <a:moveTo>
                    <a:pt x="657251" y="3743806"/>
                  </a:moveTo>
                  <a:lnTo>
                    <a:pt x="349986" y="3804291"/>
                  </a:lnTo>
                  <a:lnTo>
                    <a:pt x="351671" y="3791016"/>
                  </a:lnTo>
                  <a:lnTo>
                    <a:pt x="358042" y="3776818"/>
                  </a:lnTo>
                  <a:lnTo>
                    <a:pt x="1349777" y="3581595"/>
                  </a:lnTo>
                  <a:lnTo>
                    <a:pt x="1350148" y="3594465"/>
                  </a:lnTo>
                  <a:lnTo>
                    <a:pt x="654609" y="3731382"/>
                  </a:lnTo>
                  <a:lnTo>
                    <a:pt x="657251" y="3743806"/>
                  </a:lnTo>
                  <a:close/>
                </a:path>
                <a:path w="5487035" h="5374640">
                  <a:moveTo>
                    <a:pt x="994895" y="3677341"/>
                  </a:moveTo>
                  <a:lnTo>
                    <a:pt x="657251" y="3743806"/>
                  </a:lnTo>
                  <a:lnTo>
                    <a:pt x="655555" y="3731196"/>
                  </a:lnTo>
                  <a:lnTo>
                    <a:pt x="991117" y="3665141"/>
                  </a:lnTo>
                  <a:lnTo>
                    <a:pt x="994895" y="3677341"/>
                  </a:lnTo>
                  <a:close/>
                </a:path>
                <a:path w="5487035" h="5374640">
                  <a:moveTo>
                    <a:pt x="1361118" y="3605250"/>
                  </a:moveTo>
                  <a:lnTo>
                    <a:pt x="1002655" y="3675813"/>
                  </a:lnTo>
                  <a:lnTo>
                    <a:pt x="998499" y="3663688"/>
                  </a:lnTo>
                  <a:lnTo>
                    <a:pt x="1354312" y="3593646"/>
                  </a:lnTo>
                  <a:lnTo>
                    <a:pt x="1361118" y="3605250"/>
                  </a:lnTo>
                  <a:close/>
                </a:path>
                <a:path w="5487035" h="5374640">
                  <a:moveTo>
                    <a:pt x="1391844" y="3780414"/>
                  </a:moveTo>
                  <a:lnTo>
                    <a:pt x="1116865" y="3834543"/>
                  </a:lnTo>
                  <a:lnTo>
                    <a:pt x="1114222" y="3822120"/>
                  </a:lnTo>
                  <a:lnTo>
                    <a:pt x="1071638" y="3830502"/>
                  </a:lnTo>
                  <a:lnTo>
                    <a:pt x="1064004" y="3819061"/>
                  </a:lnTo>
                  <a:lnTo>
                    <a:pt x="258574" y="3977610"/>
                  </a:lnTo>
                  <a:lnTo>
                    <a:pt x="258771" y="3964628"/>
                  </a:lnTo>
                  <a:lnTo>
                    <a:pt x="283754" y="3959710"/>
                  </a:lnTo>
                  <a:lnTo>
                    <a:pt x="278273" y="3947845"/>
                  </a:lnTo>
                  <a:lnTo>
                    <a:pt x="32231" y="3996278"/>
                  </a:lnTo>
                  <a:lnTo>
                    <a:pt x="35646" y="3982663"/>
                  </a:lnTo>
                  <a:lnTo>
                    <a:pt x="1323009" y="3729245"/>
                  </a:lnTo>
                  <a:lnTo>
                    <a:pt x="1322827" y="3716337"/>
                  </a:lnTo>
                  <a:lnTo>
                    <a:pt x="1322638" y="3716374"/>
                  </a:lnTo>
                  <a:lnTo>
                    <a:pt x="1317724" y="3704398"/>
                  </a:lnTo>
                  <a:lnTo>
                    <a:pt x="568434" y="3851896"/>
                  </a:lnTo>
                  <a:lnTo>
                    <a:pt x="568253" y="3838988"/>
                  </a:lnTo>
                  <a:lnTo>
                    <a:pt x="572606" y="3838131"/>
                  </a:lnTo>
                  <a:lnTo>
                    <a:pt x="569207" y="3825856"/>
                  </a:lnTo>
                  <a:lnTo>
                    <a:pt x="1092706" y="3722805"/>
                  </a:lnTo>
                  <a:lnTo>
                    <a:pt x="1091578" y="3710084"/>
                  </a:lnTo>
                  <a:lnTo>
                    <a:pt x="1265321" y="3675882"/>
                  </a:lnTo>
                  <a:lnTo>
                    <a:pt x="1262868" y="3663421"/>
                  </a:lnTo>
                  <a:lnTo>
                    <a:pt x="848194" y="3745050"/>
                  </a:lnTo>
                  <a:lnTo>
                    <a:pt x="847255" y="3732291"/>
                  </a:lnTo>
                  <a:lnTo>
                    <a:pt x="198842" y="3859931"/>
                  </a:lnTo>
                  <a:lnTo>
                    <a:pt x="195822" y="3847582"/>
                  </a:lnTo>
                  <a:lnTo>
                    <a:pt x="1146865" y="3660369"/>
                  </a:lnTo>
                  <a:lnTo>
                    <a:pt x="1143466" y="3648095"/>
                  </a:lnTo>
                  <a:lnTo>
                    <a:pt x="1361118" y="3605250"/>
                  </a:lnTo>
                  <a:lnTo>
                    <a:pt x="1360558" y="3592416"/>
                  </a:lnTo>
                  <a:lnTo>
                    <a:pt x="1408063" y="3583065"/>
                  </a:lnTo>
                  <a:lnTo>
                    <a:pt x="1404809" y="3609593"/>
                  </a:lnTo>
                  <a:lnTo>
                    <a:pt x="1404453" y="3648494"/>
                  </a:lnTo>
                  <a:lnTo>
                    <a:pt x="1402105" y="3674844"/>
                  </a:lnTo>
                  <a:lnTo>
                    <a:pt x="1400235" y="3701099"/>
                  </a:lnTo>
                  <a:lnTo>
                    <a:pt x="1398686" y="3727292"/>
                  </a:lnTo>
                  <a:lnTo>
                    <a:pt x="1397012" y="3753509"/>
                  </a:lnTo>
                  <a:lnTo>
                    <a:pt x="1392778" y="3767286"/>
                  </a:lnTo>
                  <a:lnTo>
                    <a:pt x="1391844" y="3780414"/>
                  </a:lnTo>
                  <a:close/>
                </a:path>
                <a:path w="5487035" h="5374640">
                  <a:moveTo>
                    <a:pt x="1143269" y="3661077"/>
                  </a:moveTo>
                  <a:lnTo>
                    <a:pt x="340418" y="3819118"/>
                  </a:lnTo>
                  <a:lnTo>
                    <a:pt x="342697" y="3805726"/>
                  </a:lnTo>
                  <a:lnTo>
                    <a:pt x="1140249" y="3648728"/>
                  </a:lnTo>
                  <a:lnTo>
                    <a:pt x="1143269" y="3661077"/>
                  </a:lnTo>
                  <a:close/>
                </a:path>
                <a:path w="5487035" h="5374640">
                  <a:moveTo>
                    <a:pt x="191650" y="3861347"/>
                  </a:moveTo>
                  <a:lnTo>
                    <a:pt x="185783" y="3862502"/>
                  </a:lnTo>
                  <a:lnTo>
                    <a:pt x="179545" y="3850786"/>
                  </a:lnTo>
                  <a:lnTo>
                    <a:pt x="195443" y="3847657"/>
                  </a:lnTo>
                  <a:lnTo>
                    <a:pt x="191650" y="3861347"/>
                  </a:lnTo>
                  <a:close/>
                </a:path>
                <a:path w="5487035" h="5374640">
                  <a:moveTo>
                    <a:pt x="260156" y="3860805"/>
                  </a:moveTo>
                  <a:lnTo>
                    <a:pt x="199261" y="3872793"/>
                  </a:lnTo>
                  <a:lnTo>
                    <a:pt x="199126" y="3859875"/>
                  </a:lnTo>
                  <a:lnTo>
                    <a:pt x="257324" y="3848419"/>
                  </a:lnTo>
                  <a:lnTo>
                    <a:pt x="260156" y="3860805"/>
                  </a:lnTo>
                  <a:close/>
                </a:path>
                <a:path w="5487035" h="5374640">
                  <a:moveTo>
                    <a:pt x="377688" y="3837669"/>
                  </a:moveTo>
                  <a:lnTo>
                    <a:pt x="263941" y="3860060"/>
                  </a:lnTo>
                  <a:lnTo>
                    <a:pt x="260163" y="3847860"/>
                  </a:lnTo>
                  <a:lnTo>
                    <a:pt x="371639" y="3825916"/>
                  </a:lnTo>
                  <a:lnTo>
                    <a:pt x="377688" y="3837669"/>
                  </a:lnTo>
                  <a:close/>
                </a:path>
                <a:path w="5487035" h="5374640">
                  <a:moveTo>
                    <a:pt x="606506" y="3792626"/>
                  </a:moveTo>
                  <a:lnTo>
                    <a:pt x="377688" y="3837669"/>
                  </a:lnTo>
                  <a:lnTo>
                    <a:pt x="379777" y="3824314"/>
                  </a:lnTo>
                  <a:lnTo>
                    <a:pt x="604432" y="3780091"/>
                  </a:lnTo>
                  <a:lnTo>
                    <a:pt x="606506" y="3792626"/>
                  </a:lnTo>
                  <a:close/>
                </a:path>
                <a:path w="5487035" h="5374640">
                  <a:moveTo>
                    <a:pt x="839299" y="3746801"/>
                  </a:moveTo>
                  <a:lnTo>
                    <a:pt x="611048" y="3791732"/>
                  </a:lnTo>
                  <a:lnTo>
                    <a:pt x="609353" y="3779122"/>
                  </a:lnTo>
                  <a:lnTo>
                    <a:pt x="847255" y="3732291"/>
                  </a:lnTo>
                  <a:lnTo>
                    <a:pt x="839299" y="3746801"/>
                  </a:lnTo>
                  <a:close/>
                </a:path>
                <a:path w="5487035" h="5374640">
                  <a:moveTo>
                    <a:pt x="293459" y="3867193"/>
                  </a:moveTo>
                  <a:lnTo>
                    <a:pt x="194664" y="3886641"/>
                  </a:lnTo>
                  <a:lnTo>
                    <a:pt x="196020" y="3873431"/>
                  </a:lnTo>
                  <a:lnTo>
                    <a:pt x="287977" y="3855329"/>
                  </a:lnTo>
                  <a:lnTo>
                    <a:pt x="293459" y="3867193"/>
                  </a:lnTo>
                  <a:close/>
                </a:path>
                <a:path w="5487035" h="5374640">
                  <a:moveTo>
                    <a:pt x="904966" y="3746818"/>
                  </a:moveTo>
                  <a:lnTo>
                    <a:pt x="304436" y="3865033"/>
                  </a:lnTo>
                  <a:lnTo>
                    <a:pt x="298198" y="3853317"/>
                  </a:lnTo>
                  <a:lnTo>
                    <a:pt x="905351" y="3733799"/>
                  </a:lnTo>
                  <a:lnTo>
                    <a:pt x="904966" y="3746818"/>
                  </a:lnTo>
                  <a:close/>
                </a:path>
                <a:path w="5487035" h="5374640">
                  <a:moveTo>
                    <a:pt x="1263239" y="3676292"/>
                  </a:moveTo>
                  <a:lnTo>
                    <a:pt x="920106" y="3743838"/>
                  </a:lnTo>
                  <a:lnTo>
                    <a:pt x="915382" y="3731824"/>
                  </a:lnTo>
                  <a:lnTo>
                    <a:pt x="1260786" y="3663831"/>
                  </a:lnTo>
                  <a:lnTo>
                    <a:pt x="1263239" y="3676292"/>
                  </a:lnTo>
                  <a:close/>
                </a:path>
                <a:path w="5487035" h="5374640">
                  <a:moveTo>
                    <a:pt x="1090435" y="3723252"/>
                  </a:moveTo>
                  <a:lnTo>
                    <a:pt x="912528" y="3758273"/>
                  </a:lnTo>
                  <a:lnTo>
                    <a:pt x="915753" y="3744695"/>
                  </a:lnTo>
                  <a:lnTo>
                    <a:pt x="1087225" y="3710940"/>
                  </a:lnTo>
                  <a:lnTo>
                    <a:pt x="1090435" y="3723252"/>
                  </a:lnTo>
                  <a:close/>
                </a:path>
                <a:path w="5487035" h="5374640">
                  <a:moveTo>
                    <a:pt x="27562" y="4217241"/>
                  </a:moveTo>
                  <a:lnTo>
                    <a:pt x="1232" y="4222424"/>
                  </a:lnTo>
                  <a:lnTo>
                    <a:pt x="1114" y="3989460"/>
                  </a:lnTo>
                  <a:lnTo>
                    <a:pt x="14346" y="3973912"/>
                  </a:lnTo>
                  <a:lnTo>
                    <a:pt x="37938" y="3943380"/>
                  </a:lnTo>
                  <a:lnTo>
                    <a:pt x="40399" y="3942896"/>
                  </a:lnTo>
                  <a:lnTo>
                    <a:pt x="45123" y="3954910"/>
                  </a:lnTo>
                  <a:lnTo>
                    <a:pt x="272806" y="3910090"/>
                  </a:lnTo>
                  <a:lnTo>
                    <a:pt x="276206" y="3922365"/>
                  </a:lnTo>
                  <a:lnTo>
                    <a:pt x="1311661" y="3718535"/>
                  </a:lnTo>
                  <a:lnTo>
                    <a:pt x="1316385" y="3730549"/>
                  </a:lnTo>
                  <a:lnTo>
                    <a:pt x="20505" y="3985643"/>
                  </a:lnTo>
                  <a:lnTo>
                    <a:pt x="26364" y="3997433"/>
                  </a:lnTo>
                  <a:lnTo>
                    <a:pt x="177017" y="3967777"/>
                  </a:lnTo>
                  <a:lnTo>
                    <a:pt x="176820" y="3980760"/>
                  </a:lnTo>
                  <a:lnTo>
                    <a:pt x="253472" y="3965671"/>
                  </a:lnTo>
                  <a:lnTo>
                    <a:pt x="258574" y="3977610"/>
                  </a:lnTo>
                  <a:lnTo>
                    <a:pt x="64770" y="4015761"/>
                  </a:lnTo>
                  <a:lnTo>
                    <a:pt x="60598" y="4029526"/>
                  </a:lnTo>
                  <a:lnTo>
                    <a:pt x="25017" y="4036530"/>
                  </a:lnTo>
                  <a:lnTo>
                    <a:pt x="24252" y="4049624"/>
                  </a:lnTo>
                  <a:lnTo>
                    <a:pt x="986084" y="3860287"/>
                  </a:lnTo>
                  <a:lnTo>
                    <a:pt x="991187" y="3872227"/>
                  </a:lnTo>
                  <a:lnTo>
                    <a:pt x="143102" y="4039172"/>
                  </a:lnTo>
                  <a:lnTo>
                    <a:pt x="145365" y="4051670"/>
                  </a:lnTo>
                  <a:lnTo>
                    <a:pt x="569124" y="3968253"/>
                  </a:lnTo>
                  <a:lnTo>
                    <a:pt x="573659" y="3980304"/>
                  </a:lnTo>
                  <a:lnTo>
                    <a:pt x="1385466" y="3820500"/>
                  </a:lnTo>
                  <a:lnTo>
                    <a:pt x="1382744" y="3833980"/>
                  </a:lnTo>
                  <a:lnTo>
                    <a:pt x="244145" y="4058113"/>
                  </a:lnTo>
                  <a:lnTo>
                    <a:pt x="246031" y="4070686"/>
                  </a:lnTo>
                  <a:lnTo>
                    <a:pt x="224833" y="4074858"/>
                  </a:lnTo>
                  <a:lnTo>
                    <a:pt x="226340" y="4087505"/>
                  </a:lnTo>
                  <a:lnTo>
                    <a:pt x="830087" y="3968658"/>
                  </a:lnTo>
                  <a:lnTo>
                    <a:pt x="832351" y="3981156"/>
                  </a:lnTo>
                  <a:lnTo>
                    <a:pt x="440767" y="4058239"/>
                  </a:lnTo>
                  <a:lnTo>
                    <a:pt x="442841" y="4070775"/>
                  </a:lnTo>
                  <a:lnTo>
                    <a:pt x="83810" y="4141450"/>
                  </a:lnTo>
                  <a:lnTo>
                    <a:pt x="84749" y="4154209"/>
                  </a:lnTo>
                  <a:lnTo>
                    <a:pt x="676383" y="4037745"/>
                  </a:lnTo>
                  <a:lnTo>
                    <a:pt x="678458" y="4050281"/>
                  </a:lnTo>
                  <a:lnTo>
                    <a:pt x="53324" y="4173338"/>
                  </a:lnTo>
                  <a:lnTo>
                    <a:pt x="53506" y="4186246"/>
                  </a:lnTo>
                  <a:lnTo>
                    <a:pt x="49531" y="4187029"/>
                  </a:lnTo>
                  <a:lnTo>
                    <a:pt x="54066" y="4199080"/>
                  </a:lnTo>
                  <a:lnTo>
                    <a:pt x="36843" y="4202470"/>
                  </a:lnTo>
                  <a:lnTo>
                    <a:pt x="27562" y="4217241"/>
                  </a:lnTo>
                  <a:close/>
                </a:path>
                <a:path w="5487035" h="5374640">
                  <a:moveTo>
                    <a:pt x="177040" y="3928942"/>
                  </a:moveTo>
                  <a:lnTo>
                    <a:pt x="70673" y="3949880"/>
                  </a:lnTo>
                  <a:lnTo>
                    <a:pt x="66931" y="3937673"/>
                  </a:lnTo>
                  <a:lnTo>
                    <a:pt x="168909" y="3917599"/>
                  </a:lnTo>
                  <a:lnTo>
                    <a:pt x="177040" y="3928942"/>
                  </a:lnTo>
                  <a:close/>
                </a:path>
                <a:path w="5487035" h="5374640">
                  <a:moveTo>
                    <a:pt x="483645" y="3868586"/>
                  </a:moveTo>
                  <a:lnTo>
                    <a:pt x="183475" y="3927675"/>
                  </a:lnTo>
                  <a:lnTo>
                    <a:pt x="179508" y="3915512"/>
                  </a:lnTo>
                  <a:lnTo>
                    <a:pt x="482706" y="3855828"/>
                  </a:lnTo>
                  <a:lnTo>
                    <a:pt x="483645" y="3868586"/>
                  </a:lnTo>
                  <a:close/>
                </a:path>
                <a:path w="5487035" h="5374640">
                  <a:moveTo>
                    <a:pt x="298160" y="3918043"/>
                  </a:moveTo>
                  <a:lnTo>
                    <a:pt x="279423" y="3921731"/>
                  </a:lnTo>
                  <a:lnTo>
                    <a:pt x="277159" y="3909233"/>
                  </a:lnTo>
                  <a:lnTo>
                    <a:pt x="294004" y="3905917"/>
                  </a:lnTo>
                  <a:lnTo>
                    <a:pt x="298160" y="3918043"/>
                  </a:lnTo>
                  <a:close/>
                </a:path>
                <a:path w="5487035" h="5374640">
                  <a:moveTo>
                    <a:pt x="500671" y="3878179"/>
                  </a:moveTo>
                  <a:lnTo>
                    <a:pt x="309327" y="3915845"/>
                  </a:lnTo>
                  <a:lnTo>
                    <a:pt x="304035" y="3903943"/>
                  </a:lnTo>
                  <a:lnTo>
                    <a:pt x="494622" y="3866426"/>
                  </a:lnTo>
                  <a:lnTo>
                    <a:pt x="500671" y="3878179"/>
                  </a:lnTo>
                  <a:close/>
                </a:path>
                <a:path w="5487035" h="5374640">
                  <a:moveTo>
                    <a:pt x="1307875" y="3719280"/>
                  </a:moveTo>
                  <a:lnTo>
                    <a:pt x="500671" y="3878179"/>
                  </a:lnTo>
                  <a:lnTo>
                    <a:pt x="503328" y="3864712"/>
                  </a:lnTo>
                  <a:lnTo>
                    <a:pt x="1309775" y="3705963"/>
                  </a:lnTo>
                  <a:lnTo>
                    <a:pt x="1307875" y="3719280"/>
                  </a:lnTo>
                  <a:close/>
                </a:path>
                <a:path w="5487035" h="5374640">
                  <a:moveTo>
                    <a:pt x="271830" y="3962057"/>
                  </a:moveTo>
                  <a:lnTo>
                    <a:pt x="184391" y="3979270"/>
                  </a:lnTo>
                  <a:lnTo>
                    <a:pt x="181938" y="3966809"/>
                  </a:lnTo>
                  <a:lnTo>
                    <a:pt x="272405" y="3949000"/>
                  </a:lnTo>
                  <a:lnTo>
                    <a:pt x="271830" y="3962057"/>
                  </a:lnTo>
                  <a:close/>
                </a:path>
                <a:path w="5487035" h="5374640">
                  <a:moveTo>
                    <a:pt x="598285" y="3936626"/>
                  </a:moveTo>
                  <a:lnTo>
                    <a:pt x="75543" y="4039527"/>
                  </a:lnTo>
                  <a:lnTo>
                    <a:pt x="76875" y="4026322"/>
                  </a:lnTo>
                  <a:lnTo>
                    <a:pt x="71394" y="4014457"/>
                  </a:lnTo>
                  <a:lnTo>
                    <a:pt x="925535" y="3846319"/>
                  </a:lnTo>
                  <a:lnTo>
                    <a:pt x="923446" y="3859674"/>
                  </a:lnTo>
                  <a:lnTo>
                    <a:pt x="596779" y="3923978"/>
                  </a:lnTo>
                  <a:lnTo>
                    <a:pt x="598285" y="3936626"/>
                  </a:lnTo>
                  <a:close/>
                </a:path>
                <a:path w="5487035" h="5374640">
                  <a:moveTo>
                    <a:pt x="1049684" y="3834824"/>
                  </a:moveTo>
                  <a:lnTo>
                    <a:pt x="934802" y="3857439"/>
                  </a:lnTo>
                  <a:lnTo>
                    <a:pt x="930834" y="3845276"/>
                  </a:lnTo>
                  <a:lnTo>
                    <a:pt x="1051584" y="3821506"/>
                  </a:lnTo>
                  <a:lnTo>
                    <a:pt x="1049684" y="3834824"/>
                  </a:lnTo>
                  <a:close/>
                </a:path>
                <a:path w="5487035" h="5374640">
                  <a:moveTo>
                    <a:pt x="54156" y="4043737"/>
                  </a:moveTo>
                  <a:lnTo>
                    <a:pt x="34473" y="4047612"/>
                  </a:lnTo>
                  <a:lnTo>
                    <a:pt x="25017" y="4036530"/>
                  </a:lnTo>
                  <a:lnTo>
                    <a:pt x="52082" y="4031202"/>
                  </a:lnTo>
                  <a:lnTo>
                    <a:pt x="54156" y="4043737"/>
                  </a:lnTo>
                  <a:close/>
                </a:path>
                <a:path w="5487035" h="5374640">
                  <a:moveTo>
                    <a:pt x="67404" y="4041130"/>
                  </a:moveTo>
                  <a:lnTo>
                    <a:pt x="60023" y="4042583"/>
                  </a:lnTo>
                  <a:lnTo>
                    <a:pt x="57381" y="4030159"/>
                  </a:lnTo>
                  <a:lnTo>
                    <a:pt x="65519" y="4028557"/>
                  </a:lnTo>
                  <a:lnTo>
                    <a:pt x="67404" y="4041130"/>
                  </a:lnTo>
                  <a:close/>
                </a:path>
                <a:path w="5487035" h="5374640">
                  <a:moveTo>
                    <a:pt x="996115" y="3858313"/>
                  </a:moveTo>
                  <a:lnTo>
                    <a:pt x="601692" y="3935955"/>
                  </a:lnTo>
                  <a:lnTo>
                    <a:pt x="600186" y="3923308"/>
                  </a:lnTo>
                  <a:lnTo>
                    <a:pt x="998772" y="3844846"/>
                  </a:lnTo>
                  <a:lnTo>
                    <a:pt x="996115" y="3858313"/>
                  </a:lnTo>
                  <a:close/>
                </a:path>
                <a:path w="5487035" h="5374640">
                  <a:moveTo>
                    <a:pt x="1049676" y="3847769"/>
                  </a:moveTo>
                  <a:lnTo>
                    <a:pt x="1006714" y="3856226"/>
                  </a:lnTo>
                  <a:lnTo>
                    <a:pt x="998772" y="3844846"/>
                  </a:lnTo>
                  <a:lnTo>
                    <a:pt x="1044952" y="3835755"/>
                  </a:lnTo>
                  <a:lnTo>
                    <a:pt x="1049676" y="3847769"/>
                  </a:lnTo>
                  <a:close/>
                </a:path>
                <a:path w="5487035" h="5374640">
                  <a:moveTo>
                    <a:pt x="1385466" y="3820500"/>
                  </a:moveTo>
                  <a:lnTo>
                    <a:pt x="700275" y="3955380"/>
                  </a:lnTo>
                  <a:lnTo>
                    <a:pt x="696876" y="3943105"/>
                  </a:lnTo>
                  <a:lnTo>
                    <a:pt x="1027896" y="3877944"/>
                  </a:lnTo>
                  <a:lnTo>
                    <a:pt x="1023551" y="3865856"/>
                  </a:lnTo>
                  <a:lnTo>
                    <a:pt x="1080519" y="3854642"/>
                  </a:lnTo>
                  <a:lnTo>
                    <a:pt x="1078066" y="3842181"/>
                  </a:lnTo>
                  <a:lnTo>
                    <a:pt x="1074548" y="3829929"/>
                  </a:lnTo>
                  <a:lnTo>
                    <a:pt x="1102299" y="3824467"/>
                  </a:lnTo>
                  <a:lnTo>
                    <a:pt x="1103427" y="3837188"/>
                  </a:lnTo>
                  <a:lnTo>
                    <a:pt x="1391844" y="3780414"/>
                  </a:lnTo>
                  <a:lnTo>
                    <a:pt x="1390909" y="3793541"/>
                  </a:lnTo>
                  <a:lnTo>
                    <a:pt x="1385466" y="3820500"/>
                  </a:lnTo>
                  <a:close/>
                </a:path>
                <a:path w="5487035" h="5374640">
                  <a:moveTo>
                    <a:pt x="1057429" y="3859187"/>
                  </a:moveTo>
                  <a:lnTo>
                    <a:pt x="1005003" y="3869507"/>
                  </a:lnTo>
                  <a:lnTo>
                    <a:pt x="1007282" y="3856115"/>
                  </a:lnTo>
                  <a:lnTo>
                    <a:pt x="1051947" y="3847322"/>
                  </a:lnTo>
                  <a:lnTo>
                    <a:pt x="1057429" y="3859187"/>
                  </a:lnTo>
                  <a:close/>
                </a:path>
                <a:path w="5487035" h="5374640">
                  <a:moveTo>
                    <a:pt x="1062728" y="3858144"/>
                  </a:moveTo>
                  <a:lnTo>
                    <a:pt x="1059700" y="3858740"/>
                  </a:lnTo>
                  <a:lnTo>
                    <a:pt x="1058761" y="3845981"/>
                  </a:lnTo>
                  <a:lnTo>
                    <a:pt x="1062728" y="3858144"/>
                  </a:lnTo>
                  <a:close/>
                </a:path>
                <a:path w="5487035" h="5374640">
                  <a:moveTo>
                    <a:pt x="566853" y="3968700"/>
                  </a:moveTo>
                  <a:lnTo>
                    <a:pt x="151422" y="4050478"/>
                  </a:lnTo>
                  <a:lnTo>
                    <a:pt x="149347" y="4037943"/>
                  </a:lnTo>
                  <a:lnTo>
                    <a:pt x="566103" y="3955904"/>
                  </a:lnTo>
                  <a:lnTo>
                    <a:pt x="566853" y="3968700"/>
                  </a:lnTo>
                  <a:close/>
                </a:path>
                <a:path w="5487035" h="5374640">
                  <a:moveTo>
                    <a:pt x="1019569" y="3879583"/>
                  </a:moveTo>
                  <a:lnTo>
                    <a:pt x="569313" y="3968216"/>
                  </a:lnTo>
                  <a:lnTo>
                    <a:pt x="566103" y="3955904"/>
                  </a:lnTo>
                  <a:lnTo>
                    <a:pt x="1018251" y="3866899"/>
                  </a:lnTo>
                  <a:lnTo>
                    <a:pt x="1019569" y="3879583"/>
                  </a:lnTo>
                  <a:close/>
                </a:path>
                <a:path w="5487035" h="5374640">
                  <a:moveTo>
                    <a:pt x="694219" y="3956572"/>
                  </a:moveTo>
                  <a:lnTo>
                    <a:pt x="573659" y="3980304"/>
                  </a:lnTo>
                  <a:lnTo>
                    <a:pt x="571774" y="3967732"/>
                  </a:lnTo>
                  <a:lnTo>
                    <a:pt x="692334" y="3944000"/>
                  </a:lnTo>
                  <a:lnTo>
                    <a:pt x="694219" y="3956572"/>
                  </a:lnTo>
                  <a:close/>
                </a:path>
                <a:path w="5487035" h="5374640">
                  <a:moveTo>
                    <a:pt x="675278" y="3986188"/>
                  </a:moveTo>
                  <a:lnTo>
                    <a:pt x="257386" y="4068450"/>
                  </a:lnTo>
                  <a:lnTo>
                    <a:pt x="259286" y="4055132"/>
                  </a:lnTo>
                  <a:lnTo>
                    <a:pt x="672825" y="3973727"/>
                  </a:lnTo>
                  <a:lnTo>
                    <a:pt x="675278" y="3986188"/>
                  </a:lnTo>
                  <a:close/>
                </a:path>
                <a:path w="5487035" h="5374640">
                  <a:moveTo>
                    <a:pt x="1152545" y="3982844"/>
                  </a:moveTo>
                  <a:lnTo>
                    <a:pt x="879440" y="4036605"/>
                  </a:lnTo>
                  <a:lnTo>
                    <a:pt x="881526" y="4023251"/>
                  </a:lnTo>
                  <a:lnTo>
                    <a:pt x="881182" y="4010375"/>
                  </a:lnTo>
                  <a:lnTo>
                    <a:pt x="1146693" y="3958109"/>
                  </a:lnTo>
                  <a:lnTo>
                    <a:pt x="1146890" y="3945126"/>
                  </a:lnTo>
                  <a:lnTo>
                    <a:pt x="1354132" y="3904331"/>
                  </a:lnTo>
                  <a:lnTo>
                    <a:pt x="1349597" y="3892280"/>
                  </a:lnTo>
                  <a:lnTo>
                    <a:pt x="848052" y="3991009"/>
                  </a:lnTo>
                  <a:lnTo>
                    <a:pt x="845978" y="3978473"/>
                  </a:lnTo>
                  <a:lnTo>
                    <a:pt x="846356" y="3978399"/>
                  </a:lnTo>
                  <a:lnTo>
                    <a:pt x="841064" y="3966497"/>
                  </a:lnTo>
                  <a:lnTo>
                    <a:pt x="236371" y="4085531"/>
                  </a:lnTo>
                  <a:lnTo>
                    <a:pt x="230133" y="4073815"/>
                  </a:lnTo>
                  <a:lnTo>
                    <a:pt x="684552" y="3984363"/>
                  </a:lnTo>
                  <a:lnTo>
                    <a:pt x="680395" y="3972237"/>
                  </a:lnTo>
                  <a:lnTo>
                    <a:pt x="1382744" y="3833980"/>
                  </a:lnTo>
                  <a:lnTo>
                    <a:pt x="1376346" y="3887014"/>
                  </a:lnTo>
                  <a:lnTo>
                    <a:pt x="1366742" y="3927736"/>
                  </a:lnTo>
                  <a:lnTo>
                    <a:pt x="1151985" y="3970011"/>
                  </a:lnTo>
                  <a:lnTo>
                    <a:pt x="1152545" y="3982844"/>
                  </a:lnTo>
                  <a:close/>
                </a:path>
                <a:path w="5487035" h="5374640">
                  <a:moveTo>
                    <a:pt x="844077" y="3991791"/>
                  </a:moveTo>
                  <a:lnTo>
                    <a:pt x="444544" y="4070439"/>
                  </a:lnTo>
                  <a:lnTo>
                    <a:pt x="441902" y="4058016"/>
                  </a:lnTo>
                  <a:lnTo>
                    <a:pt x="838218" y="3980001"/>
                  </a:lnTo>
                  <a:lnTo>
                    <a:pt x="844077" y="3991791"/>
                  </a:lnTo>
                  <a:close/>
                </a:path>
                <a:path w="5487035" h="5374640">
                  <a:moveTo>
                    <a:pt x="524406" y="4067662"/>
                  </a:moveTo>
                  <a:lnTo>
                    <a:pt x="94023" y="4152383"/>
                  </a:lnTo>
                  <a:lnTo>
                    <a:pt x="91191" y="4139997"/>
                  </a:lnTo>
                  <a:lnTo>
                    <a:pt x="520060" y="4055574"/>
                  </a:lnTo>
                  <a:lnTo>
                    <a:pt x="524406" y="4067662"/>
                  </a:lnTo>
                  <a:close/>
                </a:path>
                <a:path w="5487035" h="5374640">
                  <a:moveTo>
                    <a:pt x="858454" y="4001905"/>
                  </a:moveTo>
                  <a:lnTo>
                    <a:pt x="532544" y="4066060"/>
                  </a:lnTo>
                  <a:lnTo>
                    <a:pt x="529713" y="4053674"/>
                  </a:lnTo>
                  <a:lnTo>
                    <a:pt x="861111" y="3988438"/>
                  </a:lnTo>
                  <a:lnTo>
                    <a:pt x="858454" y="4001905"/>
                  </a:lnTo>
                  <a:close/>
                </a:path>
                <a:path w="5487035" h="5374640">
                  <a:moveTo>
                    <a:pt x="1333881" y="3908317"/>
                  </a:moveTo>
                  <a:lnTo>
                    <a:pt x="869620" y="3999707"/>
                  </a:lnTo>
                  <a:lnTo>
                    <a:pt x="861111" y="3988438"/>
                  </a:lnTo>
                  <a:lnTo>
                    <a:pt x="1331239" y="3895893"/>
                  </a:lnTo>
                  <a:lnTo>
                    <a:pt x="1333881" y="3908317"/>
                  </a:lnTo>
                  <a:close/>
                </a:path>
                <a:path w="5487035" h="5374640">
                  <a:moveTo>
                    <a:pt x="1345426" y="3906044"/>
                  </a:moveTo>
                  <a:lnTo>
                    <a:pt x="1338991" y="3907311"/>
                  </a:lnTo>
                  <a:lnTo>
                    <a:pt x="1333889" y="3895372"/>
                  </a:lnTo>
                  <a:lnTo>
                    <a:pt x="1345623" y="3893062"/>
                  </a:lnTo>
                  <a:lnTo>
                    <a:pt x="1345426" y="3906044"/>
                  </a:lnTo>
                  <a:close/>
                </a:path>
                <a:path w="5487035" h="5374640">
                  <a:moveTo>
                    <a:pt x="693977" y="4047226"/>
                  </a:moveTo>
                  <a:lnTo>
                    <a:pt x="684893" y="4049014"/>
                  </a:lnTo>
                  <a:lnTo>
                    <a:pt x="676383" y="4037745"/>
                  </a:lnTo>
                  <a:lnTo>
                    <a:pt x="690578" y="4034951"/>
                  </a:lnTo>
                  <a:lnTo>
                    <a:pt x="693977" y="4047226"/>
                  </a:lnTo>
                  <a:close/>
                </a:path>
                <a:path w="5487035" h="5374640">
                  <a:moveTo>
                    <a:pt x="864692" y="4013621"/>
                  </a:moveTo>
                  <a:lnTo>
                    <a:pt x="709308" y="4044208"/>
                  </a:lnTo>
                  <a:lnTo>
                    <a:pt x="707612" y="4031598"/>
                  </a:lnTo>
                  <a:lnTo>
                    <a:pt x="864132" y="4000787"/>
                  </a:lnTo>
                  <a:lnTo>
                    <a:pt x="864692" y="4013621"/>
                  </a:lnTo>
                  <a:close/>
                </a:path>
                <a:path w="5487035" h="5374640">
                  <a:moveTo>
                    <a:pt x="1128903" y="3961611"/>
                  </a:moveTo>
                  <a:lnTo>
                    <a:pt x="881054" y="4010400"/>
                  </a:lnTo>
                  <a:lnTo>
                    <a:pt x="876434" y="3998366"/>
                  </a:lnTo>
                  <a:lnTo>
                    <a:pt x="1127207" y="3949001"/>
                  </a:lnTo>
                  <a:lnTo>
                    <a:pt x="1128903" y="3961611"/>
                  </a:lnTo>
                  <a:close/>
                </a:path>
                <a:path w="5487035" h="5374640">
                  <a:moveTo>
                    <a:pt x="420107" y="4114081"/>
                  </a:moveTo>
                  <a:lnTo>
                    <a:pt x="61266" y="4184719"/>
                  </a:lnTo>
                  <a:lnTo>
                    <a:pt x="56163" y="4172780"/>
                  </a:lnTo>
                  <a:lnTo>
                    <a:pt x="416519" y="4101844"/>
                  </a:lnTo>
                  <a:lnTo>
                    <a:pt x="420107" y="4114081"/>
                  </a:lnTo>
                  <a:close/>
                </a:path>
                <a:path w="5487035" h="5374640">
                  <a:moveTo>
                    <a:pt x="683371" y="4062257"/>
                  </a:moveTo>
                  <a:lnTo>
                    <a:pt x="427110" y="4112702"/>
                  </a:lnTo>
                  <a:lnTo>
                    <a:pt x="425792" y="4100018"/>
                  </a:lnTo>
                  <a:lnTo>
                    <a:pt x="680161" y="4049946"/>
                  </a:lnTo>
                  <a:lnTo>
                    <a:pt x="683371" y="4062257"/>
                  </a:lnTo>
                  <a:close/>
                </a:path>
                <a:path w="5487035" h="5374640">
                  <a:moveTo>
                    <a:pt x="698891" y="4059202"/>
                  </a:moveTo>
                  <a:lnTo>
                    <a:pt x="690374" y="4060879"/>
                  </a:lnTo>
                  <a:lnTo>
                    <a:pt x="689246" y="4048157"/>
                  </a:lnTo>
                  <a:lnTo>
                    <a:pt x="696438" y="4046741"/>
                  </a:lnTo>
                  <a:lnTo>
                    <a:pt x="698891" y="4059202"/>
                  </a:lnTo>
                  <a:close/>
                </a:path>
                <a:path w="5487035" h="5374640">
                  <a:moveTo>
                    <a:pt x="867523" y="4026007"/>
                  </a:moveTo>
                  <a:lnTo>
                    <a:pt x="698891" y="4059202"/>
                  </a:lnTo>
                  <a:lnTo>
                    <a:pt x="703062" y="4045438"/>
                  </a:lnTo>
                  <a:lnTo>
                    <a:pt x="863302" y="4013894"/>
                  </a:lnTo>
                  <a:lnTo>
                    <a:pt x="867523" y="4026007"/>
                  </a:lnTo>
                  <a:close/>
                </a:path>
                <a:path w="5487035" h="5374640">
                  <a:moveTo>
                    <a:pt x="207558" y="4168865"/>
                  </a:moveTo>
                  <a:lnTo>
                    <a:pt x="63718" y="4197180"/>
                  </a:lnTo>
                  <a:lnTo>
                    <a:pt x="61644" y="4184644"/>
                  </a:lnTo>
                  <a:lnTo>
                    <a:pt x="207187" y="4155994"/>
                  </a:lnTo>
                  <a:lnTo>
                    <a:pt x="207558" y="4168865"/>
                  </a:lnTo>
                  <a:close/>
                </a:path>
                <a:path w="5487035" h="5374640">
                  <a:moveTo>
                    <a:pt x="492776" y="4112720"/>
                  </a:moveTo>
                  <a:lnTo>
                    <a:pt x="217825" y="4166844"/>
                  </a:lnTo>
                  <a:lnTo>
                    <a:pt x="212877" y="4154874"/>
                  </a:lnTo>
                  <a:lnTo>
                    <a:pt x="490134" y="4100296"/>
                  </a:lnTo>
                  <a:lnTo>
                    <a:pt x="492776" y="4112720"/>
                  </a:lnTo>
                  <a:close/>
                </a:path>
                <a:path w="5487035" h="5374640">
                  <a:moveTo>
                    <a:pt x="879440" y="4036605"/>
                  </a:moveTo>
                  <a:lnTo>
                    <a:pt x="502618" y="4110782"/>
                  </a:lnTo>
                  <a:lnTo>
                    <a:pt x="498840" y="4098582"/>
                  </a:lnTo>
                  <a:lnTo>
                    <a:pt x="871563" y="4025212"/>
                  </a:lnTo>
                  <a:lnTo>
                    <a:pt x="879440" y="4036605"/>
                  </a:lnTo>
                  <a:close/>
                </a:path>
                <a:path w="5487035" h="5374640">
                  <a:moveTo>
                    <a:pt x="1293812" y="4239798"/>
                  </a:moveTo>
                  <a:lnTo>
                    <a:pt x="1270859" y="4244316"/>
                  </a:lnTo>
                  <a:lnTo>
                    <a:pt x="1273137" y="4230924"/>
                  </a:lnTo>
                  <a:lnTo>
                    <a:pt x="1065516" y="4271794"/>
                  </a:lnTo>
                  <a:lnTo>
                    <a:pt x="1057954" y="4260339"/>
                  </a:lnTo>
                  <a:lnTo>
                    <a:pt x="1168294" y="4238619"/>
                  </a:lnTo>
                  <a:lnTo>
                    <a:pt x="1170383" y="4225264"/>
                  </a:lnTo>
                  <a:lnTo>
                    <a:pt x="1170761" y="4225189"/>
                  </a:lnTo>
                  <a:lnTo>
                    <a:pt x="1163388" y="4213697"/>
                  </a:lnTo>
                  <a:lnTo>
                    <a:pt x="812684" y="4282733"/>
                  </a:lnTo>
                  <a:lnTo>
                    <a:pt x="810799" y="4270160"/>
                  </a:lnTo>
                  <a:lnTo>
                    <a:pt x="1200869" y="4193375"/>
                  </a:lnTo>
                  <a:lnTo>
                    <a:pt x="1204094" y="4179796"/>
                  </a:lnTo>
                  <a:lnTo>
                    <a:pt x="1219235" y="4176816"/>
                  </a:lnTo>
                  <a:lnTo>
                    <a:pt x="1216782" y="4164355"/>
                  </a:lnTo>
                  <a:lnTo>
                    <a:pt x="1204291" y="4166814"/>
                  </a:lnTo>
                  <a:lnTo>
                    <a:pt x="1193700" y="4155955"/>
                  </a:lnTo>
                  <a:lnTo>
                    <a:pt x="918722" y="4210084"/>
                  </a:lnTo>
                  <a:lnTo>
                    <a:pt x="917635" y="4197355"/>
                  </a:lnTo>
                  <a:lnTo>
                    <a:pt x="915120" y="4184906"/>
                  </a:lnTo>
                  <a:lnTo>
                    <a:pt x="886163" y="4190606"/>
                  </a:lnTo>
                  <a:lnTo>
                    <a:pt x="882196" y="4178443"/>
                  </a:lnTo>
                  <a:lnTo>
                    <a:pt x="883710" y="4178145"/>
                  </a:lnTo>
                  <a:lnTo>
                    <a:pt x="891968" y="4163576"/>
                  </a:lnTo>
                  <a:lnTo>
                    <a:pt x="910971" y="4159835"/>
                  </a:lnTo>
                  <a:lnTo>
                    <a:pt x="903556" y="4148351"/>
                  </a:lnTo>
                  <a:lnTo>
                    <a:pt x="1073556" y="4114887"/>
                  </a:lnTo>
                  <a:lnTo>
                    <a:pt x="1071103" y="4102426"/>
                  </a:lnTo>
                  <a:lnTo>
                    <a:pt x="1033628" y="4109803"/>
                  </a:lnTo>
                  <a:lnTo>
                    <a:pt x="1031365" y="4097305"/>
                  </a:lnTo>
                  <a:lnTo>
                    <a:pt x="1154575" y="4073051"/>
                  </a:lnTo>
                  <a:lnTo>
                    <a:pt x="1153068" y="4060404"/>
                  </a:lnTo>
                  <a:lnTo>
                    <a:pt x="980650" y="4094344"/>
                  </a:lnTo>
                  <a:lnTo>
                    <a:pt x="977062" y="4082107"/>
                  </a:lnTo>
                  <a:lnTo>
                    <a:pt x="917255" y="4093880"/>
                  </a:lnTo>
                  <a:lnTo>
                    <a:pt x="911963" y="4081978"/>
                  </a:lnTo>
                  <a:lnTo>
                    <a:pt x="861240" y="4091962"/>
                  </a:lnTo>
                  <a:lnTo>
                    <a:pt x="862005" y="4078868"/>
                  </a:lnTo>
                  <a:lnTo>
                    <a:pt x="783650" y="4094292"/>
                  </a:lnTo>
                  <a:lnTo>
                    <a:pt x="781008" y="4081869"/>
                  </a:lnTo>
                  <a:lnTo>
                    <a:pt x="1113353" y="4016447"/>
                  </a:lnTo>
                  <a:lnTo>
                    <a:pt x="1109575" y="4004247"/>
                  </a:lnTo>
                  <a:lnTo>
                    <a:pt x="1174303" y="3991505"/>
                  </a:lnTo>
                  <a:lnTo>
                    <a:pt x="1172607" y="3978895"/>
                  </a:lnTo>
                  <a:lnTo>
                    <a:pt x="1164658" y="3980460"/>
                  </a:lnTo>
                  <a:lnTo>
                    <a:pt x="1161827" y="3968073"/>
                  </a:lnTo>
                  <a:lnTo>
                    <a:pt x="1366742" y="3927736"/>
                  </a:lnTo>
                  <a:lnTo>
                    <a:pt x="1358768" y="3981080"/>
                  </a:lnTo>
                  <a:lnTo>
                    <a:pt x="1349903" y="4034600"/>
                  </a:lnTo>
                  <a:lnTo>
                    <a:pt x="1337625" y="4075848"/>
                  </a:lnTo>
                  <a:lnTo>
                    <a:pt x="1326773" y="4129760"/>
                  </a:lnTo>
                  <a:lnTo>
                    <a:pt x="1312370" y="4171426"/>
                  </a:lnTo>
                  <a:lnTo>
                    <a:pt x="1299256" y="4225782"/>
                  </a:lnTo>
                  <a:lnTo>
                    <a:pt x="1293812" y="4239798"/>
                  </a:lnTo>
                  <a:close/>
                </a:path>
                <a:path w="5487035" h="5374640">
                  <a:moveTo>
                    <a:pt x="722148" y="4093455"/>
                  </a:moveTo>
                  <a:lnTo>
                    <a:pt x="47048" y="4226349"/>
                  </a:lnTo>
                  <a:lnTo>
                    <a:pt x="39864" y="4214819"/>
                  </a:lnTo>
                  <a:lnTo>
                    <a:pt x="36843" y="4202470"/>
                  </a:lnTo>
                  <a:lnTo>
                    <a:pt x="210018" y="4168381"/>
                  </a:lnTo>
                  <a:lnTo>
                    <a:pt x="216256" y="4180096"/>
                  </a:lnTo>
                  <a:lnTo>
                    <a:pt x="719505" y="4081032"/>
                  </a:lnTo>
                  <a:lnTo>
                    <a:pt x="722148" y="4093455"/>
                  </a:lnTo>
                  <a:close/>
                </a:path>
                <a:path w="5487035" h="5374640">
                  <a:moveTo>
                    <a:pt x="407790" y="4142393"/>
                  </a:moveTo>
                  <a:lnTo>
                    <a:pt x="221934" y="4178979"/>
                  </a:lnTo>
                  <a:lnTo>
                    <a:pt x="218689" y="4166674"/>
                  </a:lnTo>
                  <a:lnTo>
                    <a:pt x="407419" y="4129522"/>
                  </a:lnTo>
                  <a:lnTo>
                    <a:pt x="407790" y="4142393"/>
                  </a:lnTo>
                  <a:close/>
                </a:path>
                <a:path w="5487035" h="5374640">
                  <a:moveTo>
                    <a:pt x="719127" y="4081106"/>
                  </a:moveTo>
                  <a:lnTo>
                    <a:pt x="420092" y="4139971"/>
                  </a:lnTo>
                  <a:lnTo>
                    <a:pt x="420100" y="4127026"/>
                  </a:lnTo>
                  <a:lnTo>
                    <a:pt x="721216" y="4067751"/>
                  </a:lnTo>
                  <a:lnTo>
                    <a:pt x="719127" y="4081106"/>
                  </a:lnTo>
                  <a:close/>
                </a:path>
                <a:path w="5487035" h="5374640">
                  <a:moveTo>
                    <a:pt x="1172978" y="3991766"/>
                  </a:moveTo>
                  <a:lnTo>
                    <a:pt x="727454" y="4079467"/>
                  </a:lnTo>
                  <a:lnTo>
                    <a:pt x="721216" y="4067751"/>
                  </a:lnTo>
                  <a:lnTo>
                    <a:pt x="1169579" y="3979491"/>
                  </a:lnTo>
                  <a:lnTo>
                    <a:pt x="1172978" y="3991766"/>
                  </a:lnTo>
                  <a:close/>
                </a:path>
                <a:path w="5487035" h="5374640">
                  <a:moveTo>
                    <a:pt x="1238" y="4235366"/>
                  </a:moveTo>
                  <a:lnTo>
                    <a:pt x="1081" y="4235397"/>
                  </a:lnTo>
                  <a:lnTo>
                    <a:pt x="0" y="4222667"/>
                  </a:lnTo>
                  <a:lnTo>
                    <a:pt x="1232" y="4222424"/>
                  </a:lnTo>
                  <a:lnTo>
                    <a:pt x="1238" y="4235366"/>
                  </a:lnTo>
                  <a:close/>
                </a:path>
                <a:path w="5487035" h="5374640">
                  <a:moveTo>
                    <a:pt x="35882" y="4228547"/>
                  </a:moveTo>
                  <a:lnTo>
                    <a:pt x="17523" y="4232161"/>
                  </a:lnTo>
                  <a:lnTo>
                    <a:pt x="13556" y="4219998"/>
                  </a:lnTo>
                  <a:lnTo>
                    <a:pt x="30022" y="4216757"/>
                  </a:lnTo>
                  <a:lnTo>
                    <a:pt x="35882" y="4228547"/>
                  </a:lnTo>
                  <a:close/>
                </a:path>
                <a:path w="5487035" h="5374640">
                  <a:moveTo>
                    <a:pt x="771090" y="4083821"/>
                  </a:moveTo>
                  <a:lnTo>
                    <a:pt x="725176" y="4092859"/>
                  </a:lnTo>
                  <a:lnTo>
                    <a:pt x="724237" y="4080100"/>
                  </a:lnTo>
                  <a:lnTo>
                    <a:pt x="776852" y="4069743"/>
                  </a:lnTo>
                  <a:lnTo>
                    <a:pt x="771090" y="4083821"/>
                  </a:lnTo>
                  <a:close/>
                </a:path>
                <a:path w="5487035" h="5374640">
                  <a:moveTo>
                    <a:pt x="1109757" y="4017154"/>
                  </a:moveTo>
                  <a:lnTo>
                    <a:pt x="784036" y="4081273"/>
                  </a:lnTo>
                  <a:lnTo>
                    <a:pt x="776852" y="4069743"/>
                  </a:lnTo>
                  <a:lnTo>
                    <a:pt x="1108818" y="4004396"/>
                  </a:lnTo>
                  <a:lnTo>
                    <a:pt x="1109757" y="4017154"/>
                  </a:lnTo>
                  <a:close/>
                </a:path>
                <a:path w="5487035" h="5374640">
                  <a:moveTo>
                    <a:pt x="84434" y="4697907"/>
                  </a:moveTo>
                  <a:lnTo>
                    <a:pt x="8729" y="4712810"/>
                  </a:lnTo>
                  <a:lnTo>
                    <a:pt x="6655" y="4700274"/>
                  </a:lnTo>
                  <a:lnTo>
                    <a:pt x="1474" y="4701294"/>
                  </a:lnTo>
                  <a:lnTo>
                    <a:pt x="1238" y="4235366"/>
                  </a:lnTo>
                  <a:lnTo>
                    <a:pt x="5789" y="4234471"/>
                  </a:lnTo>
                  <a:lnTo>
                    <a:pt x="11460" y="4246298"/>
                  </a:lnTo>
                  <a:lnTo>
                    <a:pt x="78080" y="4233184"/>
                  </a:lnTo>
                  <a:lnTo>
                    <a:pt x="69556" y="4247806"/>
                  </a:lnTo>
                  <a:lnTo>
                    <a:pt x="68988" y="4247917"/>
                  </a:lnTo>
                  <a:lnTo>
                    <a:pt x="69359" y="4260788"/>
                  </a:lnTo>
                  <a:lnTo>
                    <a:pt x="257107" y="4223830"/>
                  </a:lnTo>
                  <a:lnTo>
                    <a:pt x="262399" y="4235732"/>
                  </a:lnTo>
                  <a:lnTo>
                    <a:pt x="19386" y="4283569"/>
                  </a:lnTo>
                  <a:lnTo>
                    <a:pt x="20703" y="4296253"/>
                  </a:lnTo>
                  <a:lnTo>
                    <a:pt x="741415" y="4154381"/>
                  </a:lnTo>
                  <a:lnTo>
                    <a:pt x="743678" y="4166879"/>
                  </a:lnTo>
                  <a:lnTo>
                    <a:pt x="251218" y="4263820"/>
                  </a:lnTo>
                  <a:lnTo>
                    <a:pt x="249696" y="4277064"/>
                  </a:lnTo>
                  <a:lnTo>
                    <a:pt x="381233" y="4251170"/>
                  </a:lnTo>
                  <a:lnTo>
                    <a:pt x="379523" y="4264451"/>
                  </a:lnTo>
                  <a:lnTo>
                    <a:pt x="786437" y="4184350"/>
                  </a:lnTo>
                  <a:lnTo>
                    <a:pt x="789457" y="4196699"/>
                  </a:lnTo>
                  <a:lnTo>
                    <a:pt x="667194" y="4220767"/>
                  </a:lnTo>
                  <a:lnTo>
                    <a:pt x="666997" y="4233749"/>
                  </a:lnTo>
                  <a:lnTo>
                    <a:pt x="184189" y="4328790"/>
                  </a:lnTo>
                  <a:lnTo>
                    <a:pt x="184938" y="4341586"/>
                  </a:lnTo>
                  <a:lnTo>
                    <a:pt x="814165" y="4217723"/>
                  </a:lnTo>
                  <a:lnTo>
                    <a:pt x="817916" y="4229928"/>
                  </a:lnTo>
                  <a:lnTo>
                    <a:pt x="177360" y="4356022"/>
                  </a:lnTo>
                  <a:lnTo>
                    <a:pt x="181138" y="4368222"/>
                  </a:lnTo>
                  <a:lnTo>
                    <a:pt x="319678" y="4340950"/>
                  </a:lnTo>
                  <a:lnTo>
                    <a:pt x="319482" y="4353932"/>
                  </a:lnTo>
                  <a:lnTo>
                    <a:pt x="89528" y="4399199"/>
                  </a:lnTo>
                  <a:lnTo>
                    <a:pt x="93684" y="4411324"/>
                  </a:lnTo>
                  <a:lnTo>
                    <a:pt x="238280" y="4382861"/>
                  </a:lnTo>
                  <a:lnTo>
                    <a:pt x="239787" y="4395508"/>
                  </a:lnTo>
                  <a:lnTo>
                    <a:pt x="334229" y="4376917"/>
                  </a:lnTo>
                  <a:lnTo>
                    <a:pt x="336493" y="4389415"/>
                  </a:lnTo>
                  <a:lnTo>
                    <a:pt x="291259" y="4398319"/>
                  </a:lnTo>
                  <a:lnTo>
                    <a:pt x="295604" y="4410407"/>
                  </a:lnTo>
                  <a:lnTo>
                    <a:pt x="175991" y="4433953"/>
                  </a:lnTo>
                  <a:lnTo>
                    <a:pt x="178065" y="4446489"/>
                  </a:lnTo>
                  <a:lnTo>
                    <a:pt x="525172" y="4378161"/>
                  </a:lnTo>
                  <a:lnTo>
                    <a:pt x="526490" y="4390845"/>
                  </a:lnTo>
                  <a:lnTo>
                    <a:pt x="88726" y="4477019"/>
                  </a:lnTo>
                  <a:lnTo>
                    <a:pt x="88150" y="4490076"/>
                  </a:lnTo>
                  <a:lnTo>
                    <a:pt x="36292" y="4500284"/>
                  </a:lnTo>
                  <a:lnTo>
                    <a:pt x="35149" y="4513453"/>
                  </a:lnTo>
                  <a:lnTo>
                    <a:pt x="30418" y="4514384"/>
                  </a:lnTo>
                  <a:lnTo>
                    <a:pt x="29653" y="4527479"/>
                  </a:lnTo>
                  <a:lnTo>
                    <a:pt x="138101" y="4506131"/>
                  </a:lnTo>
                  <a:lnTo>
                    <a:pt x="142635" y="4518182"/>
                  </a:lnTo>
                  <a:lnTo>
                    <a:pt x="706448" y="4407195"/>
                  </a:lnTo>
                  <a:lnTo>
                    <a:pt x="708333" y="4419768"/>
                  </a:lnTo>
                  <a:lnTo>
                    <a:pt x="1271631" y="4308883"/>
                  </a:lnTo>
                  <a:lnTo>
                    <a:pt x="1267866" y="4322568"/>
                  </a:lnTo>
                  <a:lnTo>
                    <a:pt x="219082" y="4529021"/>
                  </a:lnTo>
                  <a:lnTo>
                    <a:pt x="222292" y="4541332"/>
                  </a:lnTo>
                  <a:lnTo>
                    <a:pt x="74475" y="4570430"/>
                  </a:lnTo>
                  <a:lnTo>
                    <a:pt x="74447" y="4583380"/>
                  </a:lnTo>
                  <a:lnTo>
                    <a:pt x="73776" y="4583512"/>
                  </a:lnTo>
                  <a:lnTo>
                    <a:pt x="77492" y="4595724"/>
                  </a:lnTo>
                  <a:lnTo>
                    <a:pt x="639601" y="4485073"/>
                  </a:lnTo>
                  <a:lnTo>
                    <a:pt x="640540" y="4497832"/>
                  </a:lnTo>
                  <a:lnTo>
                    <a:pt x="50798" y="4613922"/>
                  </a:lnTo>
                  <a:lnTo>
                    <a:pt x="57604" y="4625526"/>
                  </a:lnTo>
                  <a:lnTo>
                    <a:pt x="137851" y="4609730"/>
                  </a:lnTo>
                  <a:lnTo>
                    <a:pt x="140115" y="4622228"/>
                  </a:lnTo>
                  <a:lnTo>
                    <a:pt x="103587" y="4629418"/>
                  </a:lnTo>
                  <a:lnTo>
                    <a:pt x="100930" y="4642885"/>
                  </a:lnTo>
                  <a:lnTo>
                    <a:pt x="3082" y="4662146"/>
                  </a:lnTo>
                  <a:lnTo>
                    <a:pt x="3831" y="4674943"/>
                  </a:lnTo>
                  <a:lnTo>
                    <a:pt x="117010" y="4652663"/>
                  </a:lnTo>
                  <a:lnTo>
                    <a:pt x="124005" y="4664230"/>
                  </a:lnTo>
                  <a:lnTo>
                    <a:pt x="79529" y="4672985"/>
                  </a:lnTo>
                  <a:lnTo>
                    <a:pt x="84434" y="4697907"/>
                  </a:lnTo>
                  <a:close/>
                </a:path>
                <a:path w="5487035" h="5374640">
                  <a:moveTo>
                    <a:pt x="427648" y="4164371"/>
                  </a:moveTo>
                  <a:lnTo>
                    <a:pt x="14866" y="4245628"/>
                  </a:lnTo>
                  <a:lnTo>
                    <a:pt x="15631" y="4232533"/>
                  </a:lnTo>
                  <a:lnTo>
                    <a:pt x="425763" y="4151799"/>
                  </a:lnTo>
                  <a:lnTo>
                    <a:pt x="427648" y="4164371"/>
                  </a:lnTo>
                  <a:close/>
                </a:path>
                <a:path w="5487035" h="5374640">
                  <a:moveTo>
                    <a:pt x="489607" y="4152175"/>
                  </a:moveTo>
                  <a:lnTo>
                    <a:pt x="431622" y="4163589"/>
                  </a:lnTo>
                  <a:lnTo>
                    <a:pt x="425952" y="4151762"/>
                  </a:lnTo>
                  <a:lnTo>
                    <a:pt x="490913" y="4138974"/>
                  </a:lnTo>
                  <a:lnTo>
                    <a:pt x="489607" y="4152175"/>
                  </a:lnTo>
                  <a:close/>
                </a:path>
                <a:path w="5487035" h="5374640">
                  <a:moveTo>
                    <a:pt x="572433" y="4135870"/>
                  </a:moveTo>
                  <a:lnTo>
                    <a:pt x="509740" y="4148212"/>
                  </a:lnTo>
                  <a:lnTo>
                    <a:pt x="505158" y="4136170"/>
                  </a:lnTo>
                  <a:lnTo>
                    <a:pt x="569602" y="4123484"/>
                  </a:lnTo>
                  <a:lnTo>
                    <a:pt x="572433" y="4135870"/>
                  </a:lnTo>
                  <a:close/>
                </a:path>
                <a:path w="5487035" h="5374640">
                  <a:moveTo>
                    <a:pt x="757325" y="4099474"/>
                  </a:moveTo>
                  <a:lnTo>
                    <a:pt x="574894" y="4135386"/>
                  </a:lnTo>
                  <a:lnTo>
                    <a:pt x="572441" y="4122925"/>
                  </a:lnTo>
                  <a:lnTo>
                    <a:pt x="762555" y="4085501"/>
                  </a:lnTo>
                  <a:lnTo>
                    <a:pt x="757325" y="4099474"/>
                  </a:lnTo>
                  <a:close/>
                </a:path>
                <a:path w="5487035" h="5374640">
                  <a:moveTo>
                    <a:pt x="336605" y="4195237"/>
                  </a:moveTo>
                  <a:lnTo>
                    <a:pt x="83182" y="4245123"/>
                  </a:lnTo>
                  <a:lnTo>
                    <a:pt x="81676" y="4232476"/>
                  </a:lnTo>
                  <a:lnTo>
                    <a:pt x="336045" y="4182404"/>
                  </a:lnTo>
                  <a:lnTo>
                    <a:pt x="336605" y="4195237"/>
                  </a:lnTo>
                  <a:close/>
                </a:path>
                <a:path w="5487035" h="5374640">
                  <a:moveTo>
                    <a:pt x="389788" y="4184768"/>
                  </a:moveTo>
                  <a:lnTo>
                    <a:pt x="342661" y="4194045"/>
                  </a:lnTo>
                  <a:lnTo>
                    <a:pt x="337748" y="4182068"/>
                  </a:lnTo>
                  <a:lnTo>
                    <a:pt x="388281" y="4172121"/>
                  </a:lnTo>
                  <a:lnTo>
                    <a:pt x="389788" y="4184768"/>
                  </a:lnTo>
                  <a:close/>
                </a:path>
                <a:path w="5487035" h="5374640">
                  <a:moveTo>
                    <a:pt x="431804" y="4176497"/>
                  </a:moveTo>
                  <a:lnTo>
                    <a:pt x="393762" y="4183986"/>
                  </a:lnTo>
                  <a:lnTo>
                    <a:pt x="390174" y="4171748"/>
                  </a:lnTo>
                  <a:lnTo>
                    <a:pt x="426891" y="4164520"/>
                  </a:lnTo>
                  <a:lnTo>
                    <a:pt x="431804" y="4176497"/>
                  </a:lnTo>
                  <a:close/>
                </a:path>
                <a:path w="5487035" h="5374640">
                  <a:moveTo>
                    <a:pt x="486690" y="4165693"/>
                  </a:moveTo>
                  <a:lnTo>
                    <a:pt x="442403" y="4174411"/>
                  </a:lnTo>
                  <a:lnTo>
                    <a:pt x="439950" y="4161950"/>
                  </a:lnTo>
                  <a:lnTo>
                    <a:pt x="482155" y="4153642"/>
                  </a:lnTo>
                  <a:lnTo>
                    <a:pt x="486690" y="4165693"/>
                  </a:lnTo>
                  <a:close/>
                </a:path>
                <a:path w="5487035" h="5374640">
                  <a:moveTo>
                    <a:pt x="763880" y="4111128"/>
                  </a:moveTo>
                  <a:lnTo>
                    <a:pt x="510916" y="4160924"/>
                  </a:lnTo>
                  <a:lnTo>
                    <a:pt x="510237" y="4148114"/>
                  </a:lnTo>
                  <a:lnTo>
                    <a:pt x="751665" y="4100589"/>
                  </a:lnTo>
                  <a:lnTo>
                    <a:pt x="763880" y="4111128"/>
                  </a:lnTo>
                  <a:close/>
                </a:path>
                <a:path w="5487035" h="5374640">
                  <a:moveTo>
                    <a:pt x="856130" y="4092968"/>
                  </a:moveTo>
                  <a:lnTo>
                    <a:pt x="771743" y="4109580"/>
                  </a:lnTo>
                  <a:lnTo>
                    <a:pt x="776337" y="4095732"/>
                  </a:lnTo>
                  <a:lnTo>
                    <a:pt x="852920" y="4080657"/>
                  </a:lnTo>
                  <a:lnTo>
                    <a:pt x="856130" y="4092968"/>
                  </a:lnTo>
                  <a:close/>
                </a:path>
                <a:path w="5487035" h="5374640">
                  <a:moveTo>
                    <a:pt x="253700" y="4224500"/>
                  </a:moveTo>
                  <a:lnTo>
                    <a:pt x="74658" y="4259745"/>
                  </a:lnTo>
                  <a:lnTo>
                    <a:pt x="75612" y="4246613"/>
                  </a:lnTo>
                  <a:lnTo>
                    <a:pt x="252005" y="4211891"/>
                  </a:lnTo>
                  <a:lnTo>
                    <a:pt x="253700" y="4224500"/>
                  </a:lnTo>
                  <a:close/>
                </a:path>
                <a:path w="5487035" h="5374640">
                  <a:moveTo>
                    <a:pt x="343600" y="4206804"/>
                  </a:moveTo>
                  <a:lnTo>
                    <a:pt x="262217" y="4222824"/>
                  </a:lnTo>
                  <a:lnTo>
                    <a:pt x="258061" y="4210698"/>
                  </a:lnTo>
                  <a:lnTo>
                    <a:pt x="339255" y="4194715"/>
                  </a:lnTo>
                  <a:lnTo>
                    <a:pt x="343600" y="4206804"/>
                  </a:lnTo>
                  <a:close/>
                </a:path>
                <a:path w="5487035" h="5374640">
                  <a:moveTo>
                    <a:pt x="686354" y="4139332"/>
                  </a:moveTo>
                  <a:lnTo>
                    <a:pt x="348332" y="4205872"/>
                  </a:lnTo>
                  <a:lnTo>
                    <a:pt x="346636" y="4193262"/>
                  </a:lnTo>
                  <a:lnTo>
                    <a:pt x="684280" y="4126797"/>
                  </a:lnTo>
                  <a:lnTo>
                    <a:pt x="686354" y="4139332"/>
                  </a:lnTo>
                  <a:close/>
                </a:path>
                <a:path w="5487035" h="5374640">
                  <a:moveTo>
                    <a:pt x="902681" y="4096749"/>
                  </a:moveTo>
                  <a:lnTo>
                    <a:pt x="694493" y="4137730"/>
                  </a:lnTo>
                  <a:lnTo>
                    <a:pt x="691850" y="4125307"/>
                  </a:lnTo>
                  <a:lnTo>
                    <a:pt x="901743" y="4083990"/>
                  </a:lnTo>
                  <a:lnTo>
                    <a:pt x="902681" y="4096749"/>
                  </a:lnTo>
                  <a:close/>
                </a:path>
                <a:path w="5487035" h="5374640">
                  <a:moveTo>
                    <a:pt x="416648" y="4205368"/>
                  </a:moveTo>
                  <a:lnTo>
                    <a:pt x="262399" y="4235732"/>
                  </a:lnTo>
                  <a:lnTo>
                    <a:pt x="265056" y="4222265"/>
                  </a:lnTo>
                  <a:lnTo>
                    <a:pt x="413249" y="4193093"/>
                  </a:lnTo>
                  <a:lnTo>
                    <a:pt x="416648" y="4205368"/>
                  </a:lnTo>
                  <a:close/>
                </a:path>
                <a:path w="5487035" h="5374640">
                  <a:moveTo>
                    <a:pt x="667042" y="4156078"/>
                  </a:moveTo>
                  <a:lnTo>
                    <a:pt x="427625" y="4203207"/>
                  </a:lnTo>
                  <a:lnTo>
                    <a:pt x="421009" y="4191566"/>
                  </a:lnTo>
                  <a:lnTo>
                    <a:pt x="665535" y="4143431"/>
                  </a:lnTo>
                  <a:lnTo>
                    <a:pt x="667042" y="4156078"/>
                  </a:lnTo>
                  <a:close/>
                </a:path>
                <a:path w="5487035" h="5374640">
                  <a:moveTo>
                    <a:pt x="728174" y="4144044"/>
                  </a:moveTo>
                  <a:lnTo>
                    <a:pt x="670260" y="4155444"/>
                  </a:lnTo>
                  <a:lnTo>
                    <a:pt x="665535" y="4143431"/>
                  </a:lnTo>
                  <a:lnTo>
                    <a:pt x="725342" y="4131658"/>
                  </a:lnTo>
                  <a:lnTo>
                    <a:pt x="728174" y="4144044"/>
                  </a:lnTo>
                  <a:close/>
                </a:path>
                <a:path w="5487035" h="5374640">
                  <a:moveTo>
                    <a:pt x="758456" y="4138083"/>
                  </a:moveTo>
                  <a:lnTo>
                    <a:pt x="732338" y="4143224"/>
                  </a:lnTo>
                  <a:lnTo>
                    <a:pt x="732724" y="4130205"/>
                  </a:lnTo>
                  <a:lnTo>
                    <a:pt x="753353" y="4126144"/>
                  </a:lnTo>
                  <a:lnTo>
                    <a:pt x="758456" y="4138083"/>
                  </a:lnTo>
                  <a:close/>
                </a:path>
                <a:path w="5487035" h="5374640">
                  <a:moveTo>
                    <a:pt x="913462" y="4107570"/>
                  </a:moveTo>
                  <a:lnTo>
                    <a:pt x="761106" y="4137561"/>
                  </a:lnTo>
                  <a:lnTo>
                    <a:pt x="760735" y="4124691"/>
                  </a:lnTo>
                  <a:lnTo>
                    <a:pt x="907224" y="4095854"/>
                  </a:lnTo>
                  <a:lnTo>
                    <a:pt x="913462" y="4107570"/>
                  </a:lnTo>
                  <a:close/>
                </a:path>
                <a:path w="5487035" h="5374640">
                  <a:moveTo>
                    <a:pt x="974404" y="4095574"/>
                  </a:moveTo>
                  <a:lnTo>
                    <a:pt x="921032" y="4106080"/>
                  </a:lnTo>
                  <a:lnTo>
                    <a:pt x="921040" y="4093135"/>
                  </a:lnTo>
                  <a:lnTo>
                    <a:pt x="971762" y="4083150"/>
                  </a:lnTo>
                  <a:lnTo>
                    <a:pt x="974404" y="4095574"/>
                  </a:lnTo>
                  <a:close/>
                </a:path>
                <a:path w="5487035" h="5374640">
                  <a:moveTo>
                    <a:pt x="229081" y="4255234"/>
                  </a:moveTo>
                  <a:lnTo>
                    <a:pt x="26571" y="4295098"/>
                  </a:lnTo>
                  <a:lnTo>
                    <a:pt x="24118" y="4282638"/>
                  </a:lnTo>
                  <a:lnTo>
                    <a:pt x="231739" y="4241767"/>
                  </a:lnTo>
                  <a:lnTo>
                    <a:pt x="229081" y="4255234"/>
                  </a:lnTo>
                  <a:close/>
                </a:path>
                <a:path w="5487035" h="5374640">
                  <a:moveTo>
                    <a:pt x="506729" y="4200579"/>
                  </a:moveTo>
                  <a:lnTo>
                    <a:pt x="234570" y="4254154"/>
                  </a:lnTo>
                  <a:lnTo>
                    <a:pt x="231739" y="4241767"/>
                  </a:lnTo>
                  <a:lnTo>
                    <a:pt x="505980" y="4187783"/>
                  </a:lnTo>
                  <a:lnTo>
                    <a:pt x="506729" y="4200579"/>
                  </a:lnTo>
                  <a:close/>
                </a:path>
                <a:path w="5487035" h="5374640">
                  <a:moveTo>
                    <a:pt x="876170" y="4127855"/>
                  </a:moveTo>
                  <a:lnTo>
                    <a:pt x="510136" y="4199909"/>
                  </a:lnTo>
                  <a:lnTo>
                    <a:pt x="505980" y="4187783"/>
                  </a:lnTo>
                  <a:lnTo>
                    <a:pt x="874474" y="4115245"/>
                  </a:lnTo>
                  <a:lnTo>
                    <a:pt x="876170" y="4127855"/>
                  </a:lnTo>
                  <a:close/>
                </a:path>
                <a:path w="5487035" h="5374640">
                  <a:moveTo>
                    <a:pt x="1153250" y="4073312"/>
                  </a:moveTo>
                  <a:lnTo>
                    <a:pt x="898313" y="4123496"/>
                  </a:lnTo>
                  <a:lnTo>
                    <a:pt x="889426" y="4112302"/>
                  </a:lnTo>
                  <a:lnTo>
                    <a:pt x="1148147" y="4061372"/>
                  </a:lnTo>
                  <a:lnTo>
                    <a:pt x="1153250" y="4073312"/>
                  </a:lnTo>
                  <a:close/>
                </a:path>
                <a:path w="5487035" h="5374640">
                  <a:moveTo>
                    <a:pt x="880136" y="4140018"/>
                  </a:moveTo>
                  <a:lnTo>
                    <a:pt x="744625" y="4166693"/>
                  </a:lnTo>
                  <a:lnTo>
                    <a:pt x="741415" y="4154381"/>
                  </a:lnTo>
                  <a:lnTo>
                    <a:pt x="875980" y="4127892"/>
                  </a:lnTo>
                  <a:lnTo>
                    <a:pt x="880136" y="4140018"/>
                  </a:lnTo>
                  <a:close/>
                </a:path>
                <a:path w="5487035" h="5374640">
                  <a:moveTo>
                    <a:pt x="948271" y="4126605"/>
                  </a:moveTo>
                  <a:lnTo>
                    <a:pt x="884868" y="4139086"/>
                  </a:lnTo>
                  <a:lnTo>
                    <a:pt x="883740" y="4126365"/>
                  </a:lnTo>
                  <a:lnTo>
                    <a:pt x="945440" y="4114219"/>
                  </a:lnTo>
                  <a:lnTo>
                    <a:pt x="948271" y="4126605"/>
                  </a:lnTo>
                  <a:close/>
                </a:path>
                <a:path w="5487035" h="5374640">
                  <a:moveTo>
                    <a:pt x="1021894" y="4112113"/>
                  </a:moveTo>
                  <a:lnTo>
                    <a:pt x="958870" y="4124519"/>
                  </a:lnTo>
                  <a:lnTo>
                    <a:pt x="957174" y="4111909"/>
                  </a:lnTo>
                  <a:lnTo>
                    <a:pt x="1022659" y="4099018"/>
                  </a:lnTo>
                  <a:lnTo>
                    <a:pt x="1021894" y="4112113"/>
                  </a:lnTo>
                  <a:close/>
                </a:path>
                <a:path w="5487035" h="5374640">
                  <a:moveTo>
                    <a:pt x="290198" y="4269091"/>
                  </a:moveTo>
                  <a:lnTo>
                    <a:pt x="259348" y="4275164"/>
                  </a:lnTo>
                  <a:lnTo>
                    <a:pt x="259356" y="4262218"/>
                  </a:lnTo>
                  <a:lnTo>
                    <a:pt x="287367" y="4256704"/>
                  </a:lnTo>
                  <a:lnTo>
                    <a:pt x="290198" y="4269091"/>
                  </a:lnTo>
                  <a:close/>
                </a:path>
                <a:path w="5487035" h="5374640">
                  <a:moveTo>
                    <a:pt x="441040" y="4239397"/>
                  </a:moveTo>
                  <a:lnTo>
                    <a:pt x="301365" y="4266893"/>
                  </a:lnTo>
                  <a:lnTo>
                    <a:pt x="297019" y="4254804"/>
                  </a:lnTo>
                  <a:lnTo>
                    <a:pt x="438587" y="4226937"/>
                  </a:lnTo>
                  <a:lnTo>
                    <a:pt x="441040" y="4239397"/>
                  </a:lnTo>
                  <a:close/>
                </a:path>
                <a:path w="5487035" h="5374640">
                  <a:moveTo>
                    <a:pt x="1012045" y="4126995"/>
                  </a:moveTo>
                  <a:lnTo>
                    <a:pt x="442554" y="4239099"/>
                  </a:lnTo>
                  <a:lnTo>
                    <a:pt x="439912" y="4226676"/>
                  </a:lnTo>
                  <a:lnTo>
                    <a:pt x="1010917" y="4114273"/>
                  </a:lnTo>
                  <a:lnTo>
                    <a:pt x="1012045" y="4126995"/>
                  </a:lnTo>
                  <a:close/>
                </a:path>
                <a:path w="5487035" h="5374640">
                  <a:moveTo>
                    <a:pt x="1054440" y="4118650"/>
                  </a:moveTo>
                  <a:lnTo>
                    <a:pt x="1018669" y="4125691"/>
                  </a:lnTo>
                  <a:lnTo>
                    <a:pt x="1015649" y="4113342"/>
                  </a:lnTo>
                  <a:lnTo>
                    <a:pt x="1056719" y="4105257"/>
                  </a:lnTo>
                  <a:lnTo>
                    <a:pt x="1054440" y="4118650"/>
                  </a:lnTo>
                  <a:close/>
                </a:path>
                <a:path w="5487035" h="5374640">
                  <a:moveTo>
                    <a:pt x="482103" y="4244258"/>
                  </a:moveTo>
                  <a:lnTo>
                    <a:pt x="393717" y="4261657"/>
                  </a:lnTo>
                  <a:lnTo>
                    <a:pt x="391075" y="4249233"/>
                  </a:lnTo>
                  <a:lnTo>
                    <a:pt x="478514" y="4232021"/>
                  </a:lnTo>
                  <a:lnTo>
                    <a:pt x="482103" y="4244258"/>
                  </a:lnTo>
                  <a:close/>
                </a:path>
                <a:path w="5487035" h="5374640">
                  <a:moveTo>
                    <a:pt x="626510" y="4215831"/>
                  </a:moveTo>
                  <a:lnTo>
                    <a:pt x="488348" y="4243029"/>
                  </a:lnTo>
                  <a:lnTo>
                    <a:pt x="486274" y="4230493"/>
                  </a:lnTo>
                  <a:lnTo>
                    <a:pt x="621786" y="4203818"/>
                  </a:lnTo>
                  <a:lnTo>
                    <a:pt x="626510" y="4215831"/>
                  </a:lnTo>
                  <a:close/>
                </a:path>
                <a:path w="5487035" h="5374640">
                  <a:moveTo>
                    <a:pt x="784166" y="4184797"/>
                  </a:moveTo>
                  <a:lnTo>
                    <a:pt x="635973" y="4213969"/>
                  </a:lnTo>
                  <a:lnTo>
                    <a:pt x="634845" y="4201247"/>
                  </a:lnTo>
                  <a:lnTo>
                    <a:pt x="783038" y="4172075"/>
                  </a:lnTo>
                  <a:lnTo>
                    <a:pt x="784166" y="4184797"/>
                  </a:lnTo>
                  <a:close/>
                </a:path>
                <a:path w="5487035" h="5374640">
                  <a:moveTo>
                    <a:pt x="882014" y="4165535"/>
                  </a:moveTo>
                  <a:lnTo>
                    <a:pt x="792493" y="4183158"/>
                  </a:lnTo>
                  <a:lnTo>
                    <a:pt x="794583" y="4169803"/>
                  </a:lnTo>
                  <a:lnTo>
                    <a:pt x="882590" y="4152478"/>
                  </a:lnTo>
                  <a:lnTo>
                    <a:pt x="882014" y="4165535"/>
                  </a:lnTo>
                  <a:close/>
                </a:path>
                <a:path w="5487035" h="5374640">
                  <a:moveTo>
                    <a:pt x="883710" y="4178145"/>
                  </a:moveTo>
                  <a:lnTo>
                    <a:pt x="795135" y="4195581"/>
                  </a:lnTo>
                  <a:lnTo>
                    <a:pt x="793061" y="4183046"/>
                  </a:lnTo>
                  <a:lnTo>
                    <a:pt x="877472" y="4166430"/>
                  </a:lnTo>
                  <a:lnTo>
                    <a:pt x="883710" y="4178145"/>
                  </a:lnTo>
                  <a:close/>
                </a:path>
                <a:path w="5487035" h="5374640">
                  <a:moveTo>
                    <a:pt x="882189" y="4191389"/>
                  </a:moveTo>
                  <a:lnTo>
                    <a:pt x="679867" y="4231216"/>
                  </a:lnTo>
                  <a:lnTo>
                    <a:pt x="676657" y="4218904"/>
                  </a:lnTo>
                  <a:lnTo>
                    <a:pt x="880871" y="4178704"/>
                  </a:lnTo>
                  <a:lnTo>
                    <a:pt x="882189" y="4191389"/>
                  </a:lnTo>
                  <a:close/>
                </a:path>
                <a:path w="5487035" h="5374640">
                  <a:moveTo>
                    <a:pt x="652984" y="4249451"/>
                  </a:moveTo>
                  <a:lnTo>
                    <a:pt x="191752" y="4340245"/>
                  </a:lnTo>
                  <a:lnTo>
                    <a:pt x="188352" y="4327970"/>
                  </a:lnTo>
                  <a:lnTo>
                    <a:pt x="649774" y="4237139"/>
                  </a:lnTo>
                  <a:lnTo>
                    <a:pt x="652984" y="4249451"/>
                  </a:lnTo>
                  <a:close/>
                </a:path>
                <a:path w="5487035" h="5374640">
                  <a:moveTo>
                    <a:pt x="671343" y="4245837"/>
                  </a:moveTo>
                  <a:lnTo>
                    <a:pt x="657905" y="4248483"/>
                  </a:lnTo>
                  <a:lnTo>
                    <a:pt x="653749" y="4236357"/>
                  </a:lnTo>
                  <a:lnTo>
                    <a:pt x="670025" y="4233153"/>
                  </a:lnTo>
                  <a:lnTo>
                    <a:pt x="671343" y="4245837"/>
                  </a:lnTo>
                  <a:close/>
                </a:path>
                <a:path w="5487035" h="5374640">
                  <a:moveTo>
                    <a:pt x="817728" y="4217021"/>
                  </a:moveTo>
                  <a:lnTo>
                    <a:pt x="684591" y="4243229"/>
                  </a:lnTo>
                  <a:lnTo>
                    <a:pt x="683274" y="4230545"/>
                  </a:lnTo>
                  <a:lnTo>
                    <a:pt x="823896" y="4202864"/>
                  </a:lnTo>
                  <a:lnTo>
                    <a:pt x="817728" y="4217021"/>
                  </a:lnTo>
                  <a:close/>
                </a:path>
                <a:path w="5487035" h="5374640">
                  <a:moveTo>
                    <a:pt x="902621" y="4200310"/>
                  </a:moveTo>
                  <a:lnTo>
                    <a:pt x="828809" y="4214840"/>
                  </a:lnTo>
                  <a:lnTo>
                    <a:pt x="823896" y="4202864"/>
                  </a:lnTo>
                  <a:lnTo>
                    <a:pt x="907171" y="4186471"/>
                  </a:lnTo>
                  <a:lnTo>
                    <a:pt x="902621" y="4200310"/>
                  </a:lnTo>
                  <a:close/>
                </a:path>
                <a:path w="5487035" h="5374640">
                  <a:moveTo>
                    <a:pt x="872711" y="4219142"/>
                  </a:moveTo>
                  <a:lnTo>
                    <a:pt x="830126" y="4227524"/>
                  </a:lnTo>
                  <a:lnTo>
                    <a:pt x="827863" y="4215026"/>
                  </a:lnTo>
                  <a:lnTo>
                    <a:pt x="871961" y="4206346"/>
                  </a:lnTo>
                  <a:lnTo>
                    <a:pt x="872711" y="4219142"/>
                  </a:lnTo>
                  <a:close/>
                </a:path>
                <a:path w="5487035" h="5374640">
                  <a:moveTo>
                    <a:pt x="889555" y="4215826"/>
                  </a:moveTo>
                  <a:lnTo>
                    <a:pt x="878767" y="4217950"/>
                  </a:lnTo>
                  <a:lnTo>
                    <a:pt x="875936" y="4205563"/>
                  </a:lnTo>
                  <a:lnTo>
                    <a:pt x="890698" y="4202657"/>
                  </a:lnTo>
                  <a:lnTo>
                    <a:pt x="889555" y="4215826"/>
                  </a:lnTo>
                  <a:close/>
                </a:path>
                <a:path w="5487035" h="5374640">
                  <a:moveTo>
                    <a:pt x="236024" y="4357417"/>
                  </a:moveTo>
                  <a:lnTo>
                    <a:pt x="188709" y="4366731"/>
                  </a:lnTo>
                  <a:lnTo>
                    <a:pt x="186445" y="4354233"/>
                  </a:lnTo>
                  <a:lnTo>
                    <a:pt x="239628" y="4343764"/>
                  </a:lnTo>
                  <a:lnTo>
                    <a:pt x="236024" y="4357417"/>
                  </a:lnTo>
                  <a:close/>
                </a:path>
                <a:path w="5487035" h="5374640">
                  <a:moveTo>
                    <a:pt x="552282" y="4295162"/>
                  </a:moveTo>
                  <a:lnTo>
                    <a:pt x="257979" y="4353096"/>
                  </a:lnTo>
                  <a:lnTo>
                    <a:pt x="253444" y="4341044"/>
                  </a:lnTo>
                  <a:lnTo>
                    <a:pt x="550964" y="4282478"/>
                  </a:lnTo>
                  <a:lnTo>
                    <a:pt x="552282" y="4295162"/>
                  </a:lnTo>
                  <a:close/>
                </a:path>
                <a:path w="5487035" h="5374640">
                  <a:moveTo>
                    <a:pt x="640478" y="4277801"/>
                  </a:moveTo>
                  <a:lnTo>
                    <a:pt x="557770" y="4294081"/>
                  </a:lnTo>
                  <a:lnTo>
                    <a:pt x="555507" y="4281583"/>
                  </a:lnTo>
                  <a:lnTo>
                    <a:pt x="635186" y="4265898"/>
                  </a:lnTo>
                  <a:lnTo>
                    <a:pt x="640478" y="4277801"/>
                  </a:lnTo>
                  <a:close/>
                </a:path>
                <a:path w="5487035" h="5374640">
                  <a:moveTo>
                    <a:pt x="779207" y="4250492"/>
                  </a:moveTo>
                  <a:lnTo>
                    <a:pt x="647670" y="4276385"/>
                  </a:lnTo>
                  <a:lnTo>
                    <a:pt x="645974" y="4263775"/>
                  </a:lnTo>
                  <a:lnTo>
                    <a:pt x="781486" y="4237099"/>
                  </a:lnTo>
                  <a:lnTo>
                    <a:pt x="779207" y="4250492"/>
                  </a:lnTo>
                  <a:close/>
                </a:path>
                <a:path w="5487035" h="5374640">
                  <a:moveTo>
                    <a:pt x="826334" y="4241215"/>
                  </a:moveTo>
                  <a:lnTo>
                    <a:pt x="786967" y="4248964"/>
                  </a:lnTo>
                  <a:lnTo>
                    <a:pt x="783757" y="4236652"/>
                  </a:lnTo>
                  <a:lnTo>
                    <a:pt x="817916" y="4229928"/>
                  </a:lnTo>
                  <a:lnTo>
                    <a:pt x="826334" y="4241215"/>
                  </a:lnTo>
                  <a:close/>
                </a:path>
                <a:path w="5487035" h="5374640">
                  <a:moveTo>
                    <a:pt x="914530" y="4223853"/>
                  </a:moveTo>
                  <a:lnTo>
                    <a:pt x="826334" y="4241215"/>
                  </a:lnTo>
                  <a:lnTo>
                    <a:pt x="826530" y="4228232"/>
                  </a:lnTo>
                  <a:lnTo>
                    <a:pt x="908481" y="4212100"/>
                  </a:lnTo>
                  <a:lnTo>
                    <a:pt x="914530" y="4223853"/>
                  </a:lnTo>
                  <a:close/>
                </a:path>
                <a:path w="5487035" h="5374640">
                  <a:moveTo>
                    <a:pt x="1185932" y="4170428"/>
                  </a:moveTo>
                  <a:lnTo>
                    <a:pt x="918315" y="4223108"/>
                  </a:lnTo>
                  <a:lnTo>
                    <a:pt x="918891" y="4210051"/>
                  </a:lnTo>
                  <a:lnTo>
                    <a:pt x="1186508" y="4157371"/>
                  </a:lnTo>
                  <a:lnTo>
                    <a:pt x="1185932" y="4170428"/>
                  </a:lnTo>
                  <a:close/>
                </a:path>
                <a:path w="5487035" h="5374640">
                  <a:moveTo>
                    <a:pt x="455940" y="4327071"/>
                  </a:moveTo>
                  <a:lnTo>
                    <a:pt x="323835" y="4353076"/>
                  </a:lnTo>
                  <a:lnTo>
                    <a:pt x="319678" y="4340950"/>
                  </a:lnTo>
                  <a:lnTo>
                    <a:pt x="453108" y="4314684"/>
                  </a:lnTo>
                  <a:lnTo>
                    <a:pt x="455940" y="4327071"/>
                  </a:lnTo>
                  <a:close/>
                </a:path>
                <a:path w="5487035" h="5374640">
                  <a:moveTo>
                    <a:pt x="784121" y="4262468"/>
                  </a:moveTo>
                  <a:lnTo>
                    <a:pt x="464835" y="4325320"/>
                  </a:lnTo>
                  <a:lnTo>
                    <a:pt x="459732" y="4313380"/>
                  </a:lnTo>
                  <a:lnTo>
                    <a:pt x="776369" y="4251050"/>
                  </a:lnTo>
                  <a:lnTo>
                    <a:pt x="784121" y="4262468"/>
                  </a:lnTo>
                  <a:close/>
                </a:path>
                <a:path w="5487035" h="5374640">
                  <a:moveTo>
                    <a:pt x="1180436" y="4184453"/>
                  </a:moveTo>
                  <a:lnTo>
                    <a:pt x="784121" y="4262468"/>
                  </a:lnTo>
                  <a:lnTo>
                    <a:pt x="784128" y="4249523"/>
                  </a:lnTo>
                  <a:lnTo>
                    <a:pt x="1180065" y="4171583"/>
                  </a:lnTo>
                  <a:lnTo>
                    <a:pt x="1180436" y="4184453"/>
                  </a:lnTo>
                  <a:close/>
                </a:path>
                <a:path w="5487035" h="5374640">
                  <a:moveTo>
                    <a:pt x="196832" y="4391020"/>
                  </a:moveTo>
                  <a:lnTo>
                    <a:pt x="93684" y="4411324"/>
                  </a:lnTo>
                  <a:lnTo>
                    <a:pt x="91799" y="4398752"/>
                  </a:lnTo>
                  <a:lnTo>
                    <a:pt x="193243" y="4378782"/>
                  </a:lnTo>
                  <a:lnTo>
                    <a:pt x="196832" y="4391020"/>
                  </a:lnTo>
                  <a:close/>
                </a:path>
                <a:path w="5487035" h="5374640">
                  <a:moveTo>
                    <a:pt x="318906" y="4366989"/>
                  </a:moveTo>
                  <a:lnTo>
                    <a:pt x="198914" y="4390610"/>
                  </a:lnTo>
                  <a:lnTo>
                    <a:pt x="197218" y="4378000"/>
                  </a:lnTo>
                  <a:lnTo>
                    <a:pt x="313047" y="4355199"/>
                  </a:lnTo>
                  <a:lnTo>
                    <a:pt x="318906" y="4366989"/>
                  </a:lnTo>
                  <a:close/>
                </a:path>
                <a:path w="5487035" h="5374640">
                  <a:moveTo>
                    <a:pt x="1200869" y="4193375"/>
                  </a:moveTo>
                  <a:lnTo>
                    <a:pt x="331397" y="4364530"/>
                  </a:lnTo>
                  <a:lnTo>
                    <a:pt x="329134" y="4352032"/>
                  </a:lnTo>
                  <a:lnTo>
                    <a:pt x="1189710" y="4182628"/>
                  </a:lnTo>
                  <a:lnTo>
                    <a:pt x="1200869" y="4193375"/>
                  </a:lnTo>
                  <a:close/>
                </a:path>
                <a:path w="5487035" h="5374640">
                  <a:moveTo>
                    <a:pt x="671305" y="4310563"/>
                  </a:moveTo>
                  <a:lnTo>
                    <a:pt x="248493" y="4393794"/>
                  </a:lnTo>
                  <a:lnTo>
                    <a:pt x="246419" y="4381259"/>
                  </a:lnTo>
                  <a:lnTo>
                    <a:pt x="668285" y="4298214"/>
                  </a:lnTo>
                  <a:lnTo>
                    <a:pt x="671305" y="4310563"/>
                  </a:lnTo>
                  <a:close/>
                </a:path>
                <a:path w="5487035" h="5374640">
                  <a:moveTo>
                    <a:pt x="797733" y="4285676"/>
                  </a:moveTo>
                  <a:lnTo>
                    <a:pt x="689664" y="4306949"/>
                  </a:lnTo>
                  <a:lnTo>
                    <a:pt x="683047" y="4295308"/>
                  </a:lnTo>
                  <a:lnTo>
                    <a:pt x="800201" y="4272247"/>
                  </a:lnTo>
                  <a:lnTo>
                    <a:pt x="797733" y="4285676"/>
                  </a:lnTo>
                  <a:close/>
                </a:path>
                <a:path w="5487035" h="5374640">
                  <a:moveTo>
                    <a:pt x="460459" y="4365012"/>
                  </a:moveTo>
                  <a:lnTo>
                    <a:pt x="354662" y="4385838"/>
                  </a:lnTo>
                  <a:lnTo>
                    <a:pt x="351452" y="4373527"/>
                  </a:lnTo>
                  <a:lnTo>
                    <a:pt x="458953" y="4352365"/>
                  </a:lnTo>
                  <a:lnTo>
                    <a:pt x="460459" y="4365012"/>
                  </a:lnTo>
                  <a:close/>
                </a:path>
                <a:path w="5487035" h="5374640">
                  <a:moveTo>
                    <a:pt x="615466" y="4334499"/>
                  </a:moveTo>
                  <a:lnTo>
                    <a:pt x="465380" y="4364043"/>
                  </a:lnTo>
                  <a:lnTo>
                    <a:pt x="463874" y="4351396"/>
                  </a:lnTo>
                  <a:lnTo>
                    <a:pt x="613959" y="4321852"/>
                  </a:lnTo>
                  <a:lnTo>
                    <a:pt x="615466" y="4334499"/>
                  </a:lnTo>
                  <a:close/>
                </a:path>
                <a:path w="5487035" h="5374640">
                  <a:moveTo>
                    <a:pt x="662592" y="4325222"/>
                  </a:moveTo>
                  <a:lnTo>
                    <a:pt x="619251" y="4333754"/>
                  </a:lnTo>
                  <a:lnTo>
                    <a:pt x="615662" y="4321517"/>
                  </a:lnTo>
                  <a:lnTo>
                    <a:pt x="656921" y="4313395"/>
                  </a:lnTo>
                  <a:lnTo>
                    <a:pt x="662592" y="4325222"/>
                  </a:lnTo>
                  <a:close/>
                </a:path>
                <a:path w="5487035" h="5374640">
                  <a:moveTo>
                    <a:pt x="1161488" y="4227015"/>
                  </a:moveTo>
                  <a:lnTo>
                    <a:pt x="689467" y="4319932"/>
                  </a:lnTo>
                  <a:lnTo>
                    <a:pt x="693638" y="4306167"/>
                  </a:lnTo>
                  <a:lnTo>
                    <a:pt x="1163388" y="4213697"/>
                  </a:lnTo>
                  <a:lnTo>
                    <a:pt x="1161488" y="4227015"/>
                  </a:lnTo>
                  <a:close/>
                </a:path>
                <a:path w="5487035" h="5374640">
                  <a:moveTo>
                    <a:pt x="1168294" y="4238619"/>
                  </a:moveTo>
                  <a:lnTo>
                    <a:pt x="295604" y="4410407"/>
                  </a:lnTo>
                  <a:lnTo>
                    <a:pt x="294476" y="4397686"/>
                  </a:lnTo>
                  <a:lnTo>
                    <a:pt x="1162245" y="4226866"/>
                  </a:lnTo>
                  <a:lnTo>
                    <a:pt x="1168294" y="4238619"/>
                  </a:lnTo>
                  <a:close/>
                </a:path>
                <a:path w="5487035" h="5374640">
                  <a:moveTo>
                    <a:pt x="645733" y="4354428"/>
                  </a:moveTo>
                  <a:lnTo>
                    <a:pt x="185257" y="4445073"/>
                  </a:lnTo>
                  <a:lnTo>
                    <a:pt x="177694" y="4433618"/>
                  </a:lnTo>
                  <a:lnTo>
                    <a:pt x="645361" y="4341558"/>
                  </a:lnTo>
                  <a:lnTo>
                    <a:pt x="645733" y="4354428"/>
                  </a:lnTo>
                  <a:close/>
                </a:path>
                <a:path w="5487035" h="5374640">
                  <a:moveTo>
                    <a:pt x="878210" y="4321609"/>
                  </a:moveTo>
                  <a:lnTo>
                    <a:pt x="656321" y="4365288"/>
                  </a:lnTo>
                  <a:lnTo>
                    <a:pt x="658626" y="4351890"/>
                  </a:lnTo>
                  <a:lnTo>
                    <a:pt x="662000" y="4351226"/>
                  </a:lnTo>
                  <a:lnTo>
                    <a:pt x="663152" y="4338056"/>
                  </a:lnTo>
                  <a:lnTo>
                    <a:pt x="881939" y="4294987"/>
                  </a:lnTo>
                  <a:lnTo>
                    <a:pt x="878380" y="4308632"/>
                  </a:lnTo>
                  <a:lnTo>
                    <a:pt x="878210" y="4321609"/>
                  </a:lnTo>
                  <a:close/>
                </a:path>
                <a:path w="5487035" h="5374640">
                  <a:moveTo>
                    <a:pt x="1045455" y="4275743"/>
                  </a:moveTo>
                  <a:lnTo>
                    <a:pt x="884475" y="4307432"/>
                  </a:lnTo>
                  <a:lnTo>
                    <a:pt x="881939" y="4294987"/>
                  </a:lnTo>
                  <a:lnTo>
                    <a:pt x="1056629" y="4260600"/>
                  </a:lnTo>
                  <a:lnTo>
                    <a:pt x="1045455" y="4275743"/>
                  </a:lnTo>
                  <a:close/>
                </a:path>
                <a:path w="5487035" h="5374640">
                  <a:moveTo>
                    <a:pt x="559043" y="4384437"/>
                  </a:moveTo>
                  <a:lnTo>
                    <a:pt x="529707" y="4390212"/>
                  </a:lnTo>
                  <a:lnTo>
                    <a:pt x="527633" y="4377676"/>
                  </a:lnTo>
                  <a:lnTo>
                    <a:pt x="558672" y="4371566"/>
                  </a:lnTo>
                  <a:lnTo>
                    <a:pt x="559043" y="4384437"/>
                  </a:lnTo>
                  <a:close/>
                </a:path>
                <a:path w="5487035" h="5374640">
                  <a:moveTo>
                    <a:pt x="656321" y="4365288"/>
                  </a:moveTo>
                  <a:lnTo>
                    <a:pt x="564531" y="4383357"/>
                  </a:lnTo>
                  <a:lnTo>
                    <a:pt x="558672" y="4371566"/>
                  </a:lnTo>
                  <a:lnTo>
                    <a:pt x="646111" y="4354354"/>
                  </a:lnTo>
                  <a:lnTo>
                    <a:pt x="656321" y="4365288"/>
                  </a:lnTo>
                  <a:close/>
                </a:path>
                <a:path w="5487035" h="5374640">
                  <a:moveTo>
                    <a:pt x="1271631" y="4308883"/>
                  </a:moveTo>
                  <a:lnTo>
                    <a:pt x="901381" y="4381766"/>
                  </a:lnTo>
                  <a:lnTo>
                    <a:pt x="898550" y="4369380"/>
                  </a:lnTo>
                  <a:lnTo>
                    <a:pt x="1029330" y="4343636"/>
                  </a:lnTo>
                  <a:lnTo>
                    <a:pt x="1027066" y="4331138"/>
                  </a:lnTo>
                  <a:lnTo>
                    <a:pt x="1241122" y="4289001"/>
                  </a:lnTo>
                  <a:lnTo>
                    <a:pt x="1240183" y="4276242"/>
                  </a:lnTo>
                  <a:lnTo>
                    <a:pt x="813775" y="4360180"/>
                  </a:lnTo>
                  <a:lnTo>
                    <a:pt x="811701" y="4347645"/>
                  </a:lnTo>
                  <a:lnTo>
                    <a:pt x="884377" y="4333339"/>
                  </a:lnTo>
                  <a:lnTo>
                    <a:pt x="884184" y="4320433"/>
                  </a:lnTo>
                  <a:lnTo>
                    <a:pt x="883493" y="4307625"/>
                  </a:lnTo>
                  <a:lnTo>
                    <a:pt x="1207274" y="4243889"/>
                  </a:lnTo>
                  <a:lnTo>
                    <a:pt x="1206320" y="4257020"/>
                  </a:lnTo>
                  <a:lnTo>
                    <a:pt x="1293812" y="4239798"/>
                  </a:lnTo>
                  <a:lnTo>
                    <a:pt x="1282925" y="4267828"/>
                  </a:lnTo>
                  <a:lnTo>
                    <a:pt x="1271631" y="4308883"/>
                  </a:lnTo>
                  <a:close/>
                </a:path>
                <a:path w="5487035" h="5374640">
                  <a:moveTo>
                    <a:pt x="1259692" y="4246514"/>
                  </a:moveTo>
                  <a:lnTo>
                    <a:pt x="1217250" y="4254869"/>
                  </a:lnTo>
                  <a:lnTo>
                    <a:pt x="1207274" y="4243889"/>
                  </a:lnTo>
                  <a:lnTo>
                    <a:pt x="1256861" y="4234128"/>
                  </a:lnTo>
                  <a:lnTo>
                    <a:pt x="1259692" y="4246514"/>
                  </a:lnTo>
                  <a:close/>
                </a:path>
                <a:path w="5487035" h="5374640">
                  <a:moveTo>
                    <a:pt x="218363" y="4464444"/>
                  </a:moveTo>
                  <a:lnTo>
                    <a:pt x="105941" y="4486574"/>
                  </a:lnTo>
                  <a:lnTo>
                    <a:pt x="98567" y="4475082"/>
                  </a:lnTo>
                  <a:lnTo>
                    <a:pt x="216289" y="4451908"/>
                  </a:lnTo>
                  <a:lnTo>
                    <a:pt x="218363" y="4464444"/>
                  </a:lnTo>
                  <a:close/>
                </a:path>
                <a:path w="5487035" h="5374640">
                  <a:moveTo>
                    <a:pt x="273249" y="4453639"/>
                  </a:moveTo>
                  <a:lnTo>
                    <a:pt x="222905" y="4463550"/>
                  </a:lnTo>
                  <a:lnTo>
                    <a:pt x="219695" y="4451238"/>
                  </a:lnTo>
                  <a:lnTo>
                    <a:pt x="272499" y="4440843"/>
                  </a:lnTo>
                  <a:lnTo>
                    <a:pt x="273249" y="4453639"/>
                  </a:lnTo>
                  <a:close/>
                </a:path>
                <a:path w="5487035" h="5374640">
                  <a:moveTo>
                    <a:pt x="678460" y="4373874"/>
                  </a:moveTo>
                  <a:lnTo>
                    <a:pt x="280062" y="4452298"/>
                  </a:lnTo>
                  <a:lnTo>
                    <a:pt x="276095" y="4440135"/>
                  </a:lnTo>
                  <a:lnTo>
                    <a:pt x="681685" y="4360295"/>
                  </a:lnTo>
                  <a:lnTo>
                    <a:pt x="678460" y="4373874"/>
                  </a:lnTo>
                  <a:close/>
                </a:path>
                <a:path w="5487035" h="5374640">
                  <a:moveTo>
                    <a:pt x="884377" y="4333339"/>
                  </a:moveTo>
                  <a:lnTo>
                    <a:pt x="686787" y="4372234"/>
                  </a:lnTo>
                  <a:lnTo>
                    <a:pt x="681685" y="4360295"/>
                  </a:lnTo>
                  <a:lnTo>
                    <a:pt x="878674" y="4321518"/>
                  </a:lnTo>
                  <a:lnTo>
                    <a:pt x="884377" y="4333339"/>
                  </a:lnTo>
                  <a:close/>
                </a:path>
                <a:path w="5487035" h="5374640">
                  <a:moveTo>
                    <a:pt x="56039" y="4509341"/>
                  </a:moveTo>
                  <a:lnTo>
                    <a:pt x="46694" y="4511180"/>
                  </a:lnTo>
                  <a:lnTo>
                    <a:pt x="37617" y="4500023"/>
                  </a:lnTo>
                  <a:lnTo>
                    <a:pt x="54920" y="4496617"/>
                  </a:lnTo>
                  <a:lnTo>
                    <a:pt x="56039" y="4509341"/>
                  </a:lnTo>
                  <a:close/>
                </a:path>
                <a:path w="5487035" h="5374640">
                  <a:moveTo>
                    <a:pt x="92307" y="4502202"/>
                  </a:moveTo>
                  <a:lnTo>
                    <a:pt x="65550" y="4507469"/>
                  </a:lnTo>
                  <a:lnTo>
                    <a:pt x="61148" y="4495391"/>
                  </a:lnTo>
                  <a:lnTo>
                    <a:pt x="90232" y="4489666"/>
                  </a:lnTo>
                  <a:lnTo>
                    <a:pt x="92307" y="4502202"/>
                  </a:lnTo>
                  <a:close/>
                </a:path>
                <a:path w="5487035" h="5374640">
                  <a:moveTo>
                    <a:pt x="544833" y="4413122"/>
                  </a:moveTo>
                  <a:lnTo>
                    <a:pt x="116154" y="4497507"/>
                  </a:lnTo>
                  <a:lnTo>
                    <a:pt x="111808" y="4485419"/>
                  </a:lnTo>
                  <a:lnTo>
                    <a:pt x="545030" y="4400139"/>
                  </a:lnTo>
                  <a:lnTo>
                    <a:pt x="544833" y="4413122"/>
                  </a:lnTo>
                  <a:close/>
                </a:path>
                <a:path w="5487035" h="5374640">
                  <a:moveTo>
                    <a:pt x="810936" y="4360739"/>
                  </a:moveTo>
                  <a:lnTo>
                    <a:pt x="553539" y="4411408"/>
                  </a:lnTo>
                  <a:lnTo>
                    <a:pt x="549761" y="4399208"/>
                  </a:lnTo>
                  <a:lnTo>
                    <a:pt x="808105" y="4348353"/>
                  </a:lnTo>
                  <a:lnTo>
                    <a:pt x="810936" y="4360739"/>
                  </a:lnTo>
                  <a:close/>
                </a:path>
                <a:path w="5487035" h="5374640">
                  <a:moveTo>
                    <a:pt x="63153" y="4520884"/>
                  </a:moveTo>
                  <a:lnTo>
                    <a:pt x="39116" y="4525616"/>
                  </a:lnTo>
                  <a:lnTo>
                    <a:pt x="40449" y="4512410"/>
                  </a:lnTo>
                  <a:lnTo>
                    <a:pt x="57083" y="4509135"/>
                  </a:lnTo>
                  <a:lnTo>
                    <a:pt x="63153" y="4520884"/>
                  </a:lnTo>
                  <a:close/>
                </a:path>
                <a:path w="5487035" h="5374640">
                  <a:moveTo>
                    <a:pt x="100816" y="4513470"/>
                  </a:moveTo>
                  <a:lnTo>
                    <a:pt x="63153" y="4520884"/>
                  </a:lnTo>
                  <a:lnTo>
                    <a:pt x="65121" y="4507553"/>
                  </a:lnTo>
                  <a:lnTo>
                    <a:pt x="91739" y="4502313"/>
                  </a:lnTo>
                  <a:lnTo>
                    <a:pt x="100816" y="4513470"/>
                  </a:lnTo>
                  <a:close/>
                </a:path>
                <a:path w="5487035" h="5374640">
                  <a:moveTo>
                    <a:pt x="137154" y="4506317"/>
                  </a:moveTo>
                  <a:lnTo>
                    <a:pt x="100816" y="4513470"/>
                  </a:lnTo>
                  <a:lnTo>
                    <a:pt x="103094" y="4500078"/>
                  </a:lnTo>
                  <a:lnTo>
                    <a:pt x="137351" y="4493335"/>
                  </a:lnTo>
                  <a:lnTo>
                    <a:pt x="137154" y="4506317"/>
                  </a:lnTo>
                  <a:close/>
                </a:path>
                <a:path w="5487035" h="5374640">
                  <a:moveTo>
                    <a:pt x="554667" y="4424130"/>
                  </a:moveTo>
                  <a:lnTo>
                    <a:pt x="146807" y="4504417"/>
                  </a:lnTo>
                  <a:lnTo>
                    <a:pt x="142650" y="4492291"/>
                  </a:lnTo>
                  <a:lnTo>
                    <a:pt x="547104" y="4412675"/>
                  </a:lnTo>
                  <a:lnTo>
                    <a:pt x="554667" y="4424130"/>
                  </a:lnTo>
                  <a:close/>
                </a:path>
                <a:path w="5487035" h="5374640">
                  <a:moveTo>
                    <a:pt x="1241122" y="4289001"/>
                  </a:moveTo>
                  <a:lnTo>
                    <a:pt x="554667" y="4424130"/>
                  </a:lnTo>
                  <a:lnTo>
                    <a:pt x="552782" y="4411557"/>
                  </a:lnTo>
                  <a:lnTo>
                    <a:pt x="1235452" y="4277173"/>
                  </a:lnTo>
                  <a:lnTo>
                    <a:pt x="1241122" y="4289001"/>
                  </a:lnTo>
                  <a:close/>
                </a:path>
                <a:path w="5487035" h="5374640">
                  <a:moveTo>
                    <a:pt x="220612" y="4502832"/>
                  </a:moveTo>
                  <a:lnTo>
                    <a:pt x="145096" y="4517697"/>
                  </a:lnTo>
                  <a:lnTo>
                    <a:pt x="147564" y="4504268"/>
                  </a:lnTo>
                  <a:lnTo>
                    <a:pt x="219105" y="4490185"/>
                  </a:lnTo>
                  <a:lnTo>
                    <a:pt x="220612" y="4502832"/>
                  </a:lnTo>
                  <a:close/>
                </a:path>
                <a:path w="5487035" h="5374640">
                  <a:moveTo>
                    <a:pt x="670678" y="4414237"/>
                  </a:moveTo>
                  <a:lnTo>
                    <a:pt x="235374" y="4499926"/>
                  </a:lnTo>
                  <a:lnTo>
                    <a:pt x="237842" y="4486497"/>
                  </a:lnTo>
                  <a:lnTo>
                    <a:pt x="667468" y="4401925"/>
                  </a:lnTo>
                  <a:lnTo>
                    <a:pt x="670678" y="4414237"/>
                  </a:lnTo>
                  <a:close/>
                </a:path>
                <a:path w="5487035" h="5374640">
                  <a:moveTo>
                    <a:pt x="855966" y="4377763"/>
                  </a:moveTo>
                  <a:lnTo>
                    <a:pt x="677491" y="4412895"/>
                  </a:lnTo>
                  <a:lnTo>
                    <a:pt x="674092" y="4400621"/>
                  </a:lnTo>
                  <a:lnTo>
                    <a:pt x="853702" y="4365265"/>
                  </a:lnTo>
                  <a:lnTo>
                    <a:pt x="855966" y="4377763"/>
                  </a:lnTo>
                  <a:close/>
                </a:path>
                <a:path w="5487035" h="5374640">
                  <a:moveTo>
                    <a:pt x="1022327" y="4345014"/>
                  </a:moveTo>
                  <a:lnTo>
                    <a:pt x="869782" y="4375043"/>
                  </a:lnTo>
                  <a:lnTo>
                    <a:pt x="865436" y="4362955"/>
                  </a:lnTo>
                  <a:lnTo>
                    <a:pt x="1021578" y="4332218"/>
                  </a:lnTo>
                  <a:lnTo>
                    <a:pt x="1022327" y="4345014"/>
                  </a:lnTo>
                  <a:close/>
                </a:path>
                <a:path w="5487035" h="5374640">
                  <a:moveTo>
                    <a:pt x="807128" y="4400320"/>
                  </a:moveTo>
                  <a:lnTo>
                    <a:pt x="712497" y="4418948"/>
                  </a:lnTo>
                  <a:lnTo>
                    <a:pt x="711369" y="4406227"/>
                  </a:lnTo>
                  <a:lnTo>
                    <a:pt x="805432" y="4387710"/>
                  </a:lnTo>
                  <a:lnTo>
                    <a:pt x="807128" y="4400320"/>
                  </a:lnTo>
                  <a:close/>
                </a:path>
                <a:path w="5487035" h="5374640">
                  <a:moveTo>
                    <a:pt x="862393" y="4389441"/>
                  </a:moveTo>
                  <a:lnTo>
                    <a:pt x="815645" y="4398644"/>
                  </a:lnTo>
                  <a:lnTo>
                    <a:pt x="806190" y="4387561"/>
                  </a:lnTo>
                  <a:lnTo>
                    <a:pt x="858237" y="4377316"/>
                  </a:lnTo>
                  <a:lnTo>
                    <a:pt x="862393" y="4389441"/>
                  </a:lnTo>
                  <a:close/>
                </a:path>
                <a:path w="5487035" h="5374640">
                  <a:moveTo>
                    <a:pt x="889836" y="4384039"/>
                  </a:moveTo>
                  <a:lnTo>
                    <a:pt x="866178" y="4388696"/>
                  </a:lnTo>
                  <a:lnTo>
                    <a:pt x="867132" y="4375565"/>
                  </a:lnTo>
                  <a:lnTo>
                    <a:pt x="890979" y="4370870"/>
                  </a:lnTo>
                  <a:lnTo>
                    <a:pt x="889836" y="4384039"/>
                  </a:lnTo>
                  <a:close/>
                </a:path>
                <a:path w="5487035" h="5374640">
                  <a:moveTo>
                    <a:pt x="590219" y="4468906"/>
                  </a:moveTo>
                  <a:lnTo>
                    <a:pt x="223996" y="4540997"/>
                  </a:lnTo>
                  <a:lnTo>
                    <a:pt x="221921" y="4528462"/>
                  </a:lnTo>
                  <a:lnTo>
                    <a:pt x="588523" y="4456296"/>
                  </a:lnTo>
                  <a:lnTo>
                    <a:pt x="590219" y="4468906"/>
                  </a:lnTo>
                  <a:close/>
                </a:path>
                <a:path w="5487035" h="5374640">
                  <a:moveTo>
                    <a:pt x="689392" y="4449384"/>
                  </a:moveTo>
                  <a:lnTo>
                    <a:pt x="591354" y="4468683"/>
                  </a:lnTo>
                  <a:lnTo>
                    <a:pt x="588523" y="4456296"/>
                  </a:lnTo>
                  <a:lnTo>
                    <a:pt x="687129" y="4436886"/>
                  </a:lnTo>
                  <a:lnTo>
                    <a:pt x="689392" y="4449384"/>
                  </a:lnTo>
                  <a:close/>
                </a:path>
                <a:path w="5487035" h="5374640">
                  <a:moveTo>
                    <a:pt x="697530" y="4447782"/>
                  </a:moveTo>
                  <a:lnTo>
                    <a:pt x="689589" y="4436401"/>
                  </a:lnTo>
                  <a:lnTo>
                    <a:pt x="703405" y="4433682"/>
                  </a:lnTo>
                  <a:lnTo>
                    <a:pt x="697530" y="4447782"/>
                  </a:lnTo>
                  <a:close/>
                </a:path>
                <a:path w="5487035" h="5374640">
                  <a:moveTo>
                    <a:pt x="1196249" y="4491990"/>
                  </a:moveTo>
                  <a:lnTo>
                    <a:pt x="1195208" y="4492195"/>
                  </a:lnTo>
                  <a:lnTo>
                    <a:pt x="1192755" y="4479734"/>
                  </a:lnTo>
                  <a:lnTo>
                    <a:pt x="1023176" y="4513116"/>
                  </a:lnTo>
                  <a:lnTo>
                    <a:pt x="1016749" y="4501437"/>
                  </a:lnTo>
                  <a:lnTo>
                    <a:pt x="211059" y="4660037"/>
                  </a:lnTo>
                  <a:lnTo>
                    <a:pt x="210309" y="4647241"/>
                  </a:lnTo>
                  <a:lnTo>
                    <a:pt x="674570" y="4555851"/>
                  </a:lnTo>
                  <a:lnTo>
                    <a:pt x="668332" y="4544136"/>
                  </a:lnTo>
                  <a:lnTo>
                    <a:pt x="141472" y="4647848"/>
                  </a:lnTo>
                  <a:lnTo>
                    <a:pt x="135293" y="4636121"/>
                  </a:lnTo>
                  <a:lnTo>
                    <a:pt x="1195057" y="4427506"/>
                  </a:lnTo>
                  <a:lnTo>
                    <a:pt x="1184654" y="4416610"/>
                  </a:lnTo>
                  <a:lnTo>
                    <a:pt x="650367" y="4521785"/>
                  </a:lnTo>
                  <a:lnTo>
                    <a:pt x="649806" y="4508951"/>
                  </a:lnTo>
                  <a:lnTo>
                    <a:pt x="650753" y="4508765"/>
                  </a:lnTo>
                  <a:lnTo>
                    <a:pt x="649625" y="4496043"/>
                  </a:lnTo>
                  <a:lnTo>
                    <a:pt x="648110" y="4496341"/>
                  </a:lnTo>
                  <a:lnTo>
                    <a:pt x="639601" y="4485073"/>
                  </a:lnTo>
                  <a:lnTo>
                    <a:pt x="932579" y="4427400"/>
                  </a:lnTo>
                  <a:lnTo>
                    <a:pt x="929369" y="4415088"/>
                  </a:lnTo>
                  <a:lnTo>
                    <a:pt x="698469" y="4460541"/>
                  </a:lnTo>
                  <a:lnTo>
                    <a:pt x="700559" y="4447186"/>
                  </a:lnTo>
                  <a:lnTo>
                    <a:pt x="711347" y="4445062"/>
                  </a:lnTo>
                  <a:lnTo>
                    <a:pt x="703405" y="4433682"/>
                  </a:lnTo>
                  <a:lnTo>
                    <a:pt x="1267866" y="4322568"/>
                  </a:lnTo>
                  <a:lnTo>
                    <a:pt x="1249194" y="4365074"/>
                  </a:lnTo>
                  <a:lnTo>
                    <a:pt x="1229387" y="4407804"/>
                  </a:lnTo>
                  <a:lnTo>
                    <a:pt x="1210921" y="4463214"/>
                  </a:lnTo>
                  <a:lnTo>
                    <a:pt x="1196249" y="4491990"/>
                  </a:lnTo>
                  <a:close/>
                </a:path>
                <a:path w="5487035" h="5374640">
                  <a:moveTo>
                    <a:pt x="698469" y="4460541"/>
                  </a:moveTo>
                  <a:lnTo>
                    <a:pt x="87947" y="4580722"/>
                  </a:lnTo>
                  <a:lnTo>
                    <a:pt x="85645" y="4568232"/>
                  </a:lnTo>
                  <a:lnTo>
                    <a:pt x="692042" y="4448862"/>
                  </a:lnTo>
                  <a:lnTo>
                    <a:pt x="698469" y="4460541"/>
                  </a:lnTo>
                  <a:close/>
                </a:path>
                <a:path w="5487035" h="5374640">
                  <a:moveTo>
                    <a:pt x="410594" y="4530153"/>
                  </a:moveTo>
                  <a:lnTo>
                    <a:pt x="84562" y="4594332"/>
                  </a:lnTo>
                  <a:lnTo>
                    <a:pt x="86182" y="4581070"/>
                  </a:lnTo>
                  <a:lnTo>
                    <a:pt x="407762" y="4517766"/>
                  </a:lnTo>
                  <a:lnTo>
                    <a:pt x="410594" y="4530153"/>
                  </a:lnTo>
                  <a:close/>
                </a:path>
                <a:path w="5487035" h="5374640">
                  <a:moveTo>
                    <a:pt x="906272" y="4432579"/>
                  </a:moveTo>
                  <a:lnTo>
                    <a:pt x="412675" y="4529743"/>
                  </a:lnTo>
                  <a:lnTo>
                    <a:pt x="410980" y="4517133"/>
                  </a:lnTo>
                  <a:lnTo>
                    <a:pt x="903251" y="4420229"/>
                  </a:lnTo>
                  <a:lnTo>
                    <a:pt x="906272" y="4432579"/>
                  </a:lnTo>
                  <a:close/>
                </a:path>
                <a:path w="5487035" h="5374640">
                  <a:moveTo>
                    <a:pt x="922359" y="4429412"/>
                  </a:moveTo>
                  <a:lnTo>
                    <a:pt x="907408" y="4432355"/>
                  </a:lnTo>
                  <a:lnTo>
                    <a:pt x="905712" y="4419745"/>
                  </a:lnTo>
                  <a:lnTo>
                    <a:pt x="921988" y="4416541"/>
                  </a:lnTo>
                  <a:lnTo>
                    <a:pt x="922359" y="4429412"/>
                  </a:lnTo>
                  <a:close/>
                </a:path>
                <a:path w="5487035" h="5374640">
                  <a:moveTo>
                    <a:pt x="178354" y="4601757"/>
                  </a:moveTo>
                  <a:lnTo>
                    <a:pt x="57604" y="4625526"/>
                  </a:lnTo>
                  <a:lnTo>
                    <a:pt x="59694" y="4612171"/>
                  </a:lnTo>
                  <a:lnTo>
                    <a:pt x="176658" y="4589147"/>
                  </a:lnTo>
                  <a:lnTo>
                    <a:pt x="178354" y="4601757"/>
                  </a:lnTo>
                  <a:close/>
                </a:path>
                <a:path w="5487035" h="5374640">
                  <a:moveTo>
                    <a:pt x="318976" y="4574075"/>
                  </a:moveTo>
                  <a:lnTo>
                    <a:pt x="188006" y="4599857"/>
                  </a:lnTo>
                  <a:lnTo>
                    <a:pt x="183093" y="4587880"/>
                  </a:lnTo>
                  <a:lnTo>
                    <a:pt x="313873" y="4562136"/>
                  </a:lnTo>
                  <a:lnTo>
                    <a:pt x="318976" y="4574075"/>
                  </a:lnTo>
                  <a:close/>
                </a:path>
                <a:path w="5487035" h="5374640">
                  <a:moveTo>
                    <a:pt x="615928" y="4515620"/>
                  </a:moveTo>
                  <a:lnTo>
                    <a:pt x="329551" y="4571994"/>
                  </a:lnTo>
                  <a:lnTo>
                    <a:pt x="325847" y="4559779"/>
                  </a:lnTo>
                  <a:lnTo>
                    <a:pt x="615179" y="4502824"/>
                  </a:lnTo>
                  <a:lnTo>
                    <a:pt x="615928" y="4515620"/>
                  </a:lnTo>
                  <a:close/>
                </a:path>
                <a:path w="5487035" h="5374640">
                  <a:moveTo>
                    <a:pt x="633151" y="4512230"/>
                  </a:moveTo>
                  <a:lnTo>
                    <a:pt x="622371" y="4501408"/>
                  </a:lnTo>
                  <a:lnTo>
                    <a:pt x="635051" y="4498912"/>
                  </a:lnTo>
                  <a:lnTo>
                    <a:pt x="633151" y="4512230"/>
                  </a:lnTo>
                  <a:close/>
                </a:path>
                <a:path w="5487035" h="5374640">
                  <a:moveTo>
                    <a:pt x="322943" y="4586238"/>
                  </a:moveTo>
                  <a:lnTo>
                    <a:pt x="148443" y="4620588"/>
                  </a:lnTo>
                  <a:lnTo>
                    <a:pt x="142962" y="4608724"/>
                  </a:lnTo>
                  <a:lnTo>
                    <a:pt x="322193" y="4573442"/>
                  </a:lnTo>
                  <a:lnTo>
                    <a:pt x="322943" y="4586238"/>
                  </a:lnTo>
                  <a:close/>
                </a:path>
                <a:path w="5487035" h="5374640">
                  <a:moveTo>
                    <a:pt x="622356" y="4527299"/>
                  </a:moveTo>
                  <a:lnTo>
                    <a:pt x="327106" y="4585418"/>
                  </a:lnTo>
                  <a:lnTo>
                    <a:pt x="328921" y="4572118"/>
                  </a:lnTo>
                  <a:lnTo>
                    <a:pt x="617821" y="4515248"/>
                  </a:lnTo>
                  <a:lnTo>
                    <a:pt x="622356" y="4527299"/>
                  </a:lnTo>
                  <a:close/>
                </a:path>
                <a:path w="5487035" h="5374640">
                  <a:moveTo>
                    <a:pt x="165658" y="4630143"/>
                  </a:moveTo>
                  <a:lnTo>
                    <a:pt x="131780" y="4636812"/>
                  </a:lnTo>
                  <a:lnTo>
                    <a:pt x="125524" y="4625100"/>
                  </a:lnTo>
                  <a:lnTo>
                    <a:pt x="162827" y="4617757"/>
                  </a:lnTo>
                  <a:lnTo>
                    <a:pt x="165658" y="4630143"/>
                  </a:lnTo>
                  <a:close/>
                </a:path>
                <a:path w="5487035" h="5374640">
                  <a:moveTo>
                    <a:pt x="390691" y="4585846"/>
                  </a:moveTo>
                  <a:lnTo>
                    <a:pt x="166794" y="4629920"/>
                  </a:lnTo>
                  <a:lnTo>
                    <a:pt x="164719" y="4617384"/>
                  </a:lnTo>
                  <a:lnTo>
                    <a:pt x="389563" y="4573124"/>
                  </a:lnTo>
                  <a:lnTo>
                    <a:pt x="390691" y="4585846"/>
                  </a:lnTo>
                  <a:close/>
                </a:path>
                <a:path w="5487035" h="5374640">
                  <a:moveTo>
                    <a:pt x="639950" y="4536779"/>
                  </a:moveTo>
                  <a:lnTo>
                    <a:pt x="398829" y="4584244"/>
                  </a:lnTo>
                  <a:lnTo>
                    <a:pt x="396566" y="4571745"/>
                  </a:lnTo>
                  <a:lnTo>
                    <a:pt x="633144" y="4525175"/>
                  </a:lnTo>
                  <a:lnTo>
                    <a:pt x="639950" y="4536779"/>
                  </a:lnTo>
                  <a:close/>
                </a:path>
                <a:path w="5487035" h="5374640">
                  <a:moveTo>
                    <a:pt x="781896" y="4508837"/>
                  </a:moveTo>
                  <a:lnTo>
                    <a:pt x="648845" y="4535028"/>
                  </a:lnTo>
                  <a:lnTo>
                    <a:pt x="648474" y="4522157"/>
                  </a:lnTo>
                  <a:lnTo>
                    <a:pt x="778119" y="4496637"/>
                  </a:lnTo>
                  <a:lnTo>
                    <a:pt x="781896" y="4508837"/>
                  </a:lnTo>
                  <a:close/>
                </a:path>
                <a:path w="5487035" h="5374640">
                  <a:moveTo>
                    <a:pt x="1178023" y="4430859"/>
                  </a:moveTo>
                  <a:lnTo>
                    <a:pt x="781896" y="4508837"/>
                  </a:lnTo>
                  <a:lnTo>
                    <a:pt x="784743" y="4495333"/>
                  </a:lnTo>
                  <a:lnTo>
                    <a:pt x="1173867" y="4418734"/>
                  </a:lnTo>
                  <a:lnTo>
                    <a:pt x="1178023" y="4430859"/>
                  </a:lnTo>
                  <a:close/>
                </a:path>
                <a:path w="5487035" h="5374640">
                  <a:moveTo>
                    <a:pt x="104140" y="4655197"/>
                  </a:moveTo>
                  <a:lnTo>
                    <a:pt x="13105" y="4673117"/>
                  </a:lnTo>
                  <a:lnTo>
                    <a:pt x="10652" y="4660656"/>
                  </a:lnTo>
                  <a:lnTo>
                    <a:pt x="98848" y="4643295"/>
                  </a:lnTo>
                  <a:lnTo>
                    <a:pt x="104140" y="4655197"/>
                  </a:lnTo>
                  <a:close/>
                </a:path>
                <a:path w="5487035" h="5374640">
                  <a:moveTo>
                    <a:pt x="351120" y="4619523"/>
                  </a:moveTo>
                  <a:lnTo>
                    <a:pt x="153719" y="4658381"/>
                  </a:lnTo>
                  <a:lnTo>
                    <a:pt x="145837" y="4646989"/>
                  </a:lnTo>
                  <a:lnTo>
                    <a:pt x="348099" y="4607173"/>
                  </a:lnTo>
                  <a:lnTo>
                    <a:pt x="351120" y="4619523"/>
                  </a:lnTo>
                  <a:close/>
                </a:path>
                <a:path w="5487035" h="5374640">
                  <a:moveTo>
                    <a:pt x="656590" y="4559391"/>
                  </a:moveTo>
                  <a:lnTo>
                    <a:pt x="357744" y="4618219"/>
                  </a:lnTo>
                  <a:lnTo>
                    <a:pt x="354913" y="4605832"/>
                  </a:lnTo>
                  <a:lnTo>
                    <a:pt x="656787" y="4546408"/>
                  </a:lnTo>
                  <a:lnTo>
                    <a:pt x="656590" y="4559391"/>
                  </a:lnTo>
                  <a:close/>
                </a:path>
                <a:path w="5487035" h="5374640">
                  <a:moveTo>
                    <a:pt x="151441" y="4671773"/>
                  </a:moveTo>
                  <a:lnTo>
                    <a:pt x="84253" y="4684999"/>
                  </a:lnTo>
                  <a:lnTo>
                    <a:pt x="81800" y="4672538"/>
                  </a:lnTo>
                  <a:lnTo>
                    <a:pt x="142174" y="4660654"/>
                  </a:lnTo>
                  <a:lnTo>
                    <a:pt x="151441" y="4671773"/>
                  </a:lnTo>
                  <a:close/>
                </a:path>
                <a:path w="5487035" h="5374640">
                  <a:moveTo>
                    <a:pt x="209166" y="4660410"/>
                  </a:moveTo>
                  <a:lnTo>
                    <a:pt x="160147" y="4670059"/>
                  </a:lnTo>
                  <a:lnTo>
                    <a:pt x="155991" y="4657934"/>
                  </a:lnTo>
                  <a:lnTo>
                    <a:pt x="203685" y="4648545"/>
                  </a:lnTo>
                  <a:lnTo>
                    <a:pt x="209166" y="4660410"/>
                  </a:lnTo>
                  <a:close/>
                </a:path>
                <a:path w="5487035" h="5374640">
                  <a:moveTo>
                    <a:pt x="1481" y="4714236"/>
                  </a:moveTo>
                  <a:lnTo>
                    <a:pt x="307" y="4714468"/>
                  </a:lnTo>
                  <a:lnTo>
                    <a:pt x="619" y="4701462"/>
                  </a:lnTo>
                  <a:lnTo>
                    <a:pt x="1474" y="4701294"/>
                  </a:lnTo>
                  <a:lnTo>
                    <a:pt x="1481" y="4714236"/>
                  </a:lnTo>
                  <a:close/>
                </a:path>
                <a:path w="5487035" h="5374640">
                  <a:moveTo>
                    <a:pt x="221839" y="4670859"/>
                  </a:moveTo>
                  <a:lnTo>
                    <a:pt x="92573" y="4696305"/>
                  </a:lnTo>
                  <a:lnTo>
                    <a:pt x="88795" y="4684105"/>
                  </a:lnTo>
                  <a:lnTo>
                    <a:pt x="218629" y="4658547"/>
                  </a:lnTo>
                  <a:lnTo>
                    <a:pt x="221839" y="4670859"/>
                  </a:lnTo>
                  <a:close/>
                </a:path>
                <a:path w="5487035" h="5374640">
                  <a:moveTo>
                    <a:pt x="1011931" y="4528273"/>
                  </a:moveTo>
                  <a:lnTo>
                    <a:pt x="187386" y="4690585"/>
                  </a:lnTo>
                  <a:lnTo>
                    <a:pt x="184554" y="4678198"/>
                  </a:lnTo>
                  <a:lnTo>
                    <a:pt x="229031" y="4669443"/>
                  </a:lnTo>
                  <a:lnTo>
                    <a:pt x="225442" y="4657206"/>
                  </a:lnTo>
                  <a:lnTo>
                    <a:pt x="1005961" y="4503561"/>
                  </a:lnTo>
                  <a:lnTo>
                    <a:pt x="1008281" y="4516048"/>
                  </a:lnTo>
                  <a:lnTo>
                    <a:pt x="1011931" y="4528273"/>
                  </a:lnTo>
                  <a:close/>
                </a:path>
                <a:path w="5487035" h="5374640">
                  <a:moveTo>
                    <a:pt x="75921" y="5359713"/>
                  </a:moveTo>
                  <a:lnTo>
                    <a:pt x="1815" y="5374301"/>
                  </a:lnTo>
                  <a:lnTo>
                    <a:pt x="1481" y="4714236"/>
                  </a:lnTo>
                  <a:lnTo>
                    <a:pt x="49421" y="4704799"/>
                  </a:lnTo>
                  <a:lnTo>
                    <a:pt x="54523" y="4716739"/>
                  </a:lnTo>
                  <a:lnTo>
                    <a:pt x="1196249" y="4491990"/>
                  </a:lnTo>
                  <a:lnTo>
                    <a:pt x="1188913" y="4506378"/>
                  </a:lnTo>
                  <a:lnTo>
                    <a:pt x="1085239" y="4526786"/>
                  </a:lnTo>
                  <a:lnTo>
                    <a:pt x="1085800" y="4539619"/>
                  </a:lnTo>
                  <a:lnTo>
                    <a:pt x="1181222" y="4520836"/>
                  </a:lnTo>
                  <a:lnTo>
                    <a:pt x="1173531" y="4535293"/>
                  </a:lnTo>
                  <a:lnTo>
                    <a:pt x="1025039" y="4564524"/>
                  </a:lnTo>
                  <a:lnTo>
                    <a:pt x="1026735" y="4577134"/>
                  </a:lnTo>
                  <a:lnTo>
                    <a:pt x="150639" y="4749593"/>
                  </a:lnTo>
                  <a:lnTo>
                    <a:pt x="153281" y="4762017"/>
                  </a:lnTo>
                  <a:lnTo>
                    <a:pt x="567198" y="4680537"/>
                  </a:lnTo>
                  <a:lnTo>
                    <a:pt x="569272" y="4693073"/>
                  </a:lnTo>
                  <a:lnTo>
                    <a:pt x="172957" y="4771088"/>
                  </a:lnTo>
                  <a:lnTo>
                    <a:pt x="181457" y="4782358"/>
                  </a:lnTo>
                  <a:lnTo>
                    <a:pt x="421262" y="4735152"/>
                  </a:lnTo>
                  <a:lnTo>
                    <a:pt x="421443" y="4748060"/>
                  </a:lnTo>
                  <a:lnTo>
                    <a:pt x="29670" y="4825181"/>
                  </a:lnTo>
                  <a:lnTo>
                    <a:pt x="27770" y="4838499"/>
                  </a:lnTo>
                  <a:lnTo>
                    <a:pt x="26635" y="4838722"/>
                  </a:lnTo>
                  <a:lnTo>
                    <a:pt x="31359" y="4850736"/>
                  </a:lnTo>
                  <a:lnTo>
                    <a:pt x="206048" y="4816348"/>
                  </a:lnTo>
                  <a:lnTo>
                    <a:pt x="207933" y="4828921"/>
                  </a:lnTo>
                  <a:lnTo>
                    <a:pt x="140934" y="4842110"/>
                  </a:lnTo>
                  <a:lnTo>
                    <a:pt x="143198" y="4854608"/>
                  </a:lnTo>
                  <a:lnTo>
                    <a:pt x="1094648" y="4667315"/>
                  </a:lnTo>
                  <a:lnTo>
                    <a:pt x="1085476" y="4682064"/>
                  </a:lnTo>
                  <a:lnTo>
                    <a:pt x="229305" y="4850602"/>
                  </a:lnTo>
                  <a:lnTo>
                    <a:pt x="230811" y="4863249"/>
                  </a:lnTo>
                  <a:lnTo>
                    <a:pt x="229865" y="4863435"/>
                  </a:lnTo>
                  <a:lnTo>
                    <a:pt x="231182" y="4876119"/>
                  </a:lnTo>
                  <a:lnTo>
                    <a:pt x="277362" y="4867029"/>
                  </a:lnTo>
                  <a:lnTo>
                    <a:pt x="278301" y="4879788"/>
                  </a:lnTo>
                  <a:lnTo>
                    <a:pt x="108344" y="4913244"/>
                  </a:lnTo>
                  <a:lnTo>
                    <a:pt x="110229" y="4925817"/>
                  </a:lnTo>
                  <a:lnTo>
                    <a:pt x="479480" y="4853129"/>
                  </a:lnTo>
                  <a:lnTo>
                    <a:pt x="479472" y="4866075"/>
                  </a:lnTo>
                  <a:lnTo>
                    <a:pt x="848155" y="4793499"/>
                  </a:lnTo>
                  <a:lnTo>
                    <a:pt x="849851" y="4806109"/>
                  </a:lnTo>
                  <a:lnTo>
                    <a:pt x="1014734" y="4773652"/>
                  </a:lnTo>
                  <a:lnTo>
                    <a:pt x="1004555" y="4788599"/>
                  </a:lnTo>
                  <a:lnTo>
                    <a:pt x="195185" y="4947924"/>
                  </a:lnTo>
                  <a:lnTo>
                    <a:pt x="198016" y="4960310"/>
                  </a:lnTo>
                  <a:lnTo>
                    <a:pt x="168302" y="4966160"/>
                  </a:lnTo>
                  <a:lnTo>
                    <a:pt x="171891" y="4978397"/>
                  </a:lnTo>
                  <a:lnTo>
                    <a:pt x="392192" y="4935031"/>
                  </a:lnTo>
                  <a:lnTo>
                    <a:pt x="396916" y="4947044"/>
                  </a:lnTo>
                  <a:lnTo>
                    <a:pt x="638983" y="4899394"/>
                  </a:lnTo>
                  <a:lnTo>
                    <a:pt x="643518" y="4911445"/>
                  </a:lnTo>
                  <a:lnTo>
                    <a:pt x="79326" y="5022506"/>
                  </a:lnTo>
                  <a:lnTo>
                    <a:pt x="79508" y="5035414"/>
                  </a:lnTo>
                  <a:lnTo>
                    <a:pt x="230350" y="5005720"/>
                  </a:lnTo>
                  <a:lnTo>
                    <a:pt x="233939" y="5017958"/>
                  </a:lnTo>
                  <a:lnTo>
                    <a:pt x="480926" y="4969338"/>
                  </a:lnTo>
                  <a:lnTo>
                    <a:pt x="480162" y="4982432"/>
                  </a:lnTo>
                  <a:lnTo>
                    <a:pt x="903355" y="4899127"/>
                  </a:lnTo>
                  <a:lnTo>
                    <a:pt x="892250" y="4914257"/>
                  </a:lnTo>
                  <a:lnTo>
                    <a:pt x="873930" y="4930807"/>
                  </a:lnTo>
                  <a:lnTo>
                    <a:pt x="228428" y="5057874"/>
                  </a:lnTo>
                  <a:lnTo>
                    <a:pt x="232773" y="5069962"/>
                  </a:lnTo>
                  <a:lnTo>
                    <a:pt x="600889" y="4997498"/>
                  </a:lnTo>
                  <a:lnTo>
                    <a:pt x="599935" y="5010630"/>
                  </a:lnTo>
                  <a:lnTo>
                    <a:pt x="671855" y="4996473"/>
                  </a:lnTo>
                  <a:lnTo>
                    <a:pt x="674875" y="5008822"/>
                  </a:lnTo>
                  <a:lnTo>
                    <a:pt x="818126" y="4980623"/>
                  </a:lnTo>
                  <a:lnTo>
                    <a:pt x="779823" y="5014050"/>
                  </a:lnTo>
                  <a:lnTo>
                    <a:pt x="760276" y="5030842"/>
                  </a:lnTo>
                  <a:lnTo>
                    <a:pt x="162330" y="5148547"/>
                  </a:lnTo>
                  <a:lnTo>
                    <a:pt x="161187" y="5161716"/>
                  </a:lnTo>
                  <a:lnTo>
                    <a:pt x="740729" y="5047633"/>
                  </a:lnTo>
                  <a:lnTo>
                    <a:pt x="700870" y="5081367"/>
                  </a:lnTo>
                  <a:lnTo>
                    <a:pt x="568654" y="5107394"/>
                  </a:lnTo>
                  <a:lnTo>
                    <a:pt x="571675" y="5119743"/>
                  </a:lnTo>
                  <a:lnTo>
                    <a:pt x="657822" y="5102785"/>
                  </a:lnTo>
                  <a:lnTo>
                    <a:pt x="637168" y="5119794"/>
                  </a:lnTo>
                  <a:lnTo>
                    <a:pt x="176677" y="5210442"/>
                  </a:lnTo>
                  <a:lnTo>
                    <a:pt x="181779" y="5222381"/>
                  </a:lnTo>
                  <a:lnTo>
                    <a:pt x="616515" y="5136803"/>
                  </a:lnTo>
                  <a:lnTo>
                    <a:pt x="569869" y="5158929"/>
                  </a:lnTo>
                  <a:lnTo>
                    <a:pt x="443333" y="5183838"/>
                  </a:lnTo>
                  <a:lnTo>
                    <a:pt x="446164" y="5196224"/>
                  </a:lnTo>
                  <a:lnTo>
                    <a:pt x="523223" y="5181055"/>
                  </a:lnTo>
                  <a:lnTo>
                    <a:pt x="479075" y="5215633"/>
                  </a:lnTo>
                  <a:lnTo>
                    <a:pt x="378772" y="5235378"/>
                  </a:lnTo>
                  <a:lnTo>
                    <a:pt x="380089" y="5248063"/>
                  </a:lnTo>
                  <a:lnTo>
                    <a:pt x="379332" y="5248212"/>
                  </a:lnTo>
                  <a:lnTo>
                    <a:pt x="228019" y="5316829"/>
                  </a:lnTo>
                  <a:lnTo>
                    <a:pt x="124413" y="5337224"/>
                  </a:lnTo>
                  <a:lnTo>
                    <a:pt x="75921" y="5359713"/>
                  </a:lnTo>
                  <a:close/>
                </a:path>
                <a:path w="5487035" h="5374640">
                  <a:moveTo>
                    <a:pt x="183979" y="4691255"/>
                  </a:moveTo>
                  <a:lnTo>
                    <a:pt x="58877" y="4715882"/>
                  </a:lnTo>
                  <a:lnTo>
                    <a:pt x="56045" y="4703496"/>
                  </a:lnTo>
                  <a:lnTo>
                    <a:pt x="184554" y="4678198"/>
                  </a:lnTo>
                  <a:lnTo>
                    <a:pt x="183979" y="4691255"/>
                  </a:lnTo>
                  <a:close/>
                </a:path>
                <a:path w="5487035" h="5374640">
                  <a:moveTo>
                    <a:pt x="1187070" y="4493797"/>
                  </a:moveTo>
                  <a:lnTo>
                    <a:pt x="1029982" y="4524720"/>
                  </a:lnTo>
                  <a:lnTo>
                    <a:pt x="1025637" y="4512631"/>
                  </a:lnTo>
                  <a:lnTo>
                    <a:pt x="1185563" y="4481150"/>
                  </a:lnTo>
                  <a:lnTo>
                    <a:pt x="1187070" y="4493797"/>
                  </a:lnTo>
                  <a:close/>
                </a:path>
                <a:path w="5487035" h="5374640">
                  <a:moveTo>
                    <a:pt x="1181222" y="4520836"/>
                  </a:moveTo>
                  <a:lnTo>
                    <a:pt x="1092424" y="4538315"/>
                  </a:lnTo>
                  <a:lnTo>
                    <a:pt x="1087700" y="4526302"/>
                  </a:lnTo>
                  <a:lnTo>
                    <a:pt x="1188913" y="4506378"/>
                  </a:lnTo>
                  <a:lnTo>
                    <a:pt x="1181222" y="4520836"/>
                  </a:lnTo>
                  <a:close/>
                </a:path>
                <a:path w="5487035" h="5374640">
                  <a:moveTo>
                    <a:pt x="1114137" y="4624647"/>
                  </a:moveTo>
                  <a:lnTo>
                    <a:pt x="1010042" y="4645138"/>
                  </a:lnTo>
                  <a:lnTo>
                    <a:pt x="1011082" y="4631990"/>
                  </a:lnTo>
                  <a:lnTo>
                    <a:pt x="1123796" y="4609802"/>
                  </a:lnTo>
                  <a:lnTo>
                    <a:pt x="1120776" y="4597453"/>
                  </a:lnTo>
                  <a:lnTo>
                    <a:pt x="785592" y="4663434"/>
                  </a:lnTo>
                  <a:lnTo>
                    <a:pt x="782003" y="4651197"/>
                  </a:lnTo>
                  <a:lnTo>
                    <a:pt x="876824" y="4632531"/>
                  </a:lnTo>
                  <a:lnTo>
                    <a:pt x="872478" y="4620443"/>
                  </a:lnTo>
                  <a:lnTo>
                    <a:pt x="906924" y="4613662"/>
                  </a:lnTo>
                  <a:lnTo>
                    <a:pt x="905418" y="4601015"/>
                  </a:lnTo>
                  <a:lnTo>
                    <a:pt x="1029385" y="4576612"/>
                  </a:lnTo>
                  <a:lnTo>
                    <a:pt x="1026932" y="4564151"/>
                  </a:lnTo>
                  <a:lnTo>
                    <a:pt x="1173531" y="4535293"/>
                  </a:lnTo>
                  <a:lnTo>
                    <a:pt x="1165840" y="4549751"/>
                  </a:lnTo>
                  <a:lnTo>
                    <a:pt x="1141724" y="4593329"/>
                  </a:lnTo>
                  <a:lnTo>
                    <a:pt x="1114137" y="4624647"/>
                  </a:lnTo>
                  <a:close/>
                </a:path>
                <a:path w="5487035" h="5374640">
                  <a:moveTo>
                    <a:pt x="223308" y="4748232"/>
                  </a:moveTo>
                  <a:lnTo>
                    <a:pt x="155552" y="4761570"/>
                  </a:lnTo>
                  <a:lnTo>
                    <a:pt x="152910" y="4749146"/>
                  </a:lnTo>
                  <a:lnTo>
                    <a:pt x="220666" y="4735809"/>
                  </a:lnTo>
                  <a:lnTo>
                    <a:pt x="223308" y="4748232"/>
                  </a:lnTo>
                  <a:close/>
                </a:path>
                <a:path w="5487035" h="5374640">
                  <a:moveTo>
                    <a:pt x="900300" y="4614966"/>
                  </a:moveTo>
                  <a:lnTo>
                    <a:pt x="233150" y="4746295"/>
                  </a:lnTo>
                  <a:lnTo>
                    <a:pt x="230697" y="4733834"/>
                  </a:lnTo>
                  <a:lnTo>
                    <a:pt x="897279" y="4602617"/>
                  </a:lnTo>
                  <a:lnTo>
                    <a:pt x="900300" y="4614966"/>
                  </a:lnTo>
                  <a:close/>
                </a:path>
                <a:path w="5487035" h="5374640">
                  <a:moveTo>
                    <a:pt x="873985" y="4633090"/>
                  </a:moveTo>
                  <a:lnTo>
                    <a:pt x="584224" y="4690130"/>
                  </a:lnTo>
                  <a:lnTo>
                    <a:pt x="581582" y="4677706"/>
                  </a:lnTo>
                  <a:lnTo>
                    <a:pt x="872478" y="4620443"/>
                  </a:lnTo>
                  <a:lnTo>
                    <a:pt x="873985" y="4633090"/>
                  </a:lnTo>
                  <a:close/>
                </a:path>
                <a:path w="5487035" h="5374640">
                  <a:moveTo>
                    <a:pt x="780671" y="4664403"/>
                  </a:moveTo>
                  <a:lnTo>
                    <a:pt x="207206" y="4777289"/>
                  </a:lnTo>
                  <a:lnTo>
                    <a:pt x="200778" y="4765611"/>
                  </a:lnTo>
                  <a:lnTo>
                    <a:pt x="776326" y="4652314"/>
                  </a:lnTo>
                  <a:lnTo>
                    <a:pt x="780671" y="4664403"/>
                  </a:lnTo>
                  <a:close/>
                </a:path>
                <a:path w="5487035" h="5374640">
                  <a:moveTo>
                    <a:pt x="957813" y="4642476"/>
                  </a:moveTo>
                  <a:lnTo>
                    <a:pt x="430717" y="4746235"/>
                  </a:lnTo>
                  <a:lnTo>
                    <a:pt x="425047" y="4734407"/>
                  </a:lnTo>
                  <a:lnTo>
                    <a:pt x="957064" y="4629680"/>
                  </a:lnTo>
                  <a:lnTo>
                    <a:pt x="957813" y="4642476"/>
                  </a:lnTo>
                  <a:close/>
                </a:path>
                <a:path w="5487035" h="5374640">
                  <a:moveTo>
                    <a:pt x="1004041" y="4633376"/>
                  </a:moveTo>
                  <a:lnTo>
                    <a:pt x="964248" y="4641209"/>
                  </a:lnTo>
                  <a:lnTo>
                    <a:pt x="958956" y="4629307"/>
                  </a:lnTo>
                  <a:lnTo>
                    <a:pt x="1004450" y="4620352"/>
                  </a:lnTo>
                  <a:lnTo>
                    <a:pt x="1004041" y="4633376"/>
                  </a:lnTo>
                  <a:close/>
                </a:path>
                <a:path w="5487035" h="5374640">
                  <a:moveTo>
                    <a:pt x="1120390" y="4610473"/>
                  </a:moveTo>
                  <a:lnTo>
                    <a:pt x="1013102" y="4631592"/>
                  </a:lnTo>
                  <a:lnTo>
                    <a:pt x="1012136" y="4618839"/>
                  </a:lnTo>
                  <a:lnTo>
                    <a:pt x="1119262" y="4597751"/>
                  </a:lnTo>
                  <a:lnTo>
                    <a:pt x="1120390" y="4610473"/>
                  </a:lnTo>
                  <a:close/>
                </a:path>
                <a:path w="5487035" h="5374640">
                  <a:moveTo>
                    <a:pt x="319991" y="4780975"/>
                  </a:moveTo>
                  <a:lnTo>
                    <a:pt x="35530" y="4836971"/>
                  </a:lnTo>
                  <a:lnTo>
                    <a:pt x="29670" y="4825181"/>
                  </a:lnTo>
                  <a:lnTo>
                    <a:pt x="317160" y="4768589"/>
                  </a:lnTo>
                  <a:lnTo>
                    <a:pt x="319991" y="4780975"/>
                  </a:lnTo>
                  <a:close/>
                </a:path>
                <a:path w="5487035" h="5374640">
                  <a:moveTo>
                    <a:pt x="1005311" y="4646070"/>
                  </a:moveTo>
                  <a:lnTo>
                    <a:pt x="336836" y="4777659"/>
                  </a:lnTo>
                  <a:lnTo>
                    <a:pt x="334951" y="4765086"/>
                  </a:lnTo>
                  <a:lnTo>
                    <a:pt x="1002526" y="4633674"/>
                  </a:lnTo>
                  <a:lnTo>
                    <a:pt x="1005311" y="4646070"/>
                  </a:lnTo>
                  <a:close/>
                </a:path>
                <a:path w="5487035" h="5374640">
                  <a:moveTo>
                    <a:pt x="215889" y="4814411"/>
                  </a:moveTo>
                  <a:lnTo>
                    <a:pt x="31359" y="4850736"/>
                  </a:lnTo>
                  <a:lnTo>
                    <a:pt x="32123" y="4837642"/>
                  </a:lnTo>
                  <a:lnTo>
                    <a:pt x="214572" y="4801727"/>
                  </a:lnTo>
                  <a:lnTo>
                    <a:pt x="215889" y="4814411"/>
                  </a:lnTo>
                  <a:close/>
                </a:path>
                <a:path w="5487035" h="5374640">
                  <a:moveTo>
                    <a:pt x="330961" y="4791759"/>
                  </a:moveTo>
                  <a:lnTo>
                    <a:pt x="238258" y="4810008"/>
                  </a:lnTo>
                  <a:lnTo>
                    <a:pt x="237851" y="4797144"/>
                  </a:lnTo>
                  <a:lnTo>
                    <a:pt x="324723" y="4780044"/>
                  </a:lnTo>
                  <a:lnTo>
                    <a:pt x="330961" y="4791759"/>
                  </a:lnTo>
                  <a:close/>
                </a:path>
                <a:path w="5487035" h="5374640">
                  <a:moveTo>
                    <a:pt x="598389" y="4739116"/>
                  </a:moveTo>
                  <a:lnTo>
                    <a:pt x="330961" y="4791759"/>
                  </a:lnTo>
                  <a:lnTo>
                    <a:pt x="333240" y="4778367"/>
                  </a:lnTo>
                  <a:lnTo>
                    <a:pt x="594800" y="4726879"/>
                  </a:lnTo>
                  <a:lnTo>
                    <a:pt x="598389" y="4739116"/>
                  </a:lnTo>
                  <a:close/>
                </a:path>
                <a:path w="5487035" h="5374640">
                  <a:moveTo>
                    <a:pt x="1094648" y="4667315"/>
                  </a:moveTo>
                  <a:lnTo>
                    <a:pt x="720259" y="4741013"/>
                  </a:lnTo>
                  <a:lnTo>
                    <a:pt x="715724" y="4728962"/>
                  </a:lnTo>
                  <a:lnTo>
                    <a:pt x="1096520" y="4654003"/>
                  </a:lnTo>
                  <a:lnTo>
                    <a:pt x="1095960" y="4641169"/>
                  </a:lnTo>
                  <a:lnTo>
                    <a:pt x="599146" y="4738967"/>
                  </a:lnTo>
                  <a:lnTo>
                    <a:pt x="597450" y="4726357"/>
                  </a:lnTo>
                  <a:lnTo>
                    <a:pt x="1108648" y="4625728"/>
                  </a:lnTo>
                  <a:lnTo>
                    <a:pt x="1112994" y="4637816"/>
                  </a:lnTo>
                  <a:lnTo>
                    <a:pt x="1094648" y="4667315"/>
                  </a:lnTo>
                  <a:close/>
                </a:path>
                <a:path w="5487035" h="5374640">
                  <a:moveTo>
                    <a:pt x="1095952" y="4654114"/>
                  </a:moveTo>
                  <a:lnTo>
                    <a:pt x="220803" y="4826388"/>
                  </a:lnTo>
                  <a:lnTo>
                    <a:pt x="229339" y="4811764"/>
                  </a:lnTo>
                  <a:lnTo>
                    <a:pt x="1092175" y="4641914"/>
                  </a:lnTo>
                  <a:lnTo>
                    <a:pt x="1095952" y="4654114"/>
                  </a:lnTo>
                  <a:close/>
                </a:path>
                <a:path w="5487035" h="5374640">
                  <a:moveTo>
                    <a:pt x="215496" y="4840376"/>
                  </a:moveTo>
                  <a:lnTo>
                    <a:pt x="146037" y="4854049"/>
                  </a:lnTo>
                  <a:lnTo>
                    <a:pt x="140934" y="4842110"/>
                  </a:lnTo>
                  <a:lnTo>
                    <a:pt x="209826" y="4828549"/>
                  </a:lnTo>
                  <a:lnTo>
                    <a:pt x="215496" y="4840376"/>
                  </a:lnTo>
                  <a:close/>
                </a:path>
                <a:path w="5487035" h="5374640">
                  <a:moveTo>
                    <a:pt x="662345" y="4752414"/>
                  </a:moveTo>
                  <a:lnTo>
                    <a:pt x="221931" y="4839109"/>
                  </a:lnTo>
                  <a:lnTo>
                    <a:pt x="220046" y="4826537"/>
                  </a:lnTo>
                  <a:lnTo>
                    <a:pt x="661784" y="4739580"/>
                  </a:lnTo>
                  <a:lnTo>
                    <a:pt x="662345" y="4752414"/>
                  </a:lnTo>
                  <a:close/>
                </a:path>
                <a:path w="5487035" h="5374640">
                  <a:moveTo>
                    <a:pt x="714203" y="4742206"/>
                  </a:moveTo>
                  <a:lnTo>
                    <a:pt x="674079" y="4750104"/>
                  </a:lnTo>
                  <a:lnTo>
                    <a:pt x="673329" y="4737308"/>
                  </a:lnTo>
                  <a:lnTo>
                    <a:pt x="711939" y="4729708"/>
                  </a:lnTo>
                  <a:lnTo>
                    <a:pt x="714203" y="4742206"/>
                  </a:lnTo>
                  <a:close/>
                </a:path>
                <a:path w="5487035" h="5374640">
                  <a:moveTo>
                    <a:pt x="682959" y="4774243"/>
                  </a:moveTo>
                  <a:lnTo>
                    <a:pt x="235543" y="4862317"/>
                  </a:lnTo>
                  <a:lnTo>
                    <a:pt x="229305" y="4850602"/>
                  </a:lnTo>
                  <a:lnTo>
                    <a:pt x="681263" y="4761633"/>
                  </a:lnTo>
                  <a:lnTo>
                    <a:pt x="682959" y="4774243"/>
                  </a:lnTo>
                  <a:close/>
                </a:path>
                <a:path w="5487035" h="5374640">
                  <a:moveTo>
                    <a:pt x="1014734" y="4773652"/>
                  </a:moveTo>
                  <a:lnTo>
                    <a:pt x="853069" y="4805476"/>
                  </a:lnTo>
                  <a:lnTo>
                    <a:pt x="849102" y="4793313"/>
                  </a:lnTo>
                  <a:lnTo>
                    <a:pt x="488178" y="4864361"/>
                  </a:lnTo>
                  <a:lnTo>
                    <a:pt x="484590" y="4852124"/>
                  </a:lnTo>
                  <a:lnTo>
                    <a:pt x="119692" y="4923954"/>
                  </a:lnTo>
                  <a:lnTo>
                    <a:pt x="120835" y="4910785"/>
                  </a:lnTo>
                  <a:lnTo>
                    <a:pt x="730828" y="4790708"/>
                  </a:lnTo>
                  <a:lnTo>
                    <a:pt x="727807" y="4778359"/>
                  </a:lnTo>
                  <a:lnTo>
                    <a:pt x="236482" y="4875076"/>
                  </a:lnTo>
                  <a:lnTo>
                    <a:pt x="235354" y="4862355"/>
                  </a:lnTo>
                  <a:lnTo>
                    <a:pt x="684095" y="4774020"/>
                  </a:lnTo>
                  <a:lnTo>
                    <a:pt x="681263" y="4761633"/>
                  </a:lnTo>
                  <a:lnTo>
                    <a:pt x="1085476" y="4682064"/>
                  </a:lnTo>
                  <a:lnTo>
                    <a:pt x="1054471" y="4714055"/>
                  </a:lnTo>
                  <a:lnTo>
                    <a:pt x="1024913" y="4758705"/>
                  </a:lnTo>
                  <a:lnTo>
                    <a:pt x="1014734" y="4773652"/>
                  </a:lnTo>
                  <a:close/>
                </a:path>
                <a:path w="5487035" h="5374640">
                  <a:moveTo>
                    <a:pt x="674427" y="4801810"/>
                  </a:moveTo>
                  <a:lnTo>
                    <a:pt x="287197" y="4878037"/>
                  </a:lnTo>
                  <a:lnTo>
                    <a:pt x="284176" y="4865688"/>
                  </a:lnTo>
                  <a:lnTo>
                    <a:pt x="673110" y="4789126"/>
                  </a:lnTo>
                  <a:lnTo>
                    <a:pt x="674427" y="4801810"/>
                  </a:lnTo>
                  <a:close/>
                </a:path>
                <a:path w="5487035" h="5374640">
                  <a:moveTo>
                    <a:pt x="710955" y="4794620"/>
                  </a:moveTo>
                  <a:lnTo>
                    <a:pt x="686351" y="4799463"/>
                  </a:lnTo>
                  <a:lnTo>
                    <a:pt x="681438" y="4787487"/>
                  </a:lnTo>
                  <a:lnTo>
                    <a:pt x="708881" y="4782084"/>
                  </a:lnTo>
                  <a:lnTo>
                    <a:pt x="710955" y="4794620"/>
                  </a:lnTo>
                  <a:close/>
                </a:path>
                <a:path w="5487035" h="5374640">
                  <a:moveTo>
                    <a:pt x="903355" y="4899127"/>
                  </a:moveTo>
                  <a:lnTo>
                    <a:pt x="486975" y="4981091"/>
                  </a:lnTo>
                  <a:lnTo>
                    <a:pt x="480926" y="4969338"/>
                  </a:lnTo>
                  <a:lnTo>
                    <a:pt x="655805" y="4934913"/>
                  </a:lnTo>
                  <a:lnTo>
                    <a:pt x="653163" y="4922490"/>
                  </a:lnTo>
                  <a:lnTo>
                    <a:pt x="136855" y="5024125"/>
                  </a:lnTo>
                  <a:lnTo>
                    <a:pt x="133645" y="5011813"/>
                  </a:lnTo>
                  <a:lnTo>
                    <a:pt x="649196" y="4910327"/>
                  </a:lnTo>
                  <a:lnTo>
                    <a:pt x="644661" y="4898276"/>
                  </a:lnTo>
                  <a:lnTo>
                    <a:pt x="883699" y="4851221"/>
                  </a:lnTo>
                  <a:lnTo>
                    <a:pt x="882571" y="4838500"/>
                  </a:lnTo>
                  <a:lnTo>
                    <a:pt x="173216" y="4978136"/>
                  </a:lnTo>
                  <a:lnTo>
                    <a:pt x="171709" y="4965489"/>
                  </a:lnTo>
                  <a:lnTo>
                    <a:pt x="198963" y="4960124"/>
                  </a:lnTo>
                  <a:lnTo>
                    <a:pt x="197267" y="4947514"/>
                  </a:lnTo>
                  <a:lnTo>
                    <a:pt x="1004555" y="4788599"/>
                  </a:lnTo>
                  <a:lnTo>
                    <a:pt x="994376" y="4803547"/>
                  </a:lnTo>
                  <a:lnTo>
                    <a:pt x="960433" y="4836116"/>
                  </a:lnTo>
                  <a:lnTo>
                    <a:pt x="925564" y="4868867"/>
                  </a:lnTo>
                  <a:lnTo>
                    <a:pt x="903355" y="4899127"/>
                  </a:lnTo>
                  <a:close/>
                </a:path>
                <a:path w="5487035" h="5374640">
                  <a:moveTo>
                    <a:pt x="746295" y="4878269"/>
                  </a:moveTo>
                  <a:lnTo>
                    <a:pt x="402026" y="4946038"/>
                  </a:lnTo>
                  <a:lnTo>
                    <a:pt x="398438" y="4933801"/>
                  </a:lnTo>
                  <a:lnTo>
                    <a:pt x="748384" y="4864914"/>
                  </a:lnTo>
                  <a:lnTo>
                    <a:pt x="746295" y="4878269"/>
                  </a:lnTo>
                  <a:close/>
                </a:path>
                <a:path w="5487035" h="5374640">
                  <a:moveTo>
                    <a:pt x="880103" y="4851929"/>
                  </a:moveTo>
                  <a:lnTo>
                    <a:pt x="764085" y="4874767"/>
                  </a:lnTo>
                  <a:lnTo>
                    <a:pt x="762957" y="4862045"/>
                  </a:lnTo>
                  <a:lnTo>
                    <a:pt x="876326" y="4839729"/>
                  </a:lnTo>
                  <a:lnTo>
                    <a:pt x="880103" y="4851929"/>
                  </a:lnTo>
                  <a:close/>
                </a:path>
                <a:path w="5487035" h="5374640">
                  <a:moveTo>
                    <a:pt x="134584" y="5024572"/>
                  </a:moveTo>
                  <a:lnTo>
                    <a:pt x="88214" y="5033700"/>
                  </a:lnTo>
                  <a:lnTo>
                    <a:pt x="84626" y="5021463"/>
                  </a:lnTo>
                  <a:lnTo>
                    <a:pt x="132509" y="5012037"/>
                  </a:lnTo>
                  <a:lnTo>
                    <a:pt x="134584" y="5024572"/>
                  </a:lnTo>
                  <a:close/>
                </a:path>
                <a:path w="5487035" h="5374640">
                  <a:moveTo>
                    <a:pt x="648424" y="4936366"/>
                  </a:moveTo>
                  <a:lnTo>
                    <a:pt x="238481" y="5017064"/>
                  </a:lnTo>
                  <a:lnTo>
                    <a:pt x="235460" y="5004714"/>
                  </a:lnTo>
                  <a:lnTo>
                    <a:pt x="648242" y="4923458"/>
                  </a:lnTo>
                  <a:lnTo>
                    <a:pt x="648424" y="4936366"/>
                  </a:lnTo>
                  <a:close/>
                </a:path>
                <a:path w="5487035" h="5374640">
                  <a:moveTo>
                    <a:pt x="818126" y="4980623"/>
                  </a:moveTo>
                  <a:lnTo>
                    <a:pt x="796003" y="4984978"/>
                  </a:lnTo>
                  <a:lnTo>
                    <a:pt x="795443" y="4972144"/>
                  </a:lnTo>
                  <a:lnTo>
                    <a:pt x="611291" y="5008395"/>
                  </a:lnTo>
                  <a:lnTo>
                    <a:pt x="611677" y="4995375"/>
                  </a:lnTo>
                  <a:lnTo>
                    <a:pt x="249618" y="5066646"/>
                  </a:lnTo>
                  <a:lnTo>
                    <a:pt x="243947" y="5054819"/>
                  </a:lnTo>
                  <a:lnTo>
                    <a:pt x="873930" y="4930807"/>
                  </a:lnTo>
                  <a:lnTo>
                    <a:pt x="855610" y="4947357"/>
                  </a:lnTo>
                  <a:lnTo>
                    <a:pt x="818126" y="4980623"/>
                  </a:lnTo>
                  <a:close/>
                </a:path>
                <a:path w="5487035" h="5374640">
                  <a:moveTo>
                    <a:pt x="791840" y="4985797"/>
                  </a:moveTo>
                  <a:lnTo>
                    <a:pt x="674875" y="5008822"/>
                  </a:lnTo>
                  <a:lnTo>
                    <a:pt x="674315" y="4995988"/>
                  </a:lnTo>
                  <a:lnTo>
                    <a:pt x="789765" y="4973262"/>
                  </a:lnTo>
                  <a:lnTo>
                    <a:pt x="791840" y="4985797"/>
                  </a:lnTo>
                  <a:close/>
                </a:path>
                <a:path w="5487035" h="5374640">
                  <a:moveTo>
                    <a:pt x="740729" y="5047633"/>
                  </a:moveTo>
                  <a:lnTo>
                    <a:pt x="170840" y="5159816"/>
                  </a:lnTo>
                  <a:lnTo>
                    <a:pt x="167440" y="5147541"/>
                  </a:lnTo>
                  <a:lnTo>
                    <a:pt x="760276" y="5030842"/>
                  </a:lnTo>
                  <a:lnTo>
                    <a:pt x="740729" y="5047633"/>
                  </a:lnTo>
                  <a:close/>
                </a:path>
                <a:path w="5487035" h="5374640">
                  <a:moveTo>
                    <a:pt x="657822" y="5102785"/>
                  </a:moveTo>
                  <a:lnTo>
                    <a:pt x="571675" y="5119743"/>
                  </a:lnTo>
                  <a:lnTo>
                    <a:pt x="569411" y="5107245"/>
                  </a:lnTo>
                  <a:lnTo>
                    <a:pt x="700870" y="5081367"/>
                  </a:lnTo>
                  <a:lnTo>
                    <a:pt x="657822" y="5102785"/>
                  </a:lnTo>
                  <a:close/>
                </a:path>
                <a:path w="5487035" h="5374640">
                  <a:moveTo>
                    <a:pt x="616515" y="5136803"/>
                  </a:moveTo>
                  <a:lnTo>
                    <a:pt x="184240" y="5221897"/>
                  </a:lnTo>
                  <a:lnTo>
                    <a:pt x="183490" y="5209101"/>
                  </a:lnTo>
                  <a:lnTo>
                    <a:pt x="637168" y="5119794"/>
                  </a:lnTo>
                  <a:lnTo>
                    <a:pt x="616515" y="5136803"/>
                  </a:lnTo>
                  <a:close/>
                </a:path>
                <a:path w="5487035" h="5374640">
                  <a:moveTo>
                    <a:pt x="523223" y="5181055"/>
                  </a:moveTo>
                  <a:lnTo>
                    <a:pt x="463387" y="5192834"/>
                  </a:lnTo>
                  <a:lnTo>
                    <a:pt x="464719" y="5179628"/>
                  </a:lnTo>
                  <a:lnTo>
                    <a:pt x="569869" y="5158929"/>
                  </a:lnTo>
                  <a:lnTo>
                    <a:pt x="523223" y="5181055"/>
                  </a:lnTo>
                  <a:close/>
                </a:path>
                <a:path w="5487035" h="5374640">
                  <a:moveTo>
                    <a:pt x="432601" y="5237726"/>
                  </a:moveTo>
                  <a:lnTo>
                    <a:pt x="385388" y="5247019"/>
                  </a:lnTo>
                  <a:lnTo>
                    <a:pt x="384071" y="5234335"/>
                  </a:lnTo>
                  <a:lnTo>
                    <a:pt x="479075" y="5215633"/>
                  </a:lnTo>
                  <a:lnTo>
                    <a:pt x="432601" y="5237726"/>
                  </a:lnTo>
                  <a:close/>
                </a:path>
              </a:pathLst>
            </a:custGeom>
            <a:solidFill>
              <a:srgbClr val="F936AE">
                <a:alpha val="75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351842" y="5376857"/>
              <a:ext cx="4938395" cy="4921885"/>
            </a:xfrm>
            <a:custGeom>
              <a:avLst/>
              <a:gdLst/>
              <a:ahLst/>
              <a:cxnLst/>
              <a:rect l="l" t="t" r="r" b="b"/>
              <a:pathLst>
                <a:path w="4938394" h="4921884">
                  <a:moveTo>
                    <a:pt x="2174621" y="4789317"/>
                  </a:moveTo>
                  <a:lnTo>
                    <a:pt x="2477005" y="4729792"/>
                  </a:lnTo>
                  <a:lnTo>
                    <a:pt x="2462697" y="4771440"/>
                  </a:lnTo>
                  <a:lnTo>
                    <a:pt x="2449780" y="4825758"/>
                  </a:lnTo>
                  <a:lnTo>
                    <a:pt x="2433350" y="4867823"/>
                  </a:lnTo>
                  <a:lnTo>
                    <a:pt x="2415637" y="4910141"/>
                  </a:lnTo>
                  <a:lnTo>
                    <a:pt x="2412387" y="4910154"/>
                  </a:lnTo>
                  <a:lnTo>
                    <a:pt x="2412394" y="4897836"/>
                  </a:lnTo>
                  <a:lnTo>
                    <a:pt x="2408042" y="4898692"/>
                  </a:lnTo>
                  <a:lnTo>
                    <a:pt x="2399723" y="4887386"/>
                  </a:lnTo>
                  <a:lnTo>
                    <a:pt x="2281435" y="4910671"/>
                  </a:lnTo>
                  <a:lnTo>
                    <a:pt x="2147233" y="4911201"/>
                  </a:lnTo>
                  <a:lnTo>
                    <a:pt x="2356026" y="4870101"/>
                  </a:lnTo>
                  <a:lnTo>
                    <a:pt x="2356222" y="4857118"/>
                  </a:lnTo>
                  <a:lnTo>
                    <a:pt x="2415071" y="4845534"/>
                  </a:lnTo>
                  <a:lnTo>
                    <a:pt x="2415078" y="4832589"/>
                  </a:lnTo>
                  <a:lnTo>
                    <a:pt x="2378557" y="4839778"/>
                  </a:lnTo>
                  <a:lnTo>
                    <a:pt x="2372131" y="4828099"/>
                  </a:lnTo>
                  <a:lnTo>
                    <a:pt x="2410354" y="4820575"/>
                  </a:lnTo>
                  <a:lnTo>
                    <a:pt x="2409794" y="4807741"/>
                  </a:lnTo>
                  <a:lnTo>
                    <a:pt x="2403860" y="4808910"/>
                  </a:lnTo>
                  <a:lnTo>
                    <a:pt x="2397241" y="4797269"/>
                  </a:lnTo>
                  <a:lnTo>
                    <a:pt x="2388607" y="4798968"/>
                  </a:lnTo>
                  <a:lnTo>
                    <a:pt x="2382938" y="4787141"/>
                  </a:lnTo>
                  <a:lnTo>
                    <a:pt x="1885274" y="4885106"/>
                  </a:lnTo>
                  <a:lnTo>
                    <a:pt x="1875631" y="4874060"/>
                  </a:lnTo>
                  <a:lnTo>
                    <a:pt x="1677526" y="4913057"/>
                  </a:lnTo>
                  <a:lnTo>
                    <a:pt x="1610425" y="4913322"/>
                  </a:lnTo>
                  <a:lnTo>
                    <a:pt x="2183697" y="4800474"/>
                  </a:lnTo>
                  <a:lnTo>
                    <a:pt x="2174621" y="4789317"/>
                  </a:lnTo>
                  <a:close/>
                </a:path>
                <a:path w="4938394" h="4921884">
                  <a:moveTo>
                    <a:pt x="2389466" y="4910244"/>
                  </a:moveTo>
                  <a:lnTo>
                    <a:pt x="2412387" y="4910154"/>
                  </a:lnTo>
                  <a:lnTo>
                    <a:pt x="2412387" y="4910781"/>
                  </a:lnTo>
                  <a:lnTo>
                    <a:pt x="2391004" y="4914990"/>
                  </a:lnTo>
                  <a:lnTo>
                    <a:pt x="2389466" y="4910244"/>
                  </a:lnTo>
                  <a:close/>
                </a:path>
                <a:path w="4938394" h="4921884">
                  <a:moveTo>
                    <a:pt x="2281435" y="4910671"/>
                  </a:moveTo>
                  <a:lnTo>
                    <a:pt x="2391208" y="4889062"/>
                  </a:lnTo>
                  <a:lnTo>
                    <a:pt x="2388693" y="4902501"/>
                  </a:lnTo>
                  <a:lnTo>
                    <a:pt x="2387061" y="4902822"/>
                  </a:lnTo>
                  <a:lnTo>
                    <a:pt x="2389466" y="4910244"/>
                  </a:lnTo>
                  <a:lnTo>
                    <a:pt x="2281435" y="4910671"/>
                  </a:lnTo>
                  <a:close/>
                </a:path>
                <a:path w="4938394" h="4921884">
                  <a:moveTo>
                    <a:pt x="1677526" y="4913057"/>
                  </a:moveTo>
                  <a:lnTo>
                    <a:pt x="1742605" y="4900246"/>
                  </a:lnTo>
                  <a:lnTo>
                    <a:pt x="1745436" y="4912633"/>
                  </a:lnTo>
                  <a:lnTo>
                    <a:pt x="1856890" y="4890693"/>
                  </a:lnTo>
                  <a:lnTo>
                    <a:pt x="1860857" y="4902856"/>
                  </a:lnTo>
                  <a:lnTo>
                    <a:pt x="2020753" y="4871381"/>
                  </a:lnTo>
                  <a:lnTo>
                    <a:pt x="2012041" y="4886039"/>
                  </a:lnTo>
                  <a:lnTo>
                    <a:pt x="2018847" y="4897643"/>
                  </a:lnTo>
                  <a:lnTo>
                    <a:pt x="2051961" y="4891125"/>
                  </a:lnTo>
                  <a:lnTo>
                    <a:pt x="2054414" y="4903585"/>
                  </a:lnTo>
                  <a:lnTo>
                    <a:pt x="2344875" y="4846408"/>
                  </a:lnTo>
                  <a:lnTo>
                    <a:pt x="2342598" y="4859800"/>
                  </a:lnTo>
                  <a:lnTo>
                    <a:pt x="2343355" y="4859651"/>
                  </a:lnTo>
                  <a:lnTo>
                    <a:pt x="2350160" y="4871255"/>
                  </a:lnTo>
                  <a:lnTo>
                    <a:pt x="2147233" y="4911201"/>
                  </a:lnTo>
                  <a:lnTo>
                    <a:pt x="1677526" y="4913057"/>
                  </a:lnTo>
                  <a:close/>
                </a:path>
                <a:path w="4938394" h="4921884">
                  <a:moveTo>
                    <a:pt x="2375908" y="4840299"/>
                  </a:moveTo>
                  <a:lnTo>
                    <a:pt x="2412807" y="4833036"/>
                  </a:lnTo>
                  <a:lnTo>
                    <a:pt x="2415071" y="4845534"/>
                  </a:lnTo>
                  <a:lnTo>
                    <a:pt x="2375523" y="4853319"/>
                  </a:lnTo>
                  <a:lnTo>
                    <a:pt x="2375908" y="4840299"/>
                  </a:lnTo>
                  <a:close/>
                </a:path>
                <a:path w="4938394" h="4921884">
                  <a:moveTo>
                    <a:pt x="2344875" y="4846408"/>
                  </a:moveTo>
                  <a:lnTo>
                    <a:pt x="2371934" y="4841082"/>
                  </a:lnTo>
                  <a:lnTo>
                    <a:pt x="2375523" y="4853319"/>
                  </a:lnTo>
                  <a:lnTo>
                    <a:pt x="2354329" y="4857491"/>
                  </a:lnTo>
                  <a:lnTo>
                    <a:pt x="2344875" y="4846408"/>
                  </a:lnTo>
                  <a:close/>
                </a:path>
                <a:path w="4938394" h="4921884">
                  <a:moveTo>
                    <a:pt x="2060854" y="4889374"/>
                  </a:moveTo>
                  <a:lnTo>
                    <a:pt x="2360399" y="4830409"/>
                  </a:lnTo>
                  <a:lnTo>
                    <a:pt x="2361338" y="4843167"/>
                  </a:lnTo>
                  <a:lnTo>
                    <a:pt x="2063686" y="4901760"/>
                  </a:lnTo>
                  <a:lnTo>
                    <a:pt x="2060854" y="4889374"/>
                  </a:lnTo>
                  <a:close/>
                </a:path>
                <a:path w="4938394" h="4921884">
                  <a:moveTo>
                    <a:pt x="2033794" y="4881757"/>
                  </a:moveTo>
                  <a:lnTo>
                    <a:pt x="2383113" y="4812994"/>
                  </a:lnTo>
                  <a:lnTo>
                    <a:pt x="2389767" y="4824627"/>
                  </a:lnTo>
                  <a:lnTo>
                    <a:pt x="2031903" y="4895073"/>
                  </a:lnTo>
                  <a:lnTo>
                    <a:pt x="2033794" y="4881757"/>
                  </a:lnTo>
                  <a:close/>
                </a:path>
                <a:path w="4938394" h="4921884">
                  <a:moveTo>
                    <a:pt x="2118961" y="4852048"/>
                  </a:moveTo>
                  <a:lnTo>
                    <a:pt x="2375953" y="4801459"/>
                  </a:lnTo>
                  <a:lnTo>
                    <a:pt x="2380201" y="4813567"/>
                  </a:lnTo>
                  <a:lnTo>
                    <a:pt x="2121414" y="4864509"/>
                  </a:lnTo>
                  <a:lnTo>
                    <a:pt x="2118961" y="4852048"/>
                  </a:lnTo>
                  <a:close/>
                </a:path>
                <a:path w="4938394" h="4921884">
                  <a:moveTo>
                    <a:pt x="1885653" y="4885031"/>
                  </a:moveTo>
                  <a:lnTo>
                    <a:pt x="2100802" y="4842679"/>
                  </a:lnTo>
                  <a:lnTo>
                    <a:pt x="2105708" y="4867601"/>
                  </a:lnTo>
                  <a:lnTo>
                    <a:pt x="2035103" y="4881499"/>
                  </a:lnTo>
                  <a:lnTo>
                    <a:pt x="2030802" y="4869402"/>
                  </a:lnTo>
                  <a:lnTo>
                    <a:pt x="1886213" y="4897865"/>
                  </a:lnTo>
                  <a:lnTo>
                    <a:pt x="1885653" y="4885031"/>
                  </a:lnTo>
                  <a:close/>
                </a:path>
                <a:path w="4938394" h="4921884">
                  <a:moveTo>
                    <a:pt x="2100802" y="4842679"/>
                  </a:moveTo>
                  <a:lnTo>
                    <a:pt x="2372341" y="4789227"/>
                  </a:lnTo>
                  <a:lnTo>
                    <a:pt x="2375045" y="4801638"/>
                  </a:lnTo>
                  <a:lnTo>
                    <a:pt x="2106472" y="4854507"/>
                  </a:lnTo>
                  <a:lnTo>
                    <a:pt x="2100802" y="4842679"/>
                  </a:lnTo>
                  <a:close/>
                </a:path>
                <a:path w="4938394" h="4921884">
                  <a:moveTo>
                    <a:pt x="1749985" y="4898794"/>
                  </a:moveTo>
                  <a:lnTo>
                    <a:pt x="1861060" y="4876928"/>
                  </a:lnTo>
                  <a:lnTo>
                    <a:pt x="1860296" y="4890023"/>
                  </a:lnTo>
                  <a:lnTo>
                    <a:pt x="1750356" y="4911664"/>
                  </a:lnTo>
                  <a:lnTo>
                    <a:pt x="1749985" y="4898794"/>
                  </a:lnTo>
                  <a:close/>
                </a:path>
                <a:path w="4938394" h="4921884">
                  <a:moveTo>
                    <a:pt x="2062221" y="4811443"/>
                  </a:moveTo>
                  <a:lnTo>
                    <a:pt x="2174621" y="4789317"/>
                  </a:lnTo>
                  <a:lnTo>
                    <a:pt x="2171587" y="4802858"/>
                  </a:lnTo>
                  <a:lnTo>
                    <a:pt x="2062025" y="4824425"/>
                  </a:lnTo>
                  <a:lnTo>
                    <a:pt x="2062221" y="4811443"/>
                  </a:lnTo>
                  <a:close/>
                </a:path>
                <a:path w="4938394" h="4921884">
                  <a:moveTo>
                    <a:pt x="1434763" y="4909070"/>
                  </a:moveTo>
                  <a:lnTo>
                    <a:pt x="1718601" y="4853197"/>
                  </a:lnTo>
                  <a:lnTo>
                    <a:pt x="1721811" y="4865509"/>
                  </a:lnTo>
                  <a:lnTo>
                    <a:pt x="1621711" y="4885213"/>
                  </a:lnTo>
                  <a:lnTo>
                    <a:pt x="1624542" y="4897600"/>
                  </a:lnTo>
                  <a:lnTo>
                    <a:pt x="2052949" y="4813268"/>
                  </a:lnTo>
                  <a:lnTo>
                    <a:pt x="2057483" y="4825319"/>
                  </a:lnTo>
                  <a:lnTo>
                    <a:pt x="1610425" y="4913322"/>
                  </a:lnTo>
                  <a:lnTo>
                    <a:pt x="1435505" y="4914014"/>
                  </a:lnTo>
                  <a:lnTo>
                    <a:pt x="1434763" y="4909070"/>
                  </a:lnTo>
                  <a:close/>
                </a:path>
                <a:path w="4938394" h="4921884">
                  <a:moveTo>
                    <a:pt x="1634010" y="4882792"/>
                  </a:moveTo>
                  <a:lnTo>
                    <a:pt x="2464144" y="4719380"/>
                  </a:lnTo>
                  <a:lnTo>
                    <a:pt x="2464327" y="4732288"/>
                  </a:lnTo>
                  <a:lnTo>
                    <a:pt x="1639869" y="4894583"/>
                  </a:lnTo>
                  <a:lnTo>
                    <a:pt x="1634010" y="4882792"/>
                  </a:lnTo>
                  <a:close/>
                </a:path>
                <a:path w="4938394" h="4921884">
                  <a:moveTo>
                    <a:pt x="1908976" y="4789834"/>
                  </a:moveTo>
                  <a:lnTo>
                    <a:pt x="2490468" y="4675367"/>
                  </a:lnTo>
                  <a:lnTo>
                    <a:pt x="2487921" y="4688812"/>
                  </a:lnTo>
                  <a:lnTo>
                    <a:pt x="2485321" y="4702268"/>
                  </a:lnTo>
                  <a:lnTo>
                    <a:pt x="2477579" y="4716736"/>
                  </a:lnTo>
                  <a:lnTo>
                    <a:pt x="2259780" y="4759609"/>
                  </a:lnTo>
                  <a:lnTo>
                    <a:pt x="2257516" y="4747111"/>
                  </a:lnTo>
                  <a:lnTo>
                    <a:pt x="1780099" y="4841091"/>
                  </a:lnTo>
                  <a:lnTo>
                    <a:pt x="1776133" y="4828928"/>
                  </a:lnTo>
                  <a:lnTo>
                    <a:pt x="1913132" y="4801960"/>
                  </a:lnTo>
                  <a:lnTo>
                    <a:pt x="1908976" y="4789834"/>
                  </a:lnTo>
                  <a:close/>
                </a:path>
                <a:path w="4938394" h="4921884">
                  <a:moveTo>
                    <a:pt x="1778964" y="4841314"/>
                  </a:moveTo>
                  <a:lnTo>
                    <a:pt x="2255624" y="4747484"/>
                  </a:lnTo>
                  <a:lnTo>
                    <a:pt x="2257320" y="4760094"/>
                  </a:lnTo>
                  <a:lnTo>
                    <a:pt x="1777633" y="4854520"/>
                  </a:lnTo>
                  <a:lnTo>
                    <a:pt x="1778964" y="4841314"/>
                  </a:lnTo>
                  <a:close/>
                </a:path>
                <a:path w="4938394" h="4921884">
                  <a:moveTo>
                    <a:pt x="1723331" y="4852266"/>
                  </a:moveTo>
                  <a:lnTo>
                    <a:pt x="1756825" y="4845672"/>
                  </a:lnTo>
                  <a:lnTo>
                    <a:pt x="1758899" y="4858208"/>
                  </a:lnTo>
                  <a:lnTo>
                    <a:pt x="1725785" y="4864726"/>
                  </a:lnTo>
                  <a:lnTo>
                    <a:pt x="1723331" y="4852266"/>
                  </a:lnTo>
                  <a:close/>
                </a:path>
                <a:path w="4938394" h="4921884">
                  <a:moveTo>
                    <a:pt x="1419729" y="4914076"/>
                  </a:moveTo>
                  <a:lnTo>
                    <a:pt x="1435505" y="4914014"/>
                  </a:lnTo>
                  <a:lnTo>
                    <a:pt x="1436650" y="4921643"/>
                  </a:lnTo>
                  <a:lnTo>
                    <a:pt x="1419729" y="4914076"/>
                  </a:lnTo>
                  <a:close/>
                </a:path>
                <a:path w="4938394" h="4921884">
                  <a:moveTo>
                    <a:pt x="1006515" y="4915709"/>
                  </a:moveTo>
                  <a:lnTo>
                    <a:pt x="2049599" y="4710377"/>
                  </a:lnTo>
                  <a:lnTo>
                    <a:pt x="2055080" y="4722242"/>
                  </a:lnTo>
                  <a:lnTo>
                    <a:pt x="1620239" y="4807841"/>
                  </a:lnTo>
                  <a:lnTo>
                    <a:pt x="1623259" y="4820190"/>
                  </a:lnTo>
                  <a:lnTo>
                    <a:pt x="1879471" y="4769755"/>
                  </a:lnTo>
                  <a:lnTo>
                    <a:pt x="1883248" y="4781955"/>
                  </a:lnTo>
                  <a:lnTo>
                    <a:pt x="1540372" y="4849450"/>
                  </a:lnTo>
                  <a:lnTo>
                    <a:pt x="1541311" y="4862209"/>
                  </a:lnTo>
                  <a:lnTo>
                    <a:pt x="1575372" y="4855504"/>
                  </a:lnTo>
                  <a:lnTo>
                    <a:pt x="1578014" y="4867928"/>
                  </a:lnTo>
                  <a:lnTo>
                    <a:pt x="1417550" y="4899515"/>
                  </a:lnTo>
                  <a:lnTo>
                    <a:pt x="1418489" y="4912274"/>
                  </a:lnTo>
                  <a:lnTo>
                    <a:pt x="1416552" y="4912655"/>
                  </a:lnTo>
                  <a:lnTo>
                    <a:pt x="1419729" y="4914076"/>
                  </a:lnTo>
                  <a:lnTo>
                    <a:pt x="1006515" y="4915709"/>
                  </a:lnTo>
                  <a:close/>
                </a:path>
                <a:path w="4938394" h="4921884">
                  <a:moveTo>
                    <a:pt x="1607722" y="4862079"/>
                  </a:moveTo>
                  <a:lnTo>
                    <a:pt x="1776133" y="4828928"/>
                  </a:lnTo>
                  <a:lnTo>
                    <a:pt x="1774423" y="4842208"/>
                  </a:lnTo>
                  <a:lnTo>
                    <a:pt x="1612446" y="4874093"/>
                  </a:lnTo>
                  <a:lnTo>
                    <a:pt x="1607722" y="4862079"/>
                  </a:lnTo>
                  <a:close/>
                </a:path>
                <a:path w="4938394" h="4921884">
                  <a:moveTo>
                    <a:pt x="1421335" y="4898770"/>
                  </a:moveTo>
                  <a:lnTo>
                    <a:pt x="1586718" y="4866214"/>
                  </a:lnTo>
                  <a:lnTo>
                    <a:pt x="1592956" y="4877930"/>
                  </a:lnTo>
                  <a:lnTo>
                    <a:pt x="1426815" y="4910635"/>
                  </a:lnTo>
                  <a:lnTo>
                    <a:pt x="1421335" y="4898770"/>
                  </a:lnTo>
                  <a:close/>
                </a:path>
                <a:path w="4938394" h="4921884">
                  <a:moveTo>
                    <a:pt x="1875673" y="4796390"/>
                  </a:moveTo>
                  <a:lnTo>
                    <a:pt x="1899893" y="4791622"/>
                  </a:lnTo>
                  <a:lnTo>
                    <a:pt x="1901589" y="4804232"/>
                  </a:lnTo>
                  <a:lnTo>
                    <a:pt x="1877936" y="4808888"/>
                  </a:lnTo>
                  <a:lnTo>
                    <a:pt x="1875673" y="4796390"/>
                  </a:lnTo>
                  <a:close/>
                </a:path>
                <a:path w="4938394" h="4921884">
                  <a:moveTo>
                    <a:pt x="1817391" y="4807862"/>
                  </a:moveTo>
                  <a:lnTo>
                    <a:pt x="1860452" y="4799386"/>
                  </a:lnTo>
                  <a:lnTo>
                    <a:pt x="1859203" y="4812575"/>
                  </a:lnTo>
                  <a:lnTo>
                    <a:pt x="1824575" y="4819392"/>
                  </a:lnTo>
                  <a:lnTo>
                    <a:pt x="1817391" y="4807862"/>
                  </a:lnTo>
                  <a:close/>
                </a:path>
                <a:path w="4938394" h="4921884">
                  <a:moveTo>
                    <a:pt x="1659199" y="4839003"/>
                  </a:moveTo>
                  <a:lnTo>
                    <a:pt x="1817391" y="4807862"/>
                  </a:lnTo>
                  <a:lnTo>
                    <a:pt x="1815113" y="4821255"/>
                  </a:lnTo>
                  <a:lnTo>
                    <a:pt x="1659948" y="4851799"/>
                  </a:lnTo>
                  <a:lnTo>
                    <a:pt x="1659199" y="4839003"/>
                  </a:lnTo>
                  <a:close/>
                </a:path>
                <a:path w="4938394" h="4921884">
                  <a:moveTo>
                    <a:pt x="1588050" y="4853008"/>
                  </a:moveTo>
                  <a:lnTo>
                    <a:pt x="1652575" y="4840307"/>
                  </a:lnTo>
                  <a:lnTo>
                    <a:pt x="1651054" y="4853550"/>
                  </a:lnTo>
                  <a:lnTo>
                    <a:pt x="1601100" y="4863383"/>
                  </a:lnTo>
                  <a:lnTo>
                    <a:pt x="1588050" y="4853008"/>
                  </a:lnTo>
                  <a:close/>
                </a:path>
                <a:path w="4938394" h="4921884">
                  <a:moveTo>
                    <a:pt x="1664882" y="4824940"/>
                  </a:moveTo>
                  <a:lnTo>
                    <a:pt x="2473255" y="4665812"/>
                  </a:lnTo>
                  <a:lnTo>
                    <a:pt x="2478357" y="4677751"/>
                  </a:lnTo>
                  <a:lnTo>
                    <a:pt x="1666010" y="4837662"/>
                  </a:lnTo>
                  <a:lnTo>
                    <a:pt x="1664882" y="4824940"/>
                  </a:lnTo>
                  <a:close/>
                </a:path>
                <a:path w="4938394" h="4921884">
                  <a:moveTo>
                    <a:pt x="1543400" y="4848854"/>
                  </a:moveTo>
                  <a:lnTo>
                    <a:pt x="1658259" y="4826244"/>
                  </a:lnTo>
                  <a:lnTo>
                    <a:pt x="1661657" y="4838519"/>
                  </a:lnTo>
                  <a:lnTo>
                    <a:pt x="1547177" y="4861054"/>
                  </a:lnTo>
                  <a:lnTo>
                    <a:pt x="1543400" y="4848854"/>
                  </a:lnTo>
                  <a:close/>
                </a:path>
                <a:path w="4938394" h="4921884">
                  <a:moveTo>
                    <a:pt x="2514835" y="4398752"/>
                  </a:moveTo>
                  <a:lnTo>
                    <a:pt x="2531866" y="4395400"/>
                  </a:lnTo>
                  <a:lnTo>
                    <a:pt x="2526305" y="4448269"/>
                  </a:lnTo>
                  <a:lnTo>
                    <a:pt x="2519518" y="4501380"/>
                  </a:lnTo>
                  <a:lnTo>
                    <a:pt x="2511505" y="4554733"/>
                  </a:lnTo>
                  <a:lnTo>
                    <a:pt x="2502265" y="4608326"/>
                  </a:lnTo>
                  <a:lnTo>
                    <a:pt x="2491799" y="4662161"/>
                  </a:lnTo>
                  <a:lnTo>
                    <a:pt x="2368424" y="4686448"/>
                  </a:lnTo>
                  <a:lnTo>
                    <a:pt x="2363700" y="4674434"/>
                  </a:lnTo>
                  <a:lnTo>
                    <a:pt x="1623827" y="4820078"/>
                  </a:lnTo>
                  <a:lnTo>
                    <a:pt x="1622699" y="4807356"/>
                  </a:lnTo>
                  <a:lnTo>
                    <a:pt x="2120552" y="4709354"/>
                  </a:lnTo>
                  <a:lnTo>
                    <a:pt x="2118667" y="4696781"/>
                  </a:lnTo>
                  <a:lnTo>
                    <a:pt x="2231067" y="4674655"/>
                  </a:lnTo>
                  <a:lnTo>
                    <a:pt x="2232587" y="4661412"/>
                  </a:lnTo>
                  <a:lnTo>
                    <a:pt x="2242049" y="4659550"/>
                  </a:lnTo>
                  <a:lnTo>
                    <a:pt x="2228999" y="4649175"/>
                  </a:lnTo>
                  <a:lnTo>
                    <a:pt x="1568412" y="4779212"/>
                  </a:lnTo>
                  <a:lnTo>
                    <a:pt x="1562932" y="4767347"/>
                  </a:lnTo>
                  <a:lnTo>
                    <a:pt x="805212" y="4916504"/>
                  </a:lnTo>
                  <a:lnTo>
                    <a:pt x="738111" y="4916769"/>
                  </a:lnTo>
                  <a:lnTo>
                    <a:pt x="2046221" y="4659267"/>
                  </a:lnTo>
                  <a:lnTo>
                    <a:pt x="2044147" y="4646732"/>
                  </a:lnTo>
                  <a:lnTo>
                    <a:pt x="2324579" y="4591529"/>
                  </a:lnTo>
                  <a:lnTo>
                    <a:pt x="2321748" y="4579143"/>
                  </a:lnTo>
                  <a:lnTo>
                    <a:pt x="2158068" y="4611363"/>
                  </a:lnTo>
                  <a:lnTo>
                    <a:pt x="2154669" y="4599088"/>
                  </a:lnTo>
                  <a:lnTo>
                    <a:pt x="2305671" y="4569364"/>
                  </a:lnTo>
                  <a:lnTo>
                    <a:pt x="2305867" y="4556381"/>
                  </a:lnTo>
                  <a:lnTo>
                    <a:pt x="2264616" y="4564502"/>
                  </a:lnTo>
                  <a:lnTo>
                    <a:pt x="2263298" y="4551817"/>
                  </a:lnTo>
                  <a:lnTo>
                    <a:pt x="402606" y="4918095"/>
                  </a:lnTo>
                  <a:lnTo>
                    <a:pt x="335505" y="4918360"/>
                  </a:lnTo>
                  <a:lnTo>
                    <a:pt x="2230569" y="4545316"/>
                  </a:lnTo>
                  <a:lnTo>
                    <a:pt x="2226980" y="4533079"/>
                  </a:lnTo>
                  <a:lnTo>
                    <a:pt x="2500979" y="4479142"/>
                  </a:lnTo>
                  <a:lnTo>
                    <a:pt x="2497013" y="4466979"/>
                  </a:lnTo>
                  <a:lnTo>
                    <a:pt x="2386505" y="4488733"/>
                  </a:lnTo>
                  <a:lnTo>
                    <a:pt x="2381781" y="4476719"/>
                  </a:lnTo>
                  <a:lnTo>
                    <a:pt x="2523133" y="4448894"/>
                  </a:lnTo>
                  <a:lnTo>
                    <a:pt x="2513300" y="4437886"/>
                  </a:lnTo>
                  <a:lnTo>
                    <a:pt x="1965113" y="4545796"/>
                  </a:lnTo>
                  <a:lnTo>
                    <a:pt x="1967391" y="4532404"/>
                  </a:lnTo>
                  <a:lnTo>
                    <a:pt x="2264665" y="4473886"/>
                  </a:lnTo>
                  <a:lnTo>
                    <a:pt x="2262780" y="4461313"/>
                  </a:lnTo>
                  <a:lnTo>
                    <a:pt x="2517856" y="4411101"/>
                  </a:lnTo>
                  <a:lnTo>
                    <a:pt x="2514835" y="4398752"/>
                  </a:lnTo>
                  <a:close/>
                </a:path>
                <a:path w="4938394" h="4921884">
                  <a:moveTo>
                    <a:pt x="1889689" y="4767743"/>
                  </a:moveTo>
                  <a:lnTo>
                    <a:pt x="2359915" y="4675179"/>
                  </a:lnTo>
                  <a:lnTo>
                    <a:pt x="2362368" y="4687640"/>
                  </a:lnTo>
                  <a:lnTo>
                    <a:pt x="1891385" y="4780353"/>
                  </a:lnTo>
                  <a:lnTo>
                    <a:pt x="1889689" y="4767743"/>
                  </a:lnTo>
                  <a:close/>
                </a:path>
                <a:path w="4938394" h="4921884">
                  <a:moveTo>
                    <a:pt x="2064737" y="4707397"/>
                  </a:moveTo>
                  <a:lnTo>
                    <a:pt x="2112422" y="4698011"/>
                  </a:lnTo>
                  <a:lnTo>
                    <a:pt x="2114497" y="4710546"/>
                  </a:lnTo>
                  <a:lnTo>
                    <a:pt x="2066812" y="4719933"/>
                  </a:lnTo>
                  <a:lnTo>
                    <a:pt x="2064737" y="4707397"/>
                  </a:lnTo>
                  <a:close/>
                </a:path>
                <a:path w="4938394" h="4921884">
                  <a:moveTo>
                    <a:pt x="2211015" y="4665659"/>
                  </a:moveTo>
                  <a:lnTo>
                    <a:pt x="2224073" y="4663089"/>
                  </a:lnTo>
                  <a:lnTo>
                    <a:pt x="2228039" y="4675251"/>
                  </a:lnTo>
                  <a:lnTo>
                    <a:pt x="2215361" y="4677747"/>
                  </a:lnTo>
                  <a:lnTo>
                    <a:pt x="2211015" y="4665659"/>
                  </a:lnTo>
                  <a:close/>
                </a:path>
                <a:path w="4938394" h="4921884">
                  <a:moveTo>
                    <a:pt x="1510502" y="4803555"/>
                  </a:moveTo>
                  <a:lnTo>
                    <a:pt x="2198148" y="4668192"/>
                  </a:lnTo>
                  <a:lnTo>
                    <a:pt x="2202304" y="4680317"/>
                  </a:lnTo>
                  <a:lnTo>
                    <a:pt x="1510306" y="4816537"/>
                  </a:lnTo>
                  <a:lnTo>
                    <a:pt x="1510502" y="4803555"/>
                  </a:lnTo>
                  <a:close/>
                </a:path>
                <a:path w="4938394" h="4921884">
                  <a:moveTo>
                    <a:pt x="1213228" y="4862073"/>
                  </a:moveTo>
                  <a:lnTo>
                    <a:pt x="1497824" y="4806051"/>
                  </a:lnTo>
                  <a:lnTo>
                    <a:pt x="1502169" y="4818139"/>
                  </a:lnTo>
                  <a:lnTo>
                    <a:pt x="1213411" y="4874981"/>
                  </a:lnTo>
                  <a:lnTo>
                    <a:pt x="1213228" y="4862073"/>
                  </a:lnTo>
                  <a:close/>
                </a:path>
                <a:path w="4938394" h="4921884">
                  <a:moveTo>
                    <a:pt x="1008486" y="4902377"/>
                  </a:moveTo>
                  <a:lnTo>
                    <a:pt x="1204524" y="4863787"/>
                  </a:lnTo>
                  <a:lnTo>
                    <a:pt x="1209058" y="4875838"/>
                  </a:lnTo>
                  <a:lnTo>
                    <a:pt x="1010561" y="4914912"/>
                  </a:lnTo>
                  <a:lnTo>
                    <a:pt x="1008486" y="4902377"/>
                  </a:lnTo>
                  <a:close/>
                </a:path>
                <a:path w="4938394" h="4921884">
                  <a:moveTo>
                    <a:pt x="1004410" y="4915717"/>
                  </a:moveTo>
                  <a:lnTo>
                    <a:pt x="1006515" y="4915709"/>
                  </a:lnTo>
                  <a:lnTo>
                    <a:pt x="1004505" y="4916104"/>
                  </a:lnTo>
                  <a:lnTo>
                    <a:pt x="1004410" y="4915717"/>
                  </a:lnTo>
                  <a:close/>
                </a:path>
                <a:path w="4938394" h="4921884">
                  <a:moveTo>
                    <a:pt x="805212" y="4916504"/>
                  </a:moveTo>
                  <a:lnTo>
                    <a:pt x="1302368" y="4818639"/>
                  </a:lnTo>
                  <a:lnTo>
                    <a:pt x="1305767" y="4830913"/>
                  </a:lnTo>
                  <a:lnTo>
                    <a:pt x="1445226" y="4803461"/>
                  </a:lnTo>
                  <a:lnTo>
                    <a:pt x="1447112" y="4816033"/>
                  </a:lnTo>
                  <a:lnTo>
                    <a:pt x="1001485" y="4903755"/>
                  </a:lnTo>
                  <a:lnTo>
                    <a:pt x="1004410" y="4915717"/>
                  </a:lnTo>
                  <a:lnTo>
                    <a:pt x="805212" y="4916504"/>
                  </a:lnTo>
                  <a:close/>
                </a:path>
                <a:path w="4938394" h="4921884">
                  <a:moveTo>
                    <a:pt x="1617611" y="4769527"/>
                  </a:moveTo>
                  <a:lnTo>
                    <a:pt x="2226350" y="4649697"/>
                  </a:lnTo>
                  <a:lnTo>
                    <a:pt x="2224451" y="4663014"/>
                  </a:lnTo>
                  <a:lnTo>
                    <a:pt x="1619307" y="4782137"/>
                  </a:lnTo>
                  <a:lnTo>
                    <a:pt x="1617611" y="4769527"/>
                  </a:lnTo>
                  <a:close/>
                </a:path>
                <a:path w="4938394" h="4921884">
                  <a:moveTo>
                    <a:pt x="1575414" y="4777833"/>
                  </a:moveTo>
                  <a:lnTo>
                    <a:pt x="1614394" y="4770160"/>
                  </a:lnTo>
                  <a:lnTo>
                    <a:pt x="1617604" y="4782472"/>
                  </a:lnTo>
                  <a:lnTo>
                    <a:pt x="1580327" y="4789810"/>
                  </a:lnTo>
                  <a:lnTo>
                    <a:pt x="1575414" y="4777833"/>
                  </a:lnTo>
                  <a:close/>
                </a:path>
                <a:path w="4938394" h="4921884">
                  <a:moveTo>
                    <a:pt x="1448065" y="4802902"/>
                  </a:moveTo>
                  <a:lnTo>
                    <a:pt x="1562546" y="4780366"/>
                  </a:lnTo>
                  <a:lnTo>
                    <a:pt x="1569162" y="4792008"/>
                  </a:lnTo>
                  <a:lnTo>
                    <a:pt x="1450139" y="4815437"/>
                  </a:lnTo>
                  <a:lnTo>
                    <a:pt x="1448065" y="4802902"/>
                  </a:lnTo>
                  <a:close/>
                </a:path>
                <a:path w="4938394" h="4921884">
                  <a:moveTo>
                    <a:pt x="1304828" y="4818154"/>
                  </a:moveTo>
                  <a:lnTo>
                    <a:pt x="1555931" y="4768725"/>
                  </a:lnTo>
                  <a:lnTo>
                    <a:pt x="1556680" y="4781521"/>
                  </a:lnTo>
                  <a:lnTo>
                    <a:pt x="1306524" y="4830764"/>
                  </a:lnTo>
                  <a:lnTo>
                    <a:pt x="1304828" y="4818154"/>
                  </a:lnTo>
                  <a:close/>
                </a:path>
                <a:path w="4938394" h="4921884">
                  <a:moveTo>
                    <a:pt x="1785286" y="4697689"/>
                  </a:moveTo>
                  <a:lnTo>
                    <a:pt x="2038281" y="4647887"/>
                  </a:lnTo>
                  <a:lnTo>
                    <a:pt x="2037138" y="4661055"/>
                  </a:lnTo>
                  <a:lnTo>
                    <a:pt x="1790009" y="4709703"/>
                  </a:lnTo>
                  <a:lnTo>
                    <a:pt x="1785286" y="4697689"/>
                  </a:lnTo>
                  <a:close/>
                </a:path>
                <a:path w="4938394" h="4921884">
                  <a:moveTo>
                    <a:pt x="456760" y="4907434"/>
                  </a:moveTo>
                  <a:lnTo>
                    <a:pt x="846376" y="4830738"/>
                  </a:lnTo>
                  <a:lnTo>
                    <a:pt x="848829" y="4843199"/>
                  </a:lnTo>
                  <a:lnTo>
                    <a:pt x="2294703" y="4558579"/>
                  </a:lnTo>
                  <a:lnTo>
                    <a:pt x="2298669" y="4570742"/>
                  </a:lnTo>
                  <a:lnTo>
                    <a:pt x="1234842" y="4780156"/>
                  </a:lnTo>
                  <a:lnTo>
                    <a:pt x="1238809" y="4792319"/>
                  </a:lnTo>
                  <a:lnTo>
                    <a:pt x="1199072" y="4800141"/>
                  </a:lnTo>
                  <a:lnTo>
                    <a:pt x="1197551" y="4813384"/>
                  </a:lnTo>
                  <a:lnTo>
                    <a:pt x="1769580" y="4700781"/>
                  </a:lnTo>
                  <a:lnTo>
                    <a:pt x="1773926" y="4712869"/>
                  </a:lnTo>
                  <a:lnTo>
                    <a:pt x="738111" y="4916769"/>
                  </a:lnTo>
                  <a:lnTo>
                    <a:pt x="457254" y="4917879"/>
                  </a:lnTo>
                  <a:lnTo>
                    <a:pt x="456760" y="4907434"/>
                  </a:lnTo>
                  <a:close/>
                </a:path>
                <a:path w="4938394" h="4921884">
                  <a:moveTo>
                    <a:pt x="2009715" y="4640566"/>
                  </a:moveTo>
                  <a:lnTo>
                    <a:pt x="2321748" y="4579143"/>
                  </a:lnTo>
                  <a:lnTo>
                    <a:pt x="2323444" y="4591752"/>
                  </a:lnTo>
                  <a:lnTo>
                    <a:pt x="2009519" y="4653549"/>
                  </a:lnTo>
                  <a:lnTo>
                    <a:pt x="2009715" y="4640566"/>
                  </a:lnTo>
                  <a:close/>
                </a:path>
                <a:path w="4938394" h="4921884">
                  <a:moveTo>
                    <a:pt x="1314500" y="4777419"/>
                  </a:moveTo>
                  <a:lnTo>
                    <a:pt x="1998929" y="4642690"/>
                  </a:lnTo>
                  <a:lnTo>
                    <a:pt x="2003274" y="4654778"/>
                  </a:lnTo>
                  <a:lnTo>
                    <a:pt x="1314682" y="4790327"/>
                  </a:lnTo>
                  <a:lnTo>
                    <a:pt x="1314500" y="4777419"/>
                  </a:lnTo>
                  <a:close/>
                </a:path>
                <a:path w="4938394" h="4921884">
                  <a:moveTo>
                    <a:pt x="1273627" y="4785465"/>
                  </a:moveTo>
                  <a:lnTo>
                    <a:pt x="1304850" y="4779319"/>
                  </a:lnTo>
                  <a:lnTo>
                    <a:pt x="1309195" y="4791407"/>
                  </a:lnTo>
                  <a:lnTo>
                    <a:pt x="1275133" y="4798112"/>
                  </a:lnTo>
                  <a:lnTo>
                    <a:pt x="1273627" y="4785465"/>
                  </a:lnTo>
                  <a:close/>
                </a:path>
                <a:path w="4938394" h="4921884">
                  <a:moveTo>
                    <a:pt x="1214777" y="4797050"/>
                  </a:moveTo>
                  <a:lnTo>
                    <a:pt x="1249572" y="4790200"/>
                  </a:lnTo>
                  <a:lnTo>
                    <a:pt x="1259144" y="4801260"/>
                  </a:lnTo>
                  <a:lnTo>
                    <a:pt x="1218555" y="4809250"/>
                  </a:lnTo>
                  <a:lnTo>
                    <a:pt x="1214777" y="4797050"/>
                  </a:lnTo>
                  <a:close/>
                </a:path>
                <a:path w="4938394" h="4921884">
                  <a:moveTo>
                    <a:pt x="1255468" y="4776096"/>
                  </a:moveTo>
                  <a:lnTo>
                    <a:pt x="2145018" y="4600988"/>
                  </a:lnTo>
                  <a:lnTo>
                    <a:pt x="2148606" y="4613225"/>
                  </a:lnTo>
                  <a:lnTo>
                    <a:pt x="1265945" y="4786977"/>
                  </a:lnTo>
                  <a:lnTo>
                    <a:pt x="1255468" y="4776096"/>
                  </a:lnTo>
                  <a:close/>
                </a:path>
                <a:path w="4938394" h="4921884">
                  <a:moveTo>
                    <a:pt x="2201989" y="4563886"/>
                  </a:moveTo>
                  <a:lnTo>
                    <a:pt x="2259892" y="4552488"/>
                  </a:lnTo>
                  <a:lnTo>
                    <a:pt x="2263480" y="4564725"/>
                  </a:lnTo>
                  <a:lnTo>
                    <a:pt x="2201793" y="4576868"/>
                  </a:lnTo>
                  <a:lnTo>
                    <a:pt x="2201989" y="4563886"/>
                  </a:lnTo>
                  <a:close/>
                </a:path>
                <a:path w="4938394" h="4921884">
                  <a:moveTo>
                    <a:pt x="1659668" y="4670642"/>
                  </a:moveTo>
                  <a:lnTo>
                    <a:pt x="2197258" y="4564817"/>
                  </a:lnTo>
                  <a:lnTo>
                    <a:pt x="2200846" y="4577055"/>
                  </a:lnTo>
                  <a:lnTo>
                    <a:pt x="1661931" y="4683140"/>
                  </a:lnTo>
                  <a:lnTo>
                    <a:pt x="1659668" y="4670642"/>
                  </a:lnTo>
                  <a:close/>
                </a:path>
                <a:path w="4938394" h="4921884">
                  <a:moveTo>
                    <a:pt x="847512" y="4830515"/>
                  </a:moveTo>
                  <a:lnTo>
                    <a:pt x="1646990" y="4673138"/>
                  </a:lnTo>
                  <a:lnTo>
                    <a:pt x="1649443" y="4685598"/>
                  </a:lnTo>
                  <a:lnTo>
                    <a:pt x="848829" y="4843199"/>
                  </a:lnTo>
                  <a:lnTo>
                    <a:pt x="847512" y="4830515"/>
                  </a:lnTo>
                  <a:close/>
                </a:path>
                <a:path w="4938394" h="4921884">
                  <a:moveTo>
                    <a:pt x="449191" y="4917911"/>
                  </a:moveTo>
                  <a:lnTo>
                    <a:pt x="457254" y="4917879"/>
                  </a:lnTo>
                  <a:lnTo>
                    <a:pt x="457366" y="4920259"/>
                  </a:lnTo>
                  <a:lnTo>
                    <a:pt x="449941" y="4921720"/>
                  </a:lnTo>
                  <a:lnTo>
                    <a:pt x="449191" y="4917911"/>
                  </a:lnTo>
                  <a:close/>
                </a:path>
                <a:path w="4938394" h="4921884">
                  <a:moveTo>
                    <a:pt x="402606" y="4918095"/>
                  </a:moveTo>
                  <a:lnTo>
                    <a:pt x="447488" y="4909260"/>
                  </a:lnTo>
                  <a:lnTo>
                    <a:pt x="449191" y="4917911"/>
                  </a:lnTo>
                  <a:lnTo>
                    <a:pt x="402606" y="4918095"/>
                  </a:lnTo>
                  <a:close/>
                </a:path>
                <a:path w="4938394" h="4921884">
                  <a:moveTo>
                    <a:pt x="1801412" y="4616852"/>
                  </a:moveTo>
                  <a:lnTo>
                    <a:pt x="2217330" y="4534979"/>
                  </a:lnTo>
                  <a:lnTo>
                    <a:pt x="2214863" y="4548408"/>
                  </a:lnTo>
                  <a:lnTo>
                    <a:pt x="1803487" y="4629387"/>
                  </a:lnTo>
                  <a:lnTo>
                    <a:pt x="1801412" y="4616852"/>
                  </a:lnTo>
                  <a:close/>
                </a:path>
                <a:path w="4938394" h="4921884">
                  <a:moveTo>
                    <a:pt x="1572071" y="4661998"/>
                  </a:moveTo>
                  <a:lnTo>
                    <a:pt x="1792897" y="4618528"/>
                  </a:lnTo>
                  <a:lnTo>
                    <a:pt x="1795350" y="4630989"/>
                  </a:lnTo>
                  <a:lnTo>
                    <a:pt x="1570739" y="4675204"/>
                  </a:lnTo>
                  <a:lnTo>
                    <a:pt x="1572071" y="4661998"/>
                  </a:lnTo>
                  <a:close/>
                </a:path>
                <a:path w="4938394" h="4921884">
                  <a:moveTo>
                    <a:pt x="676276" y="4838335"/>
                  </a:moveTo>
                  <a:lnTo>
                    <a:pt x="1560339" y="4664307"/>
                  </a:lnTo>
                  <a:lnTo>
                    <a:pt x="1559197" y="4677476"/>
                  </a:lnTo>
                  <a:lnTo>
                    <a:pt x="677783" y="4850982"/>
                  </a:lnTo>
                  <a:lnTo>
                    <a:pt x="676276" y="4838335"/>
                  </a:lnTo>
                  <a:close/>
                </a:path>
                <a:path w="4938394" h="4921884">
                  <a:moveTo>
                    <a:pt x="29701" y="4862064"/>
                  </a:moveTo>
                  <a:lnTo>
                    <a:pt x="133822" y="4841567"/>
                  </a:lnTo>
                  <a:lnTo>
                    <a:pt x="136275" y="4854028"/>
                  </a:lnTo>
                  <a:lnTo>
                    <a:pt x="136086" y="4854066"/>
                  </a:lnTo>
                  <a:lnTo>
                    <a:pt x="137782" y="4866675"/>
                  </a:lnTo>
                  <a:lnTo>
                    <a:pt x="147614" y="4877684"/>
                  </a:lnTo>
                  <a:lnTo>
                    <a:pt x="659280" y="4776962"/>
                  </a:lnTo>
                  <a:lnTo>
                    <a:pt x="662680" y="4789237"/>
                  </a:lnTo>
                  <a:lnTo>
                    <a:pt x="1085410" y="4706022"/>
                  </a:lnTo>
                  <a:lnTo>
                    <a:pt x="1084646" y="4719116"/>
                  </a:lnTo>
                  <a:lnTo>
                    <a:pt x="366913" y="4860402"/>
                  </a:lnTo>
                  <a:lnTo>
                    <a:pt x="371637" y="4872416"/>
                  </a:lnTo>
                  <a:lnTo>
                    <a:pt x="2058016" y="4540452"/>
                  </a:lnTo>
                  <a:lnTo>
                    <a:pt x="2056306" y="4553732"/>
                  </a:lnTo>
                  <a:lnTo>
                    <a:pt x="826529" y="4795814"/>
                  </a:lnTo>
                  <a:lnTo>
                    <a:pt x="820277" y="4809989"/>
                  </a:lnTo>
                  <a:lnTo>
                    <a:pt x="672113" y="4839155"/>
                  </a:lnTo>
                  <a:lnTo>
                    <a:pt x="675701" y="4851392"/>
                  </a:lnTo>
                  <a:lnTo>
                    <a:pt x="335505" y="4918360"/>
                  </a:lnTo>
                  <a:lnTo>
                    <a:pt x="0" y="4919685"/>
                  </a:lnTo>
                  <a:lnTo>
                    <a:pt x="8482" y="4892128"/>
                  </a:lnTo>
                  <a:lnTo>
                    <a:pt x="29701" y="4862064"/>
                  </a:lnTo>
                  <a:close/>
                </a:path>
                <a:path w="4938394" h="4921884">
                  <a:moveTo>
                    <a:pt x="2469008" y="4472492"/>
                  </a:moveTo>
                  <a:lnTo>
                    <a:pt x="2491525" y="4468059"/>
                  </a:lnTo>
                  <a:lnTo>
                    <a:pt x="2496249" y="4480073"/>
                  </a:lnTo>
                  <a:lnTo>
                    <a:pt x="2470515" y="4485139"/>
                  </a:lnTo>
                  <a:lnTo>
                    <a:pt x="2469008" y="4472492"/>
                  </a:lnTo>
                  <a:close/>
                </a:path>
                <a:path w="4938394" h="4921884">
                  <a:moveTo>
                    <a:pt x="1852889" y="4593775"/>
                  </a:moveTo>
                  <a:lnTo>
                    <a:pt x="2466359" y="4473014"/>
                  </a:lnTo>
                  <a:lnTo>
                    <a:pt x="2470515" y="4485139"/>
                  </a:lnTo>
                  <a:lnTo>
                    <a:pt x="1855152" y="4606273"/>
                  </a:lnTo>
                  <a:lnTo>
                    <a:pt x="1852889" y="4593775"/>
                  </a:lnTo>
                  <a:close/>
                </a:path>
                <a:path w="4938394" h="4921884">
                  <a:moveTo>
                    <a:pt x="1769062" y="4610277"/>
                  </a:moveTo>
                  <a:lnTo>
                    <a:pt x="1844941" y="4595340"/>
                  </a:lnTo>
                  <a:lnTo>
                    <a:pt x="1849854" y="4607316"/>
                  </a:lnTo>
                  <a:lnTo>
                    <a:pt x="1770568" y="4622924"/>
                  </a:lnTo>
                  <a:lnTo>
                    <a:pt x="1769062" y="4610277"/>
                  </a:lnTo>
                  <a:close/>
                </a:path>
                <a:path w="4938394" h="4921884">
                  <a:moveTo>
                    <a:pt x="923412" y="4776743"/>
                  </a:moveTo>
                  <a:lnTo>
                    <a:pt x="1761114" y="4611841"/>
                  </a:lnTo>
                  <a:lnTo>
                    <a:pt x="1765649" y="4623892"/>
                  </a:lnTo>
                  <a:lnTo>
                    <a:pt x="925108" y="4789353"/>
                  </a:lnTo>
                  <a:lnTo>
                    <a:pt x="923412" y="4776743"/>
                  </a:lnTo>
                  <a:close/>
                </a:path>
                <a:path w="4938394" h="4921884">
                  <a:moveTo>
                    <a:pt x="826529" y="4795814"/>
                  </a:moveTo>
                  <a:lnTo>
                    <a:pt x="917547" y="4777897"/>
                  </a:lnTo>
                  <a:lnTo>
                    <a:pt x="921892" y="4789986"/>
                  </a:lnTo>
                  <a:lnTo>
                    <a:pt x="832955" y="4807493"/>
                  </a:lnTo>
                  <a:lnTo>
                    <a:pt x="826529" y="4795814"/>
                  </a:lnTo>
                  <a:close/>
                </a:path>
                <a:path w="4938394" h="4921884">
                  <a:moveTo>
                    <a:pt x="2070884" y="4537919"/>
                  </a:moveTo>
                  <a:lnTo>
                    <a:pt x="2381403" y="4476793"/>
                  </a:lnTo>
                  <a:lnTo>
                    <a:pt x="2381774" y="4489664"/>
                  </a:lnTo>
                  <a:lnTo>
                    <a:pt x="2073337" y="4550380"/>
                  </a:lnTo>
                  <a:lnTo>
                    <a:pt x="2070884" y="4537919"/>
                  </a:lnTo>
                  <a:close/>
                </a:path>
                <a:path w="4938394" h="4921884">
                  <a:moveTo>
                    <a:pt x="1917618" y="4555146"/>
                  </a:moveTo>
                  <a:lnTo>
                    <a:pt x="2513300" y="4437886"/>
                  </a:lnTo>
                  <a:lnTo>
                    <a:pt x="2515753" y="4450347"/>
                  </a:lnTo>
                  <a:lnTo>
                    <a:pt x="1921395" y="4567346"/>
                  </a:lnTo>
                  <a:lnTo>
                    <a:pt x="1917618" y="4555146"/>
                  </a:lnTo>
                  <a:close/>
                </a:path>
                <a:path w="4938394" h="4921884">
                  <a:moveTo>
                    <a:pt x="767882" y="4781471"/>
                  </a:moveTo>
                  <a:lnTo>
                    <a:pt x="1917429" y="4555183"/>
                  </a:lnTo>
                  <a:lnTo>
                    <a:pt x="1919503" y="4567718"/>
                  </a:lnTo>
                  <a:lnTo>
                    <a:pt x="769957" y="4794007"/>
                  </a:lnTo>
                  <a:lnTo>
                    <a:pt x="767882" y="4781471"/>
                  </a:lnTo>
                  <a:close/>
                </a:path>
                <a:path w="4938394" h="4921884">
                  <a:moveTo>
                    <a:pt x="374482" y="4858912"/>
                  </a:moveTo>
                  <a:lnTo>
                    <a:pt x="752555" y="4784488"/>
                  </a:lnTo>
                  <a:lnTo>
                    <a:pt x="754819" y="4796987"/>
                  </a:lnTo>
                  <a:lnTo>
                    <a:pt x="375232" y="4871708"/>
                  </a:lnTo>
                  <a:lnTo>
                    <a:pt x="374482" y="4858912"/>
                  </a:lnTo>
                  <a:close/>
                </a:path>
                <a:path w="4938394" h="4921884">
                  <a:moveTo>
                    <a:pt x="1098467" y="4703452"/>
                  </a:moveTo>
                  <a:lnTo>
                    <a:pt x="1954713" y="4534900"/>
                  </a:lnTo>
                  <a:lnTo>
                    <a:pt x="1961708" y="4546467"/>
                  </a:lnTo>
                  <a:lnTo>
                    <a:pt x="1100541" y="4715987"/>
                  </a:lnTo>
                  <a:lnTo>
                    <a:pt x="1098467" y="4703452"/>
                  </a:lnTo>
                  <a:close/>
                </a:path>
                <a:path w="4938394" h="4921884">
                  <a:moveTo>
                    <a:pt x="1321571" y="4646590"/>
                  </a:moveTo>
                  <a:lnTo>
                    <a:pt x="2255021" y="4462840"/>
                  </a:lnTo>
                  <a:lnTo>
                    <a:pt x="2260123" y="4474780"/>
                  </a:lnTo>
                  <a:lnTo>
                    <a:pt x="1325349" y="4658790"/>
                  </a:lnTo>
                  <a:lnTo>
                    <a:pt x="1321571" y="4646590"/>
                  </a:lnTo>
                  <a:close/>
                </a:path>
                <a:path w="4938394" h="4921884">
                  <a:moveTo>
                    <a:pt x="849666" y="4739485"/>
                  </a:moveTo>
                  <a:lnTo>
                    <a:pt x="1320436" y="4646814"/>
                  </a:lnTo>
                  <a:lnTo>
                    <a:pt x="1322131" y="4659424"/>
                  </a:lnTo>
                  <a:lnTo>
                    <a:pt x="800924" y="4762023"/>
                  </a:lnTo>
                  <a:lnTo>
                    <a:pt x="849666" y="4739485"/>
                  </a:lnTo>
                  <a:close/>
                </a:path>
                <a:path w="4938394" h="4921884">
                  <a:moveTo>
                    <a:pt x="664200" y="4775994"/>
                  </a:moveTo>
                  <a:lnTo>
                    <a:pt x="695970" y="4769740"/>
                  </a:lnTo>
                  <a:lnTo>
                    <a:pt x="749612" y="4772124"/>
                  </a:lnTo>
                  <a:lnTo>
                    <a:pt x="664950" y="4788790"/>
                  </a:lnTo>
                  <a:lnTo>
                    <a:pt x="664200" y="4775994"/>
                  </a:lnTo>
                  <a:close/>
                </a:path>
                <a:path w="4938394" h="4921884">
                  <a:moveTo>
                    <a:pt x="1915368" y="4516758"/>
                  </a:moveTo>
                  <a:lnTo>
                    <a:pt x="2484370" y="4404749"/>
                  </a:lnTo>
                  <a:lnTo>
                    <a:pt x="2484173" y="4417732"/>
                  </a:lnTo>
                  <a:lnTo>
                    <a:pt x="1917632" y="4529256"/>
                  </a:lnTo>
                  <a:lnTo>
                    <a:pt x="1915368" y="4516758"/>
                  </a:lnTo>
                  <a:close/>
                </a:path>
                <a:path w="4938394" h="4921884">
                  <a:moveTo>
                    <a:pt x="1759447" y="4547451"/>
                  </a:moveTo>
                  <a:lnTo>
                    <a:pt x="1912719" y="4517279"/>
                  </a:lnTo>
                  <a:lnTo>
                    <a:pt x="1915361" y="4529703"/>
                  </a:lnTo>
                  <a:lnTo>
                    <a:pt x="1762656" y="4559763"/>
                  </a:lnTo>
                  <a:lnTo>
                    <a:pt x="1759447" y="4547451"/>
                  </a:lnTo>
                  <a:close/>
                </a:path>
                <a:path w="4938394" h="4921884">
                  <a:moveTo>
                    <a:pt x="992136" y="4698496"/>
                  </a:moveTo>
                  <a:lnTo>
                    <a:pt x="1759447" y="4547451"/>
                  </a:lnTo>
                  <a:lnTo>
                    <a:pt x="1759250" y="4560433"/>
                  </a:lnTo>
                  <a:lnTo>
                    <a:pt x="994589" y="4710957"/>
                  </a:lnTo>
                  <a:lnTo>
                    <a:pt x="992136" y="4698496"/>
                  </a:lnTo>
                  <a:close/>
                </a:path>
                <a:path w="4938394" h="4921884">
                  <a:moveTo>
                    <a:pt x="948285" y="4707128"/>
                  </a:moveTo>
                  <a:lnTo>
                    <a:pt x="984378" y="4700023"/>
                  </a:lnTo>
                  <a:lnTo>
                    <a:pt x="984560" y="4712931"/>
                  </a:lnTo>
                  <a:lnTo>
                    <a:pt x="900502" y="4729478"/>
                  </a:lnTo>
                  <a:lnTo>
                    <a:pt x="948285" y="4707128"/>
                  </a:lnTo>
                  <a:close/>
                </a:path>
                <a:path w="4938394" h="4921884">
                  <a:moveTo>
                    <a:pt x="181878" y="4845051"/>
                  </a:moveTo>
                  <a:lnTo>
                    <a:pt x="540651" y="4774427"/>
                  </a:lnTo>
                  <a:lnTo>
                    <a:pt x="645146" y="4779744"/>
                  </a:lnTo>
                  <a:lnTo>
                    <a:pt x="163698" y="4874518"/>
                  </a:lnTo>
                  <a:lnTo>
                    <a:pt x="166316" y="4861059"/>
                  </a:lnTo>
                  <a:lnTo>
                    <a:pt x="187358" y="4856916"/>
                  </a:lnTo>
                  <a:lnTo>
                    <a:pt x="181878" y="4845051"/>
                  </a:lnTo>
                  <a:close/>
                </a:path>
                <a:path w="4938394" h="4921884">
                  <a:moveTo>
                    <a:pt x="148000" y="4864664"/>
                  </a:moveTo>
                  <a:lnTo>
                    <a:pt x="155190" y="4863249"/>
                  </a:lnTo>
                  <a:lnTo>
                    <a:pt x="160103" y="4875225"/>
                  </a:lnTo>
                  <a:lnTo>
                    <a:pt x="147614" y="4877684"/>
                  </a:lnTo>
                  <a:lnTo>
                    <a:pt x="148000" y="4864664"/>
                  </a:lnTo>
                  <a:close/>
                </a:path>
                <a:path w="4938394" h="4921884">
                  <a:moveTo>
                    <a:pt x="2545006" y="4237488"/>
                  </a:moveTo>
                  <a:lnTo>
                    <a:pt x="2548382" y="4236824"/>
                  </a:lnTo>
                  <a:lnTo>
                    <a:pt x="2545183" y="4263341"/>
                  </a:lnTo>
                  <a:lnTo>
                    <a:pt x="2544583" y="4289347"/>
                  </a:lnTo>
                  <a:lnTo>
                    <a:pt x="2541566" y="4302884"/>
                  </a:lnTo>
                  <a:lnTo>
                    <a:pt x="2537950" y="4342427"/>
                  </a:lnTo>
                  <a:lnTo>
                    <a:pt x="2537070" y="4355544"/>
                  </a:lnTo>
                  <a:lnTo>
                    <a:pt x="2536067" y="4368685"/>
                  </a:lnTo>
                  <a:lnTo>
                    <a:pt x="2534957" y="4381848"/>
                  </a:lnTo>
                  <a:lnTo>
                    <a:pt x="2533759" y="4395027"/>
                  </a:lnTo>
                  <a:lnTo>
                    <a:pt x="2224563" y="4455892"/>
                  </a:lnTo>
                  <a:lnTo>
                    <a:pt x="2223813" y="4443096"/>
                  </a:lnTo>
                  <a:lnTo>
                    <a:pt x="1985058" y="4490095"/>
                  </a:lnTo>
                  <a:lnTo>
                    <a:pt x="1980653" y="4478019"/>
                  </a:lnTo>
                  <a:lnTo>
                    <a:pt x="1720669" y="4529197"/>
                  </a:lnTo>
                  <a:lnTo>
                    <a:pt x="1716702" y="4517034"/>
                  </a:lnTo>
                  <a:lnTo>
                    <a:pt x="1085624" y="4641262"/>
                  </a:lnTo>
                  <a:lnTo>
                    <a:pt x="1128596" y="4619859"/>
                  </a:lnTo>
                  <a:lnTo>
                    <a:pt x="2253921" y="4398338"/>
                  </a:lnTo>
                  <a:lnTo>
                    <a:pt x="2252603" y="4385654"/>
                  </a:lnTo>
                  <a:lnTo>
                    <a:pt x="2473241" y="4342222"/>
                  </a:lnTo>
                  <a:lnTo>
                    <a:pt x="2464733" y="4330953"/>
                  </a:lnTo>
                  <a:lnTo>
                    <a:pt x="2365389" y="4350509"/>
                  </a:lnTo>
                  <a:lnTo>
                    <a:pt x="2362557" y="4338122"/>
                  </a:lnTo>
                  <a:lnTo>
                    <a:pt x="1836699" y="4441637"/>
                  </a:lnTo>
                  <a:lnTo>
                    <a:pt x="1826867" y="4430629"/>
                  </a:lnTo>
                  <a:lnTo>
                    <a:pt x="2539112" y="4290424"/>
                  </a:lnTo>
                  <a:lnTo>
                    <a:pt x="2535713" y="4278149"/>
                  </a:lnTo>
                  <a:lnTo>
                    <a:pt x="1654300" y="4451655"/>
                  </a:lnTo>
                  <a:lnTo>
                    <a:pt x="1652036" y="4439157"/>
                  </a:lnTo>
                  <a:lnTo>
                    <a:pt x="1392986" y="4490151"/>
                  </a:lnTo>
                  <a:lnTo>
                    <a:pt x="1389587" y="4477877"/>
                  </a:lnTo>
                  <a:lnTo>
                    <a:pt x="2539890" y="4251439"/>
                  </a:lnTo>
                  <a:lnTo>
                    <a:pt x="2545006" y="4237488"/>
                  </a:lnTo>
                  <a:close/>
                </a:path>
                <a:path w="4938394" h="4921884">
                  <a:moveTo>
                    <a:pt x="1984951" y="4490116"/>
                  </a:moveTo>
                  <a:lnTo>
                    <a:pt x="2215487" y="4444735"/>
                  </a:lnTo>
                  <a:lnTo>
                    <a:pt x="2216994" y="4457382"/>
                  </a:lnTo>
                  <a:lnTo>
                    <a:pt x="1983111" y="4503422"/>
                  </a:lnTo>
                  <a:lnTo>
                    <a:pt x="1984951" y="4490116"/>
                  </a:lnTo>
                  <a:close/>
                </a:path>
                <a:path w="4938394" h="4921884">
                  <a:moveTo>
                    <a:pt x="1662758" y="4553540"/>
                  </a:moveTo>
                  <a:lnTo>
                    <a:pt x="1977367" y="4491609"/>
                  </a:lnTo>
                  <a:lnTo>
                    <a:pt x="1983111" y="4503422"/>
                  </a:lnTo>
                  <a:lnTo>
                    <a:pt x="1666347" y="4565777"/>
                  </a:lnTo>
                  <a:lnTo>
                    <a:pt x="1662758" y="4553540"/>
                  </a:lnTo>
                  <a:close/>
                </a:path>
                <a:path w="4938394" h="4921884">
                  <a:moveTo>
                    <a:pt x="1085624" y="4641262"/>
                  </a:moveTo>
                  <a:lnTo>
                    <a:pt x="1711214" y="4518114"/>
                  </a:lnTo>
                  <a:lnTo>
                    <a:pt x="1714424" y="4530426"/>
                  </a:lnTo>
                  <a:lnTo>
                    <a:pt x="1545257" y="4563727"/>
                  </a:lnTo>
                  <a:lnTo>
                    <a:pt x="1545817" y="4576560"/>
                  </a:lnTo>
                  <a:lnTo>
                    <a:pt x="1660488" y="4553987"/>
                  </a:lnTo>
                  <a:lnTo>
                    <a:pt x="1661806" y="4566671"/>
                  </a:lnTo>
                  <a:lnTo>
                    <a:pt x="997680" y="4697405"/>
                  </a:lnTo>
                  <a:lnTo>
                    <a:pt x="1043540" y="4675433"/>
                  </a:lnTo>
                  <a:lnTo>
                    <a:pt x="1085624" y="4641262"/>
                  </a:lnTo>
                  <a:close/>
                </a:path>
                <a:path w="4938394" h="4921884">
                  <a:moveTo>
                    <a:pt x="144412" y="4852427"/>
                  </a:moveTo>
                  <a:lnTo>
                    <a:pt x="164469" y="4848478"/>
                  </a:lnTo>
                  <a:lnTo>
                    <a:pt x="162949" y="4861721"/>
                  </a:lnTo>
                  <a:lnTo>
                    <a:pt x="150270" y="4864217"/>
                  </a:lnTo>
                  <a:lnTo>
                    <a:pt x="144412" y="4852427"/>
                  </a:lnTo>
                  <a:close/>
                </a:path>
                <a:path w="4938394" h="4921884">
                  <a:moveTo>
                    <a:pt x="1762866" y="4520890"/>
                  </a:moveTo>
                  <a:lnTo>
                    <a:pt x="1977487" y="4478642"/>
                  </a:lnTo>
                  <a:lnTo>
                    <a:pt x="1977891" y="4491506"/>
                  </a:lnTo>
                  <a:lnTo>
                    <a:pt x="1764751" y="4533463"/>
                  </a:lnTo>
                  <a:lnTo>
                    <a:pt x="1762866" y="4520890"/>
                  </a:lnTo>
                  <a:close/>
                </a:path>
                <a:path w="4938394" h="4921884">
                  <a:moveTo>
                    <a:pt x="1564558" y="4559927"/>
                  </a:moveTo>
                  <a:lnTo>
                    <a:pt x="1755108" y="4522417"/>
                  </a:lnTo>
                  <a:lnTo>
                    <a:pt x="1754911" y="4535400"/>
                  </a:lnTo>
                  <a:lnTo>
                    <a:pt x="1562470" y="4573282"/>
                  </a:lnTo>
                  <a:lnTo>
                    <a:pt x="1564558" y="4559927"/>
                  </a:lnTo>
                  <a:close/>
                </a:path>
                <a:path w="4938394" h="4921884">
                  <a:moveTo>
                    <a:pt x="58979" y="4843357"/>
                  </a:moveTo>
                  <a:lnTo>
                    <a:pt x="153131" y="4824823"/>
                  </a:lnTo>
                  <a:lnTo>
                    <a:pt x="467799" y="4788768"/>
                  </a:lnTo>
                  <a:lnTo>
                    <a:pt x="178472" y="4845722"/>
                  </a:lnTo>
                  <a:lnTo>
                    <a:pt x="169585" y="4834527"/>
                  </a:lnTo>
                  <a:lnTo>
                    <a:pt x="29701" y="4862064"/>
                  </a:lnTo>
                  <a:lnTo>
                    <a:pt x="58979" y="4843357"/>
                  </a:lnTo>
                  <a:close/>
                </a:path>
                <a:path w="4938394" h="4921884">
                  <a:moveTo>
                    <a:pt x="140823" y="4840189"/>
                  </a:moveTo>
                  <a:lnTo>
                    <a:pt x="169585" y="4834527"/>
                  </a:lnTo>
                  <a:lnTo>
                    <a:pt x="167875" y="4847808"/>
                  </a:lnTo>
                  <a:lnTo>
                    <a:pt x="147629" y="4851793"/>
                  </a:lnTo>
                  <a:lnTo>
                    <a:pt x="140823" y="4840189"/>
                  </a:lnTo>
                  <a:close/>
                </a:path>
                <a:path w="4938394" h="4921884">
                  <a:moveTo>
                    <a:pt x="2164803" y="4402938"/>
                  </a:moveTo>
                  <a:lnTo>
                    <a:pt x="2248819" y="4386399"/>
                  </a:lnTo>
                  <a:lnTo>
                    <a:pt x="2252596" y="4398599"/>
                  </a:lnTo>
                  <a:lnTo>
                    <a:pt x="2165553" y="4415734"/>
                  </a:lnTo>
                  <a:lnTo>
                    <a:pt x="2164803" y="4402938"/>
                  </a:lnTo>
                  <a:close/>
                </a:path>
                <a:path w="4938394" h="4921884">
                  <a:moveTo>
                    <a:pt x="2151368" y="4405582"/>
                  </a:moveTo>
                  <a:lnTo>
                    <a:pt x="2154206" y="4405024"/>
                  </a:lnTo>
                  <a:lnTo>
                    <a:pt x="2157794" y="4417261"/>
                  </a:lnTo>
                  <a:lnTo>
                    <a:pt x="2147576" y="4419272"/>
                  </a:lnTo>
                  <a:lnTo>
                    <a:pt x="2151368" y="4405582"/>
                  </a:lnTo>
                  <a:close/>
                </a:path>
                <a:path w="4938394" h="4921884">
                  <a:moveTo>
                    <a:pt x="1873773" y="4460227"/>
                  </a:moveTo>
                  <a:lnTo>
                    <a:pt x="2140014" y="4407817"/>
                  </a:lnTo>
                  <a:lnTo>
                    <a:pt x="2146062" y="4419570"/>
                  </a:lnTo>
                  <a:lnTo>
                    <a:pt x="1878686" y="4472203"/>
                  </a:lnTo>
                  <a:lnTo>
                    <a:pt x="1873773" y="4460227"/>
                  </a:lnTo>
                  <a:close/>
                </a:path>
                <a:path w="4938394" h="4921884">
                  <a:moveTo>
                    <a:pt x="1358675" y="4250974"/>
                  </a:moveTo>
                  <a:lnTo>
                    <a:pt x="1521415" y="4218939"/>
                  </a:lnTo>
                  <a:lnTo>
                    <a:pt x="1522353" y="4231698"/>
                  </a:lnTo>
                  <a:lnTo>
                    <a:pt x="1667489" y="4203128"/>
                  </a:lnTo>
                  <a:lnTo>
                    <a:pt x="1674484" y="4214695"/>
                  </a:lnTo>
                  <a:lnTo>
                    <a:pt x="1369452" y="4274741"/>
                  </a:lnTo>
                  <a:lnTo>
                    <a:pt x="1371337" y="4287313"/>
                  </a:lnTo>
                  <a:lnTo>
                    <a:pt x="2009028" y="4161784"/>
                  </a:lnTo>
                  <a:lnTo>
                    <a:pt x="2005804" y="4175362"/>
                  </a:lnTo>
                  <a:lnTo>
                    <a:pt x="2007507" y="4175027"/>
                  </a:lnTo>
                  <a:lnTo>
                    <a:pt x="2013744" y="4186743"/>
                  </a:lnTo>
                  <a:lnTo>
                    <a:pt x="1411250" y="4305344"/>
                  </a:lnTo>
                  <a:lnTo>
                    <a:pt x="1410675" y="4318401"/>
                  </a:lnTo>
                  <a:lnTo>
                    <a:pt x="1834730" y="4234925"/>
                  </a:lnTo>
                  <a:lnTo>
                    <a:pt x="1833777" y="4248057"/>
                  </a:lnTo>
                  <a:lnTo>
                    <a:pt x="1588919" y="4296257"/>
                  </a:lnTo>
                  <a:lnTo>
                    <a:pt x="1586641" y="4309649"/>
                  </a:lnTo>
                  <a:lnTo>
                    <a:pt x="1443776" y="4337772"/>
                  </a:lnTo>
                  <a:lnTo>
                    <a:pt x="1446229" y="4350233"/>
                  </a:lnTo>
                  <a:lnTo>
                    <a:pt x="1819003" y="4276852"/>
                  </a:lnTo>
                  <a:lnTo>
                    <a:pt x="1819564" y="4289686"/>
                  </a:lnTo>
                  <a:lnTo>
                    <a:pt x="1472524" y="4358001"/>
                  </a:lnTo>
                  <a:lnTo>
                    <a:pt x="1476680" y="4370126"/>
                  </a:lnTo>
                  <a:lnTo>
                    <a:pt x="2503040" y="4168087"/>
                  </a:lnTo>
                  <a:lnTo>
                    <a:pt x="2505682" y="4180511"/>
                  </a:lnTo>
                  <a:lnTo>
                    <a:pt x="1642624" y="4350404"/>
                  </a:lnTo>
                  <a:lnTo>
                    <a:pt x="1645266" y="4362828"/>
                  </a:lnTo>
                  <a:lnTo>
                    <a:pt x="1419141" y="4407340"/>
                  </a:lnTo>
                  <a:lnTo>
                    <a:pt x="1418567" y="4420397"/>
                  </a:lnTo>
                  <a:lnTo>
                    <a:pt x="1452060" y="4413804"/>
                  </a:lnTo>
                  <a:lnTo>
                    <a:pt x="1449404" y="4427270"/>
                  </a:lnTo>
                  <a:lnTo>
                    <a:pt x="1531149" y="4411179"/>
                  </a:lnTo>
                  <a:lnTo>
                    <a:pt x="1531142" y="4424124"/>
                  </a:lnTo>
                  <a:lnTo>
                    <a:pt x="1893130" y="4352867"/>
                  </a:lnTo>
                  <a:lnTo>
                    <a:pt x="1895016" y="4365439"/>
                  </a:lnTo>
                  <a:lnTo>
                    <a:pt x="1588470" y="4425783"/>
                  </a:lnTo>
                  <a:lnTo>
                    <a:pt x="1591680" y="4438095"/>
                  </a:lnTo>
                  <a:lnTo>
                    <a:pt x="1379369" y="4479888"/>
                  </a:lnTo>
                  <a:lnTo>
                    <a:pt x="1377848" y="4493131"/>
                  </a:lnTo>
                  <a:lnTo>
                    <a:pt x="1370468" y="4494584"/>
                  </a:lnTo>
                  <a:lnTo>
                    <a:pt x="1373867" y="4506858"/>
                  </a:lnTo>
                  <a:lnTo>
                    <a:pt x="1377841" y="4506076"/>
                  </a:lnTo>
                  <a:lnTo>
                    <a:pt x="1382375" y="4518127"/>
                  </a:lnTo>
                  <a:lnTo>
                    <a:pt x="1274895" y="4539285"/>
                  </a:lnTo>
                  <a:lnTo>
                    <a:pt x="1272239" y="4552751"/>
                  </a:lnTo>
                  <a:lnTo>
                    <a:pt x="1409616" y="4525709"/>
                  </a:lnTo>
                  <a:lnTo>
                    <a:pt x="1411880" y="4538207"/>
                  </a:lnTo>
                  <a:lnTo>
                    <a:pt x="2145319" y="4393829"/>
                  </a:lnTo>
                  <a:lnTo>
                    <a:pt x="2144556" y="4406923"/>
                  </a:lnTo>
                  <a:lnTo>
                    <a:pt x="1869232" y="4461121"/>
                  </a:lnTo>
                  <a:lnTo>
                    <a:pt x="1868846" y="4474140"/>
                  </a:lnTo>
                  <a:lnTo>
                    <a:pt x="1130299" y="4619524"/>
                  </a:lnTo>
                  <a:lnTo>
                    <a:pt x="1164884" y="4586828"/>
                  </a:lnTo>
                  <a:lnTo>
                    <a:pt x="1197813" y="4554458"/>
                  </a:lnTo>
                  <a:lnTo>
                    <a:pt x="1228907" y="4522450"/>
                  </a:lnTo>
                  <a:lnTo>
                    <a:pt x="1257984" y="4490839"/>
                  </a:lnTo>
                  <a:lnTo>
                    <a:pt x="1282412" y="4447199"/>
                  </a:lnTo>
                  <a:lnTo>
                    <a:pt x="1306914" y="4416488"/>
                  </a:lnTo>
                  <a:lnTo>
                    <a:pt x="1326405" y="4373820"/>
                  </a:lnTo>
                  <a:lnTo>
                    <a:pt x="1340704" y="4319231"/>
                  </a:lnTo>
                  <a:lnTo>
                    <a:pt x="1354536" y="4277677"/>
                  </a:lnTo>
                  <a:lnTo>
                    <a:pt x="1358675" y="4250974"/>
                  </a:lnTo>
                  <a:close/>
                </a:path>
                <a:path w="4938394" h="4921884">
                  <a:moveTo>
                    <a:pt x="2429158" y="4337956"/>
                  </a:moveTo>
                  <a:lnTo>
                    <a:pt x="2459623" y="4331958"/>
                  </a:lnTo>
                  <a:lnTo>
                    <a:pt x="2458292" y="4345164"/>
                  </a:lnTo>
                  <a:lnTo>
                    <a:pt x="2433125" y="4350118"/>
                  </a:lnTo>
                  <a:lnTo>
                    <a:pt x="2429158" y="4337956"/>
                  </a:lnTo>
                  <a:close/>
                </a:path>
                <a:path w="4938394" h="4921884">
                  <a:moveTo>
                    <a:pt x="2393016" y="4345070"/>
                  </a:moveTo>
                  <a:lnTo>
                    <a:pt x="2421021" y="4339557"/>
                  </a:lnTo>
                  <a:lnTo>
                    <a:pt x="2433125" y="4350118"/>
                  </a:lnTo>
                  <a:lnTo>
                    <a:pt x="2393198" y="4357978"/>
                  </a:lnTo>
                  <a:lnTo>
                    <a:pt x="2393016" y="4345070"/>
                  </a:lnTo>
                  <a:close/>
                </a:path>
                <a:path w="4938394" h="4921884">
                  <a:moveTo>
                    <a:pt x="2152889" y="4392339"/>
                  </a:moveTo>
                  <a:lnTo>
                    <a:pt x="2380716" y="4347491"/>
                  </a:lnTo>
                  <a:lnTo>
                    <a:pt x="2382980" y="4359989"/>
                  </a:lnTo>
                  <a:lnTo>
                    <a:pt x="2161586" y="4403571"/>
                  </a:lnTo>
                  <a:lnTo>
                    <a:pt x="2152889" y="4392339"/>
                  </a:lnTo>
                  <a:close/>
                </a:path>
                <a:path w="4938394" h="4921884">
                  <a:moveTo>
                    <a:pt x="1840105" y="4440967"/>
                  </a:moveTo>
                  <a:lnTo>
                    <a:pt x="2359530" y="4338718"/>
                  </a:lnTo>
                  <a:lnTo>
                    <a:pt x="2361415" y="4351291"/>
                  </a:lnTo>
                  <a:lnTo>
                    <a:pt x="1841045" y="4453726"/>
                  </a:lnTo>
                  <a:lnTo>
                    <a:pt x="1840105" y="4440967"/>
                  </a:lnTo>
                  <a:close/>
                </a:path>
                <a:path w="4938394" h="4921884">
                  <a:moveTo>
                    <a:pt x="1415483" y="4524554"/>
                  </a:moveTo>
                  <a:lnTo>
                    <a:pt x="1828941" y="4443165"/>
                  </a:lnTo>
                  <a:lnTo>
                    <a:pt x="1832340" y="4455439"/>
                  </a:lnTo>
                  <a:lnTo>
                    <a:pt x="1417936" y="4537015"/>
                  </a:lnTo>
                  <a:lnTo>
                    <a:pt x="1415483" y="4524554"/>
                  </a:lnTo>
                  <a:close/>
                </a:path>
                <a:path w="4938394" h="4921884">
                  <a:moveTo>
                    <a:pt x="1274895" y="4539285"/>
                  </a:moveTo>
                  <a:lnTo>
                    <a:pt x="1826867" y="4430629"/>
                  </a:lnTo>
                  <a:lnTo>
                    <a:pt x="1829320" y="4443090"/>
                  </a:lnTo>
                  <a:lnTo>
                    <a:pt x="1285863" y="4550070"/>
                  </a:lnTo>
                  <a:lnTo>
                    <a:pt x="1274895" y="4539285"/>
                  </a:lnTo>
                  <a:close/>
                </a:path>
                <a:path w="4938394" h="4921884">
                  <a:moveTo>
                    <a:pt x="2416501" y="4301616"/>
                  </a:moveTo>
                  <a:lnTo>
                    <a:pt x="2525684" y="4280123"/>
                  </a:lnTo>
                  <a:lnTo>
                    <a:pt x="2530408" y="4292137"/>
                  </a:lnTo>
                  <a:lnTo>
                    <a:pt x="2424252" y="4313034"/>
                  </a:lnTo>
                  <a:lnTo>
                    <a:pt x="2416501" y="4301616"/>
                  </a:lnTo>
                  <a:close/>
                </a:path>
                <a:path w="4938394" h="4921884">
                  <a:moveTo>
                    <a:pt x="2228600" y="4338604"/>
                  </a:moveTo>
                  <a:lnTo>
                    <a:pt x="2416501" y="4301616"/>
                  </a:lnTo>
                  <a:lnTo>
                    <a:pt x="2416872" y="4314487"/>
                  </a:lnTo>
                  <a:lnTo>
                    <a:pt x="2232188" y="4350842"/>
                  </a:lnTo>
                  <a:lnTo>
                    <a:pt x="2228600" y="4338604"/>
                  </a:lnTo>
                  <a:close/>
                </a:path>
                <a:path w="4938394" h="4921884">
                  <a:moveTo>
                    <a:pt x="2153666" y="4353355"/>
                  </a:moveTo>
                  <a:lnTo>
                    <a:pt x="2224248" y="4339461"/>
                  </a:lnTo>
                  <a:lnTo>
                    <a:pt x="2227079" y="4351847"/>
                  </a:lnTo>
                  <a:lnTo>
                    <a:pt x="2156876" y="4365667"/>
                  </a:lnTo>
                  <a:lnTo>
                    <a:pt x="2153666" y="4353355"/>
                  </a:lnTo>
                  <a:close/>
                </a:path>
                <a:path w="4938394" h="4921884">
                  <a:moveTo>
                    <a:pt x="1420417" y="4497695"/>
                  </a:moveTo>
                  <a:lnTo>
                    <a:pt x="2152910" y="4353504"/>
                  </a:lnTo>
                  <a:lnTo>
                    <a:pt x="2154984" y="4366039"/>
                  </a:lnTo>
                  <a:lnTo>
                    <a:pt x="1421734" y="4510380"/>
                  </a:lnTo>
                  <a:lnTo>
                    <a:pt x="1420417" y="4497695"/>
                  </a:lnTo>
                  <a:close/>
                </a:path>
                <a:path w="4938394" h="4921884">
                  <a:moveTo>
                    <a:pt x="1383329" y="4504996"/>
                  </a:moveTo>
                  <a:lnTo>
                    <a:pt x="1413983" y="4498962"/>
                  </a:lnTo>
                  <a:lnTo>
                    <a:pt x="1417949" y="4511125"/>
                  </a:lnTo>
                  <a:lnTo>
                    <a:pt x="1382375" y="4518127"/>
                  </a:lnTo>
                  <a:lnTo>
                    <a:pt x="1383329" y="4504996"/>
                  </a:lnTo>
                  <a:close/>
                </a:path>
                <a:path w="4938394" h="4921884">
                  <a:moveTo>
                    <a:pt x="1392040" y="4490337"/>
                  </a:moveTo>
                  <a:lnTo>
                    <a:pt x="1650522" y="4439455"/>
                  </a:lnTo>
                  <a:lnTo>
                    <a:pt x="1652975" y="4451916"/>
                  </a:lnTo>
                  <a:lnTo>
                    <a:pt x="1387492" y="4504177"/>
                  </a:lnTo>
                  <a:lnTo>
                    <a:pt x="1392040" y="4490337"/>
                  </a:lnTo>
                  <a:close/>
                </a:path>
                <a:path w="4938394" h="4921884">
                  <a:moveTo>
                    <a:pt x="2079889" y="4329047"/>
                  </a:moveTo>
                  <a:lnTo>
                    <a:pt x="2534599" y="4239537"/>
                  </a:lnTo>
                  <a:lnTo>
                    <a:pt x="2539890" y="4251439"/>
                  </a:lnTo>
                  <a:lnTo>
                    <a:pt x="2077612" y="4342439"/>
                  </a:lnTo>
                  <a:lnTo>
                    <a:pt x="2079889" y="4329047"/>
                  </a:lnTo>
                  <a:close/>
                </a:path>
                <a:path w="4938394" h="4921884">
                  <a:moveTo>
                    <a:pt x="1603419" y="4422840"/>
                  </a:moveTo>
                  <a:lnTo>
                    <a:pt x="2072320" y="4330537"/>
                  </a:lnTo>
                  <a:lnTo>
                    <a:pt x="2073070" y="4343333"/>
                  </a:lnTo>
                  <a:lnTo>
                    <a:pt x="1605872" y="4435301"/>
                  </a:lnTo>
                  <a:lnTo>
                    <a:pt x="1603419" y="4422840"/>
                  </a:lnTo>
                  <a:close/>
                </a:path>
                <a:path w="4938394" h="4921884">
                  <a:moveTo>
                    <a:pt x="2548982" y="4231851"/>
                  </a:moveTo>
                  <a:lnTo>
                    <a:pt x="2549548" y="4236594"/>
                  </a:lnTo>
                  <a:lnTo>
                    <a:pt x="2548382" y="4236824"/>
                  </a:lnTo>
                  <a:lnTo>
                    <a:pt x="2548982" y="4231851"/>
                  </a:lnTo>
                  <a:close/>
                </a:path>
                <a:path w="4938394" h="4921884">
                  <a:moveTo>
                    <a:pt x="2089169" y="4314276"/>
                  </a:moveTo>
                  <a:lnTo>
                    <a:pt x="2523300" y="4228818"/>
                  </a:lnTo>
                  <a:lnTo>
                    <a:pt x="2530300" y="4240383"/>
                  </a:lnTo>
                  <a:lnTo>
                    <a:pt x="2088594" y="4327333"/>
                  </a:lnTo>
                  <a:lnTo>
                    <a:pt x="2089169" y="4314276"/>
                  </a:lnTo>
                  <a:close/>
                </a:path>
                <a:path w="4938394" h="4921884">
                  <a:moveTo>
                    <a:pt x="1894077" y="4352680"/>
                  </a:moveTo>
                  <a:lnTo>
                    <a:pt x="2065515" y="4318933"/>
                  </a:lnTo>
                  <a:lnTo>
                    <a:pt x="2070050" y="4330984"/>
                  </a:lnTo>
                  <a:lnTo>
                    <a:pt x="1897287" y="4364992"/>
                  </a:lnTo>
                  <a:lnTo>
                    <a:pt x="1894077" y="4352680"/>
                  </a:lnTo>
                  <a:close/>
                </a:path>
                <a:path w="4938394" h="4921884">
                  <a:moveTo>
                    <a:pt x="1369165" y="4106529"/>
                  </a:moveTo>
                  <a:lnTo>
                    <a:pt x="2409528" y="3901733"/>
                  </a:lnTo>
                  <a:lnTo>
                    <a:pt x="2417090" y="3913188"/>
                  </a:lnTo>
                  <a:lnTo>
                    <a:pt x="2063427" y="3982807"/>
                  </a:lnTo>
                  <a:lnTo>
                    <a:pt x="2063420" y="3995752"/>
                  </a:lnTo>
                  <a:lnTo>
                    <a:pt x="1387128" y="4128880"/>
                  </a:lnTo>
                  <a:lnTo>
                    <a:pt x="1389202" y="4141416"/>
                  </a:lnTo>
                  <a:lnTo>
                    <a:pt x="1388634" y="4141527"/>
                  </a:lnTo>
                  <a:lnTo>
                    <a:pt x="1390709" y="4154063"/>
                  </a:lnTo>
                  <a:lnTo>
                    <a:pt x="1391087" y="4153988"/>
                  </a:lnTo>
                  <a:lnTo>
                    <a:pt x="1401677" y="4164847"/>
                  </a:lnTo>
                  <a:lnTo>
                    <a:pt x="2661164" y="3916917"/>
                  </a:lnTo>
                  <a:lnTo>
                    <a:pt x="2658318" y="3930421"/>
                  </a:lnTo>
                  <a:lnTo>
                    <a:pt x="2632389" y="3961413"/>
                  </a:lnTo>
                  <a:lnTo>
                    <a:pt x="2611805" y="4004296"/>
                  </a:lnTo>
                  <a:lnTo>
                    <a:pt x="2591854" y="4034111"/>
                  </a:lnTo>
                  <a:lnTo>
                    <a:pt x="2577638" y="4075740"/>
                  </a:lnTo>
                  <a:lnTo>
                    <a:pt x="2567615" y="4116544"/>
                  </a:lnTo>
                  <a:lnTo>
                    <a:pt x="2560630" y="4169694"/>
                  </a:lnTo>
                  <a:lnTo>
                    <a:pt x="2551582" y="4210307"/>
                  </a:lnTo>
                  <a:lnTo>
                    <a:pt x="2548982" y="4231851"/>
                  </a:lnTo>
                  <a:lnTo>
                    <a:pt x="2548041" y="4223947"/>
                  </a:lnTo>
                  <a:lnTo>
                    <a:pt x="2544635" y="4224618"/>
                  </a:lnTo>
                  <a:lnTo>
                    <a:pt x="2537262" y="4213125"/>
                  </a:lnTo>
                  <a:lnTo>
                    <a:pt x="2401965" y="4239759"/>
                  </a:lnTo>
                  <a:lnTo>
                    <a:pt x="2399702" y="4227260"/>
                  </a:lnTo>
                  <a:lnTo>
                    <a:pt x="1650324" y="4374776"/>
                  </a:lnTo>
                  <a:lnTo>
                    <a:pt x="1649216" y="4362050"/>
                  </a:lnTo>
                  <a:lnTo>
                    <a:pt x="1648255" y="4362239"/>
                  </a:lnTo>
                  <a:lnTo>
                    <a:pt x="1642624" y="4350404"/>
                  </a:lnTo>
                  <a:lnTo>
                    <a:pt x="2521199" y="4177456"/>
                  </a:lnTo>
                  <a:lnTo>
                    <a:pt x="2521206" y="4164511"/>
                  </a:lnTo>
                  <a:lnTo>
                    <a:pt x="2513637" y="4166001"/>
                  </a:lnTo>
                  <a:lnTo>
                    <a:pt x="2505318" y="4154695"/>
                  </a:lnTo>
                  <a:lnTo>
                    <a:pt x="1825051" y="4288606"/>
                  </a:lnTo>
                  <a:lnTo>
                    <a:pt x="1821463" y="4276368"/>
                  </a:lnTo>
                  <a:lnTo>
                    <a:pt x="1453797" y="4348743"/>
                  </a:lnTo>
                  <a:lnTo>
                    <a:pt x="1451345" y="4336282"/>
                  </a:lnTo>
                  <a:lnTo>
                    <a:pt x="2476002" y="4134578"/>
                  </a:lnTo>
                  <a:lnTo>
                    <a:pt x="2472603" y="4122304"/>
                  </a:lnTo>
                  <a:lnTo>
                    <a:pt x="1883543" y="4238260"/>
                  </a:lnTo>
                  <a:lnTo>
                    <a:pt x="1888281" y="4224384"/>
                  </a:lnTo>
                  <a:lnTo>
                    <a:pt x="2383674" y="4126866"/>
                  </a:lnTo>
                  <a:lnTo>
                    <a:pt x="2380275" y="4114591"/>
                  </a:lnTo>
                  <a:lnTo>
                    <a:pt x="2351134" y="4120328"/>
                  </a:lnTo>
                  <a:lnTo>
                    <a:pt x="2348302" y="4107941"/>
                  </a:lnTo>
                  <a:lnTo>
                    <a:pt x="2014509" y="4173649"/>
                  </a:lnTo>
                  <a:lnTo>
                    <a:pt x="2010353" y="4161523"/>
                  </a:lnTo>
                  <a:lnTo>
                    <a:pt x="1456678" y="4270514"/>
                  </a:lnTo>
                  <a:lnTo>
                    <a:pt x="1457631" y="4257382"/>
                  </a:lnTo>
                  <a:lnTo>
                    <a:pt x="1680918" y="4213429"/>
                  </a:lnTo>
                  <a:lnTo>
                    <a:pt x="1679789" y="4200707"/>
                  </a:lnTo>
                  <a:lnTo>
                    <a:pt x="1726906" y="4191432"/>
                  </a:lnTo>
                  <a:lnTo>
                    <a:pt x="1722561" y="4179344"/>
                  </a:lnTo>
                  <a:lnTo>
                    <a:pt x="1358675" y="4250974"/>
                  </a:lnTo>
                  <a:lnTo>
                    <a:pt x="1360745" y="4237623"/>
                  </a:lnTo>
                  <a:lnTo>
                    <a:pt x="2135459" y="4085121"/>
                  </a:lnTo>
                  <a:lnTo>
                    <a:pt x="2133195" y="4072623"/>
                  </a:lnTo>
                  <a:lnTo>
                    <a:pt x="2362726" y="4027440"/>
                  </a:lnTo>
                  <a:lnTo>
                    <a:pt x="2358949" y="4015239"/>
                  </a:lnTo>
                  <a:lnTo>
                    <a:pt x="2315048" y="4023881"/>
                  </a:lnTo>
                  <a:lnTo>
                    <a:pt x="2314298" y="4011085"/>
                  </a:lnTo>
                  <a:lnTo>
                    <a:pt x="2424427" y="3989406"/>
                  </a:lnTo>
                  <a:lnTo>
                    <a:pt x="2421596" y="3977020"/>
                  </a:lnTo>
                  <a:lnTo>
                    <a:pt x="1366563" y="4184703"/>
                  </a:lnTo>
                  <a:lnTo>
                    <a:pt x="1367812" y="4171514"/>
                  </a:lnTo>
                  <a:lnTo>
                    <a:pt x="1369347" y="4119436"/>
                  </a:lnTo>
                  <a:lnTo>
                    <a:pt x="1369165" y="4106529"/>
                  </a:lnTo>
                  <a:close/>
                </a:path>
                <a:path w="4938394" h="4921884">
                  <a:moveTo>
                    <a:pt x="1575995" y="4402351"/>
                  </a:moveTo>
                  <a:lnTo>
                    <a:pt x="2515123" y="4217484"/>
                  </a:lnTo>
                  <a:lnTo>
                    <a:pt x="2517576" y="4229944"/>
                  </a:lnTo>
                  <a:lnTo>
                    <a:pt x="1573907" y="4415706"/>
                  </a:lnTo>
                  <a:lnTo>
                    <a:pt x="1575995" y="4402351"/>
                  </a:lnTo>
                  <a:close/>
                </a:path>
                <a:path w="4938394" h="4921884">
                  <a:moveTo>
                    <a:pt x="1537394" y="4409950"/>
                  </a:moveTo>
                  <a:lnTo>
                    <a:pt x="1562560" y="4404996"/>
                  </a:lnTo>
                  <a:lnTo>
                    <a:pt x="1573907" y="4415706"/>
                  </a:lnTo>
                  <a:lnTo>
                    <a:pt x="1538143" y="4422746"/>
                  </a:lnTo>
                  <a:lnTo>
                    <a:pt x="1537394" y="4409950"/>
                  </a:lnTo>
                  <a:close/>
                </a:path>
                <a:path w="4938394" h="4921884">
                  <a:moveTo>
                    <a:pt x="2059285" y="4294272"/>
                  </a:moveTo>
                  <a:lnTo>
                    <a:pt x="2395918" y="4228005"/>
                  </a:lnTo>
                  <a:lnTo>
                    <a:pt x="2397992" y="4240541"/>
                  </a:lnTo>
                  <a:lnTo>
                    <a:pt x="2058143" y="4307440"/>
                  </a:lnTo>
                  <a:lnTo>
                    <a:pt x="2059285" y="4294272"/>
                  </a:lnTo>
                  <a:close/>
                </a:path>
                <a:path w="4938394" h="4921884">
                  <a:moveTo>
                    <a:pt x="1993245" y="4307271"/>
                  </a:moveTo>
                  <a:lnTo>
                    <a:pt x="2045661" y="4296954"/>
                  </a:lnTo>
                  <a:lnTo>
                    <a:pt x="2055115" y="4308036"/>
                  </a:lnTo>
                  <a:lnTo>
                    <a:pt x="1990400" y="4320775"/>
                  </a:lnTo>
                  <a:lnTo>
                    <a:pt x="1993245" y="4307271"/>
                  </a:lnTo>
                  <a:close/>
                </a:path>
                <a:path w="4938394" h="4921884">
                  <a:moveTo>
                    <a:pt x="1890874" y="4327423"/>
                  </a:moveTo>
                  <a:lnTo>
                    <a:pt x="1982081" y="4309469"/>
                  </a:lnTo>
                  <a:lnTo>
                    <a:pt x="1981128" y="4322601"/>
                  </a:lnTo>
                  <a:lnTo>
                    <a:pt x="1893137" y="4339921"/>
                  </a:lnTo>
                  <a:lnTo>
                    <a:pt x="1890874" y="4327423"/>
                  </a:lnTo>
                  <a:close/>
                </a:path>
                <a:path w="4938394" h="4921884">
                  <a:moveTo>
                    <a:pt x="1679509" y="4369031"/>
                  </a:moveTo>
                  <a:lnTo>
                    <a:pt x="1888793" y="4327833"/>
                  </a:lnTo>
                  <a:lnTo>
                    <a:pt x="1891624" y="4340219"/>
                  </a:lnTo>
                  <a:lnTo>
                    <a:pt x="1681962" y="4381491"/>
                  </a:lnTo>
                  <a:lnTo>
                    <a:pt x="1679509" y="4369031"/>
                  </a:lnTo>
                  <a:close/>
                </a:path>
                <a:path w="4938394" h="4921884">
                  <a:moveTo>
                    <a:pt x="1453384" y="4413543"/>
                  </a:moveTo>
                  <a:lnTo>
                    <a:pt x="1674210" y="4370074"/>
                  </a:lnTo>
                  <a:lnTo>
                    <a:pt x="1681962" y="4381491"/>
                  </a:lnTo>
                  <a:lnTo>
                    <a:pt x="1457540" y="4425669"/>
                  </a:lnTo>
                  <a:lnTo>
                    <a:pt x="1453384" y="4413543"/>
                  </a:lnTo>
                  <a:close/>
                </a:path>
                <a:path w="4938394" h="4921884">
                  <a:moveTo>
                    <a:pt x="1616126" y="4368564"/>
                  </a:moveTo>
                  <a:lnTo>
                    <a:pt x="1646212" y="4362641"/>
                  </a:lnTo>
                  <a:lnTo>
                    <a:pt x="1644124" y="4375996"/>
                  </a:lnTo>
                  <a:lnTo>
                    <a:pt x="1617254" y="4381285"/>
                  </a:lnTo>
                  <a:lnTo>
                    <a:pt x="1616126" y="4368564"/>
                  </a:lnTo>
                  <a:close/>
                </a:path>
                <a:path w="4938394" h="4921884">
                  <a:moveTo>
                    <a:pt x="1423683" y="4406446"/>
                  </a:moveTo>
                  <a:lnTo>
                    <a:pt x="1595311" y="4372661"/>
                  </a:lnTo>
                  <a:lnTo>
                    <a:pt x="1599088" y="4384861"/>
                  </a:lnTo>
                  <a:lnTo>
                    <a:pt x="1426892" y="4418758"/>
                  </a:lnTo>
                  <a:lnTo>
                    <a:pt x="1423683" y="4406446"/>
                  </a:lnTo>
                  <a:close/>
                </a:path>
                <a:path w="4938394" h="4921884">
                  <a:moveTo>
                    <a:pt x="1480282" y="4356473"/>
                  </a:moveTo>
                  <a:lnTo>
                    <a:pt x="2478069" y="4160059"/>
                  </a:lnTo>
                  <a:lnTo>
                    <a:pt x="2482415" y="4172147"/>
                  </a:lnTo>
                  <a:lnTo>
                    <a:pt x="1482735" y="4368934"/>
                  </a:lnTo>
                  <a:lnTo>
                    <a:pt x="1480282" y="4356473"/>
                  </a:lnTo>
                  <a:close/>
                </a:path>
                <a:path w="4938394" h="4921884">
                  <a:moveTo>
                    <a:pt x="2209201" y="4174155"/>
                  </a:moveTo>
                  <a:lnTo>
                    <a:pt x="2462195" y="4124353"/>
                  </a:lnTo>
                  <a:lnTo>
                    <a:pt x="2462945" y="4137149"/>
                  </a:lnTo>
                  <a:lnTo>
                    <a:pt x="2216195" y="4185721"/>
                  </a:lnTo>
                  <a:lnTo>
                    <a:pt x="2209201" y="4174155"/>
                  </a:lnTo>
                  <a:close/>
                </a:path>
                <a:path w="4938394" h="4921884">
                  <a:moveTo>
                    <a:pt x="1597812" y="4294506"/>
                  </a:moveTo>
                  <a:lnTo>
                    <a:pt x="2199361" y="4176092"/>
                  </a:lnTo>
                  <a:lnTo>
                    <a:pt x="2200300" y="4188850"/>
                  </a:lnTo>
                  <a:lnTo>
                    <a:pt x="1596670" y="4307675"/>
                  </a:lnTo>
                  <a:lnTo>
                    <a:pt x="1597812" y="4294506"/>
                  </a:lnTo>
                  <a:close/>
                </a:path>
                <a:path w="4938394" h="4921884">
                  <a:moveTo>
                    <a:pt x="1838136" y="4234255"/>
                  </a:moveTo>
                  <a:lnTo>
                    <a:pt x="1872197" y="4227550"/>
                  </a:lnTo>
                  <a:lnTo>
                    <a:pt x="1876731" y="4239601"/>
                  </a:lnTo>
                  <a:lnTo>
                    <a:pt x="1841346" y="4246567"/>
                  </a:lnTo>
                  <a:lnTo>
                    <a:pt x="1838136" y="4234255"/>
                  </a:lnTo>
                  <a:close/>
                </a:path>
                <a:path w="4938394" h="4921884">
                  <a:moveTo>
                    <a:pt x="1881476" y="4212780"/>
                  </a:moveTo>
                  <a:lnTo>
                    <a:pt x="2374787" y="4115671"/>
                  </a:lnTo>
                  <a:lnTo>
                    <a:pt x="2377051" y="4128170"/>
                  </a:lnTo>
                  <a:lnTo>
                    <a:pt x="1885632" y="4224905"/>
                  </a:lnTo>
                  <a:lnTo>
                    <a:pt x="1881476" y="4212780"/>
                  </a:lnTo>
                  <a:close/>
                </a:path>
                <a:path w="4938394" h="4921884">
                  <a:moveTo>
                    <a:pt x="1791215" y="4230548"/>
                  </a:moveTo>
                  <a:lnTo>
                    <a:pt x="1881476" y="4212780"/>
                  </a:lnTo>
                  <a:lnTo>
                    <a:pt x="1879387" y="4226135"/>
                  </a:lnTo>
                  <a:lnTo>
                    <a:pt x="1795182" y="4242711"/>
                  </a:lnTo>
                  <a:lnTo>
                    <a:pt x="1791215" y="4230548"/>
                  </a:lnTo>
                  <a:close/>
                </a:path>
                <a:path w="4938394" h="4921884">
                  <a:moveTo>
                    <a:pt x="1758290" y="4237029"/>
                  </a:moveTo>
                  <a:lnTo>
                    <a:pt x="1783646" y="4232038"/>
                  </a:lnTo>
                  <a:lnTo>
                    <a:pt x="1788559" y="4244014"/>
                  </a:lnTo>
                  <a:lnTo>
                    <a:pt x="1761689" y="4249304"/>
                  </a:lnTo>
                  <a:lnTo>
                    <a:pt x="1758290" y="4237029"/>
                  </a:lnTo>
                  <a:close/>
                </a:path>
                <a:path w="4938394" h="4921884">
                  <a:moveTo>
                    <a:pt x="1665569" y="4255281"/>
                  </a:moveTo>
                  <a:lnTo>
                    <a:pt x="1754884" y="4237699"/>
                  </a:lnTo>
                  <a:lnTo>
                    <a:pt x="1756769" y="4250272"/>
                  </a:lnTo>
                  <a:lnTo>
                    <a:pt x="1669536" y="4267444"/>
                  </a:lnTo>
                  <a:lnTo>
                    <a:pt x="1665569" y="4255281"/>
                  </a:lnTo>
                  <a:close/>
                </a:path>
                <a:path w="4938394" h="4921884">
                  <a:moveTo>
                    <a:pt x="1419954" y="4303630"/>
                  </a:moveTo>
                  <a:lnTo>
                    <a:pt x="1662731" y="4255840"/>
                  </a:lnTo>
                  <a:lnTo>
                    <a:pt x="1663480" y="4268636"/>
                  </a:lnTo>
                  <a:lnTo>
                    <a:pt x="1422785" y="4316017"/>
                  </a:lnTo>
                  <a:lnTo>
                    <a:pt x="1419954" y="4303630"/>
                  </a:lnTo>
                  <a:close/>
                </a:path>
                <a:path w="4938394" h="4921884">
                  <a:moveTo>
                    <a:pt x="2012238" y="4174096"/>
                  </a:moveTo>
                  <a:lnTo>
                    <a:pt x="2338841" y="4109804"/>
                  </a:lnTo>
                  <a:lnTo>
                    <a:pt x="2342429" y="4122041"/>
                  </a:lnTo>
                  <a:lnTo>
                    <a:pt x="2013744" y="4186743"/>
                  </a:lnTo>
                  <a:lnTo>
                    <a:pt x="2012238" y="4174096"/>
                  </a:lnTo>
                  <a:close/>
                </a:path>
                <a:path w="4938394" h="4921884">
                  <a:moveTo>
                    <a:pt x="1391213" y="4270457"/>
                  </a:moveTo>
                  <a:lnTo>
                    <a:pt x="1447602" y="4259357"/>
                  </a:lnTo>
                  <a:lnTo>
                    <a:pt x="1450055" y="4271818"/>
                  </a:lnTo>
                  <a:lnTo>
                    <a:pt x="1394234" y="4282806"/>
                  </a:lnTo>
                  <a:lnTo>
                    <a:pt x="1391213" y="4270457"/>
                  </a:lnTo>
                  <a:close/>
                </a:path>
                <a:path w="4938394" h="4921884">
                  <a:moveTo>
                    <a:pt x="1527848" y="4217673"/>
                  </a:moveTo>
                  <a:lnTo>
                    <a:pt x="1719155" y="4180014"/>
                  </a:lnTo>
                  <a:lnTo>
                    <a:pt x="1722176" y="4192363"/>
                  </a:lnTo>
                  <a:lnTo>
                    <a:pt x="1532004" y="4229798"/>
                  </a:lnTo>
                  <a:lnTo>
                    <a:pt x="1527848" y="4217673"/>
                  </a:lnTo>
                  <a:close/>
                </a:path>
                <a:path w="4938394" h="4921884">
                  <a:moveTo>
                    <a:pt x="1366563" y="4184703"/>
                  </a:moveTo>
                  <a:lnTo>
                    <a:pt x="1486064" y="4161179"/>
                  </a:lnTo>
                  <a:lnTo>
                    <a:pt x="1493059" y="4172746"/>
                  </a:lnTo>
                  <a:lnTo>
                    <a:pt x="1537527" y="4163993"/>
                  </a:lnTo>
                  <a:lnTo>
                    <a:pt x="1542250" y="4176007"/>
                  </a:lnTo>
                  <a:lnTo>
                    <a:pt x="1547359" y="4175001"/>
                  </a:lnTo>
                  <a:lnTo>
                    <a:pt x="1553597" y="4186717"/>
                  </a:lnTo>
                  <a:lnTo>
                    <a:pt x="2124112" y="4074411"/>
                  </a:lnTo>
                  <a:lnTo>
                    <a:pt x="2129026" y="4086387"/>
                  </a:lnTo>
                  <a:lnTo>
                    <a:pt x="1360745" y="4237623"/>
                  </a:lnTo>
                  <a:lnTo>
                    <a:pt x="1362815" y="4224272"/>
                  </a:lnTo>
                  <a:lnTo>
                    <a:pt x="1366563" y="4184703"/>
                  </a:lnTo>
                  <a:close/>
                </a:path>
                <a:path w="4938394" h="4921884">
                  <a:moveTo>
                    <a:pt x="2192997" y="4047907"/>
                  </a:moveTo>
                  <a:lnTo>
                    <a:pt x="2352515" y="4016506"/>
                  </a:lnTo>
                  <a:lnTo>
                    <a:pt x="2351562" y="4029637"/>
                  </a:lnTo>
                  <a:lnTo>
                    <a:pt x="2195640" y="4060331"/>
                  </a:lnTo>
                  <a:lnTo>
                    <a:pt x="2192997" y="4047907"/>
                  </a:lnTo>
                  <a:close/>
                </a:path>
                <a:path w="4938394" h="4921884">
                  <a:moveTo>
                    <a:pt x="1801679" y="4124938"/>
                  </a:moveTo>
                  <a:lnTo>
                    <a:pt x="2186185" y="4049248"/>
                  </a:lnTo>
                  <a:lnTo>
                    <a:pt x="2187124" y="4062007"/>
                  </a:lnTo>
                  <a:lnTo>
                    <a:pt x="1803375" y="4137548"/>
                  </a:lnTo>
                  <a:lnTo>
                    <a:pt x="1801679" y="4124938"/>
                  </a:lnTo>
                  <a:close/>
                </a:path>
                <a:path w="4938394" h="4921884">
                  <a:moveTo>
                    <a:pt x="1549441" y="4174591"/>
                  </a:moveTo>
                  <a:lnTo>
                    <a:pt x="1795434" y="4126167"/>
                  </a:lnTo>
                  <a:lnTo>
                    <a:pt x="1795806" y="4139038"/>
                  </a:lnTo>
                  <a:lnTo>
                    <a:pt x="1553597" y="4186717"/>
                  </a:lnTo>
                  <a:lnTo>
                    <a:pt x="1549441" y="4174591"/>
                  </a:lnTo>
                  <a:close/>
                </a:path>
                <a:path w="4938394" h="4921884">
                  <a:moveTo>
                    <a:pt x="1545096" y="4162503"/>
                  </a:moveTo>
                  <a:lnTo>
                    <a:pt x="2307486" y="4012426"/>
                  </a:lnTo>
                  <a:lnTo>
                    <a:pt x="2309561" y="4024961"/>
                  </a:lnTo>
                  <a:lnTo>
                    <a:pt x="1547927" y="4174889"/>
                  </a:lnTo>
                  <a:lnTo>
                    <a:pt x="1545096" y="4162503"/>
                  </a:lnTo>
                  <a:close/>
                </a:path>
                <a:path w="4938394" h="4921884">
                  <a:moveTo>
                    <a:pt x="2090641" y="4042168"/>
                  </a:moveTo>
                  <a:lnTo>
                    <a:pt x="2421596" y="3977020"/>
                  </a:lnTo>
                  <a:lnTo>
                    <a:pt x="2422914" y="3989704"/>
                  </a:lnTo>
                  <a:lnTo>
                    <a:pt x="2091012" y="4055039"/>
                  </a:lnTo>
                  <a:lnTo>
                    <a:pt x="2090641" y="4042168"/>
                  </a:lnTo>
                  <a:close/>
                </a:path>
                <a:path w="4938394" h="4921884">
                  <a:moveTo>
                    <a:pt x="1496850" y="4159056"/>
                  </a:moveTo>
                  <a:lnTo>
                    <a:pt x="2088180" y="4042653"/>
                  </a:lnTo>
                  <a:lnTo>
                    <a:pt x="2091012" y="4055039"/>
                  </a:lnTo>
                  <a:lnTo>
                    <a:pt x="1498925" y="4171592"/>
                  </a:lnTo>
                  <a:lnTo>
                    <a:pt x="1496850" y="4159056"/>
                  </a:lnTo>
                  <a:close/>
                </a:path>
                <a:path w="4938394" h="4921884">
                  <a:moveTo>
                    <a:pt x="2674622" y="3911400"/>
                  </a:moveTo>
                  <a:lnTo>
                    <a:pt x="2674788" y="3914235"/>
                  </a:lnTo>
                  <a:lnTo>
                    <a:pt x="2672328" y="3914719"/>
                  </a:lnTo>
                  <a:lnTo>
                    <a:pt x="2674622" y="3911400"/>
                  </a:lnTo>
                  <a:close/>
                </a:path>
                <a:path w="4938394" h="4921884">
                  <a:moveTo>
                    <a:pt x="2507140" y="3934293"/>
                  </a:moveTo>
                  <a:lnTo>
                    <a:pt x="2664955" y="3903227"/>
                  </a:lnTo>
                  <a:lnTo>
                    <a:pt x="2667219" y="3915725"/>
                  </a:lnTo>
                  <a:lnTo>
                    <a:pt x="2508836" y="3946903"/>
                  </a:lnTo>
                  <a:lnTo>
                    <a:pt x="2507140" y="3934293"/>
                  </a:lnTo>
                  <a:close/>
                </a:path>
                <a:path w="4938394" h="4921884">
                  <a:moveTo>
                    <a:pt x="2354057" y="3964428"/>
                  </a:moveTo>
                  <a:lnTo>
                    <a:pt x="2502410" y="3935224"/>
                  </a:lnTo>
                  <a:lnTo>
                    <a:pt x="2504295" y="3947797"/>
                  </a:lnTo>
                  <a:lnTo>
                    <a:pt x="2354806" y="3977224"/>
                  </a:lnTo>
                  <a:lnTo>
                    <a:pt x="2354057" y="3964428"/>
                  </a:lnTo>
                  <a:close/>
                </a:path>
                <a:path w="4938394" h="4921884">
                  <a:moveTo>
                    <a:pt x="1415521" y="4149178"/>
                  </a:moveTo>
                  <a:lnTo>
                    <a:pt x="2347812" y="3965657"/>
                  </a:lnTo>
                  <a:lnTo>
                    <a:pt x="2348373" y="3978490"/>
                  </a:lnTo>
                  <a:lnTo>
                    <a:pt x="1407922" y="4163618"/>
                  </a:lnTo>
                  <a:lnTo>
                    <a:pt x="1415521" y="4149178"/>
                  </a:lnTo>
                  <a:close/>
                </a:path>
                <a:path w="4938394" h="4921884">
                  <a:moveTo>
                    <a:pt x="2412156" y="3940047"/>
                  </a:moveTo>
                  <a:lnTo>
                    <a:pt x="2693370" y="3884690"/>
                  </a:lnTo>
                  <a:lnTo>
                    <a:pt x="2682681" y="3899738"/>
                  </a:lnTo>
                  <a:lnTo>
                    <a:pt x="2674622" y="3911400"/>
                  </a:lnTo>
                  <a:lnTo>
                    <a:pt x="2674039" y="3901439"/>
                  </a:lnTo>
                  <a:lnTo>
                    <a:pt x="2415555" y="3952322"/>
                  </a:lnTo>
                  <a:lnTo>
                    <a:pt x="2412156" y="3940047"/>
                  </a:lnTo>
                  <a:close/>
                </a:path>
                <a:path w="4938394" h="4921884">
                  <a:moveTo>
                    <a:pt x="2357280" y="3950849"/>
                  </a:moveTo>
                  <a:lnTo>
                    <a:pt x="2402884" y="3941872"/>
                  </a:lnTo>
                  <a:lnTo>
                    <a:pt x="2406283" y="3954147"/>
                  </a:lnTo>
                  <a:lnTo>
                    <a:pt x="2364653" y="3962342"/>
                  </a:lnTo>
                  <a:lnTo>
                    <a:pt x="2357280" y="3950849"/>
                  </a:lnTo>
                  <a:close/>
                </a:path>
                <a:path w="4938394" h="4921884">
                  <a:moveTo>
                    <a:pt x="2265127" y="3968990"/>
                  </a:moveTo>
                  <a:lnTo>
                    <a:pt x="2348576" y="3952563"/>
                  </a:lnTo>
                  <a:lnTo>
                    <a:pt x="2349326" y="3965359"/>
                  </a:lnTo>
                  <a:lnTo>
                    <a:pt x="2267770" y="3981413"/>
                  </a:lnTo>
                  <a:lnTo>
                    <a:pt x="2265127" y="3968990"/>
                  </a:lnTo>
                  <a:close/>
                </a:path>
                <a:path w="4938394" h="4921884">
                  <a:moveTo>
                    <a:pt x="2093500" y="4002774"/>
                  </a:moveTo>
                  <a:lnTo>
                    <a:pt x="2261154" y="3969772"/>
                  </a:lnTo>
                  <a:lnTo>
                    <a:pt x="2266067" y="3981748"/>
                  </a:lnTo>
                  <a:lnTo>
                    <a:pt x="2096710" y="4015086"/>
                  </a:lnTo>
                  <a:lnTo>
                    <a:pt x="2093500" y="4002774"/>
                  </a:lnTo>
                  <a:close/>
                </a:path>
                <a:path w="4938394" h="4921884">
                  <a:moveTo>
                    <a:pt x="1415883" y="4136163"/>
                  </a:moveTo>
                  <a:lnTo>
                    <a:pt x="2090283" y="4003408"/>
                  </a:lnTo>
                  <a:lnTo>
                    <a:pt x="2090276" y="4016353"/>
                  </a:lnTo>
                  <a:lnTo>
                    <a:pt x="1418747" y="4148543"/>
                  </a:lnTo>
                  <a:lnTo>
                    <a:pt x="1415883" y="4136163"/>
                  </a:lnTo>
                  <a:close/>
                </a:path>
                <a:path w="4938394" h="4921884">
                  <a:moveTo>
                    <a:pt x="1715434" y="4064253"/>
                  </a:moveTo>
                  <a:lnTo>
                    <a:pt x="2718142" y="3866870"/>
                  </a:lnTo>
                  <a:lnTo>
                    <a:pt x="2706832" y="3882040"/>
                  </a:lnTo>
                  <a:lnTo>
                    <a:pt x="1716941" y="4076900"/>
                  </a:lnTo>
                  <a:lnTo>
                    <a:pt x="1715434" y="4064253"/>
                  </a:lnTo>
                  <a:close/>
                </a:path>
                <a:path w="4938394" h="4921884">
                  <a:moveTo>
                    <a:pt x="1539833" y="4098820"/>
                  </a:moveTo>
                  <a:lnTo>
                    <a:pt x="1710703" y="4065184"/>
                  </a:lnTo>
                  <a:lnTo>
                    <a:pt x="1714670" y="4077347"/>
                  </a:lnTo>
                  <a:lnTo>
                    <a:pt x="1541908" y="4111355"/>
                  </a:lnTo>
                  <a:lnTo>
                    <a:pt x="1539833" y="4098820"/>
                  </a:lnTo>
                  <a:close/>
                </a:path>
                <a:path w="4938394" h="4921884">
                  <a:moveTo>
                    <a:pt x="1401485" y="4126054"/>
                  </a:moveTo>
                  <a:lnTo>
                    <a:pt x="1535291" y="4099714"/>
                  </a:lnTo>
                  <a:lnTo>
                    <a:pt x="1537177" y="4112287"/>
                  </a:lnTo>
                  <a:lnTo>
                    <a:pt x="1409831" y="4137355"/>
                  </a:lnTo>
                  <a:lnTo>
                    <a:pt x="1401485" y="4126054"/>
                  </a:lnTo>
                  <a:close/>
                </a:path>
                <a:path w="4938394" h="4921884">
                  <a:moveTo>
                    <a:pt x="2066076" y="3982285"/>
                  </a:moveTo>
                  <a:lnTo>
                    <a:pt x="2796985" y="3838406"/>
                  </a:lnTo>
                  <a:lnTo>
                    <a:pt x="2758834" y="3858860"/>
                  </a:lnTo>
                  <a:lnTo>
                    <a:pt x="2071746" y="3994113"/>
                  </a:lnTo>
                  <a:lnTo>
                    <a:pt x="2066076" y="3982285"/>
                  </a:lnTo>
                  <a:close/>
                </a:path>
                <a:path w="4938394" h="4921884">
                  <a:moveTo>
                    <a:pt x="2784384" y="3827943"/>
                  </a:moveTo>
                  <a:lnTo>
                    <a:pt x="2875402" y="3810026"/>
                  </a:lnTo>
                  <a:lnTo>
                    <a:pt x="2837482" y="3830434"/>
                  </a:lnTo>
                  <a:lnTo>
                    <a:pt x="2786836" y="3840404"/>
                  </a:lnTo>
                  <a:lnTo>
                    <a:pt x="2784384" y="3827943"/>
                  </a:lnTo>
                  <a:close/>
                </a:path>
                <a:path w="4938394" h="4921884">
                  <a:moveTo>
                    <a:pt x="2422201" y="3886295"/>
                  </a:moveTo>
                  <a:lnTo>
                    <a:pt x="2759602" y="3819877"/>
                  </a:lnTo>
                  <a:lnTo>
                    <a:pt x="2764508" y="3844799"/>
                  </a:lnTo>
                  <a:lnTo>
                    <a:pt x="2433174" y="3910022"/>
                  </a:lnTo>
                  <a:lnTo>
                    <a:pt x="2430922" y="3897522"/>
                  </a:lnTo>
                  <a:lnTo>
                    <a:pt x="2428923" y="3897915"/>
                  </a:lnTo>
                  <a:lnTo>
                    <a:pt x="2422201" y="3886295"/>
                  </a:lnTo>
                  <a:close/>
                </a:path>
                <a:path w="4938394" h="4921884">
                  <a:moveTo>
                    <a:pt x="2759602" y="3819877"/>
                  </a:moveTo>
                  <a:lnTo>
                    <a:pt x="3768904" y="3621196"/>
                  </a:lnTo>
                  <a:lnTo>
                    <a:pt x="3721051" y="3643560"/>
                  </a:lnTo>
                  <a:lnTo>
                    <a:pt x="2770192" y="3830736"/>
                  </a:lnTo>
                  <a:lnTo>
                    <a:pt x="2759602" y="3819877"/>
                  </a:lnTo>
                  <a:close/>
                </a:path>
                <a:path w="4938394" h="4921884">
                  <a:moveTo>
                    <a:pt x="2313030" y="3907785"/>
                  </a:moveTo>
                  <a:lnTo>
                    <a:pt x="2412752" y="3888155"/>
                  </a:lnTo>
                  <a:lnTo>
                    <a:pt x="2412366" y="3901174"/>
                  </a:lnTo>
                  <a:lnTo>
                    <a:pt x="2313023" y="3920730"/>
                  </a:lnTo>
                  <a:lnTo>
                    <a:pt x="2313030" y="3907785"/>
                  </a:lnTo>
                  <a:close/>
                </a:path>
                <a:path w="4938394" h="4921884">
                  <a:moveTo>
                    <a:pt x="2304704" y="3909424"/>
                  </a:moveTo>
                  <a:lnTo>
                    <a:pt x="2313023" y="3920730"/>
                  </a:lnTo>
                  <a:lnTo>
                    <a:pt x="2301291" y="3923040"/>
                  </a:lnTo>
                  <a:lnTo>
                    <a:pt x="2304704" y="3909424"/>
                  </a:lnTo>
                  <a:close/>
                </a:path>
                <a:path w="4938394" h="4921884">
                  <a:moveTo>
                    <a:pt x="1782251" y="4012269"/>
                  </a:moveTo>
                  <a:lnTo>
                    <a:pt x="2304136" y="3909536"/>
                  </a:lnTo>
                  <a:lnTo>
                    <a:pt x="2301291" y="3923040"/>
                  </a:lnTo>
                  <a:lnTo>
                    <a:pt x="1777082" y="4026230"/>
                  </a:lnTo>
                  <a:lnTo>
                    <a:pt x="1782251" y="4012269"/>
                  </a:lnTo>
                  <a:close/>
                </a:path>
                <a:path w="4938394" h="4921884">
                  <a:moveTo>
                    <a:pt x="1439375" y="4079764"/>
                  </a:moveTo>
                  <a:lnTo>
                    <a:pt x="1751975" y="4018229"/>
                  </a:lnTo>
                  <a:lnTo>
                    <a:pt x="1750455" y="4031472"/>
                  </a:lnTo>
                  <a:lnTo>
                    <a:pt x="1440881" y="4092411"/>
                  </a:lnTo>
                  <a:lnTo>
                    <a:pt x="1439375" y="4079764"/>
                  </a:lnTo>
                  <a:close/>
                </a:path>
                <a:path w="4938394" h="4921884">
                  <a:moveTo>
                    <a:pt x="1372956" y="4092839"/>
                  </a:moveTo>
                  <a:lnTo>
                    <a:pt x="1435590" y="4080509"/>
                  </a:lnTo>
                  <a:lnTo>
                    <a:pt x="1440881" y="4092411"/>
                  </a:lnTo>
                  <a:lnTo>
                    <a:pt x="1376166" y="4105150"/>
                  </a:lnTo>
                  <a:lnTo>
                    <a:pt x="1372956" y="4092839"/>
                  </a:lnTo>
                  <a:close/>
                </a:path>
                <a:path w="4938394" h="4921884">
                  <a:moveTo>
                    <a:pt x="2820918" y="3794863"/>
                  </a:moveTo>
                  <a:lnTo>
                    <a:pt x="3918428" y="3578819"/>
                  </a:lnTo>
                  <a:lnTo>
                    <a:pt x="3870030" y="3601290"/>
                  </a:lnTo>
                  <a:lnTo>
                    <a:pt x="2824696" y="3807064"/>
                  </a:lnTo>
                  <a:lnTo>
                    <a:pt x="2820918" y="3794863"/>
                  </a:lnTo>
                  <a:close/>
                </a:path>
                <a:path w="4938394" h="4921884">
                  <a:moveTo>
                    <a:pt x="1761254" y="4003458"/>
                  </a:moveTo>
                  <a:lnTo>
                    <a:pt x="2787615" y="3801419"/>
                  </a:lnTo>
                  <a:lnTo>
                    <a:pt x="2795552" y="3812800"/>
                  </a:lnTo>
                  <a:lnTo>
                    <a:pt x="1770330" y="4014616"/>
                  </a:lnTo>
                  <a:lnTo>
                    <a:pt x="1761254" y="4003458"/>
                  </a:lnTo>
                  <a:close/>
                </a:path>
                <a:path w="4938394" h="4921884">
                  <a:moveTo>
                    <a:pt x="1375451" y="4027629"/>
                  </a:moveTo>
                  <a:lnTo>
                    <a:pt x="1634501" y="3976635"/>
                  </a:lnTo>
                  <a:lnTo>
                    <a:pt x="1637144" y="3989058"/>
                  </a:lnTo>
                  <a:lnTo>
                    <a:pt x="1639225" y="3988649"/>
                  </a:lnTo>
                  <a:lnTo>
                    <a:pt x="1645841" y="4000290"/>
                  </a:lnTo>
                  <a:lnTo>
                    <a:pt x="1746887" y="3980399"/>
                  </a:lnTo>
                  <a:lnTo>
                    <a:pt x="1753314" y="3992078"/>
                  </a:lnTo>
                  <a:lnTo>
                    <a:pt x="2082188" y="3927339"/>
                  </a:lnTo>
                  <a:lnTo>
                    <a:pt x="2082560" y="3940209"/>
                  </a:lnTo>
                  <a:lnTo>
                    <a:pt x="1761254" y="4003458"/>
                  </a:lnTo>
                  <a:lnTo>
                    <a:pt x="1754625" y="4017707"/>
                  </a:lnTo>
                  <a:lnTo>
                    <a:pt x="1370496" y="4093323"/>
                  </a:lnTo>
                  <a:lnTo>
                    <a:pt x="1372331" y="4080018"/>
                  </a:lnTo>
                  <a:lnTo>
                    <a:pt x="1373617" y="4040934"/>
                  </a:lnTo>
                  <a:lnTo>
                    <a:pt x="1375451" y="4027629"/>
                  </a:lnTo>
                  <a:close/>
                </a:path>
                <a:path w="4938394" h="4921884">
                  <a:moveTo>
                    <a:pt x="2808562" y="3771408"/>
                  </a:moveTo>
                  <a:lnTo>
                    <a:pt x="3070332" y="3719879"/>
                  </a:lnTo>
                  <a:lnTo>
                    <a:pt x="3071461" y="3732600"/>
                  </a:lnTo>
                  <a:lnTo>
                    <a:pt x="4029889" y="3543934"/>
                  </a:lnTo>
                  <a:lnTo>
                    <a:pt x="4003819" y="3562009"/>
                  </a:lnTo>
                  <a:lnTo>
                    <a:pt x="2818577" y="3795324"/>
                  </a:lnTo>
                  <a:lnTo>
                    <a:pt x="2813640" y="3783352"/>
                  </a:lnTo>
                  <a:lnTo>
                    <a:pt x="2808562" y="3771408"/>
                  </a:lnTo>
                  <a:close/>
                </a:path>
                <a:path w="4938394" h="4921884">
                  <a:moveTo>
                    <a:pt x="2662543" y="3813096"/>
                  </a:moveTo>
                  <a:lnTo>
                    <a:pt x="2791785" y="3787655"/>
                  </a:lnTo>
                  <a:lnTo>
                    <a:pt x="2789507" y="3801047"/>
                  </a:lnTo>
                  <a:lnTo>
                    <a:pt x="2666132" y="3825333"/>
                  </a:lnTo>
                  <a:lnTo>
                    <a:pt x="2662543" y="3813096"/>
                  </a:lnTo>
                  <a:close/>
                </a:path>
                <a:path w="4938394" h="4921884">
                  <a:moveTo>
                    <a:pt x="2085594" y="3926668"/>
                  </a:moveTo>
                  <a:lnTo>
                    <a:pt x="2654407" y="3814698"/>
                  </a:lnTo>
                  <a:lnTo>
                    <a:pt x="2658563" y="3826823"/>
                  </a:lnTo>
                  <a:lnTo>
                    <a:pt x="2089750" y="3938794"/>
                  </a:lnTo>
                  <a:lnTo>
                    <a:pt x="2085594" y="3926668"/>
                  </a:lnTo>
                  <a:close/>
                </a:path>
                <a:path w="4938394" h="4921884">
                  <a:moveTo>
                    <a:pt x="3958747" y="3544994"/>
                  </a:moveTo>
                  <a:lnTo>
                    <a:pt x="4210389" y="3495459"/>
                  </a:lnTo>
                  <a:lnTo>
                    <a:pt x="4166977" y="3516948"/>
                  </a:lnTo>
                  <a:lnTo>
                    <a:pt x="3958740" y="3557940"/>
                  </a:lnTo>
                  <a:lnTo>
                    <a:pt x="3958747" y="3544994"/>
                  </a:lnTo>
                  <a:close/>
                </a:path>
                <a:path w="4938394" h="4921884">
                  <a:moveTo>
                    <a:pt x="3919199" y="3552779"/>
                  </a:moveTo>
                  <a:lnTo>
                    <a:pt x="3949475" y="3546820"/>
                  </a:lnTo>
                  <a:lnTo>
                    <a:pt x="3952495" y="3559169"/>
                  </a:lnTo>
                  <a:lnTo>
                    <a:pt x="3923733" y="3564831"/>
                  </a:lnTo>
                  <a:lnTo>
                    <a:pt x="3919199" y="3552779"/>
                  </a:lnTo>
                  <a:close/>
                </a:path>
                <a:path w="4938394" h="4921884">
                  <a:moveTo>
                    <a:pt x="3078658" y="3718240"/>
                  </a:moveTo>
                  <a:lnTo>
                    <a:pt x="3919199" y="3552779"/>
                  </a:lnTo>
                  <a:lnTo>
                    <a:pt x="3920706" y="3565427"/>
                  </a:lnTo>
                  <a:lnTo>
                    <a:pt x="3079029" y="3731111"/>
                  </a:lnTo>
                  <a:lnTo>
                    <a:pt x="3078658" y="3718240"/>
                  </a:lnTo>
                  <a:close/>
                </a:path>
                <a:path w="4938394" h="4921884">
                  <a:moveTo>
                    <a:pt x="2531228" y="3826002"/>
                  </a:moveTo>
                  <a:lnTo>
                    <a:pt x="2797279" y="3773629"/>
                  </a:lnTo>
                  <a:lnTo>
                    <a:pt x="2799921" y="3786053"/>
                  </a:lnTo>
                  <a:lnTo>
                    <a:pt x="2533681" y="3838462"/>
                  </a:lnTo>
                  <a:lnTo>
                    <a:pt x="2531228" y="3826002"/>
                  </a:lnTo>
                  <a:close/>
                </a:path>
                <a:path w="4938394" h="4921884">
                  <a:moveTo>
                    <a:pt x="2496789" y="3832781"/>
                  </a:moveTo>
                  <a:lnTo>
                    <a:pt x="2530471" y="3826151"/>
                  </a:lnTo>
                  <a:lnTo>
                    <a:pt x="2532924" y="3838611"/>
                  </a:lnTo>
                  <a:lnTo>
                    <a:pt x="2499242" y="3845242"/>
                  </a:lnTo>
                  <a:lnTo>
                    <a:pt x="2496789" y="3832781"/>
                  </a:lnTo>
                  <a:close/>
                </a:path>
                <a:path w="4938394" h="4921884">
                  <a:moveTo>
                    <a:pt x="1760377" y="3964800"/>
                  </a:moveTo>
                  <a:lnTo>
                    <a:pt x="1824098" y="3952256"/>
                  </a:lnTo>
                  <a:lnTo>
                    <a:pt x="1832417" y="3963562"/>
                  </a:lnTo>
                  <a:lnTo>
                    <a:pt x="2489598" y="3834196"/>
                  </a:lnTo>
                  <a:lnTo>
                    <a:pt x="2493187" y="3846434"/>
                  </a:lnTo>
                  <a:lnTo>
                    <a:pt x="1765614" y="3989657"/>
                  </a:lnTo>
                  <a:lnTo>
                    <a:pt x="1763900" y="3977050"/>
                  </a:lnTo>
                  <a:lnTo>
                    <a:pt x="1760377" y="3964800"/>
                  </a:lnTo>
                  <a:close/>
                </a:path>
                <a:path w="4938394" h="4921884">
                  <a:moveTo>
                    <a:pt x="3956861" y="3532422"/>
                  </a:moveTo>
                  <a:lnTo>
                    <a:pt x="4276444" y="3469512"/>
                  </a:lnTo>
                  <a:lnTo>
                    <a:pt x="4256400" y="3486401"/>
                  </a:lnTo>
                  <a:lnTo>
                    <a:pt x="3959314" y="3544883"/>
                  </a:lnTo>
                  <a:lnTo>
                    <a:pt x="3956861" y="3532422"/>
                  </a:lnTo>
                  <a:close/>
                </a:path>
                <a:path w="4938394" h="4921884">
                  <a:moveTo>
                    <a:pt x="3079990" y="3705034"/>
                  </a:moveTo>
                  <a:lnTo>
                    <a:pt x="3952698" y="3533241"/>
                  </a:lnTo>
                  <a:lnTo>
                    <a:pt x="3951745" y="3546373"/>
                  </a:lnTo>
                  <a:lnTo>
                    <a:pt x="3081118" y="3717756"/>
                  </a:lnTo>
                  <a:lnTo>
                    <a:pt x="3079990" y="3705034"/>
                  </a:lnTo>
                  <a:close/>
                </a:path>
                <a:path w="4938394" h="4921884">
                  <a:moveTo>
                    <a:pt x="2197630" y="3878727"/>
                  </a:moveTo>
                  <a:lnTo>
                    <a:pt x="3058607" y="3709243"/>
                  </a:lnTo>
                  <a:lnTo>
                    <a:pt x="3065034" y="3720922"/>
                  </a:lnTo>
                  <a:lnTo>
                    <a:pt x="2203111" y="3890592"/>
                  </a:lnTo>
                  <a:lnTo>
                    <a:pt x="2197630" y="3878727"/>
                  </a:lnTo>
                  <a:close/>
                </a:path>
                <a:path w="4938394" h="4921884">
                  <a:moveTo>
                    <a:pt x="1830343" y="3951027"/>
                  </a:moveTo>
                  <a:lnTo>
                    <a:pt x="2197630" y="3878727"/>
                  </a:lnTo>
                  <a:lnTo>
                    <a:pt x="2195731" y="3892044"/>
                  </a:lnTo>
                  <a:lnTo>
                    <a:pt x="1832417" y="3963562"/>
                  </a:lnTo>
                  <a:lnTo>
                    <a:pt x="1830343" y="3951027"/>
                  </a:lnTo>
                  <a:close/>
                </a:path>
                <a:path w="4938394" h="4921884">
                  <a:moveTo>
                    <a:pt x="1650389" y="3986451"/>
                  </a:moveTo>
                  <a:lnTo>
                    <a:pt x="1742305" y="3968357"/>
                  </a:lnTo>
                  <a:lnTo>
                    <a:pt x="1744634" y="3980843"/>
                  </a:lnTo>
                  <a:lnTo>
                    <a:pt x="1645841" y="4000290"/>
                  </a:lnTo>
                  <a:lnTo>
                    <a:pt x="1650389" y="3986451"/>
                  </a:lnTo>
                  <a:close/>
                </a:path>
                <a:path w="4938394" h="4921884">
                  <a:moveTo>
                    <a:pt x="3713749" y="3153136"/>
                  </a:moveTo>
                  <a:lnTo>
                    <a:pt x="4907007" y="2918243"/>
                  </a:lnTo>
                  <a:lnTo>
                    <a:pt x="4890447" y="2947390"/>
                  </a:lnTo>
                  <a:lnTo>
                    <a:pt x="4873249" y="2976663"/>
                  </a:lnTo>
                  <a:lnTo>
                    <a:pt x="4852960" y="2993601"/>
                  </a:lnTo>
                  <a:lnTo>
                    <a:pt x="4834484" y="3023125"/>
                  </a:lnTo>
                  <a:lnTo>
                    <a:pt x="4805207" y="3067719"/>
                  </a:lnTo>
                  <a:lnTo>
                    <a:pt x="4772216" y="3100101"/>
                  </a:lnTo>
                  <a:lnTo>
                    <a:pt x="4740485" y="3145178"/>
                  </a:lnTo>
                  <a:lnTo>
                    <a:pt x="4705177" y="3178016"/>
                  </a:lnTo>
                  <a:lnTo>
                    <a:pt x="4668814" y="3211062"/>
                  </a:lnTo>
                  <a:lnTo>
                    <a:pt x="4631464" y="3244301"/>
                  </a:lnTo>
                  <a:lnTo>
                    <a:pt x="4593193" y="3277725"/>
                  </a:lnTo>
                  <a:lnTo>
                    <a:pt x="4514183" y="3345051"/>
                  </a:lnTo>
                  <a:lnTo>
                    <a:pt x="4471122" y="3366471"/>
                  </a:lnTo>
                  <a:lnTo>
                    <a:pt x="4429871" y="3400479"/>
                  </a:lnTo>
                  <a:lnTo>
                    <a:pt x="4340808" y="3443898"/>
                  </a:lnTo>
                  <a:lnTo>
                    <a:pt x="4321083" y="3460725"/>
                  </a:lnTo>
                  <a:lnTo>
                    <a:pt x="4236348" y="3477405"/>
                  </a:lnTo>
                  <a:lnTo>
                    <a:pt x="4232949" y="3465130"/>
                  </a:lnTo>
                  <a:lnTo>
                    <a:pt x="4284229" y="3455036"/>
                  </a:lnTo>
                  <a:lnTo>
                    <a:pt x="4282154" y="3442500"/>
                  </a:lnTo>
                  <a:lnTo>
                    <a:pt x="3273203" y="3641113"/>
                  </a:lnTo>
                  <a:lnTo>
                    <a:pt x="3277562" y="3627311"/>
                  </a:lnTo>
                  <a:lnTo>
                    <a:pt x="4094639" y="3466469"/>
                  </a:lnTo>
                  <a:lnTo>
                    <a:pt x="4092943" y="3453859"/>
                  </a:lnTo>
                  <a:lnTo>
                    <a:pt x="3999276" y="3472298"/>
                  </a:lnTo>
                  <a:lnTo>
                    <a:pt x="3997012" y="3459799"/>
                  </a:lnTo>
                  <a:lnTo>
                    <a:pt x="4368084" y="3386754"/>
                  </a:lnTo>
                  <a:lnTo>
                    <a:pt x="4366199" y="3374181"/>
                  </a:lnTo>
                  <a:lnTo>
                    <a:pt x="4387392" y="3370009"/>
                  </a:lnTo>
                  <a:lnTo>
                    <a:pt x="4383615" y="3357809"/>
                  </a:lnTo>
                  <a:lnTo>
                    <a:pt x="3265101" y="3577989"/>
                  </a:lnTo>
                  <a:lnTo>
                    <a:pt x="3260626" y="3565926"/>
                  </a:lnTo>
                  <a:lnTo>
                    <a:pt x="2888739" y="3639132"/>
                  </a:lnTo>
                  <a:lnTo>
                    <a:pt x="2886286" y="3626671"/>
                  </a:lnTo>
                  <a:lnTo>
                    <a:pt x="4188158" y="3370397"/>
                  </a:lnTo>
                  <a:lnTo>
                    <a:pt x="4184570" y="3358160"/>
                  </a:lnTo>
                  <a:lnTo>
                    <a:pt x="4400666" y="3315622"/>
                  </a:lnTo>
                  <a:lnTo>
                    <a:pt x="4402187" y="3302379"/>
                  </a:lnTo>
                  <a:lnTo>
                    <a:pt x="4444006" y="3294146"/>
                  </a:lnTo>
                  <a:lnTo>
                    <a:pt x="4442120" y="3281574"/>
                  </a:lnTo>
                  <a:lnTo>
                    <a:pt x="4440985" y="3281797"/>
                  </a:lnTo>
                  <a:lnTo>
                    <a:pt x="4433423" y="3270342"/>
                  </a:lnTo>
                  <a:lnTo>
                    <a:pt x="4550932" y="3247211"/>
                  </a:lnTo>
                  <a:lnTo>
                    <a:pt x="4550561" y="3234340"/>
                  </a:lnTo>
                  <a:lnTo>
                    <a:pt x="3976071" y="3347428"/>
                  </a:lnTo>
                  <a:lnTo>
                    <a:pt x="3978160" y="3334073"/>
                  </a:lnTo>
                  <a:lnTo>
                    <a:pt x="4130676" y="3304051"/>
                  </a:lnTo>
                  <a:lnTo>
                    <a:pt x="4128980" y="3291441"/>
                  </a:lnTo>
                  <a:lnTo>
                    <a:pt x="3945242" y="3327610"/>
                  </a:lnTo>
                  <a:lnTo>
                    <a:pt x="3942789" y="3315149"/>
                  </a:lnTo>
                  <a:lnTo>
                    <a:pt x="2076645" y="3682499"/>
                  </a:lnTo>
                  <a:lnTo>
                    <a:pt x="2071921" y="3670485"/>
                  </a:lnTo>
                  <a:lnTo>
                    <a:pt x="3982723" y="3294344"/>
                  </a:lnTo>
                  <a:lnTo>
                    <a:pt x="3981973" y="3281548"/>
                  </a:lnTo>
                  <a:lnTo>
                    <a:pt x="4579737" y="3163878"/>
                  </a:lnTo>
                  <a:lnTo>
                    <a:pt x="4581068" y="3150672"/>
                  </a:lnTo>
                  <a:lnTo>
                    <a:pt x="3953974" y="3274116"/>
                  </a:lnTo>
                  <a:lnTo>
                    <a:pt x="3961172" y="3259755"/>
                  </a:lnTo>
                  <a:lnTo>
                    <a:pt x="3958333" y="3260314"/>
                  </a:lnTo>
                  <a:lnTo>
                    <a:pt x="3955880" y="3247853"/>
                  </a:lnTo>
                  <a:lnTo>
                    <a:pt x="4658499" y="3109542"/>
                  </a:lnTo>
                  <a:lnTo>
                    <a:pt x="4658624" y="3096574"/>
                  </a:lnTo>
                  <a:lnTo>
                    <a:pt x="4659429" y="3096416"/>
                  </a:lnTo>
                  <a:lnTo>
                    <a:pt x="4655083" y="3084327"/>
                  </a:lnTo>
                  <a:lnTo>
                    <a:pt x="2281247" y="3551617"/>
                  </a:lnTo>
                  <a:lnTo>
                    <a:pt x="2280875" y="3538747"/>
                  </a:lnTo>
                  <a:lnTo>
                    <a:pt x="4210599" y="3158880"/>
                  </a:lnTo>
                  <a:lnTo>
                    <a:pt x="4212191" y="3145623"/>
                  </a:lnTo>
                  <a:lnTo>
                    <a:pt x="4643365" y="3060747"/>
                  </a:lnTo>
                  <a:lnTo>
                    <a:pt x="4641859" y="3048100"/>
                  </a:lnTo>
                  <a:lnTo>
                    <a:pt x="4111459" y="3152509"/>
                  </a:lnTo>
                  <a:lnTo>
                    <a:pt x="4107682" y="3140309"/>
                  </a:lnTo>
                  <a:lnTo>
                    <a:pt x="4710744" y="3021596"/>
                  </a:lnTo>
                  <a:lnTo>
                    <a:pt x="4710372" y="3008725"/>
                  </a:lnTo>
                  <a:lnTo>
                    <a:pt x="3904271" y="3167406"/>
                  </a:lnTo>
                  <a:lnTo>
                    <a:pt x="3903900" y="3154536"/>
                  </a:lnTo>
                  <a:lnTo>
                    <a:pt x="4879547" y="2962479"/>
                  </a:lnTo>
                  <a:lnTo>
                    <a:pt x="4878040" y="2949832"/>
                  </a:lnTo>
                  <a:lnTo>
                    <a:pt x="4085752" y="3105794"/>
                  </a:lnTo>
                  <a:lnTo>
                    <a:pt x="4083299" y="3093333"/>
                  </a:lnTo>
                  <a:lnTo>
                    <a:pt x="3715255" y="3165783"/>
                  </a:lnTo>
                  <a:lnTo>
                    <a:pt x="3713749" y="3153136"/>
                  </a:lnTo>
                  <a:close/>
                </a:path>
                <a:path w="4938394" h="4921884">
                  <a:moveTo>
                    <a:pt x="2260460" y="3853415"/>
                  </a:moveTo>
                  <a:lnTo>
                    <a:pt x="4232003" y="3465316"/>
                  </a:lnTo>
                  <a:lnTo>
                    <a:pt x="4233509" y="3477964"/>
                  </a:lnTo>
                  <a:lnTo>
                    <a:pt x="2263102" y="3865838"/>
                  </a:lnTo>
                  <a:lnTo>
                    <a:pt x="2260460" y="3853415"/>
                  </a:lnTo>
                  <a:close/>
                </a:path>
                <a:path w="4938394" h="4921884">
                  <a:moveTo>
                    <a:pt x="2053636" y="3894128"/>
                  </a:moveTo>
                  <a:lnTo>
                    <a:pt x="2260082" y="3853489"/>
                  </a:lnTo>
                  <a:lnTo>
                    <a:pt x="2261967" y="3866062"/>
                  </a:lnTo>
                  <a:lnTo>
                    <a:pt x="2051737" y="3907446"/>
                  </a:lnTo>
                  <a:lnTo>
                    <a:pt x="2053636" y="3894128"/>
                  </a:lnTo>
                  <a:close/>
                </a:path>
                <a:path w="4938394" h="4921884">
                  <a:moveTo>
                    <a:pt x="1853057" y="3933612"/>
                  </a:moveTo>
                  <a:lnTo>
                    <a:pt x="2043607" y="3896102"/>
                  </a:lnTo>
                  <a:lnTo>
                    <a:pt x="2047953" y="3908191"/>
                  </a:lnTo>
                  <a:lnTo>
                    <a:pt x="1863836" y="3944434"/>
                  </a:lnTo>
                  <a:lnTo>
                    <a:pt x="1853057" y="3933612"/>
                  </a:lnTo>
                  <a:close/>
                </a:path>
                <a:path w="4938394" h="4921884">
                  <a:moveTo>
                    <a:pt x="1747658" y="3954360"/>
                  </a:moveTo>
                  <a:lnTo>
                    <a:pt x="1853057" y="3933612"/>
                  </a:lnTo>
                  <a:lnTo>
                    <a:pt x="1846238" y="3947898"/>
                  </a:lnTo>
                  <a:lnTo>
                    <a:pt x="1756823" y="3965500"/>
                  </a:lnTo>
                  <a:lnTo>
                    <a:pt x="1747658" y="3954360"/>
                  </a:lnTo>
                  <a:close/>
                </a:path>
                <a:path w="4938394" h="4921884">
                  <a:moveTo>
                    <a:pt x="1650964" y="3973394"/>
                  </a:moveTo>
                  <a:lnTo>
                    <a:pt x="1747658" y="3954360"/>
                  </a:lnTo>
                  <a:lnTo>
                    <a:pt x="1744913" y="3967844"/>
                  </a:lnTo>
                  <a:lnTo>
                    <a:pt x="1653227" y="3985892"/>
                  </a:lnTo>
                  <a:lnTo>
                    <a:pt x="1650964" y="3973394"/>
                  </a:lnTo>
                  <a:close/>
                </a:path>
                <a:path w="4938394" h="4921884">
                  <a:moveTo>
                    <a:pt x="2458208" y="3801544"/>
                  </a:moveTo>
                  <a:lnTo>
                    <a:pt x="4272126" y="3444475"/>
                  </a:lnTo>
                  <a:lnTo>
                    <a:pt x="4274957" y="3456861"/>
                  </a:lnTo>
                  <a:lnTo>
                    <a:pt x="2460850" y="3813968"/>
                  </a:lnTo>
                  <a:lnTo>
                    <a:pt x="2458208" y="3801544"/>
                  </a:lnTo>
                  <a:close/>
                </a:path>
                <a:path w="4938394" h="4921884">
                  <a:moveTo>
                    <a:pt x="2047588" y="3882375"/>
                  </a:moveTo>
                  <a:lnTo>
                    <a:pt x="2454991" y="3802178"/>
                  </a:lnTo>
                  <a:lnTo>
                    <a:pt x="2458390" y="3814452"/>
                  </a:lnTo>
                  <a:lnTo>
                    <a:pt x="2051555" y="3894538"/>
                  </a:lnTo>
                  <a:lnTo>
                    <a:pt x="2047588" y="3882375"/>
                  </a:lnTo>
                  <a:close/>
                </a:path>
                <a:path w="4938394" h="4921884">
                  <a:moveTo>
                    <a:pt x="2262037" y="3387130"/>
                  </a:moveTo>
                  <a:lnTo>
                    <a:pt x="2307995" y="3378083"/>
                  </a:lnTo>
                  <a:lnTo>
                    <a:pt x="2314922" y="3389664"/>
                  </a:lnTo>
                  <a:lnTo>
                    <a:pt x="2321440" y="3401324"/>
                  </a:lnTo>
                  <a:lnTo>
                    <a:pt x="2329198" y="3399797"/>
                  </a:lnTo>
                  <a:lnTo>
                    <a:pt x="2336382" y="3411327"/>
                  </a:lnTo>
                  <a:lnTo>
                    <a:pt x="1524414" y="3571163"/>
                  </a:lnTo>
                  <a:lnTo>
                    <a:pt x="1527435" y="3583512"/>
                  </a:lnTo>
                  <a:lnTo>
                    <a:pt x="1686195" y="3552260"/>
                  </a:lnTo>
                  <a:lnTo>
                    <a:pt x="1689216" y="3564609"/>
                  </a:lnTo>
                  <a:lnTo>
                    <a:pt x="1991220" y="3505159"/>
                  </a:lnTo>
                  <a:lnTo>
                    <a:pt x="1998025" y="3516763"/>
                  </a:lnTo>
                  <a:lnTo>
                    <a:pt x="2290568" y="3459176"/>
                  </a:lnTo>
                  <a:lnTo>
                    <a:pt x="2298319" y="3470594"/>
                  </a:lnTo>
                  <a:lnTo>
                    <a:pt x="2611866" y="3408872"/>
                  </a:lnTo>
                  <a:lnTo>
                    <a:pt x="2616401" y="3420924"/>
                  </a:lnTo>
                  <a:lnTo>
                    <a:pt x="2468994" y="3449941"/>
                  </a:lnTo>
                  <a:lnTo>
                    <a:pt x="2470690" y="3462551"/>
                  </a:lnTo>
                  <a:lnTo>
                    <a:pt x="2026956" y="3549900"/>
                  </a:lnTo>
                  <a:lnTo>
                    <a:pt x="2026381" y="3562956"/>
                  </a:lnTo>
                  <a:lnTo>
                    <a:pt x="1741431" y="3619049"/>
                  </a:lnTo>
                  <a:lnTo>
                    <a:pt x="1737411" y="3632784"/>
                  </a:lnTo>
                  <a:lnTo>
                    <a:pt x="1734013" y="3646397"/>
                  </a:lnTo>
                  <a:lnTo>
                    <a:pt x="2099219" y="3574506"/>
                  </a:lnTo>
                  <a:lnTo>
                    <a:pt x="2098644" y="3587563"/>
                  </a:lnTo>
                  <a:lnTo>
                    <a:pt x="1559729" y="3693648"/>
                  </a:lnTo>
                  <a:lnTo>
                    <a:pt x="1566156" y="3705327"/>
                  </a:lnTo>
                  <a:lnTo>
                    <a:pt x="4121271" y="3202352"/>
                  </a:lnTo>
                  <a:lnTo>
                    <a:pt x="4120318" y="3215484"/>
                  </a:lnTo>
                  <a:lnTo>
                    <a:pt x="2450022" y="3544281"/>
                  </a:lnTo>
                  <a:lnTo>
                    <a:pt x="2451718" y="3556891"/>
                  </a:lnTo>
                  <a:lnTo>
                    <a:pt x="3950196" y="3261916"/>
                  </a:lnTo>
                  <a:lnTo>
                    <a:pt x="3953974" y="3274116"/>
                  </a:lnTo>
                  <a:lnTo>
                    <a:pt x="2252456" y="3609060"/>
                  </a:lnTo>
                  <a:lnTo>
                    <a:pt x="2260397" y="3620440"/>
                  </a:lnTo>
                  <a:lnTo>
                    <a:pt x="1463568" y="3777296"/>
                  </a:lnTo>
                  <a:lnTo>
                    <a:pt x="1466399" y="3789682"/>
                  </a:lnTo>
                  <a:lnTo>
                    <a:pt x="2068137" y="3671230"/>
                  </a:lnTo>
                  <a:lnTo>
                    <a:pt x="2069454" y="3683915"/>
                  </a:lnTo>
                  <a:lnTo>
                    <a:pt x="1604148" y="3775510"/>
                  </a:lnTo>
                  <a:lnTo>
                    <a:pt x="1608115" y="3787673"/>
                  </a:lnTo>
                  <a:lnTo>
                    <a:pt x="1406022" y="3827455"/>
                  </a:lnTo>
                  <a:lnTo>
                    <a:pt x="1408854" y="3839841"/>
                  </a:lnTo>
                  <a:lnTo>
                    <a:pt x="1762895" y="3770149"/>
                  </a:lnTo>
                  <a:lnTo>
                    <a:pt x="1766672" y="3782349"/>
                  </a:lnTo>
                  <a:lnTo>
                    <a:pt x="2264147" y="3684421"/>
                  </a:lnTo>
                  <a:lnTo>
                    <a:pt x="2265275" y="3697142"/>
                  </a:lnTo>
                  <a:lnTo>
                    <a:pt x="1415462" y="3864428"/>
                  </a:lnTo>
                  <a:lnTo>
                    <a:pt x="1419428" y="3876591"/>
                  </a:lnTo>
                  <a:lnTo>
                    <a:pt x="1705159" y="3820345"/>
                  </a:lnTo>
                  <a:lnTo>
                    <a:pt x="1701178" y="3834072"/>
                  </a:lnTo>
                  <a:lnTo>
                    <a:pt x="1422449" y="3888940"/>
                  </a:lnTo>
                  <a:lnTo>
                    <a:pt x="1424145" y="3901550"/>
                  </a:lnTo>
                  <a:lnTo>
                    <a:pt x="1637781" y="3859496"/>
                  </a:lnTo>
                  <a:lnTo>
                    <a:pt x="1637964" y="3872403"/>
                  </a:lnTo>
                  <a:lnTo>
                    <a:pt x="1758689" y="3848639"/>
                  </a:lnTo>
                  <a:lnTo>
                    <a:pt x="1763792" y="3860578"/>
                  </a:lnTo>
                  <a:lnTo>
                    <a:pt x="2472442" y="3721080"/>
                  </a:lnTo>
                  <a:lnTo>
                    <a:pt x="2478112" y="3732908"/>
                  </a:lnTo>
                  <a:lnTo>
                    <a:pt x="2620409" y="3704896"/>
                  </a:lnTo>
                  <a:lnTo>
                    <a:pt x="2626079" y="3716724"/>
                  </a:lnTo>
                  <a:lnTo>
                    <a:pt x="1642295" y="3910382"/>
                  </a:lnTo>
                  <a:lnTo>
                    <a:pt x="1643045" y="3923178"/>
                  </a:lnTo>
                  <a:lnTo>
                    <a:pt x="3992849" y="3460619"/>
                  </a:lnTo>
                  <a:lnTo>
                    <a:pt x="3994545" y="3473229"/>
                  </a:lnTo>
                  <a:lnTo>
                    <a:pt x="1724026" y="3920181"/>
                  </a:lnTo>
                  <a:lnTo>
                    <a:pt x="1726290" y="3932679"/>
                  </a:lnTo>
                  <a:lnTo>
                    <a:pt x="1705097" y="3936851"/>
                  </a:lnTo>
                  <a:lnTo>
                    <a:pt x="1708685" y="3949088"/>
                  </a:lnTo>
                  <a:lnTo>
                    <a:pt x="2047588" y="3882375"/>
                  </a:lnTo>
                  <a:lnTo>
                    <a:pt x="2043229" y="3896177"/>
                  </a:lnTo>
                  <a:lnTo>
                    <a:pt x="1375830" y="4027554"/>
                  </a:lnTo>
                  <a:lnTo>
                    <a:pt x="1377748" y="3975402"/>
                  </a:lnTo>
                  <a:lnTo>
                    <a:pt x="1380073" y="3923169"/>
                  </a:lnTo>
                  <a:lnTo>
                    <a:pt x="1385596" y="3883251"/>
                  </a:lnTo>
                  <a:lnTo>
                    <a:pt x="1389749" y="3830659"/>
                  </a:lnTo>
                  <a:lnTo>
                    <a:pt x="1401879" y="3776496"/>
                  </a:lnTo>
                  <a:lnTo>
                    <a:pt x="1419128" y="3734269"/>
                  </a:lnTo>
                  <a:lnTo>
                    <a:pt x="1436068" y="3679160"/>
                  </a:lnTo>
                  <a:lnTo>
                    <a:pt x="1457085" y="3636191"/>
                  </a:lnTo>
                  <a:lnTo>
                    <a:pt x="1479206" y="3593006"/>
                  </a:lnTo>
                  <a:lnTo>
                    <a:pt x="1501910" y="3549705"/>
                  </a:lnTo>
                  <a:lnTo>
                    <a:pt x="2265057" y="3399480"/>
                  </a:lnTo>
                  <a:lnTo>
                    <a:pt x="2262037" y="3387130"/>
                  </a:lnTo>
                  <a:close/>
                </a:path>
                <a:path w="4938394" h="4921884">
                  <a:moveTo>
                    <a:pt x="3083417" y="3665528"/>
                  </a:moveTo>
                  <a:lnTo>
                    <a:pt x="3267533" y="3629285"/>
                  </a:lnTo>
                  <a:lnTo>
                    <a:pt x="3269797" y="3641783"/>
                  </a:lnTo>
                  <a:lnTo>
                    <a:pt x="3088519" y="3677468"/>
                  </a:lnTo>
                  <a:lnTo>
                    <a:pt x="3083417" y="3665528"/>
                  </a:lnTo>
                  <a:close/>
                </a:path>
                <a:path w="4938394" h="4921884">
                  <a:moveTo>
                    <a:pt x="2649333" y="3750978"/>
                  </a:moveTo>
                  <a:lnTo>
                    <a:pt x="3079064" y="3666385"/>
                  </a:lnTo>
                  <a:lnTo>
                    <a:pt x="3080950" y="3678958"/>
                  </a:lnTo>
                  <a:lnTo>
                    <a:pt x="2651786" y="3763439"/>
                  </a:lnTo>
                  <a:lnTo>
                    <a:pt x="2649333" y="3750978"/>
                  </a:lnTo>
                  <a:close/>
                </a:path>
                <a:path w="4938394" h="4921884">
                  <a:moveTo>
                    <a:pt x="1746537" y="3928693"/>
                  </a:moveTo>
                  <a:lnTo>
                    <a:pt x="2646873" y="3751462"/>
                  </a:lnTo>
                  <a:lnTo>
                    <a:pt x="2647244" y="3764333"/>
                  </a:lnTo>
                  <a:lnTo>
                    <a:pt x="1749179" y="3941117"/>
                  </a:lnTo>
                  <a:lnTo>
                    <a:pt x="1746537" y="3928693"/>
                  </a:lnTo>
                  <a:close/>
                </a:path>
                <a:path w="4938394" h="4921884">
                  <a:moveTo>
                    <a:pt x="1730460" y="3918914"/>
                  </a:moveTo>
                  <a:lnTo>
                    <a:pt x="4084428" y="3455535"/>
                  </a:lnTo>
                  <a:lnTo>
                    <a:pt x="4090854" y="3467214"/>
                  </a:lnTo>
                  <a:lnTo>
                    <a:pt x="1737076" y="3930556"/>
                  </a:lnTo>
                  <a:lnTo>
                    <a:pt x="1730460" y="3918914"/>
                  </a:lnTo>
                  <a:close/>
                </a:path>
                <a:path w="4938394" h="4921884">
                  <a:moveTo>
                    <a:pt x="2839715" y="3674670"/>
                  </a:moveTo>
                  <a:lnTo>
                    <a:pt x="4354088" y="3376565"/>
                  </a:lnTo>
                  <a:lnTo>
                    <a:pt x="4357677" y="3388803"/>
                  </a:lnTo>
                  <a:lnTo>
                    <a:pt x="2843492" y="3686870"/>
                  </a:lnTo>
                  <a:lnTo>
                    <a:pt x="2839715" y="3674670"/>
                  </a:lnTo>
                  <a:close/>
                </a:path>
                <a:path w="4938394" h="4921884">
                  <a:moveTo>
                    <a:pt x="2606967" y="3720486"/>
                  </a:moveTo>
                  <a:lnTo>
                    <a:pt x="2831578" y="3676272"/>
                  </a:lnTo>
                  <a:lnTo>
                    <a:pt x="2833463" y="3688844"/>
                  </a:lnTo>
                  <a:lnTo>
                    <a:pt x="2609231" y="3732984"/>
                  </a:lnTo>
                  <a:lnTo>
                    <a:pt x="2606967" y="3720486"/>
                  </a:lnTo>
                  <a:close/>
                </a:path>
                <a:path w="4938394" h="4921884">
                  <a:moveTo>
                    <a:pt x="2461923" y="3749038"/>
                  </a:moveTo>
                  <a:lnTo>
                    <a:pt x="2603750" y="3721119"/>
                  </a:lnTo>
                  <a:lnTo>
                    <a:pt x="2609231" y="3732984"/>
                  </a:lnTo>
                  <a:lnTo>
                    <a:pt x="2469961" y="3760400"/>
                  </a:lnTo>
                  <a:lnTo>
                    <a:pt x="2461923" y="3749038"/>
                  </a:lnTo>
                  <a:close/>
                </a:path>
                <a:path w="4938394" h="4921884">
                  <a:moveTo>
                    <a:pt x="2299476" y="3781016"/>
                  </a:moveTo>
                  <a:lnTo>
                    <a:pt x="2455327" y="3750337"/>
                  </a:lnTo>
                  <a:lnTo>
                    <a:pt x="2451361" y="3764061"/>
                  </a:lnTo>
                  <a:lnTo>
                    <a:pt x="2303253" y="3793216"/>
                  </a:lnTo>
                  <a:lnTo>
                    <a:pt x="2299476" y="3781016"/>
                  </a:lnTo>
                  <a:close/>
                </a:path>
                <a:path w="4938394" h="4921884">
                  <a:moveTo>
                    <a:pt x="2162098" y="3808059"/>
                  </a:moveTo>
                  <a:lnTo>
                    <a:pt x="2299476" y="3781016"/>
                  </a:lnTo>
                  <a:lnTo>
                    <a:pt x="2293981" y="3795041"/>
                  </a:lnTo>
                  <a:lnTo>
                    <a:pt x="2168335" y="3819775"/>
                  </a:lnTo>
                  <a:lnTo>
                    <a:pt x="2162098" y="3808059"/>
                  </a:lnTo>
                  <a:close/>
                </a:path>
                <a:path w="4938394" h="4921884">
                  <a:moveTo>
                    <a:pt x="1764156" y="3886394"/>
                  </a:moveTo>
                  <a:lnTo>
                    <a:pt x="2156989" y="3809065"/>
                  </a:lnTo>
                  <a:lnTo>
                    <a:pt x="2153575" y="3822680"/>
                  </a:lnTo>
                  <a:lnTo>
                    <a:pt x="1766041" y="3898966"/>
                  </a:lnTo>
                  <a:lnTo>
                    <a:pt x="1764156" y="3886394"/>
                  </a:lnTo>
                  <a:close/>
                </a:path>
                <a:path w="4938394" h="4921884">
                  <a:moveTo>
                    <a:pt x="1646647" y="3909525"/>
                  </a:moveTo>
                  <a:lnTo>
                    <a:pt x="1762074" y="3886803"/>
                  </a:lnTo>
                  <a:lnTo>
                    <a:pt x="1766041" y="3898966"/>
                  </a:lnTo>
                  <a:lnTo>
                    <a:pt x="1650803" y="3921651"/>
                  </a:lnTo>
                  <a:lnTo>
                    <a:pt x="1646647" y="3909525"/>
                  </a:lnTo>
                  <a:close/>
                </a:path>
                <a:path w="4938394" h="4921884">
                  <a:moveTo>
                    <a:pt x="3986051" y="3436070"/>
                  </a:moveTo>
                  <a:lnTo>
                    <a:pt x="4377938" y="3358927"/>
                  </a:lnTo>
                  <a:lnTo>
                    <a:pt x="4380202" y="3371425"/>
                  </a:lnTo>
                  <a:lnTo>
                    <a:pt x="3987558" y="3448717"/>
                  </a:lnTo>
                  <a:lnTo>
                    <a:pt x="3986051" y="3436070"/>
                  </a:lnTo>
                  <a:close/>
                </a:path>
                <a:path w="4938394" h="4921884">
                  <a:moveTo>
                    <a:pt x="2629114" y="3703183"/>
                  </a:moveTo>
                  <a:lnTo>
                    <a:pt x="3983970" y="3436479"/>
                  </a:lnTo>
                  <a:lnTo>
                    <a:pt x="3987558" y="3448717"/>
                  </a:lnTo>
                  <a:lnTo>
                    <a:pt x="2630053" y="3715942"/>
                  </a:lnTo>
                  <a:lnTo>
                    <a:pt x="2629114" y="3703183"/>
                  </a:lnTo>
                  <a:close/>
                </a:path>
                <a:path w="4938394" h="4921884">
                  <a:moveTo>
                    <a:pt x="2758741" y="3664722"/>
                  </a:moveTo>
                  <a:lnTo>
                    <a:pt x="3256026" y="3566832"/>
                  </a:lnTo>
                  <a:lnTo>
                    <a:pt x="3259235" y="3579143"/>
                  </a:lnTo>
                  <a:lnTo>
                    <a:pt x="2745488" y="3680275"/>
                  </a:lnTo>
                  <a:lnTo>
                    <a:pt x="2758741" y="3664722"/>
                  </a:lnTo>
                  <a:close/>
                </a:path>
                <a:path w="4938394" h="4921884">
                  <a:moveTo>
                    <a:pt x="2482092" y="3719180"/>
                  </a:moveTo>
                  <a:lnTo>
                    <a:pt x="2734519" y="3669490"/>
                  </a:lnTo>
                  <a:lnTo>
                    <a:pt x="2738486" y="3681653"/>
                  </a:lnTo>
                  <a:lnTo>
                    <a:pt x="2481139" y="3732312"/>
                  </a:lnTo>
                  <a:lnTo>
                    <a:pt x="2482092" y="3719180"/>
                  </a:lnTo>
                  <a:close/>
                </a:path>
                <a:path w="4938394" h="4921884">
                  <a:moveTo>
                    <a:pt x="2479072" y="3706831"/>
                  </a:moveTo>
                  <a:lnTo>
                    <a:pt x="2880041" y="3627900"/>
                  </a:lnTo>
                  <a:lnTo>
                    <a:pt x="2883251" y="3640212"/>
                  </a:lnTo>
                  <a:lnTo>
                    <a:pt x="2481903" y="3719218"/>
                  </a:lnTo>
                  <a:lnTo>
                    <a:pt x="2479072" y="3706831"/>
                  </a:lnTo>
                  <a:close/>
                </a:path>
                <a:path w="4938394" h="4921884">
                  <a:moveTo>
                    <a:pt x="1768529" y="3846702"/>
                  </a:moveTo>
                  <a:lnTo>
                    <a:pt x="2473773" y="3707874"/>
                  </a:lnTo>
                  <a:lnTo>
                    <a:pt x="2473956" y="3720782"/>
                  </a:lnTo>
                  <a:lnTo>
                    <a:pt x="1766441" y="3860057"/>
                  </a:lnTo>
                  <a:lnTo>
                    <a:pt x="1768529" y="3846702"/>
                  </a:lnTo>
                  <a:close/>
                </a:path>
                <a:path w="4938394" h="4921884">
                  <a:moveTo>
                    <a:pt x="4178515" y="3359352"/>
                  </a:moveTo>
                  <a:lnTo>
                    <a:pt x="4184571" y="3358162"/>
                  </a:lnTo>
                  <a:lnTo>
                    <a:pt x="4187402" y="3370546"/>
                  </a:lnTo>
                  <a:lnTo>
                    <a:pt x="4178886" y="3372223"/>
                  </a:lnTo>
                  <a:lnTo>
                    <a:pt x="4178515" y="3359352"/>
                  </a:lnTo>
                  <a:close/>
                </a:path>
                <a:path w="4938394" h="4921884">
                  <a:moveTo>
                    <a:pt x="2585802" y="3672878"/>
                  </a:moveTo>
                  <a:lnTo>
                    <a:pt x="4162053" y="3362595"/>
                  </a:lnTo>
                  <a:lnTo>
                    <a:pt x="4168100" y="3374346"/>
                  </a:lnTo>
                  <a:lnTo>
                    <a:pt x="2590336" y="3684929"/>
                  </a:lnTo>
                  <a:lnTo>
                    <a:pt x="2585802" y="3672878"/>
                  </a:lnTo>
                  <a:close/>
                </a:path>
                <a:path w="4938394" h="4921884">
                  <a:moveTo>
                    <a:pt x="1760210" y="3835396"/>
                  </a:moveTo>
                  <a:lnTo>
                    <a:pt x="2585802" y="3672878"/>
                  </a:lnTo>
                  <a:lnTo>
                    <a:pt x="2586930" y="3685599"/>
                  </a:lnTo>
                  <a:lnTo>
                    <a:pt x="1767962" y="3846813"/>
                  </a:lnTo>
                  <a:lnTo>
                    <a:pt x="1760210" y="3835396"/>
                  </a:lnTo>
                  <a:close/>
                </a:path>
                <a:path w="4938394" h="4921884">
                  <a:moveTo>
                    <a:pt x="1637781" y="3859496"/>
                  </a:moveTo>
                  <a:lnTo>
                    <a:pt x="1760210" y="3835396"/>
                  </a:lnTo>
                  <a:lnTo>
                    <a:pt x="1757365" y="3848899"/>
                  </a:lnTo>
                  <a:lnTo>
                    <a:pt x="1640991" y="3871808"/>
                  </a:lnTo>
                  <a:lnTo>
                    <a:pt x="1637781" y="3859496"/>
                  </a:lnTo>
                  <a:close/>
                </a:path>
                <a:path w="4938394" h="4921884">
                  <a:moveTo>
                    <a:pt x="4361692" y="3310350"/>
                  </a:moveTo>
                  <a:lnTo>
                    <a:pt x="4394239" y="3303943"/>
                  </a:lnTo>
                  <a:lnTo>
                    <a:pt x="4400666" y="3315622"/>
                  </a:lnTo>
                  <a:lnTo>
                    <a:pt x="4364145" y="3322811"/>
                  </a:lnTo>
                  <a:lnTo>
                    <a:pt x="4361692" y="3310350"/>
                  </a:lnTo>
                  <a:close/>
                </a:path>
                <a:path w="4938394" h="4921884">
                  <a:moveTo>
                    <a:pt x="4169436" y="3348196"/>
                  </a:moveTo>
                  <a:lnTo>
                    <a:pt x="4345419" y="3313553"/>
                  </a:lnTo>
                  <a:lnTo>
                    <a:pt x="4346547" y="3326275"/>
                  </a:lnTo>
                  <a:lnTo>
                    <a:pt x="4176835" y="3359683"/>
                  </a:lnTo>
                  <a:lnTo>
                    <a:pt x="4169436" y="3348196"/>
                  </a:lnTo>
                  <a:close/>
                </a:path>
                <a:path w="4938394" h="4921884">
                  <a:moveTo>
                    <a:pt x="3969238" y="3387604"/>
                  </a:moveTo>
                  <a:lnTo>
                    <a:pt x="4163762" y="3349312"/>
                  </a:lnTo>
                  <a:lnTo>
                    <a:pt x="4163377" y="3362332"/>
                  </a:lnTo>
                  <a:lnTo>
                    <a:pt x="3971123" y="3400177"/>
                  </a:lnTo>
                  <a:lnTo>
                    <a:pt x="3969238" y="3387604"/>
                  </a:lnTo>
                  <a:close/>
                </a:path>
                <a:path w="4938394" h="4921884">
                  <a:moveTo>
                    <a:pt x="2708049" y="3635870"/>
                  </a:moveTo>
                  <a:lnTo>
                    <a:pt x="3965075" y="3388424"/>
                  </a:lnTo>
                  <a:lnTo>
                    <a:pt x="3968853" y="3400624"/>
                  </a:lnTo>
                  <a:lnTo>
                    <a:pt x="2710502" y="3648331"/>
                  </a:lnTo>
                  <a:lnTo>
                    <a:pt x="2708049" y="3635870"/>
                  </a:lnTo>
                  <a:close/>
                </a:path>
                <a:path w="4938394" h="4921884">
                  <a:moveTo>
                    <a:pt x="2564048" y="3664216"/>
                  </a:moveTo>
                  <a:lnTo>
                    <a:pt x="2705021" y="3636466"/>
                  </a:lnTo>
                  <a:lnTo>
                    <a:pt x="2706907" y="3649038"/>
                  </a:lnTo>
                  <a:lnTo>
                    <a:pt x="2568015" y="3676379"/>
                  </a:lnTo>
                  <a:lnTo>
                    <a:pt x="2564048" y="3664216"/>
                  </a:lnTo>
                  <a:close/>
                </a:path>
                <a:path w="4938394" h="4921884">
                  <a:moveTo>
                    <a:pt x="2385987" y="3699268"/>
                  </a:moveTo>
                  <a:lnTo>
                    <a:pt x="2561210" y="3664775"/>
                  </a:lnTo>
                  <a:lnTo>
                    <a:pt x="2564420" y="3677087"/>
                  </a:lnTo>
                  <a:lnTo>
                    <a:pt x="2390711" y="3711281"/>
                  </a:lnTo>
                  <a:lnTo>
                    <a:pt x="2385987" y="3699268"/>
                  </a:lnTo>
                  <a:close/>
                </a:path>
                <a:path w="4938394" h="4921884">
                  <a:moveTo>
                    <a:pt x="2050300" y="3765348"/>
                  </a:moveTo>
                  <a:lnTo>
                    <a:pt x="2382013" y="3700050"/>
                  </a:lnTo>
                  <a:lnTo>
                    <a:pt x="2383520" y="3712697"/>
                  </a:lnTo>
                  <a:lnTo>
                    <a:pt x="2050861" y="3778181"/>
                  </a:lnTo>
                  <a:lnTo>
                    <a:pt x="2050300" y="3765348"/>
                  </a:lnTo>
                  <a:close/>
                </a:path>
                <a:path w="4938394" h="4921884">
                  <a:moveTo>
                    <a:pt x="1712343" y="3831874"/>
                  </a:moveTo>
                  <a:lnTo>
                    <a:pt x="2046705" y="3766055"/>
                  </a:lnTo>
                  <a:lnTo>
                    <a:pt x="2050861" y="3778181"/>
                  </a:lnTo>
                  <a:lnTo>
                    <a:pt x="1709876" y="3845304"/>
                  </a:lnTo>
                  <a:lnTo>
                    <a:pt x="1712343" y="3831874"/>
                  </a:lnTo>
                  <a:close/>
                </a:path>
                <a:path w="4938394" h="4921884">
                  <a:moveTo>
                    <a:pt x="1595970" y="3854783"/>
                  </a:moveTo>
                  <a:lnTo>
                    <a:pt x="1688690" y="3836531"/>
                  </a:lnTo>
                  <a:lnTo>
                    <a:pt x="1688494" y="3849513"/>
                  </a:lnTo>
                  <a:lnTo>
                    <a:pt x="1598612" y="3867206"/>
                  </a:lnTo>
                  <a:lnTo>
                    <a:pt x="1595970" y="3854783"/>
                  </a:lnTo>
                  <a:close/>
                </a:path>
                <a:path w="4938394" h="4921884">
                  <a:moveTo>
                    <a:pt x="1432100" y="3887040"/>
                  </a:moveTo>
                  <a:lnTo>
                    <a:pt x="1592753" y="3855416"/>
                  </a:lnTo>
                  <a:lnTo>
                    <a:pt x="1593692" y="3868175"/>
                  </a:lnTo>
                  <a:lnTo>
                    <a:pt x="1432471" y="3899911"/>
                  </a:lnTo>
                  <a:lnTo>
                    <a:pt x="1432100" y="3887040"/>
                  </a:lnTo>
                  <a:close/>
                </a:path>
                <a:path w="4938394" h="4921884">
                  <a:moveTo>
                    <a:pt x="4031122" y="3362479"/>
                  </a:moveTo>
                  <a:lnTo>
                    <a:pt x="4428496" y="3284256"/>
                  </a:lnTo>
                  <a:lnTo>
                    <a:pt x="4432274" y="3296456"/>
                  </a:lnTo>
                  <a:lnTo>
                    <a:pt x="4028912" y="3375858"/>
                  </a:lnTo>
                  <a:lnTo>
                    <a:pt x="4031122" y="3362479"/>
                  </a:lnTo>
                  <a:close/>
                </a:path>
                <a:path w="4938394" h="4921884">
                  <a:moveTo>
                    <a:pt x="3974733" y="3373579"/>
                  </a:moveTo>
                  <a:lnTo>
                    <a:pt x="4021282" y="3364416"/>
                  </a:lnTo>
                  <a:lnTo>
                    <a:pt x="4018816" y="3377845"/>
                  </a:lnTo>
                  <a:lnTo>
                    <a:pt x="3976429" y="3386189"/>
                  </a:lnTo>
                  <a:lnTo>
                    <a:pt x="3974733" y="3373579"/>
                  </a:lnTo>
                  <a:close/>
                </a:path>
                <a:path w="4938394" h="4921884">
                  <a:moveTo>
                    <a:pt x="3176011" y="3530808"/>
                  </a:moveTo>
                  <a:lnTo>
                    <a:pt x="3967542" y="3374995"/>
                  </a:lnTo>
                  <a:lnTo>
                    <a:pt x="3967724" y="3387902"/>
                  </a:lnTo>
                  <a:lnTo>
                    <a:pt x="3179221" y="3543119"/>
                  </a:lnTo>
                  <a:lnTo>
                    <a:pt x="3176011" y="3530808"/>
                  </a:lnTo>
                  <a:close/>
                </a:path>
                <a:path w="4938394" h="4921884">
                  <a:moveTo>
                    <a:pt x="2842217" y="3596515"/>
                  </a:moveTo>
                  <a:lnTo>
                    <a:pt x="3174687" y="3531068"/>
                  </a:lnTo>
                  <a:lnTo>
                    <a:pt x="3176761" y="3543604"/>
                  </a:lnTo>
                  <a:lnTo>
                    <a:pt x="2843345" y="3609237"/>
                  </a:lnTo>
                  <a:lnTo>
                    <a:pt x="2842217" y="3596515"/>
                  </a:lnTo>
                  <a:close/>
                </a:path>
                <a:path w="4938394" h="4921884">
                  <a:moveTo>
                    <a:pt x="2333578" y="3696641"/>
                  </a:moveTo>
                  <a:lnTo>
                    <a:pt x="2834080" y="3598117"/>
                  </a:lnTo>
                  <a:lnTo>
                    <a:pt x="2838236" y="3610242"/>
                  </a:lnTo>
                  <a:lnTo>
                    <a:pt x="2337166" y="3708878"/>
                  </a:lnTo>
                  <a:lnTo>
                    <a:pt x="2333578" y="3696641"/>
                  </a:lnTo>
                  <a:close/>
                </a:path>
                <a:path w="4938394" h="4921884">
                  <a:moveTo>
                    <a:pt x="2306330" y="3702004"/>
                  </a:moveTo>
                  <a:lnTo>
                    <a:pt x="2330929" y="3697162"/>
                  </a:lnTo>
                  <a:lnTo>
                    <a:pt x="2333760" y="3709548"/>
                  </a:lnTo>
                  <a:lnTo>
                    <a:pt x="2309540" y="3714316"/>
                  </a:lnTo>
                  <a:lnTo>
                    <a:pt x="2306330" y="3702004"/>
                  </a:lnTo>
                  <a:close/>
                </a:path>
                <a:path w="4938394" h="4921884">
                  <a:moveTo>
                    <a:pt x="2286139" y="3705979"/>
                  </a:moveTo>
                  <a:lnTo>
                    <a:pt x="2302356" y="3702787"/>
                  </a:lnTo>
                  <a:lnTo>
                    <a:pt x="2305755" y="3715061"/>
                  </a:lnTo>
                  <a:lnTo>
                    <a:pt x="2283048" y="3719531"/>
                  </a:lnTo>
                  <a:lnTo>
                    <a:pt x="2286139" y="3705979"/>
                  </a:lnTo>
                  <a:close/>
                </a:path>
                <a:path w="4938394" h="4921884">
                  <a:moveTo>
                    <a:pt x="1814154" y="3798889"/>
                  </a:moveTo>
                  <a:lnTo>
                    <a:pt x="2266593" y="3709827"/>
                  </a:lnTo>
                  <a:lnTo>
                    <a:pt x="2273587" y="3721394"/>
                  </a:lnTo>
                  <a:lnTo>
                    <a:pt x="1808848" y="3812877"/>
                  </a:lnTo>
                  <a:lnTo>
                    <a:pt x="1814154" y="3798889"/>
                  </a:lnTo>
                  <a:close/>
                </a:path>
                <a:path w="4938394" h="4921884">
                  <a:moveTo>
                    <a:pt x="1706673" y="3820047"/>
                  </a:moveTo>
                  <a:lnTo>
                    <a:pt x="1801854" y="3801310"/>
                  </a:lnTo>
                  <a:lnTo>
                    <a:pt x="1808848" y="3812877"/>
                  </a:lnTo>
                  <a:lnTo>
                    <a:pt x="1711775" y="3831986"/>
                  </a:lnTo>
                  <a:lnTo>
                    <a:pt x="1706673" y="3820047"/>
                  </a:lnTo>
                  <a:close/>
                </a:path>
                <a:path w="4938394" h="4921884">
                  <a:moveTo>
                    <a:pt x="3935192" y="3368419"/>
                  </a:moveTo>
                  <a:lnTo>
                    <a:pt x="4433423" y="3270342"/>
                  </a:lnTo>
                  <a:lnTo>
                    <a:pt x="4432091" y="3283548"/>
                  </a:lnTo>
                  <a:lnTo>
                    <a:pt x="3935563" y="3381290"/>
                  </a:lnTo>
                  <a:lnTo>
                    <a:pt x="3935192" y="3368419"/>
                  </a:lnTo>
                  <a:close/>
                </a:path>
                <a:path w="4938394" h="4921884">
                  <a:moveTo>
                    <a:pt x="3318316" y="3489851"/>
                  </a:moveTo>
                  <a:lnTo>
                    <a:pt x="3928190" y="3369797"/>
                  </a:lnTo>
                  <a:lnTo>
                    <a:pt x="3935563" y="3381290"/>
                  </a:lnTo>
                  <a:lnTo>
                    <a:pt x="3314146" y="3503616"/>
                  </a:lnTo>
                  <a:lnTo>
                    <a:pt x="3318316" y="3489851"/>
                  </a:lnTo>
                  <a:close/>
                </a:path>
                <a:path w="4938394" h="4921884">
                  <a:moveTo>
                    <a:pt x="2293922" y="3691503"/>
                  </a:moveTo>
                  <a:lnTo>
                    <a:pt x="3297690" y="3493911"/>
                  </a:lnTo>
                  <a:lnTo>
                    <a:pt x="3307712" y="3504882"/>
                  </a:lnTo>
                  <a:lnTo>
                    <a:pt x="2291310" y="3704961"/>
                  </a:lnTo>
                  <a:lnTo>
                    <a:pt x="2293922" y="3691503"/>
                  </a:lnTo>
                  <a:close/>
                </a:path>
                <a:path w="4938394" h="4921884">
                  <a:moveTo>
                    <a:pt x="2152307" y="3719380"/>
                  </a:moveTo>
                  <a:lnTo>
                    <a:pt x="2258273" y="3698521"/>
                  </a:lnTo>
                  <a:lnTo>
                    <a:pt x="2260916" y="3710944"/>
                  </a:lnTo>
                  <a:lnTo>
                    <a:pt x="2156463" y="3731506"/>
                  </a:lnTo>
                  <a:lnTo>
                    <a:pt x="2152307" y="3719380"/>
                  </a:lnTo>
                  <a:close/>
                </a:path>
                <a:path w="4938394" h="4921884">
                  <a:moveTo>
                    <a:pt x="2051828" y="3739159"/>
                  </a:moveTo>
                  <a:lnTo>
                    <a:pt x="2146630" y="3720498"/>
                  </a:lnTo>
                  <a:lnTo>
                    <a:pt x="2150597" y="3732660"/>
                  </a:lnTo>
                  <a:lnTo>
                    <a:pt x="2048983" y="3752663"/>
                  </a:lnTo>
                  <a:lnTo>
                    <a:pt x="2051828" y="3739159"/>
                  </a:lnTo>
                  <a:close/>
                </a:path>
                <a:path w="4938394" h="4921884">
                  <a:moveTo>
                    <a:pt x="1429086" y="3861746"/>
                  </a:moveTo>
                  <a:lnTo>
                    <a:pt x="2045773" y="3740351"/>
                  </a:lnTo>
                  <a:lnTo>
                    <a:pt x="2048983" y="3752663"/>
                  </a:lnTo>
                  <a:lnTo>
                    <a:pt x="1427376" y="3875026"/>
                  </a:lnTo>
                  <a:lnTo>
                    <a:pt x="1429086" y="3861746"/>
                  </a:lnTo>
                  <a:close/>
                </a:path>
                <a:path w="4938394" h="4921884">
                  <a:moveTo>
                    <a:pt x="4315542" y="3280603"/>
                  </a:moveTo>
                  <a:lnTo>
                    <a:pt x="4524637" y="3239443"/>
                  </a:lnTo>
                  <a:lnTo>
                    <a:pt x="4536740" y="3250004"/>
                  </a:lnTo>
                  <a:lnTo>
                    <a:pt x="4318941" y="3292878"/>
                  </a:lnTo>
                  <a:lnTo>
                    <a:pt x="4315542" y="3280603"/>
                  </a:lnTo>
                  <a:close/>
                </a:path>
                <a:path w="4938394" h="4921884">
                  <a:moveTo>
                    <a:pt x="4230202" y="3297403"/>
                  </a:moveTo>
                  <a:lnTo>
                    <a:pt x="4314029" y="3280901"/>
                  </a:lnTo>
                  <a:lnTo>
                    <a:pt x="4315346" y="3293586"/>
                  </a:lnTo>
                  <a:lnTo>
                    <a:pt x="4231519" y="3310087"/>
                  </a:lnTo>
                  <a:lnTo>
                    <a:pt x="4230202" y="3297403"/>
                  </a:lnTo>
                  <a:close/>
                </a:path>
                <a:path w="4938394" h="4921884">
                  <a:moveTo>
                    <a:pt x="3916655" y="3359124"/>
                  </a:moveTo>
                  <a:lnTo>
                    <a:pt x="4225471" y="3298334"/>
                  </a:lnTo>
                  <a:lnTo>
                    <a:pt x="4226410" y="3311093"/>
                  </a:lnTo>
                  <a:lnTo>
                    <a:pt x="3931975" y="3369052"/>
                  </a:lnTo>
                  <a:lnTo>
                    <a:pt x="3916655" y="3359124"/>
                  </a:lnTo>
                  <a:close/>
                </a:path>
                <a:path w="4938394" h="4921884">
                  <a:moveTo>
                    <a:pt x="3777195" y="3386577"/>
                  </a:moveTo>
                  <a:lnTo>
                    <a:pt x="3915141" y="3359422"/>
                  </a:lnTo>
                  <a:lnTo>
                    <a:pt x="3914566" y="3372479"/>
                  </a:lnTo>
                  <a:lnTo>
                    <a:pt x="3779459" y="3399075"/>
                  </a:lnTo>
                  <a:lnTo>
                    <a:pt x="3777195" y="3386577"/>
                  </a:lnTo>
                  <a:close/>
                </a:path>
                <a:path w="4938394" h="4921884">
                  <a:moveTo>
                    <a:pt x="3173565" y="3505402"/>
                  </a:moveTo>
                  <a:lnTo>
                    <a:pt x="3772275" y="3387545"/>
                  </a:lnTo>
                  <a:lnTo>
                    <a:pt x="3775296" y="3399895"/>
                  </a:lnTo>
                  <a:lnTo>
                    <a:pt x="3176586" y="3517751"/>
                  </a:lnTo>
                  <a:lnTo>
                    <a:pt x="3173565" y="3505402"/>
                  </a:lnTo>
                  <a:close/>
                </a:path>
                <a:path w="4938394" h="4921884">
                  <a:moveTo>
                    <a:pt x="2287232" y="3679876"/>
                  </a:moveTo>
                  <a:lnTo>
                    <a:pt x="3165239" y="3507041"/>
                  </a:lnTo>
                  <a:lnTo>
                    <a:pt x="3165421" y="3519948"/>
                  </a:lnTo>
                  <a:lnTo>
                    <a:pt x="2290253" y="3692225"/>
                  </a:lnTo>
                  <a:lnTo>
                    <a:pt x="2287232" y="3679876"/>
                  </a:lnTo>
                  <a:close/>
                </a:path>
                <a:path w="4938394" h="4921884">
                  <a:moveTo>
                    <a:pt x="2273040" y="3682670"/>
                  </a:moveTo>
                  <a:lnTo>
                    <a:pt x="2287232" y="3679876"/>
                  </a:lnTo>
                  <a:lnTo>
                    <a:pt x="2287036" y="3692859"/>
                  </a:lnTo>
                  <a:lnTo>
                    <a:pt x="2279845" y="3694274"/>
                  </a:lnTo>
                  <a:lnTo>
                    <a:pt x="2273040" y="3682670"/>
                  </a:lnTo>
                  <a:close/>
                </a:path>
                <a:path w="4938394" h="4921884">
                  <a:moveTo>
                    <a:pt x="3002891" y="3526055"/>
                  </a:moveTo>
                  <a:lnTo>
                    <a:pt x="3962076" y="3337240"/>
                  </a:lnTo>
                  <a:lnTo>
                    <a:pt x="3966799" y="3349253"/>
                  </a:lnTo>
                  <a:lnTo>
                    <a:pt x="3002694" y="3539038"/>
                  </a:lnTo>
                  <a:lnTo>
                    <a:pt x="3002891" y="3526055"/>
                  </a:lnTo>
                  <a:close/>
                </a:path>
                <a:path w="4938394" h="4921884">
                  <a:moveTo>
                    <a:pt x="1856561" y="3751710"/>
                  </a:moveTo>
                  <a:lnTo>
                    <a:pt x="2996835" y="3527247"/>
                  </a:lnTo>
                  <a:lnTo>
                    <a:pt x="3002694" y="3539038"/>
                  </a:lnTo>
                  <a:lnTo>
                    <a:pt x="1854473" y="3765065"/>
                  </a:lnTo>
                  <a:lnTo>
                    <a:pt x="1856561" y="3751710"/>
                  </a:lnTo>
                  <a:close/>
                </a:path>
                <a:path w="4938394" h="4921884">
                  <a:moveTo>
                    <a:pt x="1777843" y="3767206"/>
                  </a:moveTo>
                  <a:lnTo>
                    <a:pt x="1840666" y="3754839"/>
                  </a:lnTo>
                  <a:lnTo>
                    <a:pt x="1843497" y="3767226"/>
                  </a:lnTo>
                  <a:lnTo>
                    <a:pt x="1780107" y="3779704"/>
                  </a:lnTo>
                  <a:lnTo>
                    <a:pt x="1777843" y="3767206"/>
                  </a:lnTo>
                  <a:close/>
                </a:path>
                <a:path w="4938394" h="4921884">
                  <a:moveTo>
                    <a:pt x="3988763" y="3319042"/>
                  </a:moveTo>
                  <a:lnTo>
                    <a:pt x="4118194" y="3293564"/>
                  </a:lnTo>
                  <a:lnTo>
                    <a:pt x="4126702" y="3304833"/>
                  </a:lnTo>
                  <a:lnTo>
                    <a:pt x="3986864" y="3332360"/>
                  </a:lnTo>
                  <a:lnTo>
                    <a:pt x="3988763" y="3319042"/>
                  </a:lnTo>
                  <a:close/>
                </a:path>
                <a:path w="4938394" h="4921884">
                  <a:moveTo>
                    <a:pt x="3463662" y="3422409"/>
                  </a:moveTo>
                  <a:lnTo>
                    <a:pt x="3967003" y="3323326"/>
                  </a:lnTo>
                  <a:lnTo>
                    <a:pt x="3965292" y="3336606"/>
                  </a:lnTo>
                  <a:lnTo>
                    <a:pt x="3466304" y="3434832"/>
                  </a:lnTo>
                  <a:lnTo>
                    <a:pt x="3463662" y="3422409"/>
                  </a:lnTo>
                  <a:close/>
                </a:path>
                <a:path w="4938394" h="4921884">
                  <a:moveTo>
                    <a:pt x="2997032" y="3514265"/>
                  </a:moveTo>
                  <a:lnTo>
                    <a:pt x="3450795" y="3424942"/>
                  </a:lnTo>
                  <a:lnTo>
                    <a:pt x="3452491" y="3437551"/>
                  </a:lnTo>
                  <a:lnTo>
                    <a:pt x="3005161" y="3525608"/>
                  </a:lnTo>
                  <a:lnTo>
                    <a:pt x="2997032" y="3514265"/>
                  </a:lnTo>
                  <a:close/>
                </a:path>
                <a:path w="4938394" h="4921884">
                  <a:moveTo>
                    <a:pt x="2120349" y="3686840"/>
                  </a:moveTo>
                  <a:lnTo>
                    <a:pt x="2985299" y="3516574"/>
                  </a:lnTo>
                  <a:lnTo>
                    <a:pt x="2993240" y="3527955"/>
                  </a:lnTo>
                  <a:lnTo>
                    <a:pt x="2117125" y="3700418"/>
                  </a:lnTo>
                  <a:lnTo>
                    <a:pt x="2120349" y="3686840"/>
                  </a:lnTo>
                  <a:close/>
                </a:path>
                <a:path w="4938394" h="4921884">
                  <a:moveTo>
                    <a:pt x="1855622" y="3738951"/>
                  </a:moveTo>
                  <a:lnTo>
                    <a:pt x="2110509" y="3688777"/>
                  </a:lnTo>
                  <a:lnTo>
                    <a:pt x="2112773" y="3701275"/>
                  </a:lnTo>
                  <a:lnTo>
                    <a:pt x="1859021" y="3751226"/>
                  </a:lnTo>
                  <a:lnTo>
                    <a:pt x="1855622" y="3738951"/>
                  </a:lnTo>
                  <a:close/>
                </a:path>
                <a:path w="4938394" h="4921884">
                  <a:moveTo>
                    <a:pt x="1666964" y="3776089"/>
                  </a:moveTo>
                  <a:lnTo>
                    <a:pt x="1838402" y="3742341"/>
                  </a:lnTo>
                  <a:lnTo>
                    <a:pt x="1840855" y="3754802"/>
                  </a:lnTo>
                  <a:lnTo>
                    <a:pt x="1667524" y="3788922"/>
                  </a:lnTo>
                  <a:lnTo>
                    <a:pt x="1666964" y="3776089"/>
                  </a:lnTo>
                  <a:close/>
                </a:path>
                <a:path w="4938394" h="4921884">
                  <a:moveTo>
                    <a:pt x="1409239" y="3826822"/>
                  </a:moveTo>
                  <a:lnTo>
                    <a:pt x="1663368" y="3776796"/>
                  </a:lnTo>
                  <a:lnTo>
                    <a:pt x="1666956" y="3789034"/>
                  </a:lnTo>
                  <a:lnTo>
                    <a:pt x="1411881" y="3839246"/>
                  </a:lnTo>
                  <a:lnTo>
                    <a:pt x="1409239" y="3826822"/>
                  </a:lnTo>
                  <a:close/>
                </a:path>
                <a:path w="4938394" h="4921884">
                  <a:moveTo>
                    <a:pt x="3050022" y="3490890"/>
                  </a:moveTo>
                  <a:lnTo>
                    <a:pt x="3912891" y="3321034"/>
                  </a:lnTo>
                  <a:lnTo>
                    <a:pt x="3914020" y="3333756"/>
                  </a:lnTo>
                  <a:lnTo>
                    <a:pt x="3054935" y="3502867"/>
                  </a:lnTo>
                  <a:lnTo>
                    <a:pt x="3050022" y="3490890"/>
                  </a:lnTo>
                  <a:close/>
                </a:path>
                <a:path w="4938394" h="4921884">
                  <a:moveTo>
                    <a:pt x="1624017" y="3771599"/>
                  </a:moveTo>
                  <a:lnTo>
                    <a:pt x="3046048" y="3491672"/>
                  </a:lnTo>
                  <a:lnTo>
                    <a:pt x="3046987" y="3504431"/>
                  </a:lnTo>
                  <a:lnTo>
                    <a:pt x="1618522" y="3785625"/>
                  </a:lnTo>
                  <a:lnTo>
                    <a:pt x="1624017" y="3771599"/>
                  </a:lnTo>
                  <a:close/>
                </a:path>
                <a:path w="4938394" h="4921884">
                  <a:moveTo>
                    <a:pt x="2544235" y="3564567"/>
                  </a:moveTo>
                  <a:lnTo>
                    <a:pt x="3977053" y="3282516"/>
                  </a:lnTo>
                  <a:lnTo>
                    <a:pt x="3972694" y="3296318"/>
                  </a:lnTo>
                  <a:lnTo>
                    <a:pt x="2547256" y="3576916"/>
                  </a:lnTo>
                  <a:lnTo>
                    <a:pt x="2544235" y="3564567"/>
                  </a:lnTo>
                  <a:close/>
                </a:path>
                <a:path w="4938394" h="4921884">
                  <a:moveTo>
                    <a:pt x="2201926" y="3631950"/>
                  </a:moveTo>
                  <a:lnTo>
                    <a:pt x="2537423" y="3565908"/>
                  </a:lnTo>
                  <a:lnTo>
                    <a:pt x="2540444" y="3578257"/>
                  </a:lnTo>
                  <a:lnTo>
                    <a:pt x="2199459" y="3645380"/>
                  </a:lnTo>
                  <a:lnTo>
                    <a:pt x="2201926" y="3631950"/>
                  </a:lnTo>
                  <a:close/>
                </a:path>
                <a:path w="4938394" h="4921884">
                  <a:moveTo>
                    <a:pt x="1464324" y="3777147"/>
                  </a:moveTo>
                  <a:lnTo>
                    <a:pt x="2183193" y="3635638"/>
                  </a:lnTo>
                  <a:lnTo>
                    <a:pt x="2191133" y="3647018"/>
                  </a:lnTo>
                  <a:lnTo>
                    <a:pt x="1466399" y="3789682"/>
                  </a:lnTo>
                  <a:lnTo>
                    <a:pt x="1464324" y="3777147"/>
                  </a:lnTo>
                  <a:close/>
                </a:path>
                <a:path w="4938394" h="4921884">
                  <a:moveTo>
                    <a:pt x="4175747" y="3230460"/>
                  </a:moveTo>
                  <a:lnTo>
                    <a:pt x="4574256" y="3152013"/>
                  </a:lnTo>
                  <a:lnTo>
                    <a:pt x="4578790" y="3164064"/>
                  </a:lnTo>
                  <a:lnTo>
                    <a:pt x="4178389" y="3242883"/>
                  </a:lnTo>
                  <a:lnTo>
                    <a:pt x="4175747" y="3230460"/>
                  </a:lnTo>
                  <a:close/>
                </a:path>
                <a:path w="4938394" h="4921884">
                  <a:moveTo>
                    <a:pt x="3158848" y="3430636"/>
                  </a:moveTo>
                  <a:lnTo>
                    <a:pt x="4167421" y="3232099"/>
                  </a:lnTo>
                  <a:lnTo>
                    <a:pt x="4167414" y="3245044"/>
                  </a:lnTo>
                  <a:lnTo>
                    <a:pt x="3162626" y="3442836"/>
                  </a:lnTo>
                  <a:lnTo>
                    <a:pt x="3158848" y="3430636"/>
                  </a:lnTo>
                  <a:close/>
                </a:path>
                <a:path w="4938394" h="4921884">
                  <a:moveTo>
                    <a:pt x="2410460" y="3577957"/>
                  </a:moveTo>
                  <a:lnTo>
                    <a:pt x="3154874" y="3431419"/>
                  </a:lnTo>
                  <a:lnTo>
                    <a:pt x="3158463" y="3443656"/>
                  </a:lnTo>
                  <a:lnTo>
                    <a:pt x="2413481" y="3590306"/>
                  </a:lnTo>
                  <a:lnTo>
                    <a:pt x="2410460" y="3577957"/>
                  </a:lnTo>
                  <a:close/>
                </a:path>
                <a:path w="4938394" h="4921884">
                  <a:moveTo>
                    <a:pt x="2264188" y="3606750"/>
                  </a:moveTo>
                  <a:lnTo>
                    <a:pt x="2405540" y="3578925"/>
                  </a:lnTo>
                  <a:lnTo>
                    <a:pt x="2409129" y="3591162"/>
                  </a:lnTo>
                  <a:lnTo>
                    <a:pt x="2270426" y="3618466"/>
                  </a:lnTo>
                  <a:lnTo>
                    <a:pt x="2264188" y="3606750"/>
                  </a:lnTo>
                  <a:close/>
                </a:path>
                <a:path w="4938394" h="4921884">
                  <a:moveTo>
                    <a:pt x="2452671" y="3543760"/>
                  </a:moveTo>
                  <a:lnTo>
                    <a:pt x="3941499" y="3250684"/>
                  </a:lnTo>
                  <a:lnTo>
                    <a:pt x="3948115" y="3262325"/>
                  </a:lnTo>
                  <a:lnTo>
                    <a:pt x="2455503" y="3556146"/>
                  </a:lnTo>
                  <a:lnTo>
                    <a:pt x="2452671" y="3543760"/>
                  </a:lnTo>
                  <a:close/>
                </a:path>
                <a:path w="4938394" h="4921884">
                  <a:moveTo>
                    <a:pt x="4526971" y="3122490"/>
                  </a:moveTo>
                  <a:lnTo>
                    <a:pt x="4639560" y="3100327"/>
                  </a:lnTo>
                  <a:lnTo>
                    <a:pt x="4639742" y="3113235"/>
                  </a:lnTo>
                  <a:lnTo>
                    <a:pt x="4530180" y="3134802"/>
                  </a:lnTo>
                  <a:lnTo>
                    <a:pt x="4526971" y="3122490"/>
                  </a:lnTo>
                  <a:close/>
                </a:path>
                <a:path w="4938394" h="4921884">
                  <a:moveTo>
                    <a:pt x="4510886" y="3125656"/>
                  </a:moveTo>
                  <a:lnTo>
                    <a:pt x="4520537" y="3123757"/>
                  </a:lnTo>
                  <a:lnTo>
                    <a:pt x="4523368" y="3136143"/>
                  </a:lnTo>
                  <a:lnTo>
                    <a:pt x="4512583" y="3138266"/>
                  </a:lnTo>
                  <a:lnTo>
                    <a:pt x="4510886" y="3125656"/>
                  </a:lnTo>
                  <a:close/>
                </a:path>
                <a:path w="4938394" h="4921884">
                  <a:moveTo>
                    <a:pt x="4269441" y="3160241"/>
                  </a:moveTo>
                  <a:lnTo>
                    <a:pt x="4502189" y="3114425"/>
                  </a:lnTo>
                  <a:lnTo>
                    <a:pt x="4507480" y="3126327"/>
                  </a:lnTo>
                  <a:lnTo>
                    <a:pt x="4504831" y="3126848"/>
                  </a:lnTo>
                  <a:lnTo>
                    <a:pt x="4510690" y="3138639"/>
                  </a:lnTo>
                  <a:lnTo>
                    <a:pt x="4272266" y="3185573"/>
                  </a:lnTo>
                  <a:lnTo>
                    <a:pt x="4272651" y="3172553"/>
                  </a:lnTo>
                  <a:lnTo>
                    <a:pt x="4269441" y="3160241"/>
                  </a:lnTo>
                  <a:close/>
                </a:path>
                <a:path w="4938394" h="4921884">
                  <a:moveTo>
                    <a:pt x="4173118" y="3192146"/>
                  </a:moveTo>
                  <a:lnTo>
                    <a:pt x="4263379" y="3174378"/>
                  </a:lnTo>
                  <a:lnTo>
                    <a:pt x="4272266" y="3185573"/>
                  </a:lnTo>
                  <a:lnTo>
                    <a:pt x="4175193" y="3204681"/>
                  </a:lnTo>
                  <a:lnTo>
                    <a:pt x="4173118" y="3192146"/>
                  </a:lnTo>
                  <a:close/>
                </a:path>
                <a:path w="4938394" h="4921884">
                  <a:moveTo>
                    <a:pt x="4121271" y="3202352"/>
                  </a:moveTo>
                  <a:lnTo>
                    <a:pt x="4169902" y="3192779"/>
                  </a:lnTo>
                  <a:lnTo>
                    <a:pt x="4171976" y="3205315"/>
                  </a:lnTo>
                  <a:lnTo>
                    <a:pt x="4125616" y="3214441"/>
                  </a:lnTo>
                  <a:lnTo>
                    <a:pt x="4121271" y="3202352"/>
                  </a:lnTo>
                  <a:close/>
                </a:path>
                <a:path w="4938394" h="4921884">
                  <a:moveTo>
                    <a:pt x="4519219" y="3111072"/>
                  </a:moveTo>
                  <a:lnTo>
                    <a:pt x="4638999" y="3087494"/>
                  </a:lnTo>
                  <a:lnTo>
                    <a:pt x="4640317" y="3100178"/>
                  </a:lnTo>
                  <a:lnTo>
                    <a:pt x="4520159" y="3123831"/>
                  </a:lnTo>
                  <a:lnTo>
                    <a:pt x="4519219" y="3111072"/>
                  </a:lnTo>
                  <a:close/>
                </a:path>
                <a:path w="4938394" h="4921884">
                  <a:moveTo>
                    <a:pt x="3397678" y="3331848"/>
                  </a:moveTo>
                  <a:lnTo>
                    <a:pt x="4243707" y="3165307"/>
                  </a:lnTo>
                  <a:lnTo>
                    <a:pt x="4247863" y="3177433"/>
                  </a:lnTo>
                  <a:lnTo>
                    <a:pt x="3400699" y="3344197"/>
                  </a:lnTo>
                  <a:lnTo>
                    <a:pt x="3397678" y="3331848"/>
                  </a:lnTo>
                  <a:close/>
                </a:path>
                <a:path w="4938394" h="4921884">
                  <a:moveTo>
                    <a:pt x="3384244" y="3334492"/>
                  </a:moveTo>
                  <a:lnTo>
                    <a:pt x="3390866" y="3333189"/>
                  </a:lnTo>
                  <a:lnTo>
                    <a:pt x="3394076" y="3345501"/>
                  </a:lnTo>
                  <a:lnTo>
                    <a:pt x="3386886" y="3346916"/>
                  </a:lnTo>
                  <a:lnTo>
                    <a:pt x="3384244" y="3334492"/>
                  </a:lnTo>
                  <a:close/>
                </a:path>
                <a:path w="4938394" h="4921884">
                  <a:moveTo>
                    <a:pt x="3125761" y="3385375"/>
                  </a:moveTo>
                  <a:lnTo>
                    <a:pt x="3378378" y="3335647"/>
                  </a:lnTo>
                  <a:lnTo>
                    <a:pt x="3382533" y="3347773"/>
                  </a:lnTo>
                  <a:lnTo>
                    <a:pt x="3129349" y="3397612"/>
                  </a:lnTo>
                  <a:lnTo>
                    <a:pt x="3125761" y="3385375"/>
                  </a:lnTo>
                  <a:close/>
                </a:path>
                <a:path w="4938394" h="4921884">
                  <a:moveTo>
                    <a:pt x="2704545" y="3468291"/>
                  </a:moveTo>
                  <a:lnTo>
                    <a:pt x="3125761" y="3385375"/>
                  </a:lnTo>
                  <a:lnTo>
                    <a:pt x="3127646" y="3397947"/>
                  </a:lnTo>
                  <a:lnTo>
                    <a:pt x="2703970" y="3481348"/>
                  </a:lnTo>
                  <a:lnTo>
                    <a:pt x="2704545" y="3468291"/>
                  </a:lnTo>
                  <a:close/>
                </a:path>
                <a:path w="4938394" h="4921884">
                  <a:moveTo>
                    <a:pt x="1569380" y="3691748"/>
                  </a:moveTo>
                  <a:lnTo>
                    <a:pt x="2690542" y="3471047"/>
                  </a:lnTo>
                  <a:lnTo>
                    <a:pt x="2695455" y="3483024"/>
                  </a:lnTo>
                  <a:lnTo>
                    <a:pt x="1578266" y="3702943"/>
                  </a:lnTo>
                  <a:lnTo>
                    <a:pt x="1569380" y="3691748"/>
                  </a:lnTo>
                  <a:close/>
                </a:path>
                <a:path w="4938394" h="4921884">
                  <a:moveTo>
                    <a:pt x="2106220" y="3573128"/>
                  </a:moveTo>
                  <a:lnTo>
                    <a:pt x="2258925" y="3543068"/>
                  </a:lnTo>
                  <a:lnTo>
                    <a:pt x="2262703" y="3555268"/>
                  </a:lnTo>
                  <a:lnTo>
                    <a:pt x="2109619" y="3585402"/>
                  </a:lnTo>
                  <a:lnTo>
                    <a:pt x="2106220" y="3573128"/>
                  </a:lnTo>
                  <a:close/>
                </a:path>
                <a:path w="4938394" h="4921884">
                  <a:moveTo>
                    <a:pt x="4170679" y="3153795"/>
                  </a:moveTo>
                  <a:lnTo>
                    <a:pt x="4189602" y="3150070"/>
                  </a:lnTo>
                  <a:lnTo>
                    <a:pt x="4199624" y="3161041"/>
                  </a:lnTo>
                  <a:lnTo>
                    <a:pt x="4168780" y="3167112"/>
                  </a:lnTo>
                  <a:lnTo>
                    <a:pt x="4170679" y="3153795"/>
                  </a:lnTo>
                  <a:close/>
                </a:path>
                <a:path w="4938394" h="4921884">
                  <a:moveTo>
                    <a:pt x="3462786" y="3293144"/>
                  </a:moveTo>
                  <a:lnTo>
                    <a:pt x="4161407" y="3155620"/>
                  </a:lnTo>
                  <a:lnTo>
                    <a:pt x="4168780" y="3167112"/>
                  </a:lnTo>
                  <a:lnTo>
                    <a:pt x="3467699" y="3305120"/>
                  </a:lnTo>
                  <a:lnTo>
                    <a:pt x="3462786" y="3293144"/>
                  </a:lnTo>
                  <a:close/>
                </a:path>
                <a:path w="4938394" h="4921884">
                  <a:moveTo>
                    <a:pt x="3314433" y="3322347"/>
                  </a:moveTo>
                  <a:lnTo>
                    <a:pt x="3456920" y="3294298"/>
                  </a:lnTo>
                  <a:lnTo>
                    <a:pt x="3457481" y="3307132"/>
                  </a:lnTo>
                  <a:lnTo>
                    <a:pt x="3317454" y="3334696"/>
                  </a:lnTo>
                  <a:lnTo>
                    <a:pt x="3314433" y="3322347"/>
                  </a:lnTo>
                  <a:close/>
                </a:path>
                <a:path w="4938394" h="4921884">
                  <a:moveTo>
                    <a:pt x="3193707" y="3346112"/>
                  </a:moveTo>
                  <a:lnTo>
                    <a:pt x="3314055" y="3322422"/>
                  </a:lnTo>
                  <a:lnTo>
                    <a:pt x="3316318" y="3334920"/>
                  </a:lnTo>
                  <a:lnTo>
                    <a:pt x="3193322" y="3359132"/>
                  </a:lnTo>
                  <a:lnTo>
                    <a:pt x="3193707" y="3346112"/>
                  </a:lnTo>
                  <a:close/>
                </a:path>
                <a:path w="4938394" h="4921884">
                  <a:moveTo>
                    <a:pt x="2578535" y="3467209"/>
                  </a:moveTo>
                  <a:lnTo>
                    <a:pt x="3186138" y="3347602"/>
                  </a:lnTo>
                  <a:lnTo>
                    <a:pt x="3189726" y="3359839"/>
                  </a:lnTo>
                  <a:lnTo>
                    <a:pt x="2579474" y="3479968"/>
                  </a:lnTo>
                  <a:lnTo>
                    <a:pt x="2578535" y="3467209"/>
                  </a:lnTo>
                  <a:close/>
                </a:path>
                <a:path w="4938394" h="4921884">
                  <a:moveTo>
                    <a:pt x="2120419" y="3557389"/>
                  </a:moveTo>
                  <a:lnTo>
                    <a:pt x="2565099" y="3469853"/>
                  </a:lnTo>
                  <a:lnTo>
                    <a:pt x="2570391" y="3481756"/>
                  </a:lnTo>
                  <a:lnTo>
                    <a:pt x="2124953" y="3569440"/>
                  </a:lnTo>
                  <a:lnTo>
                    <a:pt x="2120419" y="3557389"/>
                  </a:lnTo>
                  <a:close/>
                </a:path>
                <a:path w="4938394" h="4921884">
                  <a:moveTo>
                    <a:pt x="1898268" y="3601119"/>
                  </a:moveTo>
                  <a:lnTo>
                    <a:pt x="2113229" y="3558804"/>
                  </a:lnTo>
                  <a:lnTo>
                    <a:pt x="2114357" y="3571526"/>
                  </a:lnTo>
                  <a:lnTo>
                    <a:pt x="1900342" y="3613655"/>
                  </a:lnTo>
                  <a:lnTo>
                    <a:pt x="1898268" y="3601119"/>
                  </a:lnTo>
                  <a:close/>
                </a:path>
                <a:path w="4938394" h="4921884">
                  <a:moveTo>
                    <a:pt x="1747502" y="3630798"/>
                  </a:moveTo>
                  <a:lnTo>
                    <a:pt x="1893159" y="3602125"/>
                  </a:lnTo>
                  <a:lnTo>
                    <a:pt x="1895612" y="3614586"/>
                  </a:lnTo>
                  <a:lnTo>
                    <a:pt x="1742818" y="3644663"/>
                  </a:lnTo>
                  <a:lnTo>
                    <a:pt x="1747502" y="3630798"/>
                  </a:lnTo>
                  <a:close/>
                </a:path>
                <a:path w="4938394" h="4921884">
                  <a:moveTo>
                    <a:pt x="4211370" y="3132841"/>
                  </a:moveTo>
                  <a:lnTo>
                    <a:pt x="4638074" y="3048844"/>
                  </a:lnTo>
                  <a:lnTo>
                    <a:pt x="4641662" y="3061082"/>
                  </a:lnTo>
                  <a:lnTo>
                    <a:pt x="4213601" y="3145346"/>
                  </a:lnTo>
                  <a:lnTo>
                    <a:pt x="4211370" y="3132841"/>
                  </a:lnTo>
                  <a:close/>
                </a:path>
                <a:path w="4938394" h="4921884">
                  <a:moveTo>
                    <a:pt x="4162171" y="3142526"/>
                  </a:moveTo>
                  <a:lnTo>
                    <a:pt x="4178634" y="3139285"/>
                  </a:lnTo>
                  <a:lnTo>
                    <a:pt x="4185628" y="3150852"/>
                  </a:lnTo>
                  <a:lnTo>
                    <a:pt x="4169923" y="3153944"/>
                  </a:lnTo>
                  <a:lnTo>
                    <a:pt x="4162171" y="3142526"/>
                  </a:lnTo>
                  <a:close/>
                </a:path>
                <a:path w="4938394" h="4921884">
                  <a:moveTo>
                    <a:pt x="3981650" y="3178062"/>
                  </a:moveTo>
                  <a:lnTo>
                    <a:pt x="4152521" y="3144426"/>
                  </a:lnTo>
                  <a:lnTo>
                    <a:pt x="4153460" y="3157185"/>
                  </a:lnTo>
                  <a:lnTo>
                    <a:pt x="3987320" y="3189889"/>
                  </a:lnTo>
                  <a:lnTo>
                    <a:pt x="3981650" y="3178062"/>
                  </a:lnTo>
                  <a:close/>
                </a:path>
                <a:path w="4938394" h="4921884">
                  <a:moveTo>
                    <a:pt x="3967458" y="3180855"/>
                  </a:moveTo>
                  <a:lnTo>
                    <a:pt x="3981650" y="3178062"/>
                  </a:lnTo>
                  <a:lnTo>
                    <a:pt x="3979940" y="3191342"/>
                  </a:lnTo>
                  <a:lnTo>
                    <a:pt x="3973128" y="3192683"/>
                  </a:lnTo>
                  <a:lnTo>
                    <a:pt x="3967458" y="3180855"/>
                  </a:lnTo>
                  <a:close/>
                </a:path>
                <a:path w="4938394" h="4921884">
                  <a:moveTo>
                    <a:pt x="3939453" y="3186368"/>
                  </a:moveTo>
                  <a:lnTo>
                    <a:pt x="3967458" y="3180855"/>
                  </a:lnTo>
                  <a:lnTo>
                    <a:pt x="3968397" y="3193614"/>
                  </a:lnTo>
                  <a:lnTo>
                    <a:pt x="3939067" y="3199388"/>
                  </a:lnTo>
                  <a:lnTo>
                    <a:pt x="3939453" y="3186368"/>
                  </a:lnTo>
                  <a:close/>
                </a:path>
                <a:path w="4938394" h="4921884">
                  <a:moveTo>
                    <a:pt x="3246697" y="3322737"/>
                  </a:moveTo>
                  <a:lnTo>
                    <a:pt x="3927342" y="3188752"/>
                  </a:lnTo>
                  <a:lnTo>
                    <a:pt x="3932255" y="3200729"/>
                  </a:lnTo>
                  <a:lnTo>
                    <a:pt x="3248393" y="3335347"/>
                  </a:lnTo>
                  <a:lnTo>
                    <a:pt x="3246697" y="3322737"/>
                  </a:lnTo>
                  <a:close/>
                </a:path>
                <a:path w="4938394" h="4921884">
                  <a:moveTo>
                    <a:pt x="2710432" y="3428301"/>
                  </a:moveTo>
                  <a:lnTo>
                    <a:pt x="3244427" y="3323184"/>
                  </a:lnTo>
                  <a:lnTo>
                    <a:pt x="3248393" y="3335347"/>
                  </a:lnTo>
                  <a:lnTo>
                    <a:pt x="2716291" y="3440091"/>
                  </a:lnTo>
                  <a:lnTo>
                    <a:pt x="2710432" y="3428301"/>
                  </a:lnTo>
                  <a:close/>
                </a:path>
                <a:path w="4938394" h="4921884">
                  <a:moveTo>
                    <a:pt x="2037734" y="3560722"/>
                  </a:moveTo>
                  <a:lnTo>
                    <a:pt x="2700781" y="3430201"/>
                  </a:lnTo>
                  <a:lnTo>
                    <a:pt x="2703991" y="3442513"/>
                  </a:lnTo>
                  <a:lnTo>
                    <a:pt x="2040187" y="3573182"/>
                  </a:lnTo>
                  <a:lnTo>
                    <a:pt x="2037734" y="3560722"/>
                  </a:lnTo>
                  <a:close/>
                </a:path>
                <a:path w="4938394" h="4921884">
                  <a:moveTo>
                    <a:pt x="1756166" y="3616148"/>
                  </a:moveTo>
                  <a:lnTo>
                    <a:pt x="2024867" y="3563255"/>
                  </a:lnTo>
                  <a:lnTo>
                    <a:pt x="2034132" y="3574374"/>
                  </a:lnTo>
                  <a:lnTo>
                    <a:pt x="1753433" y="3629630"/>
                  </a:lnTo>
                  <a:lnTo>
                    <a:pt x="1756166" y="3616148"/>
                  </a:lnTo>
                  <a:close/>
                </a:path>
                <a:path w="4938394" h="4921884">
                  <a:moveTo>
                    <a:pt x="3938703" y="3173572"/>
                  </a:moveTo>
                  <a:lnTo>
                    <a:pt x="4101437" y="3141538"/>
                  </a:lnTo>
                  <a:lnTo>
                    <a:pt x="4105782" y="3153626"/>
                  </a:lnTo>
                  <a:lnTo>
                    <a:pt x="3946265" y="3185027"/>
                  </a:lnTo>
                  <a:lnTo>
                    <a:pt x="3938703" y="3173572"/>
                  </a:lnTo>
                  <a:close/>
                </a:path>
                <a:path w="4938394" h="4921884">
                  <a:moveTo>
                    <a:pt x="2677632" y="3421814"/>
                  </a:moveTo>
                  <a:lnTo>
                    <a:pt x="3934351" y="3174429"/>
                  </a:lnTo>
                  <a:lnTo>
                    <a:pt x="3932641" y="3187709"/>
                  </a:lnTo>
                  <a:lnTo>
                    <a:pt x="2671377" y="3435989"/>
                  </a:lnTo>
                  <a:lnTo>
                    <a:pt x="2677632" y="3421814"/>
                  </a:lnTo>
                  <a:close/>
                </a:path>
                <a:path w="4938394" h="4921884">
                  <a:moveTo>
                    <a:pt x="2075776" y="3540289"/>
                  </a:moveTo>
                  <a:lnTo>
                    <a:pt x="2660146" y="3425256"/>
                  </a:lnTo>
                  <a:lnTo>
                    <a:pt x="2661801" y="3437874"/>
                  </a:lnTo>
                  <a:lnTo>
                    <a:pt x="2080121" y="3552378"/>
                  </a:lnTo>
                  <a:lnTo>
                    <a:pt x="2075776" y="3540289"/>
                  </a:lnTo>
                  <a:close/>
                </a:path>
                <a:path w="4938394" h="4921884">
                  <a:moveTo>
                    <a:pt x="2037741" y="3547776"/>
                  </a:moveTo>
                  <a:lnTo>
                    <a:pt x="2065368" y="3542338"/>
                  </a:lnTo>
                  <a:lnTo>
                    <a:pt x="2067064" y="3554948"/>
                  </a:lnTo>
                  <a:lnTo>
                    <a:pt x="2037356" y="3560796"/>
                  </a:lnTo>
                  <a:lnTo>
                    <a:pt x="2037741" y="3547776"/>
                  </a:lnTo>
                  <a:close/>
                </a:path>
                <a:path w="4938394" h="4921884">
                  <a:moveTo>
                    <a:pt x="2757752" y="3393099"/>
                  </a:moveTo>
                  <a:lnTo>
                    <a:pt x="4702803" y="3010215"/>
                  </a:lnTo>
                  <a:lnTo>
                    <a:pt x="4705256" y="3022676"/>
                  </a:lnTo>
                  <a:lnTo>
                    <a:pt x="2758691" y="3405857"/>
                  </a:lnTo>
                  <a:lnTo>
                    <a:pt x="2757752" y="3393099"/>
                  </a:lnTo>
                  <a:close/>
                </a:path>
                <a:path w="4938394" h="4921884">
                  <a:moveTo>
                    <a:pt x="2690766" y="3406285"/>
                  </a:moveTo>
                  <a:lnTo>
                    <a:pt x="2750751" y="3394477"/>
                  </a:lnTo>
                  <a:lnTo>
                    <a:pt x="2752447" y="3407087"/>
                  </a:lnTo>
                  <a:lnTo>
                    <a:pt x="2685665" y="3420233"/>
                  </a:lnTo>
                  <a:lnTo>
                    <a:pt x="2690766" y="3406285"/>
                  </a:lnTo>
                  <a:close/>
                </a:path>
                <a:path w="4938394" h="4921884">
                  <a:moveTo>
                    <a:pt x="2471832" y="3449382"/>
                  </a:moveTo>
                  <a:lnTo>
                    <a:pt x="2662696" y="3411810"/>
                  </a:lnTo>
                  <a:lnTo>
                    <a:pt x="2661761" y="3424938"/>
                  </a:lnTo>
                  <a:lnTo>
                    <a:pt x="2474096" y="3461880"/>
                  </a:lnTo>
                  <a:lnTo>
                    <a:pt x="2471832" y="3449382"/>
                  </a:lnTo>
                  <a:close/>
                </a:path>
                <a:path w="4938394" h="4921884">
                  <a:moveTo>
                    <a:pt x="3845997" y="3165934"/>
                  </a:moveTo>
                  <a:lnTo>
                    <a:pt x="3888005" y="3157665"/>
                  </a:lnTo>
                  <a:lnTo>
                    <a:pt x="3890458" y="3170125"/>
                  </a:lnTo>
                  <a:lnTo>
                    <a:pt x="3847882" y="3178506"/>
                  </a:lnTo>
                  <a:lnTo>
                    <a:pt x="3845997" y="3165934"/>
                  </a:lnTo>
                  <a:close/>
                </a:path>
                <a:path w="4938394" h="4921884">
                  <a:moveTo>
                    <a:pt x="3822533" y="3170553"/>
                  </a:moveTo>
                  <a:lnTo>
                    <a:pt x="3839374" y="3167238"/>
                  </a:lnTo>
                  <a:lnTo>
                    <a:pt x="3842962" y="3179475"/>
                  </a:lnTo>
                  <a:lnTo>
                    <a:pt x="3826121" y="3182790"/>
                  </a:lnTo>
                  <a:lnTo>
                    <a:pt x="3822533" y="3170553"/>
                  </a:lnTo>
                  <a:close/>
                </a:path>
                <a:path w="4938394" h="4921884">
                  <a:moveTo>
                    <a:pt x="3714106" y="3191896"/>
                  </a:moveTo>
                  <a:lnTo>
                    <a:pt x="3822533" y="3170553"/>
                  </a:lnTo>
                  <a:lnTo>
                    <a:pt x="3823661" y="3183274"/>
                  </a:lnTo>
                  <a:lnTo>
                    <a:pt x="3709179" y="3205810"/>
                  </a:lnTo>
                  <a:lnTo>
                    <a:pt x="3714106" y="3191896"/>
                  </a:lnTo>
                  <a:close/>
                </a:path>
                <a:path w="4938394" h="4921884">
                  <a:moveTo>
                    <a:pt x="3444459" y="3244977"/>
                  </a:moveTo>
                  <a:lnTo>
                    <a:pt x="3701049" y="3194467"/>
                  </a:lnTo>
                  <a:lnTo>
                    <a:pt x="3704448" y="3206741"/>
                  </a:lnTo>
                  <a:lnTo>
                    <a:pt x="3447669" y="3257288"/>
                  </a:lnTo>
                  <a:lnTo>
                    <a:pt x="3444459" y="3244977"/>
                  </a:lnTo>
                  <a:close/>
                </a:path>
                <a:path w="4938394" h="4921884">
                  <a:moveTo>
                    <a:pt x="3264695" y="3280363"/>
                  </a:moveTo>
                  <a:lnTo>
                    <a:pt x="3441242" y="3245610"/>
                  </a:lnTo>
                  <a:lnTo>
                    <a:pt x="3444452" y="3257922"/>
                  </a:lnTo>
                  <a:lnTo>
                    <a:pt x="3265256" y="3293196"/>
                  </a:lnTo>
                  <a:lnTo>
                    <a:pt x="3264695" y="3280363"/>
                  </a:lnTo>
                  <a:close/>
                </a:path>
                <a:path w="4938394" h="4921884">
                  <a:moveTo>
                    <a:pt x="2618679" y="3407531"/>
                  </a:moveTo>
                  <a:lnTo>
                    <a:pt x="3247475" y="3283753"/>
                  </a:lnTo>
                  <a:lnTo>
                    <a:pt x="3252577" y="3295692"/>
                  </a:lnTo>
                  <a:lnTo>
                    <a:pt x="2622077" y="3419806"/>
                  </a:lnTo>
                  <a:lnTo>
                    <a:pt x="2618679" y="3407531"/>
                  </a:lnTo>
                  <a:close/>
                </a:path>
                <a:path w="4938394" h="4921884">
                  <a:moveTo>
                    <a:pt x="3894256" y="3143490"/>
                  </a:moveTo>
                  <a:lnTo>
                    <a:pt x="4866119" y="2952179"/>
                  </a:lnTo>
                  <a:lnTo>
                    <a:pt x="4870464" y="2964267"/>
                  </a:lnTo>
                  <a:lnTo>
                    <a:pt x="3903521" y="3154610"/>
                  </a:lnTo>
                  <a:lnTo>
                    <a:pt x="3894256" y="3143490"/>
                  </a:lnTo>
                  <a:close/>
                </a:path>
                <a:path w="4938394" h="4921884">
                  <a:moveTo>
                    <a:pt x="3713552" y="3166118"/>
                  </a:moveTo>
                  <a:lnTo>
                    <a:pt x="4078758" y="3094227"/>
                  </a:lnTo>
                  <a:lnTo>
                    <a:pt x="4080832" y="3106763"/>
                  </a:lnTo>
                  <a:lnTo>
                    <a:pt x="3886119" y="3145092"/>
                  </a:lnTo>
                  <a:lnTo>
                    <a:pt x="3888572" y="3157553"/>
                  </a:lnTo>
                  <a:lnTo>
                    <a:pt x="3719972" y="3190742"/>
                  </a:lnTo>
                  <a:lnTo>
                    <a:pt x="3716573" y="3178467"/>
                  </a:lnTo>
                  <a:lnTo>
                    <a:pt x="3713552" y="3166118"/>
                  </a:lnTo>
                  <a:close/>
                </a:path>
                <a:path w="4938394" h="4921884">
                  <a:moveTo>
                    <a:pt x="3471343" y="3213797"/>
                  </a:moveTo>
                  <a:lnTo>
                    <a:pt x="3676464" y="3173419"/>
                  </a:lnTo>
                  <a:lnTo>
                    <a:pt x="3680242" y="3185619"/>
                  </a:lnTo>
                  <a:lnTo>
                    <a:pt x="3683073" y="3198005"/>
                  </a:lnTo>
                  <a:lnTo>
                    <a:pt x="3265073" y="3280289"/>
                  </a:lnTo>
                  <a:lnTo>
                    <a:pt x="3260917" y="3268163"/>
                  </a:lnTo>
                  <a:lnTo>
                    <a:pt x="3476067" y="3225811"/>
                  </a:lnTo>
                  <a:lnTo>
                    <a:pt x="3471343" y="3213797"/>
                  </a:lnTo>
                  <a:close/>
                </a:path>
                <a:path w="4938394" h="4921884">
                  <a:moveTo>
                    <a:pt x="2294927" y="3445375"/>
                  </a:moveTo>
                  <a:lnTo>
                    <a:pt x="2326907" y="3439079"/>
                  </a:lnTo>
                  <a:lnTo>
                    <a:pt x="2332765" y="3450870"/>
                  </a:lnTo>
                  <a:lnTo>
                    <a:pt x="3248618" y="3270584"/>
                  </a:lnTo>
                  <a:lnTo>
                    <a:pt x="3249557" y="3283343"/>
                  </a:lnTo>
                  <a:lnTo>
                    <a:pt x="2301725" y="3469924"/>
                  </a:lnTo>
                  <a:lnTo>
                    <a:pt x="2300975" y="3457128"/>
                  </a:lnTo>
                  <a:lnTo>
                    <a:pt x="2294927" y="3445375"/>
                  </a:lnTo>
                  <a:close/>
                </a:path>
                <a:path w="4938394" h="4921884">
                  <a:moveTo>
                    <a:pt x="3341724" y="3239312"/>
                  </a:moveTo>
                  <a:lnTo>
                    <a:pt x="3471343" y="3213797"/>
                  </a:lnTo>
                  <a:lnTo>
                    <a:pt x="3472850" y="3226444"/>
                  </a:lnTo>
                  <a:lnTo>
                    <a:pt x="3341339" y="3252332"/>
                  </a:lnTo>
                  <a:lnTo>
                    <a:pt x="3341724" y="3239312"/>
                  </a:lnTo>
                  <a:close/>
                </a:path>
                <a:path w="4938394" h="4921884">
                  <a:moveTo>
                    <a:pt x="3054290" y="3295894"/>
                  </a:moveTo>
                  <a:lnTo>
                    <a:pt x="3328857" y="3241845"/>
                  </a:lnTo>
                  <a:lnTo>
                    <a:pt x="3332067" y="3254157"/>
                  </a:lnTo>
                  <a:lnTo>
                    <a:pt x="3056743" y="3308355"/>
                  </a:lnTo>
                  <a:lnTo>
                    <a:pt x="3054290" y="3295894"/>
                  </a:lnTo>
                  <a:close/>
                </a:path>
                <a:path w="4938394" h="4921884">
                  <a:moveTo>
                    <a:pt x="3025528" y="3301556"/>
                  </a:moveTo>
                  <a:lnTo>
                    <a:pt x="3042179" y="3298278"/>
                  </a:lnTo>
                  <a:lnTo>
                    <a:pt x="3045200" y="3310627"/>
                  </a:lnTo>
                  <a:lnTo>
                    <a:pt x="3027413" y="3314128"/>
                  </a:lnTo>
                  <a:lnTo>
                    <a:pt x="3025528" y="3301556"/>
                  </a:lnTo>
                  <a:close/>
                </a:path>
                <a:path w="4938394" h="4921884">
                  <a:moveTo>
                    <a:pt x="2337125" y="3437068"/>
                  </a:moveTo>
                  <a:lnTo>
                    <a:pt x="3020229" y="3302599"/>
                  </a:lnTo>
                  <a:lnTo>
                    <a:pt x="3022304" y="3315134"/>
                  </a:lnTo>
                  <a:lnTo>
                    <a:pt x="2342605" y="3448933"/>
                  </a:lnTo>
                  <a:lnTo>
                    <a:pt x="2337125" y="3437068"/>
                  </a:lnTo>
                  <a:close/>
                </a:path>
                <a:path w="4938394" h="4921884">
                  <a:moveTo>
                    <a:pt x="2005033" y="3502440"/>
                  </a:moveTo>
                  <a:lnTo>
                    <a:pt x="2290575" y="3446231"/>
                  </a:lnTo>
                  <a:lnTo>
                    <a:pt x="2291892" y="3458916"/>
                  </a:lnTo>
                  <a:lnTo>
                    <a:pt x="2004837" y="3515422"/>
                  </a:lnTo>
                  <a:lnTo>
                    <a:pt x="2005033" y="3502440"/>
                  </a:lnTo>
                  <a:close/>
                </a:path>
                <a:path w="4938394" h="4921884">
                  <a:moveTo>
                    <a:pt x="3335297" y="3227634"/>
                  </a:moveTo>
                  <a:lnTo>
                    <a:pt x="3713749" y="3153136"/>
                  </a:lnTo>
                  <a:lnTo>
                    <a:pt x="3705602" y="3167683"/>
                  </a:lnTo>
                  <a:lnTo>
                    <a:pt x="3343806" y="3238903"/>
                  </a:lnTo>
                  <a:lnTo>
                    <a:pt x="3335297" y="3227634"/>
                  </a:lnTo>
                  <a:close/>
                </a:path>
                <a:path w="4938394" h="4921884">
                  <a:moveTo>
                    <a:pt x="3113335" y="3271327"/>
                  </a:moveTo>
                  <a:lnTo>
                    <a:pt x="3317321" y="3231173"/>
                  </a:lnTo>
                  <a:lnTo>
                    <a:pt x="3322991" y="3243000"/>
                  </a:lnTo>
                  <a:lnTo>
                    <a:pt x="3106895" y="3285539"/>
                  </a:lnTo>
                  <a:lnTo>
                    <a:pt x="3113335" y="3271327"/>
                  </a:lnTo>
                  <a:close/>
                </a:path>
                <a:path w="4938394" h="4921884">
                  <a:moveTo>
                    <a:pt x="2902160" y="3312897"/>
                  </a:moveTo>
                  <a:lnTo>
                    <a:pt x="3099900" y="3273972"/>
                  </a:lnTo>
                  <a:lnTo>
                    <a:pt x="3104245" y="3286060"/>
                  </a:lnTo>
                  <a:lnTo>
                    <a:pt x="2906315" y="3325023"/>
                  </a:lnTo>
                  <a:lnTo>
                    <a:pt x="2902160" y="3312897"/>
                  </a:lnTo>
                  <a:close/>
                </a:path>
                <a:path w="4938394" h="4921884">
                  <a:moveTo>
                    <a:pt x="1998417" y="3490799"/>
                  </a:moveTo>
                  <a:lnTo>
                    <a:pt x="2897997" y="3313717"/>
                  </a:lnTo>
                  <a:lnTo>
                    <a:pt x="2898179" y="3326624"/>
                  </a:lnTo>
                  <a:lnTo>
                    <a:pt x="2003330" y="3502775"/>
                  </a:lnTo>
                  <a:lnTo>
                    <a:pt x="1998417" y="3490799"/>
                  </a:lnTo>
                  <a:close/>
                </a:path>
                <a:path w="4938394" h="4921884">
                  <a:moveTo>
                    <a:pt x="1692440" y="3551031"/>
                  </a:moveTo>
                  <a:lnTo>
                    <a:pt x="1998417" y="3490799"/>
                  </a:lnTo>
                  <a:lnTo>
                    <a:pt x="1997654" y="3503893"/>
                  </a:lnTo>
                  <a:lnTo>
                    <a:pt x="1694893" y="3563491"/>
                  </a:lnTo>
                  <a:lnTo>
                    <a:pt x="1692440" y="3551031"/>
                  </a:lnTo>
                  <a:close/>
                </a:path>
                <a:path w="4938394" h="4921884">
                  <a:moveTo>
                    <a:pt x="4502904" y="2143505"/>
                  </a:moveTo>
                  <a:lnTo>
                    <a:pt x="4937273" y="2057999"/>
                  </a:lnTo>
                  <a:lnTo>
                    <a:pt x="4937379" y="2873433"/>
                  </a:lnTo>
                  <a:lnTo>
                    <a:pt x="4926700" y="2888479"/>
                  </a:lnTo>
                  <a:lnTo>
                    <a:pt x="4922569" y="2902236"/>
                  </a:lnTo>
                  <a:lnTo>
                    <a:pt x="4916215" y="2903486"/>
                  </a:lnTo>
                  <a:lnTo>
                    <a:pt x="4912633" y="2917135"/>
                  </a:lnTo>
                  <a:lnTo>
                    <a:pt x="4833965" y="2932621"/>
                  </a:lnTo>
                  <a:lnTo>
                    <a:pt x="4831330" y="2907252"/>
                  </a:lnTo>
                  <a:lnTo>
                    <a:pt x="4155415" y="3040306"/>
                  </a:lnTo>
                  <a:lnTo>
                    <a:pt x="4146718" y="3029074"/>
                  </a:lnTo>
                  <a:lnTo>
                    <a:pt x="4657249" y="2928576"/>
                  </a:lnTo>
                  <a:lnTo>
                    <a:pt x="4654229" y="2916227"/>
                  </a:lnTo>
                  <a:lnTo>
                    <a:pt x="3980206" y="3048909"/>
                  </a:lnTo>
                  <a:lnTo>
                    <a:pt x="3976618" y="3036671"/>
                  </a:lnTo>
                  <a:lnTo>
                    <a:pt x="4800696" y="2874451"/>
                  </a:lnTo>
                  <a:lnTo>
                    <a:pt x="4800892" y="2861469"/>
                  </a:lnTo>
                  <a:lnTo>
                    <a:pt x="4804488" y="2860761"/>
                  </a:lnTo>
                  <a:lnTo>
                    <a:pt x="4801278" y="2848449"/>
                  </a:lnTo>
                  <a:lnTo>
                    <a:pt x="4528225" y="2902200"/>
                  </a:lnTo>
                  <a:lnTo>
                    <a:pt x="4524069" y="2890074"/>
                  </a:lnTo>
                  <a:lnTo>
                    <a:pt x="4711213" y="2853235"/>
                  </a:lnTo>
                  <a:lnTo>
                    <a:pt x="4708382" y="2840848"/>
                  </a:lnTo>
                  <a:lnTo>
                    <a:pt x="3411808" y="3096079"/>
                  </a:lnTo>
                  <a:lnTo>
                    <a:pt x="3411625" y="3083171"/>
                  </a:lnTo>
                  <a:lnTo>
                    <a:pt x="3843817" y="2998095"/>
                  </a:lnTo>
                  <a:lnTo>
                    <a:pt x="3843256" y="2985261"/>
                  </a:lnTo>
                  <a:lnTo>
                    <a:pt x="3845527" y="2984814"/>
                  </a:lnTo>
                  <a:lnTo>
                    <a:pt x="3840454" y="2972869"/>
                  </a:lnTo>
                  <a:lnTo>
                    <a:pt x="4871894" y="2769830"/>
                  </a:lnTo>
                  <a:lnTo>
                    <a:pt x="4867171" y="2757816"/>
                  </a:lnTo>
                  <a:lnTo>
                    <a:pt x="4470743" y="2835853"/>
                  </a:lnTo>
                  <a:lnTo>
                    <a:pt x="4469047" y="2823243"/>
                  </a:lnTo>
                  <a:lnTo>
                    <a:pt x="4902752" y="2737868"/>
                  </a:lnTo>
                  <a:lnTo>
                    <a:pt x="4898407" y="2725780"/>
                  </a:lnTo>
                  <a:lnTo>
                    <a:pt x="4185026" y="2866209"/>
                  </a:lnTo>
                  <a:lnTo>
                    <a:pt x="4184087" y="2853450"/>
                  </a:lnTo>
                  <a:lnTo>
                    <a:pt x="4635390" y="2764611"/>
                  </a:lnTo>
                  <a:lnTo>
                    <a:pt x="4630288" y="2752672"/>
                  </a:lnTo>
                  <a:lnTo>
                    <a:pt x="4340773" y="2809663"/>
                  </a:lnTo>
                  <a:lnTo>
                    <a:pt x="4340023" y="2796867"/>
                  </a:lnTo>
                  <a:lnTo>
                    <a:pt x="4628592" y="2740062"/>
                  </a:lnTo>
                  <a:lnTo>
                    <a:pt x="4629924" y="2726856"/>
                  </a:lnTo>
                  <a:lnTo>
                    <a:pt x="4851696" y="2683200"/>
                  </a:lnTo>
                  <a:lnTo>
                    <a:pt x="4853406" y="2669920"/>
                  </a:lnTo>
                  <a:lnTo>
                    <a:pt x="3156998" y="3003858"/>
                  </a:lnTo>
                  <a:lnTo>
                    <a:pt x="3154923" y="2991322"/>
                  </a:lnTo>
                  <a:lnTo>
                    <a:pt x="3102688" y="3001605"/>
                  </a:lnTo>
                  <a:lnTo>
                    <a:pt x="3104430" y="2988318"/>
                  </a:lnTo>
                  <a:lnTo>
                    <a:pt x="3406222" y="2928910"/>
                  </a:lnTo>
                  <a:lnTo>
                    <a:pt x="3401498" y="2916897"/>
                  </a:lnTo>
                  <a:lnTo>
                    <a:pt x="4822773" y="2637119"/>
                  </a:lnTo>
                  <a:lnTo>
                    <a:pt x="4818427" y="2625030"/>
                  </a:lnTo>
                  <a:lnTo>
                    <a:pt x="4825618" y="2623615"/>
                  </a:lnTo>
                  <a:lnTo>
                    <a:pt x="4823922" y="2611005"/>
                  </a:lnTo>
                  <a:lnTo>
                    <a:pt x="4819759" y="2611824"/>
                  </a:lnTo>
                  <a:lnTo>
                    <a:pt x="4812386" y="2600332"/>
                  </a:lnTo>
                  <a:lnTo>
                    <a:pt x="4711907" y="2620111"/>
                  </a:lnTo>
                  <a:lnTo>
                    <a:pt x="4711347" y="2607278"/>
                  </a:lnTo>
                  <a:lnTo>
                    <a:pt x="3995506" y="2748191"/>
                  </a:lnTo>
                  <a:lnTo>
                    <a:pt x="3994189" y="2735507"/>
                  </a:lnTo>
                  <a:lnTo>
                    <a:pt x="3992674" y="2735805"/>
                  </a:lnTo>
                  <a:lnTo>
                    <a:pt x="3989465" y="2723493"/>
                  </a:lnTo>
                  <a:lnTo>
                    <a:pt x="3607986" y="2798587"/>
                  </a:lnTo>
                  <a:lnTo>
                    <a:pt x="3607236" y="2785791"/>
                  </a:lnTo>
                  <a:lnTo>
                    <a:pt x="3781323" y="2751522"/>
                  </a:lnTo>
                  <a:lnTo>
                    <a:pt x="3778870" y="2739061"/>
                  </a:lnTo>
                  <a:lnTo>
                    <a:pt x="3995345" y="2696448"/>
                  </a:lnTo>
                  <a:lnTo>
                    <a:pt x="3993270" y="2683913"/>
                  </a:lnTo>
                  <a:lnTo>
                    <a:pt x="3182060" y="2843600"/>
                  </a:lnTo>
                  <a:lnTo>
                    <a:pt x="3173930" y="2832256"/>
                  </a:lnTo>
                  <a:lnTo>
                    <a:pt x="2951211" y="2876098"/>
                  </a:lnTo>
                  <a:lnTo>
                    <a:pt x="2942136" y="2864941"/>
                  </a:lnTo>
                  <a:lnTo>
                    <a:pt x="4565642" y="2545354"/>
                  </a:lnTo>
                  <a:lnTo>
                    <a:pt x="4560779" y="2533367"/>
                  </a:lnTo>
                  <a:lnTo>
                    <a:pt x="3728565" y="2697189"/>
                  </a:lnTo>
                  <a:lnTo>
                    <a:pt x="3724787" y="2684989"/>
                  </a:lnTo>
                  <a:lnTo>
                    <a:pt x="4338635" y="2564153"/>
                  </a:lnTo>
                  <a:lnTo>
                    <a:pt x="4335236" y="2551878"/>
                  </a:lnTo>
                  <a:lnTo>
                    <a:pt x="4811328" y="2458159"/>
                  </a:lnTo>
                  <a:lnTo>
                    <a:pt x="4812470" y="2444991"/>
                  </a:lnTo>
                  <a:lnTo>
                    <a:pt x="4463916" y="2513604"/>
                  </a:lnTo>
                  <a:lnTo>
                    <a:pt x="4455408" y="2502335"/>
                  </a:lnTo>
                  <a:lnTo>
                    <a:pt x="4524854" y="2488664"/>
                  </a:lnTo>
                  <a:lnTo>
                    <a:pt x="4517671" y="2477135"/>
                  </a:lnTo>
                  <a:lnTo>
                    <a:pt x="4514832" y="2477693"/>
                  </a:lnTo>
                  <a:lnTo>
                    <a:pt x="4509919" y="2465717"/>
                  </a:lnTo>
                  <a:lnTo>
                    <a:pt x="4501783" y="2467318"/>
                  </a:lnTo>
                  <a:lnTo>
                    <a:pt x="4503304" y="2454075"/>
                  </a:lnTo>
                  <a:lnTo>
                    <a:pt x="4883080" y="2379316"/>
                  </a:lnTo>
                  <a:lnTo>
                    <a:pt x="4880627" y="2366856"/>
                  </a:lnTo>
                  <a:lnTo>
                    <a:pt x="4489876" y="2443775"/>
                  </a:lnTo>
                  <a:lnTo>
                    <a:pt x="4483638" y="2432059"/>
                  </a:lnTo>
                  <a:lnTo>
                    <a:pt x="4804943" y="2368810"/>
                  </a:lnTo>
                  <a:lnTo>
                    <a:pt x="4800409" y="2356759"/>
                  </a:lnTo>
                  <a:lnTo>
                    <a:pt x="3944541" y="2525237"/>
                  </a:lnTo>
                  <a:lnTo>
                    <a:pt x="3938493" y="2513483"/>
                  </a:lnTo>
                  <a:lnTo>
                    <a:pt x="3053674" y="2687660"/>
                  </a:lnTo>
                  <a:lnTo>
                    <a:pt x="3057143" y="2674034"/>
                  </a:lnTo>
                  <a:lnTo>
                    <a:pt x="4823130" y="2326399"/>
                  </a:lnTo>
                  <a:lnTo>
                    <a:pt x="4820677" y="2313938"/>
                  </a:lnTo>
                  <a:lnTo>
                    <a:pt x="4798538" y="2318296"/>
                  </a:lnTo>
                  <a:lnTo>
                    <a:pt x="4797409" y="2305575"/>
                  </a:lnTo>
                  <a:lnTo>
                    <a:pt x="4636568" y="2337236"/>
                  </a:lnTo>
                  <a:lnTo>
                    <a:pt x="4629952" y="2325595"/>
                  </a:lnTo>
                  <a:lnTo>
                    <a:pt x="3456752" y="2556539"/>
                  </a:lnTo>
                  <a:lnTo>
                    <a:pt x="3457138" y="2543520"/>
                  </a:lnTo>
                  <a:lnTo>
                    <a:pt x="4180926" y="2401042"/>
                  </a:lnTo>
                  <a:lnTo>
                    <a:pt x="4177338" y="2388805"/>
                  </a:lnTo>
                  <a:lnTo>
                    <a:pt x="4607637" y="2304100"/>
                  </a:lnTo>
                  <a:lnTo>
                    <a:pt x="4607266" y="2291229"/>
                  </a:lnTo>
                  <a:lnTo>
                    <a:pt x="4722504" y="2268545"/>
                  </a:lnTo>
                  <a:lnTo>
                    <a:pt x="4728377" y="2254445"/>
                  </a:lnTo>
                  <a:lnTo>
                    <a:pt x="4789686" y="2242376"/>
                  </a:lnTo>
                  <a:lnTo>
                    <a:pt x="4786098" y="2230139"/>
                  </a:lnTo>
                  <a:lnTo>
                    <a:pt x="4647774" y="2257368"/>
                  </a:lnTo>
                  <a:lnTo>
                    <a:pt x="4651823" y="2243627"/>
                  </a:lnTo>
                  <a:lnTo>
                    <a:pt x="4673894" y="2239282"/>
                  </a:lnTo>
                  <a:lnTo>
                    <a:pt x="4676518" y="2225822"/>
                  </a:lnTo>
                  <a:lnTo>
                    <a:pt x="4677993" y="2225532"/>
                  </a:lnTo>
                  <a:lnTo>
                    <a:pt x="4673219" y="2213528"/>
                  </a:lnTo>
                  <a:lnTo>
                    <a:pt x="4663690" y="2215404"/>
                  </a:lnTo>
                  <a:lnTo>
                    <a:pt x="4654047" y="2204358"/>
                  </a:lnTo>
                  <a:lnTo>
                    <a:pt x="4919341" y="2152135"/>
                  </a:lnTo>
                  <a:lnTo>
                    <a:pt x="4917645" y="2139525"/>
                  </a:lnTo>
                  <a:lnTo>
                    <a:pt x="4503808" y="2220989"/>
                  </a:lnTo>
                  <a:lnTo>
                    <a:pt x="4500788" y="2208640"/>
                  </a:lnTo>
                  <a:lnTo>
                    <a:pt x="4547905" y="2199365"/>
                  </a:lnTo>
                  <a:lnTo>
                    <a:pt x="4545830" y="2186829"/>
                  </a:lnTo>
                  <a:lnTo>
                    <a:pt x="4288294" y="2237526"/>
                  </a:lnTo>
                  <a:lnTo>
                    <a:pt x="4282624" y="2225698"/>
                  </a:lnTo>
                  <a:lnTo>
                    <a:pt x="3812446" y="2318253"/>
                  </a:lnTo>
                  <a:lnTo>
                    <a:pt x="3812027" y="2305391"/>
                  </a:lnTo>
                  <a:lnTo>
                    <a:pt x="4750208" y="2120710"/>
                  </a:lnTo>
                  <a:lnTo>
                    <a:pt x="4748323" y="2108138"/>
                  </a:lnTo>
                  <a:lnTo>
                    <a:pt x="4500816" y="2156859"/>
                  </a:lnTo>
                  <a:lnTo>
                    <a:pt x="4502904" y="2143505"/>
                  </a:lnTo>
                  <a:close/>
                </a:path>
                <a:path w="4938394" h="4921884">
                  <a:moveTo>
                    <a:pt x="3641282" y="3154457"/>
                  </a:moveTo>
                  <a:lnTo>
                    <a:pt x="4824321" y="2921576"/>
                  </a:lnTo>
                  <a:lnTo>
                    <a:pt x="4833965" y="2932621"/>
                  </a:lnTo>
                  <a:lnTo>
                    <a:pt x="3641275" y="3167402"/>
                  </a:lnTo>
                  <a:lnTo>
                    <a:pt x="3641282" y="3154457"/>
                  </a:lnTo>
                  <a:close/>
                </a:path>
                <a:path w="4938394" h="4921884">
                  <a:moveTo>
                    <a:pt x="3113153" y="3258419"/>
                  </a:moveTo>
                  <a:lnTo>
                    <a:pt x="3636551" y="3155388"/>
                  </a:lnTo>
                  <a:lnTo>
                    <a:pt x="3635977" y="3168445"/>
                  </a:lnTo>
                  <a:lnTo>
                    <a:pt x="3114849" y="3271029"/>
                  </a:lnTo>
                  <a:lnTo>
                    <a:pt x="3113153" y="3258419"/>
                  </a:lnTo>
                  <a:close/>
                </a:path>
                <a:path w="4938394" h="4921884">
                  <a:moveTo>
                    <a:pt x="1526306" y="3570790"/>
                  </a:moveTo>
                  <a:lnTo>
                    <a:pt x="3096122" y="3261772"/>
                  </a:lnTo>
                  <a:lnTo>
                    <a:pt x="3098954" y="3274158"/>
                  </a:lnTo>
                  <a:lnTo>
                    <a:pt x="1528759" y="3583251"/>
                  </a:lnTo>
                  <a:lnTo>
                    <a:pt x="1526306" y="3570790"/>
                  </a:lnTo>
                  <a:close/>
                </a:path>
                <a:path w="4938394" h="4921884">
                  <a:moveTo>
                    <a:pt x="3879903" y="3094541"/>
                  </a:moveTo>
                  <a:lnTo>
                    <a:pt x="4818273" y="2909823"/>
                  </a:lnTo>
                  <a:lnTo>
                    <a:pt x="4826971" y="2921054"/>
                  </a:lnTo>
                  <a:lnTo>
                    <a:pt x="3879328" y="3107598"/>
                  </a:lnTo>
                  <a:lnTo>
                    <a:pt x="3879903" y="3094541"/>
                  </a:lnTo>
                  <a:close/>
                </a:path>
                <a:path w="4938394" h="4921884">
                  <a:moveTo>
                    <a:pt x="3257728" y="3217016"/>
                  </a:moveTo>
                  <a:lnTo>
                    <a:pt x="3869685" y="3096552"/>
                  </a:lnTo>
                  <a:lnTo>
                    <a:pt x="3874976" y="3108454"/>
                  </a:lnTo>
                  <a:lnTo>
                    <a:pt x="3254505" y="3230594"/>
                  </a:lnTo>
                  <a:lnTo>
                    <a:pt x="3257728" y="3217016"/>
                  </a:lnTo>
                  <a:close/>
                </a:path>
                <a:path w="4938394" h="4921884">
                  <a:moveTo>
                    <a:pt x="2699702" y="3326863"/>
                  </a:moveTo>
                  <a:lnTo>
                    <a:pt x="3231202" y="3222238"/>
                  </a:lnTo>
                  <a:lnTo>
                    <a:pt x="3230473" y="3235325"/>
                  </a:lnTo>
                  <a:lnTo>
                    <a:pt x="2701794" y="3339395"/>
                  </a:lnTo>
                  <a:lnTo>
                    <a:pt x="2699702" y="3326863"/>
                  </a:lnTo>
                  <a:close/>
                </a:path>
                <a:path w="4938394" h="4921884">
                  <a:moveTo>
                    <a:pt x="2402618" y="3385344"/>
                  </a:moveTo>
                  <a:lnTo>
                    <a:pt x="2689673" y="3328838"/>
                  </a:lnTo>
                  <a:lnTo>
                    <a:pt x="2688342" y="3342043"/>
                  </a:lnTo>
                  <a:lnTo>
                    <a:pt x="2402043" y="3398401"/>
                  </a:lnTo>
                  <a:lnTo>
                    <a:pt x="2402618" y="3385344"/>
                  </a:lnTo>
                  <a:close/>
                </a:path>
                <a:path w="4938394" h="4921884">
                  <a:moveTo>
                    <a:pt x="2341309" y="3397413"/>
                  </a:moveTo>
                  <a:lnTo>
                    <a:pt x="2391454" y="3387542"/>
                  </a:lnTo>
                  <a:lnTo>
                    <a:pt x="2394285" y="3399929"/>
                  </a:lnTo>
                  <a:lnTo>
                    <a:pt x="2341680" y="3410284"/>
                  </a:lnTo>
                  <a:lnTo>
                    <a:pt x="2341309" y="3397413"/>
                  </a:lnTo>
                  <a:close/>
                </a:path>
                <a:path w="4938394" h="4921884">
                  <a:moveTo>
                    <a:pt x="3881423" y="3081298"/>
                  </a:moveTo>
                  <a:lnTo>
                    <a:pt x="4130776" y="3032213"/>
                  </a:lnTo>
                  <a:lnTo>
                    <a:pt x="4136777" y="3043975"/>
                  </a:lnTo>
                  <a:lnTo>
                    <a:pt x="3882741" y="3093982"/>
                  </a:lnTo>
                  <a:lnTo>
                    <a:pt x="3881423" y="3081298"/>
                  </a:lnTo>
                  <a:close/>
                </a:path>
                <a:path w="4938394" h="4921884">
                  <a:moveTo>
                    <a:pt x="3253005" y="3205002"/>
                  </a:moveTo>
                  <a:lnTo>
                    <a:pt x="3870070" y="3083533"/>
                  </a:lnTo>
                  <a:lnTo>
                    <a:pt x="3868928" y="3096701"/>
                  </a:lnTo>
                  <a:lnTo>
                    <a:pt x="3257540" y="3217053"/>
                  </a:lnTo>
                  <a:lnTo>
                    <a:pt x="3253005" y="3205002"/>
                  </a:lnTo>
                  <a:close/>
                </a:path>
                <a:path w="4938394" h="4921884">
                  <a:moveTo>
                    <a:pt x="2692897" y="3315259"/>
                  </a:moveTo>
                  <a:lnTo>
                    <a:pt x="3239724" y="3207616"/>
                  </a:lnTo>
                  <a:lnTo>
                    <a:pt x="3236015" y="3221290"/>
                  </a:lnTo>
                  <a:lnTo>
                    <a:pt x="2698502" y="3327100"/>
                  </a:lnTo>
                  <a:lnTo>
                    <a:pt x="2692897" y="3315259"/>
                  </a:lnTo>
                  <a:close/>
                </a:path>
                <a:path w="4938394" h="4921884">
                  <a:moveTo>
                    <a:pt x="2617396" y="3330122"/>
                  </a:moveTo>
                  <a:lnTo>
                    <a:pt x="2692897" y="3315259"/>
                  </a:lnTo>
                  <a:lnTo>
                    <a:pt x="2692701" y="3328242"/>
                  </a:lnTo>
                  <a:lnTo>
                    <a:pt x="2614929" y="3343551"/>
                  </a:lnTo>
                  <a:lnTo>
                    <a:pt x="2617396" y="3330122"/>
                  </a:lnTo>
                  <a:close/>
                </a:path>
                <a:path w="4938394" h="4921884">
                  <a:moveTo>
                    <a:pt x="2332240" y="3373311"/>
                  </a:moveTo>
                  <a:lnTo>
                    <a:pt x="2602407" y="3320129"/>
                  </a:lnTo>
                  <a:lnTo>
                    <a:pt x="2600082" y="3333530"/>
                  </a:lnTo>
                  <a:lnTo>
                    <a:pt x="2603008" y="3345898"/>
                  </a:lnTo>
                  <a:lnTo>
                    <a:pt x="2405077" y="3384860"/>
                  </a:lnTo>
                  <a:lnTo>
                    <a:pt x="2406977" y="3371543"/>
                  </a:lnTo>
                  <a:lnTo>
                    <a:pt x="2335828" y="3385548"/>
                  </a:lnTo>
                  <a:lnTo>
                    <a:pt x="2332240" y="3373311"/>
                  </a:lnTo>
                  <a:close/>
                </a:path>
                <a:path w="4938394" h="4921884">
                  <a:moveTo>
                    <a:pt x="2337531" y="3385213"/>
                  </a:moveTo>
                  <a:lnTo>
                    <a:pt x="2406977" y="3371543"/>
                  </a:lnTo>
                  <a:lnTo>
                    <a:pt x="2400915" y="3385680"/>
                  </a:lnTo>
                  <a:lnTo>
                    <a:pt x="2340741" y="3397525"/>
                  </a:lnTo>
                  <a:lnTo>
                    <a:pt x="2337531" y="3385213"/>
                  </a:lnTo>
                  <a:close/>
                </a:path>
                <a:path w="4938394" h="4921884">
                  <a:moveTo>
                    <a:pt x="4635874" y="2919840"/>
                  </a:moveTo>
                  <a:lnTo>
                    <a:pt x="4646849" y="2917680"/>
                  </a:lnTo>
                  <a:lnTo>
                    <a:pt x="4646653" y="2930662"/>
                  </a:lnTo>
                  <a:lnTo>
                    <a:pt x="4641165" y="2931743"/>
                  </a:lnTo>
                  <a:lnTo>
                    <a:pt x="4635874" y="2919840"/>
                  </a:lnTo>
                  <a:close/>
                </a:path>
                <a:path w="4938394" h="4921884">
                  <a:moveTo>
                    <a:pt x="3739890" y="3096215"/>
                  </a:moveTo>
                  <a:lnTo>
                    <a:pt x="4635874" y="2919840"/>
                  </a:lnTo>
                  <a:lnTo>
                    <a:pt x="4635488" y="2932860"/>
                  </a:lnTo>
                  <a:lnTo>
                    <a:pt x="3740640" y="3109011"/>
                  </a:lnTo>
                  <a:lnTo>
                    <a:pt x="3739890" y="3096215"/>
                  </a:lnTo>
                  <a:close/>
                </a:path>
                <a:path w="4938394" h="4921884">
                  <a:moveTo>
                    <a:pt x="2996429" y="3229621"/>
                  </a:moveTo>
                  <a:lnTo>
                    <a:pt x="3411779" y="3147860"/>
                  </a:lnTo>
                  <a:lnTo>
                    <a:pt x="3409312" y="3161289"/>
                  </a:lnTo>
                  <a:lnTo>
                    <a:pt x="3730428" y="3098077"/>
                  </a:lnTo>
                  <a:lnTo>
                    <a:pt x="3729665" y="3111171"/>
                  </a:lnTo>
                  <a:lnTo>
                    <a:pt x="3002659" y="3254282"/>
                  </a:lnTo>
                  <a:lnTo>
                    <a:pt x="3001910" y="3241486"/>
                  </a:lnTo>
                  <a:lnTo>
                    <a:pt x="2996429" y="3229621"/>
                  </a:lnTo>
                  <a:close/>
                </a:path>
                <a:path w="4938394" h="4921884">
                  <a:moveTo>
                    <a:pt x="2912973" y="3258993"/>
                  </a:moveTo>
                  <a:lnTo>
                    <a:pt x="2992448" y="3243349"/>
                  </a:lnTo>
                  <a:lnTo>
                    <a:pt x="2997172" y="3255363"/>
                  </a:lnTo>
                  <a:lnTo>
                    <a:pt x="2913534" y="3271827"/>
                  </a:lnTo>
                  <a:lnTo>
                    <a:pt x="2912973" y="3258993"/>
                  </a:lnTo>
                  <a:close/>
                </a:path>
                <a:path w="4938394" h="4921884">
                  <a:moveTo>
                    <a:pt x="2673981" y="3306039"/>
                  </a:moveTo>
                  <a:lnTo>
                    <a:pt x="2910135" y="3259552"/>
                  </a:lnTo>
                  <a:lnTo>
                    <a:pt x="2913534" y="3271827"/>
                  </a:lnTo>
                  <a:lnTo>
                    <a:pt x="2674164" y="3318947"/>
                  </a:lnTo>
                  <a:lnTo>
                    <a:pt x="2673981" y="3306039"/>
                  </a:lnTo>
                  <a:close/>
                </a:path>
                <a:path w="4938394" h="4921884">
                  <a:moveTo>
                    <a:pt x="2621755" y="3316320"/>
                  </a:moveTo>
                  <a:lnTo>
                    <a:pt x="2668304" y="3307157"/>
                  </a:lnTo>
                  <a:lnTo>
                    <a:pt x="2671325" y="3319506"/>
                  </a:lnTo>
                  <a:lnTo>
                    <a:pt x="2625722" y="3328483"/>
                  </a:lnTo>
                  <a:lnTo>
                    <a:pt x="2621755" y="3316320"/>
                  </a:lnTo>
                  <a:close/>
                </a:path>
                <a:path w="4938394" h="4921884">
                  <a:moveTo>
                    <a:pt x="1508918" y="3535382"/>
                  </a:moveTo>
                  <a:lnTo>
                    <a:pt x="2262037" y="3387130"/>
                  </a:lnTo>
                  <a:lnTo>
                    <a:pt x="2259759" y="3400522"/>
                  </a:lnTo>
                  <a:lnTo>
                    <a:pt x="1514210" y="3547284"/>
                  </a:lnTo>
                  <a:lnTo>
                    <a:pt x="1508918" y="3535382"/>
                  </a:lnTo>
                  <a:close/>
                </a:path>
                <a:path w="4938394" h="4921884">
                  <a:moveTo>
                    <a:pt x="3737248" y="3083791"/>
                  </a:moveTo>
                  <a:lnTo>
                    <a:pt x="3971887" y="3037602"/>
                  </a:lnTo>
                  <a:lnTo>
                    <a:pt x="3973584" y="3050212"/>
                  </a:lnTo>
                  <a:lnTo>
                    <a:pt x="3740647" y="3096066"/>
                  </a:lnTo>
                  <a:lnTo>
                    <a:pt x="3737248" y="3083791"/>
                  </a:lnTo>
                  <a:close/>
                </a:path>
                <a:path w="4938394" h="4921884">
                  <a:moveTo>
                    <a:pt x="3411779" y="3147860"/>
                  </a:moveTo>
                  <a:lnTo>
                    <a:pt x="3735166" y="3084201"/>
                  </a:lnTo>
                  <a:lnTo>
                    <a:pt x="3732131" y="3097742"/>
                  </a:lnTo>
                  <a:lnTo>
                    <a:pt x="3416692" y="3159836"/>
                  </a:lnTo>
                  <a:lnTo>
                    <a:pt x="3411779" y="3147860"/>
                  </a:lnTo>
                  <a:close/>
                </a:path>
                <a:path w="4938394" h="4921884">
                  <a:moveTo>
                    <a:pt x="2330544" y="3360701"/>
                  </a:moveTo>
                  <a:lnTo>
                    <a:pt x="2996429" y="3229621"/>
                  </a:lnTo>
                  <a:lnTo>
                    <a:pt x="2991691" y="3243498"/>
                  </a:lnTo>
                  <a:lnTo>
                    <a:pt x="2330726" y="3373609"/>
                  </a:lnTo>
                  <a:lnTo>
                    <a:pt x="2330544" y="3360701"/>
                  </a:lnTo>
                  <a:close/>
                </a:path>
                <a:path w="4938394" h="4921884">
                  <a:moveTo>
                    <a:pt x="1933312" y="3438896"/>
                  </a:moveTo>
                  <a:lnTo>
                    <a:pt x="2299133" y="3366884"/>
                  </a:lnTo>
                  <a:lnTo>
                    <a:pt x="2304054" y="3378859"/>
                  </a:lnTo>
                  <a:lnTo>
                    <a:pt x="1932015" y="3452095"/>
                  </a:lnTo>
                  <a:lnTo>
                    <a:pt x="1933312" y="3438896"/>
                  </a:lnTo>
                  <a:close/>
                </a:path>
                <a:path w="4938394" h="4921884">
                  <a:moveTo>
                    <a:pt x="1896460" y="3446151"/>
                  </a:moveTo>
                  <a:lnTo>
                    <a:pt x="1925358" y="3440462"/>
                  </a:lnTo>
                  <a:lnTo>
                    <a:pt x="1926351" y="3453210"/>
                  </a:lnTo>
                  <a:lnTo>
                    <a:pt x="1900994" y="3458202"/>
                  </a:lnTo>
                  <a:lnTo>
                    <a:pt x="1896460" y="3446151"/>
                  </a:lnTo>
                  <a:close/>
                </a:path>
                <a:path w="4938394" h="4921884">
                  <a:moveTo>
                    <a:pt x="1797684" y="3465595"/>
                  </a:moveTo>
                  <a:lnTo>
                    <a:pt x="1887945" y="3447827"/>
                  </a:lnTo>
                  <a:lnTo>
                    <a:pt x="1889073" y="3460548"/>
                  </a:lnTo>
                  <a:lnTo>
                    <a:pt x="1800326" y="3478018"/>
                  </a:lnTo>
                  <a:lnTo>
                    <a:pt x="1797684" y="3465595"/>
                  </a:lnTo>
                  <a:close/>
                </a:path>
                <a:path w="4938394" h="4921884">
                  <a:moveTo>
                    <a:pt x="1778961" y="3106856"/>
                  </a:moveTo>
                  <a:lnTo>
                    <a:pt x="2184090" y="3027106"/>
                  </a:lnTo>
                  <a:lnTo>
                    <a:pt x="2180041" y="3040847"/>
                  </a:lnTo>
                  <a:lnTo>
                    <a:pt x="1824743" y="3110787"/>
                  </a:lnTo>
                  <a:lnTo>
                    <a:pt x="1823979" y="3123882"/>
                  </a:lnTo>
                  <a:lnTo>
                    <a:pt x="1795406" y="3129506"/>
                  </a:lnTo>
                  <a:lnTo>
                    <a:pt x="1793696" y="3142786"/>
                  </a:lnTo>
                  <a:lnTo>
                    <a:pt x="2003737" y="3101440"/>
                  </a:lnTo>
                  <a:lnTo>
                    <a:pt x="2003162" y="3114497"/>
                  </a:lnTo>
                  <a:lnTo>
                    <a:pt x="2001648" y="3114795"/>
                  </a:lnTo>
                  <a:lnTo>
                    <a:pt x="2005048" y="3127069"/>
                  </a:lnTo>
                  <a:lnTo>
                    <a:pt x="1921788" y="3143459"/>
                  </a:lnTo>
                  <a:lnTo>
                    <a:pt x="1924052" y="3155957"/>
                  </a:lnTo>
                  <a:lnTo>
                    <a:pt x="1736151" y="3192945"/>
                  </a:lnTo>
                  <a:lnTo>
                    <a:pt x="1738603" y="3205406"/>
                  </a:lnTo>
                  <a:lnTo>
                    <a:pt x="1699813" y="3213042"/>
                  </a:lnTo>
                  <a:lnTo>
                    <a:pt x="1702833" y="3225391"/>
                  </a:lnTo>
                  <a:lnTo>
                    <a:pt x="2678292" y="3033372"/>
                  </a:lnTo>
                  <a:lnTo>
                    <a:pt x="2685475" y="3044902"/>
                  </a:lnTo>
                  <a:lnTo>
                    <a:pt x="1784950" y="3222170"/>
                  </a:lnTo>
                  <a:lnTo>
                    <a:pt x="1787592" y="3234594"/>
                  </a:lnTo>
                  <a:lnTo>
                    <a:pt x="1801216" y="3231912"/>
                  </a:lnTo>
                  <a:lnTo>
                    <a:pt x="1807454" y="3243628"/>
                  </a:lnTo>
                  <a:lnTo>
                    <a:pt x="1801020" y="3244895"/>
                  </a:lnTo>
                  <a:lnTo>
                    <a:pt x="1805933" y="3256871"/>
                  </a:lnTo>
                  <a:lnTo>
                    <a:pt x="1964504" y="3225656"/>
                  </a:lnTo>
                  <a:lnTo>
                    <a:pt x="1966389" y="3238229"/>
                  </a:lnTo>
                  <a:lnTo>
                    <a:pt x="1699013" y="3290862"/>
                  </a:lnTo>
                  <a:lnTo>
                    <a:pt x="1702980" y="3303025"/>
                  </a:lnTo>
                  <a:lnTo>
                    <a:pt x="1704683" y="3302690"/>
                  </a:lnTo>
                  <a:lnTo>
                    <a:pt x="1709218" y="3314741"/>
                  </a:lnTo>
                  <a:lnTo>
                    <a:pt x="1828619" y="3291237"/>
                  </a:lnTo>
                  <a:lnTo>
                    <a:pt x="1834289" y="3303064"/>
                  </a:lnTo>
                  <a:lnTo>
                    <a:pt x="1727187" y="3324147"/>
                  </a:lnTo>
                  <a:lnTo>
                    <a:pt x="1730019" y="3336534"/>
                  </a:lnTo>
                  <a:lnTo>
                    <a:pt x="1801167" y="3322528"/>
                  </a:lnTo>
                  <a:lnTo>
                    <a:pt x="1807783" y="3334169"/>
                  </a:lnTo>
                  <a:lnTo>
                    <a:pt x="1604933" y="3374100"/>
                  </a:lnTo>
                  <a:lnTo>
                    <a:pt x="1597735" y="3388461"/>
                  </a:lnTo>
                  <a:lnTo>
                    <a:pt x="1979782" y="3313255"/>
                  </a:lnTo>
                  <a:lnTo>
                    <a:pt x="1976748" y="3326796"/>
                  </a:lnTo>
                  <a:lnTo>
                    <a:pt x="1734917" y="3374400"/>
                  </a:lnTo>
                  <a:lnTo>
                    <a:pt x="1736046" y="3387122"/>
                  </a:lnTo>
                  <a:lnTo>
                    <a:pt x="1734910" y="3387346"/>
                  </a:lnTo>
                  <a:lnTo>
                    <a:pt x="1735282" y="3400216"/>
                  </a:lnTo>
                  <a:lnTo>
                    <a:pt x="1883067" y="3371125"/>
                  </a:lnTo>
                  <a:lnTo>
                    <a:pt x="1886845" y="3383325"/>
                  </a:lnTo>
                  <a:lnTo>
                    <a:pt x="3357885" y="3093750"/>
                  </a:lnTo>
                  <a:lnTo>
                    <a:pt x="3357689" y="3106733"/>
                  </a:lnTo>
                  <a:lnTo>
                    <a:pt x="2895032" y="3197807"/>
                  </a:lnTo>
                  <a:lnTo>
                    <a:pt x="2896350" y="3210491"/>
                  </a:lnTo>
                  <a:lnTo>
                    <a:pt x="3281424" y="3134689"/>
                  </a:lnTo>
                  <a:lnTo>
                    <a:pt x="3284634" y="3147001"/>
                  </a:lnTo>
                  <a:lnTo>
                    <a:pt x="1880958" y="3423315"/>
                  </a:lnTo>
                  <a:lnTo>
                    <a:pt x="1880193" y="3436409"/>
                  </a:lnTo>
                  <a:lnTo>
                    <a:pt x="1842159" y="3443896"/>
                  </a:lnTo>
                  <a:lnTo>
                    <a:pt x="1845558" y="3456171"/>
                  </a:lnTo>
                  <a:lnTo>
                    <a:pt x="1793332" y="3466451"/>
                  </a:lnTo>
                  <a:lnTo>
                    <a:pt x="1796163" y="3478838"/>
                  </a:lnTo>
                  <a:lnTo>
                    <a:pt x="1503809" y="3536388"/>
                  </a:lnTo>
                  <a:lnTo>
                    <a:pt x="1530187" y="3479420"/>
                  </a:lnTo>
                  <a:lnTo>
                    <a:pt x="1543110" y="3450989"/>
                  </a:lnTo>
                  <a:lnTo>
                    <a:pt x="1555713" y="3422620"/>
                  </a:lnTo>
                  <a:lnTo>
                    <a:pt x="1568580" y="3394200"/>
                  </a:lnTo>
                  <a:lnTo>
                    <a:pt x="1584236" y="3378175"/>
                  </a:lnTo>
                  <a:lnTo>
                    <a:pt x="1597759" y="3349625"/>
                  </a:lnTo>
                  <a:lnTo>
                    <a:pt x="1611584" y="3321016"/>
                  </a:lnTo>
                  <a:lnTo>
                    <a:pt x="1639684" y="3276654"/>
                  </a:lnTo>
                  <a:lnTo>
                    <a:pt x="1671354" y="3244532"/>
                  </a:lnTo>
                  <a:lnTo>
                    <a:pt x="1701656" y="3199736"/>
                  </a:lnTo>
                  <a:lnTo>
                    <a:pt x="1733011" y="3154732"/>
                  </a:lnTo>
                  <a:lnTo>
                    <a:pt x="1767839" y="3121989"/>
                  </a:lnTo>
                  <a:lnTo>
                    <a:pt x="1778961" y="3106856"/>
                  </a:lnTo>
                  <a:close/>
                </a:path>
                <a:path w="4938394" h="4921884">
                  <a:moveTo>
                    <a:pt x="4411655" y="2938090"/>
                  </a:moveTo>
                  <a:lnTo>
                    <a:pt x="4795216" y="2862587"/>
                  </a:lnTo>
                  <a:lnTo>
                    <a:pt x="4800696" y="2874451"/>
                  </a:lnTo>
                  <a:lnTo>
                    <a:pt x="4413919" y="2950589"/>
                  </a:lnTo>
                  <a:lnTo>
                    <a:pt x="4411655" y="2938090"/>
                  </a:lnTo>
                  <a:close/>
                </a:path>
                <a:path w="4938394" h="4921884">
                  <a:moveTo>
                    <a:pt x="4325936" y="2954964"/>
                  </a:moveTo>
                  <a:lnTo>
                    <a:pt x="4403897" y="2939618"/>
                  </a:lnTo>
                  <a:lnTo>
                    <a:pt x="4408620" y="2951632"/>
                  </a:lnTo>
                  <a:lnTo>
                    <a:pt x="4327253" y="2967649"/>
                  </a:lnTo>
                  <a:lnTo>
                    <a:pt x="4325936" y="2954964"/>
                  </a:lnTo>
                  <a:close/>
                </a:path>
                <a:path w="4938394" h="4921884">
                  <a:moveTo>
                    <a:pt x="4018255" y="3015531"/>
                  </a:moveTo>
                  <a:lnTo>
                    <a:pt x="4323287" y="2955486"/>
                  </a:lnTo>
                  <a:lnTo>
                    <a:pt x="4326875" y="2967723"/>
                  </a:lnTo>
                  <a:lnTo>
                    <a:pt x="4020897" y="3027955"/>
                  </a:lnTo>
                  <a:lnTo>
                    <a:pt x="4018255" y="3015531"/>
                  </a:lnTo>
                  <a:close/>
                </a:path>
                <a:path w="4938394" h="4921884">
                  <a:moveTo>
                    <a:pt x="3053583" y="3205427"/>
                  </a:moveTo>
                  <a:lnTo>
                    <a:pt x="4009550" y="3017245"/>
                  </a:lnTo>
                  <a:lnTo>
                    <a:pt x="4014274" y="3029259"/>
                  </a:lnTo>
                  <a:lnTo>
                    <a:pt x="3056792" y="3217739"/>
                  </a:lnTo>
                  <a:lnTo>
                    <a:pt x="3053583" y="3205427"/>
                  </a:lnTo>
                  <a:close/>
                </a:path>
                <a:path w="4938394" h="4921884">
                  <a:moveTo>
                    <a:pt x="2822538" y="3250908"/>
                  </a:moveTo>
                  <a:lnTo>
                    <a:pt x="3045067" y="3207103"/>
                  </a:lnTo>
                  <a:lnTo>
                    <a:pt x="3048844" y="3219304"/>
                  </a:lnTo>
                  <a:lnTo>
                    <a:pt x="2823476" y="3263667"/>
                  </a:lnTo>
                  <a:lnTo>
                    <a:pt x="2822538" y="3250908"/>
                  </a:lnTo>
                  <a:close/>
                </a:path>
                <a:path w="4938394" h="4921884">
                  <a:moveTo>
                    <a:pt x="2418737" y="3317453"/>
                  </a:moveTo>
                  <a:lnTo>
                    <a:pt x="2814975" y="3239453"/>
                  </a:lnTo>
                  <a:lnTo>
                    <a:pt x="2816104" y="3252175"/>
                  </a:lnTo>
                  <a:lnTo>
                    <a:pt x="2817610" y="3264822"/>
                  </a:lnTo>
                  <a:lnTo>
                    <a:pt x="2452216" y="3336750"/>
                  </a:lnTo>
                  <a:lnTo>
                    <a:pt x="2449763" y="3324289"/>
                  </a:lnTo>
                  <a:lnTo>
                    <a:pt x="2422893" y="3329578"/>
                  </a:lnTo>
                  <a:lnTo>
                    <a:pt x="2418737" y="3317453"/>
                  </a:lnTo>
                  <a:close/>
                </a:path>
                <a:path w="4938394" h="4921884">
                  <a:moveTo>
                    <a:pt x="1933177" y="3425979"/>
                  </a:moveTo>
                  <a:lnTo>
                    <a:pt x="2449006" y="3324438"/>
                  </a:lnTo>
                  <a:lnTo>
                    <a:pt x="2452027" y="3336787"/>
                  </a:lnTo>
                  <a:lnTo>
                    <a:pt x="1935287" y="3438507"/>
                  </a:lnTo>
                  <a:lnTo>
                    <a:pt x="1933177" y="3425979"/>
                  </a:lnTo>
                  <a:close/>
                </a:path>
                <a:path w="4938394" h="4921884">
                  <a:moveTo>
                    <a:pt x="1856730" y="3441028"/>
                  </a:moveTo>
                  <a:lnTo>
                    <a:pt x="1927884" y="3427021"/>
                  </a:lnTo>
                  <a:lnTo>
                    <a:pt x="1927209" y="3440098"/>
                  </a:lnTo>
                  <a:lnTo>
                    <a:pt x="1856344" y="3454047"/>
                  </a:lnTo>
                  <a:lnTo>
                    <a:pt x="1856730" y="3441028"/>
                  </a:lnTo>
                  <a:close/>
                </a:path>
                <a:path w="4938394" h="4921884">
                  <a:moveTo>
                    <a:pt x="4524251" y="2902982"/>
                  </a:moveTo>
                  <a:lnTo>
                    <a:pt x="4794844" y="2849716"/>
                  </a:lnTo>
                  <a:lnTo>
                    <a:pt x="4795216" y="2862586"/>
                  </a:lnTo>
                  <a:lnTo>
                    <a:pt x="4522920" y="2916188"/>
                  </a:lnTo>
                  <a:lnTo>
                    <a:pt x="4524251" y="2902982"/>
                  </a:lnTo>
                  <a:close/>
                </a:path>
                <a:path w="4938394" h="4921884">
                  <a:moveTo>
                    <a:pt x="4281096" y="2950847"/>
                  </a:moveTo>
                  <a:lnTo>
                    <a:pt x="4507011" y="2906376"/>
                  </a:lnTo>
                  <a:lnTo>
                    <a:pt x="4522920" y="2916188"/>
                  </a:lnTo>
                  <a:lnTo>
                    <a:pt x="4287712" y="2962489"/>
                  </a:lnTo>
                  <a:lnTo>
                    <a:pt x="4281096" y="2950847"/>
                  </a:lnTo>
                  <a:close/>
                </a:path>
                <a:path w="4938394" h="4921884">
                  <a:moveTo>
                    <a:pt x="3797625" y="3046019"/>
                  </a:moveTo>
                  <a:lnTo>
                    <a:pt x="4277123" y="2951629"/>
                  </a:lnTo>
                  <a:lnTo>
                    <a:pt x="4275412" y="2964910"/>
                  </a:lnTo>
                  <a:lnTo>
                    <a:pt x="3800456" y="3058405"/>
                  </a:lnTo>
                  <a:lnTo>
                    <a:pt x="3797625" y="3046019"/>
                  </a:lnTo>
                  <a:close/>
                </a:path>
                <a:path w="4938394" h="4921884">
                  <a:moveTo>
                    <a:pt x="2821598" y="3238150"/>
                  </a:moveTo>
                  <a:lnTo>
                    <a:pt x="3796868" y="3046168"/>
                  </a:lnTo>
                  <a:lnTo>
                    <a:pt x="3798942" y="3058703"/>
                  </a:lnTo>
                  <a:lnTo>
                    <a:pt x="2826511" y="3250126"/>
                  </a:lnTo>
                  <a:lnTo>
                    <a:pt x="2821598" y="3238150"/>
                  </a:lnTo>
                  <a:close/>
                </a:path>
                <a:path w="4938394" h="4921884">
                  <a:moveTo>
                    <a:pt x="2413249" y="3318533"/>
                  </a:moveTo>
                  <a:lnTo>
                    <a:pt x="2418737" y="3317453"/>
                  </a:lnTo>
                  <a:lnTo>
                    <a:pt x="2419108" y="3330323"/>
                  </a:lnTo>
                  <a:lnTo>
                    <a:pt x="2413249" y="3318533"/>
                  </a:lnTo>
                  <a:close/>
                </a:path>
                <a:path w="4938394" h="4921884">
                  <a:moveTo>
                    <a:pt x="2113516" y="3377536"/>
                  </a:moveTo>
                  <a:lnTo>
                    <a:pt x="2413249" y="3318533"/>
                  </a:lnTo>
                  <a:lnTo>
                    <a:pt x="2418162" y="3330510"/>
                  </a:lnTo>
                  <a:lnTo>
                    <a:pt x="2115780" y="3390034"/>
                  </a:lnTo>
                  <a:lnTo>
                    <a:pt x="2113516" y="3377536"/>
                  </a:lnTo>
                  <a:close/>
                </a:path>
                <a:path w="4938394" h="4921884">
                  <a:moveTo>
                    <a:pt x="1880958" y="3423315"/>
                  </a:moveTo>
                  <a:lnTo>
                    <a:pt x="2110110" y="3378206"/>
                  </a:lnTo>
                  <a:lnTo>
                    <a:pt x="2113320" y="3390518"/>
                  </a:lnTo>
                  <a:lnTo>
                    <a:pt x="1887005" y="3435068"/>
                  </a:lnTo>
                  <a:lnTo>
                    <a:pt x="1880958" y="3423315"/>
                  </a:lnTo>
                  <a:close/>
                </a:path>
                <a:path w="4938394" h="4921884">
                  <a:moveTo>
                    <a:pt x="4487927" y="2897189"/>
                  </a:moveTo>
                  <a:lnTo>
                    <a:pt x="4508198" y="2893199"/>
                  </a:lnTo>
                  <a:lnTo>
                    <a:pt x="4502760" y="2907213"/>
                  </a:lnTo>
                  <a:lnTo>
                    <a:pt x="4487927" y="2897189"/>
                  </a:lnTo>
                  <a:close/>
                </a:path>
                <a:path w="4938394" h="4921884">
                  <a:moveTo>
                    <a:pt x="3283695" y="3134242"/>
                  </a:moveTo>
                  <a:lnTo>
                    <a:pt x="4487927" y="2897189"/>
                  </a:lnTo>
                  <a:lnTo>
                    <a:pt x="4493085" y="2909117"/>
                  </a:lnTo>
                  <a:lnTo>
                    <a:pt x="3285769" y="3146777"/>
                  </a:lnTo>
                  <a:lnTo>
                    <a:pt x="3283695" y="3134242"/>
                  </a:lnTo>
                  <a:close/>
                </a:path>
                <a:path w="4938394" h="4921884">
                  <a:moveTo>
                    <a:pt x="3164868" y="3144689"/>
                  </a:moveTo>
                  <a:lnTo>
                    <a:pt x="4708382" y="2840848"/>
                  </a:lnTo>
                  <a:lnTo>
                    <a:pt x="4708943" y="2853682"/>
                  </a:lnTo>
                  <a:lnTo>
                    <a:pt x="3172052" y="3156219"/>
                  </a:lnTo>
                  <a:lnTo>
                    <a:pt x="3164868" y="3144689"/>
                  </a:lnTo>
                  <a:close/>
                </a:path>
                <a:path w="4938394" h="4921884">
                  <a:moveTo>
                    <a:pt x="3067606" y="3163835"/>
                  </a:moveTo>
                  <a:lnTo>
                    <a:pt x="3156542" y="3146328"/>
                  </a:lnTo>
                  <a:lnTo>
                    <a:pt x="3164861" y="3157634"/>
                  </a:lnTo>
                  <a:lnTo>
                    <a:pt x="3072897" y="3175738"/>
                  </a:lnTo>
                  <a:lnTo>
                    <a:pt x="3067606" y="3163835"/>
                  </a:lnTo>
                  <a:close/>
                </a:path>
                <a:path w="4938394" h="4921884">
                  <a:moveTo>
                    <a:pt x="2897492" y="3197322"/>
                  </a:moveTo>
                  <a:lnTo>
                    <a:pt x="3067417" y="3163873"/>
                  </a:lnTo>
                  <a:lnTo>
                    <a:pt x="3069113" y="3176483"/>
                  </a:lnTo>
                  <a:lnTo>
                    <a:pt x="2901269" y="3209523"/>
                  </a:lnTo>
                  <a:lnTo>
                    <a:pt x="2897492" y="3197322"/>
                  </a:lnTo>
                  <a:close/>
                </a:path>
                <a:path w="4938394" h="4921884">
                  <a:moveTo>
                    <a:pt x="3366022" y="3092148"/>
                  </a:moveTo>
                  <a:lnTo>
                    <a:pt x="3402921" y="3084885"/>
                  </a:lnTo>
                  <a:lnTo>
                    <a:pt x="3407645" y="3096899"/>
                  </a:lnTo>
                  <a:lnTo>
                    <a:pt x="3368097" y="3104684"/>
                  </a:lnTo>
                  <a:lnTo>
                    <a:pt x="3366022" y="3092148"/>
                  </a:lnTo>
                  <a:close/>
                </a:path>
                <a:path w="4938394" h="4921884">
                  <a:moveTo>
                    <a:pt x="3659343" y="2995577"/>
                  </a:moveTo>
                  <a:lnTo>
                    <a:pt x="3821131" y="2963729"/>
                  </a:lnTo>
                  <a:lnTo>
                    <a:pt x="3833984" y="2987086"/>
                  </a:lnTo>
                  <a:lnTo>
                    <a:pt x="3843817" y="2998095"/>
                  </a:lnTo>
                  <a:lnTo>
                    <a:pt x="3420708" y="3081384"/>
                  </a:lnTo>
                  <a:lnTo>
                    <a:pt x="3415038" y="3069556"/>
                  </a:lnTo>
                  <a:lnTo>
                    <a:pt x="3101680" y="3131240"/>
                  </a:lnTo>
                  <a:lnTo>
                    <a:pt x="3098471" y="3118929"/>
                  </a:lnTo>
                  <a:lnTo>
                    <a:pt x="3660282" y="3008336"/>
                  </a:lnTo>
                  <a:lnTo>
                    <a:pt x="3659343" y="2995577"/>
                  </a:lnTo>
                  <a:close/>
                </a:path>
                <a:path w="4938394" h="4921884">
                  <a:moveTo>
                    <a:pt x="2937054" y="3163647"/>
                  </a:moveTo>
                  <a:lnTo>
                    <a:pt x="3409172" y="3070711"/>
                  </a:lnTo>
                  <a:lnTo>
                    <a:pt x="3412382" y="3083022"/>
                  </a:lnTo>
                  <a:lnTo>
                    <a:pt x="2932884" y="3177412"/>
                  </a:lnTo>
                  <a:lnTo>
                    <a:pt x="2937054" y="3163647"/>
                  </a:lnTo>
                  <a:close/>
                </a:path>
                <a:path w="4938394" h="4921884">
                  <a:moveTo>
                    <a:pt x="1910883" y="3365649"/>
                  </a:moveTo>
                  <a:lnTo>
                    <a:pt x="2919834" y="3167037"/>
                  </a:lnTo>
                  <a:lnTo>
                    <a:pt x="2932695" y="3177449"/>
                  </a:lnTo>
                  <a:lnTo>
                    <a:pt x="1911065" y="3378557"/>
                  </a:lnTo>
                  <a:lnTo>
                    <a:pt x="1910883" y="3365649"/>
                  </a:lnTo>
                  <a:close/>
                </a:path>
                <a:path w="4938394" h="4921884">
                  <a:moveTo>
                    <a:pt x="3047758" y="3128911"/>
                  </a:moveTo>
                  <a:lnTo>
                    <a:pt x="3089766" y="3120642"/>
                  </a:lnTo>
                  <a:lnTo>
                    <a:pt x="3092219" y="3133103"/>
                  </a:lnTo>
                  <a:lnTo>
                    <a:pt x="3043210" y="3142750"/>
                  </a:lnTo>
                  <a:lnTo>
                    <a:pt x="3047758" y="3128911"/>
                  </a:lnTo>
                  <a:close/>
                </a:path>
                <a:path w="4938394" h="4921884">
                  <a:moveTo>
                    <a:pt x="2792311" y="3166252"/>
                  </a:moveTo>
                  <a:lnTo>
                    <a:pt x="3033195" y="3118834"/>
                  </a:lnTo>
                  <a:lnTo>
                    <a:pt x="3034702" y="3131481"/>
                  </a:lnTo>
                  <a:lnTo>
                    <a:pt x="3034695" y="3144427"/>
                  </a:lnTo>
                  <a:lnTo>
                    <a:pt x="2785863" y="3193409"/>
                  </a:lnTo>
                  <a:lnTo>
                    <a:pt x="2783789" y="3180874"/>
                  </a:lnTo>
                  <a:lnTo>
                    <a:pt x="2797413" y="3178192"/>
                  </a:lnTo>
                  <a:lnTo>
                    <a:pt x="2792311" y="3166252"/>
                  </a:lnTo>
                  <a:close/>
                </a:path>
                <a:path w="4938394" h="4921884">
                  <a:moveTo>
                    <a:pt x="2506762" y="3235406"/>
                  </a:moveTo>
                  <a:lnTo>
                    <a:pt x="2777544" y="3182103"/>
                  </a:lnTo>
                  <a:lnTo>
                    <a:pt x="2785863" y="3193409"/>
                  </a:lnTo>
                  <a:lnTo>
                    <a:pt x="2507512" y="3248203"/>
                  </a:lnTo>
                  <a:lnTo>
                    <a:pt x="2506762" y="3235406"/>
                  </a:lnTo>
                  <a:close/>
                </a:path>
                <a:path w="4938394" h="4921884">
                  <a:moveTo>
                    <a:pt x="1899915" y="3354864"/>
                  </a:moveTo>
                  <a:lnTo>
                    <a:pt x="2491813" y="3238349"/>
                  </a:lnTo>
                  <a:lnTo>
                    <a:pt x="2497104" y="3250251"/>
                  </a:lnTo>
                  <a:lnTo>
                    <a:pt x="1908116" y="3366194"/>
                  </a:lnTo>
                  <a:lnTo>
                    <a:pt x="1899915" y="3354864"/>
                  </a:lnTo>
                  <a:close/>
                </a:path>
                <a:path w="4938394" h="4921884">
                  <a:moveTo>
                    <a:pt x="1841634" y="3366337"/>
                  </a:moveTo>
                  <a:lnTo>
                    <a:pt x="1893600" y="3356107"/>
                  </a:lnTo>
                  <a:lnTo>
                    <a:pt x="1888744" y="3370007"/>
                  </a:lnTo>
                  <a:lnTo>
                    <a:pt x="1842762" y="3379059"/>
                  </a:lnTo>
                  <a:lnTo>
                    <a:pt x="1841634" y="3366337"/>
                  </a:lnTo>
                  <a:close/>
                </a:path>
                <a:path w="4938394" h="4921884">
                  <a:moveTo>
                    <a:pt x="1740776" y="3386191"/>
                  </a:moveTo>
                  <a:lnTo>
                    <a:pt x="1835957" y="3367454"/>
                  </a:lnTo>
                  <a:lnTo>
                    <a:pt x="1839356" y="3379729"/>
                  </a:lnTo>
                  <a:lnTo>
                    <a:pt x="1740391" y="3399210"/>
                  </a:lnTo>
                  <a:lnTo>
                    <a:pt x="1740776" y="3386191"/>
                  </a:lnTo>
                  <a:close/>
                </a:path>
                <a:path w="4938394" h="4921884">
                  <a:moveTo>
                    <a:pt x="3821131" y="2963729"/>
                  </a:moveTo>
                  <a:lnTo>
                    <a:pt x="4867171" y="2757816"/>
                  </a:lnTo>
                  <a:lnTo>
                    <a:pt x="4867542" y="2770687"/>
                  </a:lnTo>
                  <a:lnTo>
                    <a:pt x="3831100" y="2974710"/>
                  </a:lnTo>
                  <a:lnTo>
                    <a:pt x="3821131" y="2963729"/>
                  </a:lnTo>
                  <a:close/>
                </a:path>
                <a:path w="4938394" h="4921884">
                  <a:moveTo>
                    <a:pt x="3549592" y="3017182"/>
                  </a:moveTo>
                  <a:lnTo>
                    <a:pt x="3654991" y="2996434"/>
                  </a:lnTo>
                  <a:lnTo>
                    <a:pt x="3657254" y="3008932"/>
                  </a:lnTo>
                  <a:lnTo>
                    <a:pt x="3549017" y="3030238"/>
                  </a:lnTo>
                  <a:lnTo>
                    <a:pt x="3549592" y="3017182"/>
                  </a:lnTo>
                  <a:close/>
                </a:path>
                <a:path w="4938394" h="4921884">
                  <a:moveTo>
                    <a:pt x="3066120" y="3112353"/>
                  </a:moveTo>
                  <a:lnTo>
                    <a:pt x="3546375" y="3017815"/>
                  </a:lnTo>
                  <a:lnTo>
                    <a:pt x="3549017" y="3030238"/>
                  </a:lnTo>
                  <a:lnTo>
                    <a:pt x="3061004" y="3126304"/>
                  </a:lnTo>
                  <a:lnTo>
                    <a:pt x="3066120" y="3112353"/>
                  </a:lnTo>
                  <a:close/>
                </a:path>
                <a:path w="4938394" h="4921884">
                  <a:moveTo>
                    <a:pt x="2497308" y="3224324"/>
                  </a:moveTo>
                  <a:lnTo>
                    <a:pt x="2771117" y="3170424"/>
                  </a:lnTo>
                  <a:lnTo>
                    <a:pt x="2770353" y="3183518"/>
                  </a:lnTo>
                  <a:lnTo>
                    <a:pt x="2502599" y="3236226"/>
                  </a:lnTo>
                  <a:lnTo>
                    <a:pt x="2497308" y="3224324"/>
                  </a:lnTo>
                  <a:close/>
                </a:path>
                <a:path w="4938394" h="4921884">
                  <a:moveTo>
                    <a:pt x="2375257" y="3248349"/>
                  </a:moveTo>
                  <a:lnTo>
                    <a:pt x="2497308" y="3224324"/>
                  </a:lnTo>
                  <a:lnTo>
                    <a:pt x="2493705" y="3237977"/>
                  </a:lnTo>
                  <a:lnTo>
                    <a:pt x="2377899" y="3260773"/>
                  </a:lnTo>
                  <a:lnTo>
                    <a:pt x="2375257" y="3248349"/>
                  </a:lnTo>
                  <a:close/>
                </a:path>
                <a:path w="4938394" h="4921884">
                  <a:moveTo>
                    <a:pt x="2038577" y="3314625"/>
                  </a:moveTo>
                  <a:lnTo>
                    <a:pt x="2367877" y="3249802"/>
                  </a:lnTo>
                  <a:lnTo>
                    <a:pt x="2370330" y="3262263"/>
                  </a:lnTo>
                  <a:lnTo>
                    <a:pt x="2040829" y="3327125"/>
                  </a:lnTo>
                  <a:lnTo>
                    <a:pt x="2038577" y="3314625"/>
                  </a:lnTo>
                  <a:close/>
                </a:path>
                <a:path w="4938394" h="4921884">
                  <a:moveTo>
                    <a:pt x="1993596" y="3310536"/>
                  </a:moveTo>
                  <a:lnTo>
                    <a:pt x="2018384" y="3305656"/>
                  </a:lnTo>
                  <a:lnTo>
                    <a:pt x="2015917" y="3319085"/>
                  </a:lnTo>
                  <a:lnTo>
                    <a:pt x="2016843" y="3318903"/>
                  </a:lnTo>
                  <a:lnTo>
                    <a:pt x="2021374" y="3330955"/>
                  </a:lnTo>
                  <a:lnTo>
                    <a:pt x="1995852" y="3335979"/>
                  </a:lnTo>
                  <a:lnTo>
                    <a:pt x="1995102" y="3323183"/>
                  </a:lnTo>
                  <a:lnTo>
                    <a:pt x="1993596" y="3310536"/>
                  </a:lnTo>
                  <a:close/>
                </a:path>
                <a:path w="4938394" h="4921884">
                  <a:moveTo>
                    <a:pt x="1734917" y="3374400"/>
                  </a:moveTo>
                  <a:lnTo>
                    <a:pt x="1985452" y="3325083"/>
                  </a:lnTo>
                  <a:lnTo>
                    <a:pt x="1995852" y="3335979"/>
                  </a:lnTo>
                  <a:lnTo>
                    <a:pt x="1744561" y="3385446"/>
                  </a:lnTo>
                  <a:lnTo>
                    <a:pt x="1734917" y="3374400"/>
                  </a:lnTo>
                  <a:close/>
                </a:path>
                <a:path w="4938394" h="4921884">
                  <a:moveTo>
                    <a:pt x="4392221" y="2838366"/>
                  </a:moveTo>
                  <a:lnTo>
                    <a:pt x="4453341" y="2826335"/>
                  </a:lnTo>
                  <a:lnTo>
                    <a:pt x="4460335" y="2837902"/>
                  </a:lnTo>
                  <a:lnTo>
                    <a:pt x="4392971" y="2851162"/>
                  </a:lnTo>
                  <a:lnTo>
                    <a:pt x="4392221" y="2838366"/>
                  </a:lnTo>
                  <a:close/>
                </a:path>
                <a:path w="4938394" h="4921884">
                  <a:moveTo>
                    <a:pt x="2786263" y="3154499"/>
                  </a:moveTo>
                  <a:lnTo>
                    <a:pt x="4386923" y="2839409"/>
                  </a:lnTo>
                  <a:lnTo>
                    <a:pt x="4389565" y="2851833"/>
                  </a:lnTo>
                  <a:lnTo>
                    <a:pt x="2790040" y="3166699"/>
                  </a:lnTo>
                  <a:lnTo>
                    <a:pt x="2786263" y="3154499"/>
                  </a:lnTo>
                  <a:close/>
                </a:path>
                <a:path w="4938394" h="4921884">
                  <a:moveTo>
                    <a:pt x="2225586" y="3264868"/>
                  </a:moveTo>
                  <a:lnTo>
                    <a:pt x="2782478" y="3155244"/>
                  </a:lnTo>
                  <a:lnTo>
                    <a:pt x="2784174" y="3167854"/>
                  </a:lnTo>
                  <a:lnTo>
                    <a:pt x="2228418" y="3277255"/>
                  </a:lnTo>
                  <a:lnTo>
                    <a:pt x="2225586" y="3264868"/>
                  </a:lnTo>
                  <a:close/>
                </a:path>
                <a:path w="4938394" h="4921884">
                  <a:moveTo>
                    <a:pt x="2085559" y="3292433"/>
                  </a:moveTo>
                  <a:lnTo>
                    <a:pt x="2220666" y="3265837"/>
                  </a:lnTo>
                  <a:lnTo>
                    <a:pt x="2220659" y="3278782"/>
                  </a:lnTo>
                  <a:lnTo>
                    <a:pt x="2088391" y="3304819"/>
                  </a:lnTo>
                  <a:lnTo>
                    <a:pt x="2085559" y="3292433"/>
                  </a:lnTo>
                  <a:close/>
                </a:path>
                <a:path w="4938394" h="4921884">
                  <a:moveTo>
                    <a:pt x="2018384" y="3305656"/>
                  </a:moveTo>
                  <a:lnTo>
                    <a:pt x="2064745" y="3296530"/>
                  </a:lnTo>
                  <a:lnTo>
                    <a:pt x="2074199" y="3307613"/>
                  </a:lnTo>
                  <a:lnTo>
                    <a:pt x="2025189" y="3317260"/>
                  </a:lnTo>
                  <a:lnTo>
                    <a:pt x="2018384" y="3305656"/>
                  </a:lnTo>
                  <a:close/>
                </a:path>
                <a:path w="4938394" h="4921884">
                  <a:moveTo>
                    <a:pt x="4579372" y="2788582"/>
                  </a:moveTo>
                  <a:lnTo>
                    <a:pt x="4896325" y="2726190"/>
                  </a:lnTo>
                  <a:lnTo>
                    <a:pt x="4897075" y="2738986"/>
                  </a:lnTo>
                  <a:lnTo>
                    <a:pt x="4582771" y="2800856"/>
                  </a:lnTo>
                  <a:lnTo>
                    <a:pt x="4579372" y="2788582"/>
                  </a:lnTo>
                  <a:close/>
                </a:path>
                <a:path w="4938394" h="4921884">
                  <a:moveTo>
                    <a:pt x="4269799" y="2849521"/>
                  </a:moveTo>
                  <a:lnTo>
                    <a:pt x="4578426" y="2788768"/>
                  </a:lnTo>
                  <a:lnTo>
                    <a:pt x="4579933" y="2801415"/>
                  </a:lnTo>
                  <a:lnTo>
                    <a:pt x="4269413" y="2862541"/>
                  </a:lnTo>
                  <a:lnTo>
                    <a:pt x="4269799" y="2849521"/>
                  </a:lnTo>
                  <a:close/>
                </a:path>
                <a:path w="4938394" h="4921884">
                  <a:moveTo>
                    <a:pt x="3547335" y="2991738"/>
                  </a:moveTo>
                  <a:lnTo>
                    <a:pt x="4255039" y="2852427"/>
                  </a:lnTo>
                  <a:lnTo>
                    <a:pt x="4261466" y="2864105"/>
                  </a:lnTo>
                  <a:lnTo>
                    <a:pt x="3551113" y="3003938"/>
                  </a:lnTo>
                  <a:lnTo>
                    <a:pt x="3547335" y="2991738"/>
                  </a:lnTo>
                  <a:close/>
                </a:path>
                <a:path w="4938394" h="4921884">
                  <a:moveTo>
                    <a:pt x="2909266" y="3117342"/>
                  </a:moveTo>
                  <a:lnTo>
                    <a:pt x="3531440" y="2994867"/>
                  </a:lnTo>
                  <a:lnTo>
                    <a:pt x="3534082" y="3007291"/>
                  </a:lnTo>
                  <a:lnTo>
                    <a:pt x="2912476" y="3129654"/>
                  </a:lnTo>
                  <a:lnTo>
                    <a:pt x="2909266" y="3117342"/>
                  </a:lnTo>
                  <a:close/>
                </a:path>
                <a:path w="4938394" h="4921884">
                  <a:moveTo>
                    <a:pt x="2365432" y="3224396"/>
                  </a:moveTo>
                  <a:lnTo>
                    <a:pt x="2900751" y="3119019"/>
                  </a:lnTo>
                  <a:lnTo>
                    <a:pt x="2901879" y="3131740"/>
                  </a:lnTo>
                  <a:lnTo>
                    <a:pt x="2366749" y="3237081"/>
                  </a:lnTo>
                  <a:lnTo>
                    <a:pt x="2365432" y="3224396"/>
                  </a:lnTo>
                  <a:close/>
                </a:path>
                <a:path w="4938394" h="4921884">
                  <a:moveTo>
                    <a:pt x="1605501" y="3373989"/>
                  </a:moveTo>
                  <a:lnTo>
                    <a:pt x="2358619" y="3225737"/>
                  </a:lnTo>
                  <a:lnTo>
                    <a:pt x="2359369" y="3238533"/>
                  </a:lnTo>
                  <a:lnTo>
                    <a:pt x="1616847" y="3384699"/>
                  </a:lnTo>
                  <a:lnTo>
                    <a:pt x="1605501" y="3373989"/>
                  </a:lnTo>
                  <a:close/>
                </a:path>
                <a:path w="4938394" h="4921884">
                  <a:moveTo>
                    <a:pt x="3719916" y="2944822"/>
                  </a:moveTo>
                  <a:lnTo>
                    <a:pt x="4173112" y="2855610"/>
                  </a:lnTo>
                  <a:lnTo>
                    <a:pt x="4177078" y="2867773"/>
                  </a:lnTo>
                  <a:lnTo>
                    <a:pt x="3722180" y="2957320"/>
                  </a:lnTo>
                  <a:lnTo>
                    <a:pt x="3719916" y="2944822"/>
                  </a:lnTo>
                  <a:close/>
                </a:path>
                <a:path w="4938394" h="4921884">
                  <a:moveTo>
                    <a:pt x="3565508" y="2975217"/>
                  </a:moveTo>
                  <a:lnTo>
                    <a:pt x="3710833" y="2946610"/>
                  </a:lnTo>
                  <a:lnTo>
                    <a:pt x="3716881" y="2958363"/>
                  </a:lnTo>
                  <a:lnTo>
                    <a:pt x="3566636" y="2987939"/>
                  </a:lnTo>
                  <a:lnTo>
                    <a:pt x="3565508" y="2975217"/>
                  </a:lnTo>
                  <a:close/>
                </a:path>
                <a:path w="4938394" h="4921884">
                  <a:moveTo>
                    <a:pt x="2634517" y="3158483"/>
                  </a:moveTo>
                  <a:lnTo>
                    <a:pt x="3561723" y="2975962"/>
                  </a:lnTo>
                  <a:lnTo>
                    <a:pt x="3565501" y="2988162"/>
                  </a:lnTo>
                  <a:lnTo>
                    <a:pt x="2636781" y="3170981"/>
                  </a:lnTo>
                  <a:lnTo>
                    <a:pt x="2634517" y="3158483"/>
                  </a:lnTo>
                  <a:close/>
                </a:path>
                <a:path w="4938394" h="4921884">
                  <a:moveTo>
                    <a:pt x="2057947" y="3271981"/>
                  </a:moveTo>
                  <a:lnTo>
                    <a:pt x="2630165" y="3159340"/>
                  </a:lnTo>
                  <a:lnTo>
                    <a:pt x="2632240" y="3171875"/>
                  </a:lnTo>
                  <a:lnTo>
                    <a:pt x="2064941" y="3283548"/>
                  </a:lnTo>
                  <a:lnTo>
                    <a:pt x="2057947" y="3271981"/>
                  </a:lnTo>
                  <a:close/>
                </a:path>
                <a:path w="4938394" h="4921884">
                  <a:moveTo>
                    <a:pt x="1810629" y="3320665"/>
                  </a:moveTo>
                  <a:lnTo>
                    <a:pt x="2052648" y="3273024"/>
                  </a:lnTo>
                  <a:lnTo>
                    <a:pt x="2053398" y="3285820"/>
                  </a:lnTo>
                  <a:lnTo>
                    <a:pt x="1815163" y="3332717"/>
                  </a:lnTo>
                  <a:lnTo>
                    <a:pt x="1810629" y="3320665"/>
                  </a:lnTo>
                  <a:close/>
                </a:path>
                <a:path w="4938394" h="4921884">
                  <a:moveTo>
                    <a:pt x="4005843" y="2875594"/>
                  </a:moveTo>
                  <a:lnTo>
                    <a:pt x="4630288" y="2752672"/>
                  </a:lnTo>
                  <a:lnTo>
                    <a:pt x="4629524" y="2765766"/>
                  </a:lnTo>
                  <a:lnTo>
                    <a:pt x="4006593" y="2888390"/>
                  </a:lnTo>
                  <a:lnTo>
                    <a:pt x="4005843" y="2875594"/>
                  </a:lnTo>
                  <a:close/>
                </a:path>
                <a:path w="4938394" h="4921884">
                  <a:moveTo>
                    <a:pt x="3494177" y="2976315"/>
                  </a:moveTo>
                  <a:lnTo>
                    <a:pt x="3995246" y="2877680"/>
                  </a:lnTo>
                  <a:lnTo>
                    <a:pt x="3996564" y="2890364"/>
                  </a:lnTo>
                  <a:lnTo>
                    <a:pt x="3494737" y="2989148"/>
                  </a:lnTo>
                  <a:lnTo>
                    <a:pt x="3494177" y="2976315"/>
                  </a:lnTo>
                  <a:close/>
                </a:path>
                <a:path w="4938394" h="4921884">
                  <a:moveTo>
                    <a:pt x="2520043" y="3168073"/>
                  </a:moveTo>
                  <a:lnTo>
                    <a:pt x="3487743" y="2977582"/>
                  </a:lnTo>
                  <a:lnTo>
                    <a:pt x="3487925" y="2990489"/>
                  </a:lnTo>
                  <a:lnTo>
                    <a:pt x="2522496" y="3180534"/>
                  </a:lnTo>
                  <a:lnTo>
                    <a:pt x="2520043" y="3168073"/>
                  </a:lnTo>
                  <a:close/>
                </a:path>
                <a:path w="4938394" h="4921884">
                  <a:moveTo>
                    <a:pt x="2353146" y="3200927"/>
                  </a:moveTo>
                  <a:lnTo>
                    <a:pt x="2512474" y="3169563"/>
                  </a:lnTo>
                  <a:lnTo>
                    <a:pt x="2515684" y="3181875"/>
                  </a:lnTo>
                  <a:lnTo>
                    <a:pt x="2350679" y="3214357"/>
                  </a:lnTo>
                  <a:lnTo>
                    <a:pt x="2353146" y="3200927"/>
                  </a:lnTo>
                  <a:close/>
                </a:path>
                <a:path w="4938394" h="4921884">
                  <a:moveTo>
                    <a:pt x="2278787" y="3202621"/>
                  </a:moveTo>
                  <a:lnTo>
                    <a:pt x="2341988" y="3190180"/>
                  </a:lnTo>
                  <a:lnTo>
                    <a:pt x="2341981" y="3203125"/>
                  </a:lnTo>
                  <a:lnTo>
                    <a:pt x="2350679" y="3214357"/>
                  </a:lnTo>
                  <a:lnTo>
                    <a:pt x="2326647" y="3219087"/>
                  </a:lnTo>
                  <a:lnTo>
                    <a:pt x="2324194" y="3206626"/>
                  </a:lnTo>
                  <a:lnTo>
                    <a:pt x="2283511" y="3214635"/>
                  </a:lnTo>
                  <a:lnTo>
                    <a:pt x="2278787" y="3202621"/>
                  </a:lnTo>
                  <a:close/>
                </a:path>
                <a:path w="4938394" h="4921884">
                  <a:moveTo>
                    <a:pt x="2212740" y="3228566"/>
                  </a:moveTo>
                  <a:lnTo>
                    <a:pt x="2319842" y="3207483"/>
                  </a:lnTo>
                  <a:lnTo>
                    <a:pt x="2323052" y="3219795"/>
                  </a:lnTo>
                  <a:lnTo>
                    <a:pt x="2215382" y="3240990"/>
                  </a:lnTo>
                  <a:lnTo>
                    <a:pt x="2212740" y="3228566"/>
                  </a:lnTo>
                  <a:close/>
                </a:path>
                <a:path w="4938394" h="4921884">
                  <a:moveTo>
                    <a:pt x="1752922" y="3319081"/>
                  </a:moveTo>
                  <a:lnTo>
                    <a:pt x="2198548" y="3231360"/>
                  </a:lnTo>
                  <a:lnTo>
                    <a:pt x="2209706" y="3242107"/>
                  </a:lnTo>
                  <a:lnTo>
                    <a:pt x="1756510" y="3331319"/>
                  </a:lnTo>
                  <a:lnTo>
                    <a:pt x="1752922" y="3319081"/>
                  </a:lnTo>
                  <a:close/>
                </a:path>
                <a:path w="4938394" h="4921884">
                  <a:moveTo>
                    <a:pt x="4232732" y="2817987"/>
                  </a:moveTo>
                  <a:lnTo>
                    <a:pt x="4327534" y="2799325"/>
                  </a:lnTo>
                  <a:lnTo>
                    <a:pt x="4329419" y="2811898"/>
                  </a:lnTo>
                  <a:lnTo>
                    <a:pt x="4234239" y="2830634"/>
                  </a:lnTo>
                  <a:lnTo>
                    <a:pt x="4232732" y="2817987"/>
                  </a:lnTo>
                  <a:close/>
                </a:path>
                <a:path w="4938394" h="4921884">
                  <a:moveTo>
                    <a:pt x="3993740" y="2865032"/>
                  </a:moveTo>
                  <a:lnTo>
                    <a:pt x="4230461" y="2818434"/>
                  </a:lnTo>
                  <a:lnTo>
                    <a:pt x="4233103" y="2830857"/>
                  </a:lnTo>
                  <a:lnTo>
                    <a:pt x="4000923" y="2876562"/>
                  </a:lnTo>
                  <a:lnTo>
                    <a:pt x="3993740" y="2865032"/>
                  </a:lnTo>
                  <a:close/>
                </a:path>
                <a:path w="4938394" h="4921884">
                  <a:moveTo>
                    <a:pt x="3341857" y="2993356"/>
                  </a:moveTo>
                  <a:lnTo>
                    <a:pt x="3993740" y="2865032"/>
                  </a:lnTo>
                  <a:lnTo>
                    <a:pt x="3991462" y="2878425"/>
                  </a:lnTo>
                  <a:lnTo>
                    <a:pt x="3346770" y="3005332"/>
                  </a:lnTo>
                  <a:lnTo>
                    <a:pt x="3341857" y="2993356"/>
                  </a:lnTo>
                  <a:close/>
                </a:path>
                <a:path w="4938394" h="4921884">
                  <a:moveTo>
                    <a:pt x="2368102" y="3185039"/>
                  </a:moveTo>
                  <a:lnTo>
                    <a:pt x="3340533" y="2993616"/>
                  </a:lnTo>
                  <a:lnTo>
                    <a:pt x="3343743" y="3005928"/>
                  </a:lnTo>
                  <a:lnTo>
                    <a:pt x="2368662" y="3197873"/>
                  </a:lnTo>
                  <a:lnTo>
                    <a:pt x="2368102" y="3185039"/>
                  </a:lnTo>
                  <a:close/>
                </a:path>
                <a:path w="4938394" h="4921884">
                  <a:moveTo>
                    <a:pt x="1843568" y="3288294"/>
                  </a:moveTo>
                  <a:lnTo>
                    <a:pt x="2270083" y="3204334"/>
                  </a:lnTo>
                  <a:lnTo>
                    <a:pt x="2271400" y="3217019"/>
                  </a:lnTo>
                  <a:lnTo>
                    <a:pt x="1847346" y="3300494"/>
                  </a:lnTo>
                  <a:lnTo>
                    <a:pt x="1843568" y="3288294"/>
                  </a:lnTo>
                  <a:close/>
                </a:path>
                <a:path w="4938394" h="4921884">
                  <a:moveTo>
                    <a:pt x="4090441" y="2833053"/>
                  </a:moveTo>
                  <a:lnTo>
                    <a:pt x="4622165" y="2728383"/>
                  </a:lnTo>
                  <a:lnTo>
                    <a:pt x="4628592" y="2740062"/>
                  </a:lnTo>
                  <a:lnTo>
                    <a:pt x="4092326" y="2845626"/>
                  </a:lnTo>
                  <a:lnTo>
                    <a:pt x="4090441" y="2833053"/>
                  </a:lnTo>
                  <a:close/>
                </a:path>
                <a:path w="4938394" h="4921884">
                  <a:moveTo>
                    <a:pt x="3834229" y="2883488"/>
                  </a:moveTo>
                  <a:lnTo>
                    <a:pt x="4074546" y="2836182"/>
                  </a:lnTo>
                  <a:lnTo>
                    <a:pt x="4081730" y="2847712"/>
                  </a:lnTo>
                  <a:lnTo>
                    <a:pt x="3833844" y="2896508"/>
                  </a:lnTo>
                  <a:lnTo>
                    <a:pt x="3834229" y="2883488"/>
                  </a:lnTo>
                  <a:close/>
                </a:path>
                <a:path w="4938394" h="4921884">
                  <a:moveTo>
                    <a:pt x="3697798" y="2910345"/>
                  </a:moveTo>
                  <a:lnTo>
                    <a:pt x="3823633" y="2885574"/>
                  </a:lnTo>
                  <a:lnTo>
                    <a:pt x="3826653" y="2897923"/>
                  </a:lnTo>
                  <a:lnTo>
                    <a:pt x="3698548" y="2923141"/>
                  </a:lnTo>
                  <a:lnTo>
                    <a:pt x="3697798" y="2910345"/>
                  </a:lnTo>
                  <a:close/>
                </a:path>
                <a:path w="4938394" h="4921884">
                  <a:moveTo>
                    <a:pt x="2865772" y="3074129"/>
                  </a:moveTo>
                  <a:lnTo>
                    <a:pt x="3688147" y="2912245"/>
                  </a:lnTo>
                  <a:lnTo>
                    <a:pt x="3691735" y="2924482"/>
                  </a:lnTo>
                  <a:lnTo>
                    <a:pt x="2870307" y="3086180"/>
                  </a:lnTo>
                  <a:lnTo>
                    <a:pt x="2865772" y="3074129"/>
                  </a:lnTo>
                  <a:close/>
                </a:path>
                <a:path w="4938394" h="4921884">
                  <a:moveTo>
                    <a:pt x="2415793" y="3162708"/>
                  </a:moveTo>
                  <a:lnTo>
                    <a:pt x="2865772" y="3074129"/>
                  </a:lnTo>
                  <a:lnTo>
                    <a:pt x="2867279" y="3086776"/>
                  </a:lnTo>
                  <a:lnTo>
                    <a:pt x="2412759" y="3176249"/>
                  </a:lnTo>
                  <a:lnTo>
                    <a:pt x="2415793" y="3162708"/>
                  </a:lnTo>
                  <a:close/>
                </a:path>
                <a:path w="4938394" h="4921884">
                  <a:moveTo>
                    <a:pt x="2353869" y="3174897"/>
                  </a:moveTo>
                  <a:lnTo>
                    <a:pt x="2402359" y="3165352"/>
                  </a:lnTo>
                  <a:lnTo>
                    <a:pt x="2412759" y="3176249"/>
                  </a:lnTo>
                  <a:lnTo>
                    <a:pt x="2361378" y="3186363"/>
                  </a:lnTo>
                  <a:lnTo>
                    <a:pt x="2353869" y="3174897"/>
                  </a:lnTo>
                  <a:close/>
                </a:path>
                <a:path w="4938394" h="4921884">
                  <a:moveTo>
                    <a:pt x="1730607" y="3297586"/>
                  </a:moveTo>
                  <a:lnTo>
                    <a:pt x="2348459" y="3175962"/>
                  </a:lnTo>
                  <a:lnTo>
                    <a:pt x="2343124" y="3189956"/>
                  </a:lnTo>
                  <a:lnTo>
                    <a:pt x="1726437" y="3311351"/>
                  </a:lnTo>
                  <a:lnTo>
                    <a:pt x="1730607" y="3297586"/>
                  </a:lnTo>
                  <a:close/>
                </a:path>
                <a:path w="4938394" h="4921884">
                  <a:moveTo>
                    <a:pt x="4268131" y="2785131"/>
                  </a:moveTo>
                  <a:lnTo>
                    <a:pt x="4835430" y="2673458"/>
                  </a:lnTo>
                  <a:lnTo>
                    <a:pt x="4838072" y="2685882"/>
                  </a:lnTo>
                  <a:lnTo>
                    <a:pt x="4269827" y="2797741"/>
                  </a:lnTo>
                  <a:lnTo>
                    <a:pt x="4268131" y="2785131"/>
                  </a:lnTo>
                  <a:close/>
                </a:path>
                <a:path w="4938394" h="4921884">
                  <a:moveTo>
                    <a:pt x="3153591" y="3004528"/>
                  </a:moveTo>
                  <a:lnTo>
                    <a:pt x="4267374" y="2785280"/>
                  </a:lnTo>
                  <a:lnTo>
                    <a:pt x="4269827" y="2797741"/>
                  </a:lnTo>
                  <a:lnTo>
                    <a:pt x="3154341" y="3017324"/>
                  </a:lnTo>
                  <a:lnTo>
                    <a:pt x="3153591" y="3004528"/>
                  </a:lnTo>
                  <a:close/>
                </a:path>
                <a:path w="4938394" h="4921884">
                  <a:moveTo>
                    <a:pt x="2408617" y="3138233"/>
                  </a:moveTo>
                  <a:lnTo>
                    <a:pt x="2455923" y="3128921"/>
                  </a:lnTo>
                  <a:lnTo>
                    <a:pt x="2456484" y="3141754"/>
                  </a:lnTo>
                  <a:lnTo>
                    <a:pt x="3147915" y="3005646"/>
                  </a:lnTo>
                  <a:lnTo>
                    <a:pt x="3154341" y="3017324"/>
                  </a:lnTo>
                  <a:lnTo>
                    <a:pt x="2421281" y="3161627"/>
                  </a:lnTo>
                  <a:lnTo>
                    <a:pt x="2416977" y="3149531"/>
                  </a:lnTo>
                  <a:lnTo>
                    <a:pt x="2408617" y="3138233"/>
                  </a:lnTo>
                  <a:close/>
                </a:path>
                <a:path w="4938394" h="4921884">
                  <a:moveTo>
                    <a:pt x="1964504" y="3225656"/>
                  </a:moveTo>
                  <a:lnTo>
                    <a:pt x="2403679" y="3139205"/>
                  </a:lnTo>
                  <a:lnTo>
                    <a:pt x="2402791" y="3152323"/>
                  </a:lnTo>
                  <a:lnTo>
                    <a:pt x="2403251" y="3165176"/>
                  </a:lnTo>
                  <a:lnTo>
                    <a:pt x="1727958" y="3298108"/>
                  </a:lnTo>
                  <a:lnTo>
                    <a:pt x="1721342" y="3286467"/>
                  </a:lnTo>
                  <a:lnTo>
                    <a:pt x="1968092" y="3237894"/>
                  </a:lnTo>
                  <a:lnTo>
                    <a:pt x="1964504" y="3225656"/>
                  </a:lnTo>
                  <a:close/>
                </a:path>
                <a:path w="4938394" h="4921884">
                  <a:moveTo>
                    <a:pt x="2834375" y="3054422"/>
                  </a:moveTo>
                  <a:lnTo>
                    <a:pt x="3144705" y="2993334"/>
                  </a:lnTo>
                  <a:lnTo>
                    <a:pt x="3145266" y="3006167"/>
                  </a:lnTo>
                  <a:lnTo>
                    <a:pt x="2841558" y="3065952"/>
                  </a:lnTo>
                  <a:lnTo>
                    <a:pt x="2834375" y="3054422"/>
                  </a:lnTo>
                  <a:close/>
                </a:path>
                <a:path w="4938394" h="4921884">
                  <a:moveTo>
                    <a:pt x="2477117" y="3124749"/>
                  </a:moveTo>
                  <a:lnTo>
                    <a:pt x="2834375" y="3054422"/>
                  </a:lnTo>
                  <a:lnTo>
                    <a:pt x="2831340" y="3067963"/>
                  </a:lnTo>
                  <a:lnTo>
                    <a:pt x="2481273" y="3136874"/>
                  </a:lnTo>
                  <a:lnTo>
                    <a:pt x="2477117" y="3124749"/>
                  </a:lnTo>
                  <a:close/>
                </a:path>
                <a:path w="4938394" h="4921884">
                  <a:moveTo>
                    <a:pt x="2455923" y="3128921"/>
                  </a:moveTo>
                  <a:lnTo>
                    <a:pt x="2475414" y="3125084"/>
                  </a:lnTo>
                  <a:lnTo>
                    <a:pt x="2476353" y="3137843"/>
                  </a:lnTo>
                  <a:lnTo>
                    <a:pt x="2458944" y="3141270"/>
                  </a:lnTo>
                  <a:lnTo>
                    <a:pt x="2455923" y="3128921"/>
                  </a:lnTo>
                  <a:close/>
                </a:path>
                <a:path w="4938394" h="4921884">
                  <a:moveTo>
                    <a:pt x="2299062" y="3146855"/>
                  </a:moveTo>
                  <a:lnTo>
                    <a:pt x="3084159" y="2992308"/>
                  </a:lnTo>
                  <a:lnTo>
                    <a:pt x="3089829" y="3004136"/>
                  </a:lnTo>
                  <a:lnTo>
                    <a:pt x="2300569" y="3159502"/>
                  </a:lnTo>
                  <a:lnTo>
                    <a:pt x="2299062" y="3146855"/>
                  </a:lnTo>
                  <a:close/>
                </a:path>
                <a:path w="4938394" h="4921884">
                  <a:moveTo>
                    <a:pt x="2208234" y="3164734"/>
                  </a:moveTo>
                  <a:lnTo>
                    <a:pt x="2295277" y="3147600"/>
                  </a:lnTo>
                  <a:lnTo>
                    <a:pt x="2300569" y="3159502"/>
                  </a:lnTo>
                  <a:lnTo>
                    <a:pt x="2214093" y="3176525"/>
                  </a:lnTo>
                  <a:lnTo>
                    <a:pt x="2208234" y="3164734"/>
                  </a:lnTo>
                  <a:close/>
                </a:path>
                <a:path w="4938394" h="4921884">
                  <a:moveTo>
                    <a:pt x="1808975" y="3230385"/>
                  </a:moveTo>
                  <a:lnTo>
                    <a:pt x="2199536" y="3153503"/>
                  </a:lnTo>
                  <a:lnTo>
                    <a:pt x="2200532" y="3166251"/>
                  </a:lnTo>
                  <a:lnTo>
                    <a:pt x="2203567" y="3178597"/>
                  </a:lnTo>
                  <a:lnTo>
                    <a:pt x="2071795" y="3204536"/>
                  </a:lnTo>
                  <a:lnTo>
                    <a:pt x="2073127" y="3191330"/>
                  </a:lnTo>
                  <a:lnTo>
                    <a:pt x="1810860" y="3242958"/>
                  </a:lnTo>
                  <a:lnTo>
                    <a:pt x="1808975" y="3230385"/>
                  </a:lnTo>
                  <a:close/>
                </a:path>
                <a:path w="4938394" h="4921884">
                  <a:moveTo>
                    <a:pt x="1810103" y="3243107"/>
                  </a:moveTo>
                  <a:lnTo>
                    <a:pt x="2067450" y="3192448"/>
                  </a:lnTo>
                  <a:lnTo>
                    <a:pt x="2071795" y="3204536"/>
                  </a:lnTo>
                  <a:lnTo>
                    <a:pt x="1811988" y="3255679"/>
                  </a:lnTo>
                  <a:lnTo>
                    <a:pt x="1810103" y="3243107"/>
                  </a:lnTo>
                  <a:close/>
                </a:path>
                <a:path w="4938394" h="4921884">
                  <a:moveTo>
                    <a:pt x="3104035" y="2975452"/>
                  </a:moveTo>
                  <a:lnTo>
                    <a:pt x="3401498" y="2916897"/>
                  </a:lnTo>
                  <a:lnTo>
                    <a:pt x="3402437" y="2929655"/>
                  </a:lnTo>
                  <a:lnTo>
                    <a:pt x="3106391" y="2987932"/>
                  </a:lnTo>
                  <a:lnTo>
                    <a:pt x="3104035" y="2975452"/>
                  </a:lnTo>
                  <a:close/>
                </a:path>
                <a:path w="4938394" h="4921884">
                  <a:moveTo>
                    <a:pt x="2624537" y="3069841"/>
                  </a:moveTo>
                  <a:lnTo>
                    <a:pt x="3097805" y="2976679"/>
                  </a:lnTo>
                  <a:lnTo>
                    <a:pt x="3094543" y="2990264"/>
                  </a:lnTo>
                  <a:lnTo>
                    <a:pt x="2624909" y="3082712"/>
                  </a:lnTo>
                  <a:lnTo>
                    <a:pt x="2624537" y="3069841"/>
                  </a:lnTo>
                  <a:close/>
                </a:path>
                <a:path w="4938394" h="4921884">
                  <a:moveTo>
                    <a:pt x="2526897" y="3089062"/>
                  </a:moveTo>
                  <a:lnTo>
                    <a:pt x="2614887" y="3071741"/>
                  </a:lnTo>
                  <a:lnTo>
                    <a:pt x="2615069" y="3084649"/>
                  </a:lnTo>
                  <a:lnTo>
                    <a:pt x="2524808" y="3102417"/>
                  </a:lnTo>
                  <a:lnTo>
                    <a:pt x="2526897" y="3089062"/>
                  </a:lnTo>
                  <a:close/>
                </a:path>
                <a:path w="4938394" h="4921884">
                  <a:moveTo>
                    <a:pt x="2294717" y="3134767"/>
                  </a:moveTo>
                  <a:lnTo>
                    <a:pt x="2521598" y="3090105"/>
                  </a:lnTo>
                  <a:lnTo>
                    <a:pt x="2522916" y="3102789"/>
                  </a:lnTo>
                  <a:lnTo>
                    <a:pt x="2298305" y="3147004"/>
                  </a:lnTo>
                  <a:lnTo>
                    <a:pt x="2294717" y="3134767"/>
                  </a:lnTo>
                  <a:close/>
                </a:path>
                <a:path w="4938394" h="4921884">
                  <a:moveTo>
                    <a:pt x="2201618" y="3153093"/>
                  </a:moveTo>
                  <a:lnTo>
                    <a:pt x="2294149" y="3134878"/>
                  </a:lnTo>
                  <a:lnTo>
                    <a:pt x="2296035" y="3147451"/>
                  </a:lnTo>
                  <a:lnTo>
                    <a:pt x="2205774" y="3165219"/>
                  </a:lnTo>
                  <a:lnTo>
                    <a:pt x="2201618" y="3153093"/>
                  </a:lnTo>
                  <a:close/>
                </a:path>
                <a:path w="4938394" h="4921884">
                  <a:moveTo>
                    <a:pt x="4529480" y="2681910"/>
                  </a:moveTo>
                  <a:lnTo>
                    <a:pt x="4809155" y="2626855"/>
                  </a:lnTo>
                  <a:lnTo>
                    <a:pt x="4816150" y="2638422"/>
                  </a:lnTo>
                  <a:lnTo>
                    <a:pt x="4530230" y="2694706"/>
                  </a:lnTo>
                  <a:lnTo>
                    <a:pt x="4529480" y="2681910"/>
                  </a:lnTo>
                  <a:close/>
                </a:path>
                <a:path w="4938394" h="4921884">
                  <a:moveTo>
                    <a:pt x="3002996" y="2982398"/>
                  </a:moveTo>
                  <a:lnTo>
                    <a:pt x="4513585" y="2685039"/>
                  </a:lnTo>
                  <a:lnTo>
                    <a:pt x="4516984" y="2697313"/>
                  </a:lnTo>
                  <a:lnTo>
                    <a:pt x="3001664" y="2995604"/>
                  </a:lnTo>
                  <a:lnTo>
                    <a:pt x="3002996" y="2982398"/>
                  </a:lnTo>
                  <a:close/>
                </a:path>
                <a:path w="4938394" h="4921884">
                  <a:moveTo>
                    <a:pt x="2303050" y="3120182"/>
                  </a:moveTo>
                  <a:lnTo>
                    <a:pt x="2991453" y="2984670"/>
                  </a:lnTo>
                  <a:lnTo>
                    <a:pt x="2991068" y="2997690"/>
                  </a:lnTo>
                  <a:lnTo>
                    <a:pt x="2296609" y="3134394"/>
                  </a:lnTo>
                  <a:lnTo>
                    <a:pt x="2303050" y="3120182"/>
                  </a:lnTo>
                  <a:close/>
                </a:path>
                <a:path w="4938394" h="4921884">
                  <a:moveTo>
                    <a:pt x="2117609" y="3156687"/>
                  </a:moveTo>
                  <a:lnTo>
                    <a:pt x="2291886" y="3122380"/>
                  </a:lnTo>
                  <a:lnTo>
                    <a:pt x="2296042" y="3134506"/>
                  </a:lnTo>
                  <a:lnTo>
                    <a:pt x="2120251" y="3169110"/>
                  </a:lnTo>
                  <a:lnTo>
                    <a:pt x="2117609" y="3156687"/>
                  </a:lnTo>
                  <a:close/>
                </a:path>
                <a:path w="4938394" h="4921884">
                  <a:moveTo>
                    <a:pt x="1786464" y="3221873"/>
                  </a:moveTo>
                  <a:lnTo>
                    <a:pt x="2112499" y="3157692"/>
                  </a:lnTo>
                  <a:lnTo>
                    <a:pt x="2115142" y="3170116"/>
                  </a:lnTo>
                  <a:lnTo>
                    <a:pt x="1787592" y="3234594"/>
                  </a:lnTo>
                  <a:lnTo>
                    <a:pt x="1786464" y="3221873"/>
                  </a:lnTo>
                  <a:close/>
                </a:path>
                <a:path w="4938394" h="4921884">
                  <a:moveTo>
                    <a:pt x="4725525" y="2630374"/>
                  </a:moveTo>
                  <a:lnTo>
                    <a:pt x="4809541" y="2613836"/>
                  </a:lnTo>
                  <a:lnTo>
                    <a:pt x="4814075" y="2625887"/>
                  </a:lnTo>
                  <a:lnTo>
                    <a:pt x="4728734" y="2642686"/>
                  </a:lnTo>
                  <a:lnTo>
                    <a:pt x="4725525" y="2630374"/>
                  </a:lnTo>
                  <a:close/>
                </a:path>
                <a:path w="4938394" h="4921884">
                  <a:moveTo>
                    <a:pt x="3923397" y="2788273"/>
                  </a:moveTo>
                  <a:lnTo>
                    <a:pt x="4725525" y="2630374"/>
                  </a:lnTo>
                  <a:lnTo>
                    <a:pt x="4727031" y="2643022"/>
                  </a:lnTo>
                  <a:lnTo>
                    <a:pt x="3924336" y="2801032"/>
                  </a:lnTo>
                  <a:lnTo>
                    <a:pt x="3923397" y="2788273"/>
                  </a:lnTo>
                  <a:close/>
                </a:path>
                <a:path w="4938394" h="4921884">
                  <a:moveTo>
                    <a:pt x="3447305" y="2881992"/>
                  </a:moveTo>
                  <a:lnTo>
                    <a:pt x="3915638" y="2789801"/>
                  </a:lnTo>
                  <a:lnTo>
                    <a:pt x="3914496" y="2802969"/>
                  </a:lnTo>
                  <a:lnTo>
                    <a:pt x="3449379" y="2894527"/>
                  </a:lnTo>
                  <a:lnTo>
                    <a:pt x="3447305" y="2881992"/>
                  </a:lnTo>
                  <a:close/>
                </a:path>
                <a:path w="4938394" h="4921884">
                  <a:moveTo>
                    <a:pt x="3338311" y="2903448"/>
                  </a:moveTo>
                  <a:lnTo>
                    <a:pt x="3444466" y="2882551"/>
                  </a:lnTo>
                  <a:lnTo>
                    <a:pt x="3446541" y="2895086"/>
                  </a:lnTo>
                  <a:lnTo>
                    <a:pt x="3342656" y="2915536"/>
                  </a:lnTo>
                  <a:lnTo>
                    <a:pt x="3338311" y="2903448"/>
                  </a:lnTo>
                  <a:close/>
                </a:path>
                <a:path w="4938394" h="4921884">
                  <a:moveTo>
                    <a:pt x="2687753" y="3031510"/>
                  </a:moveTo>
                  <a:lnTo>
                    <a:pt x="3333202" y="2904453"/>
                  </a:lnTo>
                  <a:lnTo>
                    <a:pt x="3332249" y="2917585"/>
                  </a:lnTo>
                  <a:lnTo>
                    <a:pt x="2687368" y="3044530"/>
                  </a:lnTo>
                  <a:lnTo>
                    <a:pt x="2687753" y="3031510"/>
                  </a:lnTo>
                  <a:close/>
                </a:path>
                <a:path w="4938394" h="4921884">
                  <a:moveTo>
                    <a:pt x="3961627" y="2767804"/>
                  </a:moveTo>
                  <a:lnTo>
                    <a:pt x="4806899" y="2601412"/>
                  </a:lnTo>
                  <a:lnTo>
                    <a:pt x="4805189" y="2614693"/>
                  </a:lnTo>
                  <a:lnTo>
                    <a:pt x="3957079" y="2781643"/>
                  </a:lnTo>
                  <a:lnTo>
                    <a:pt x="3961627" y="2767804"/>
                  </a:lnTo>
                  <a:close/>
                </a:path>
                <a:path w="4938394" h="4921884">
                  <a:moveTo>
                    <a:pt x="3491401" y="2860368"/>
                  </a:moveTo>
                  <a:lnTo>
                    <a:pt x="3946678" y="2770747"/>
                  </a:lnTo>
                  <a:lnTo>
                    <a:pt x="3954051" y="2782239"/>
                  </a:lnTo>
                  <a:lnTo>
                    <a:pt x="3492908" y="2873015"/>
                  </a:lnTo>
                  <a:lnTo>
                    <a:pt x="3491401" y="2860368"/>
                  </a:lnTo>
                  <a:close/>
                </a:path>
                <a:path w="4938394" h="4921884">
                  <a:moveTo>
                    <a:pt x="3076240" y="2942092"/>
                  </a:moveTo>
                  <a:lnTo>
                    <a:pt x="3489131" y="2860815"/>
                  </a:lnTo>
                  <a:lnTo>
                    <a:pt x="3492151" y="2873164"/>
                  </a:lnTo>
                  <a:lnTo>
                    <a:pt x="3075287" y="2955224"/>
                  </a:lnTo>
                  <a:lnTo>
                    <a:pt x="3076240" y="2942092"/>
                  </a:lnTo>
                  <a:close/>
                </a:path>
                <a:path w="4938394" h="4921884">
                  <a:moveTo>
                    <a:pt x="2984662" y="2947176"/>
                  </a:moveTo>
                  <a:lnTo>
                    <a:pt x="2998475" y="2944457"/>
                  </a:lnTo>
                  <a:lnTo>
                    <a:pt x="3000361" y="2957029"/>
                  </a:lnTo>
                  <a:lnTo>
                    <a:pt x="3069807" y="2943359"/>
                  </a:lnTo>
                  <a:lnTo>
                    <a:pt x="3068854" y="2956490"/>
                  </a:lnTo>
                  <a:lnTo>
                    <a:pt x="2989568" y="2972098"/>
                  </a:lnTo>
                  <a:lnTo>
                    <a:pt x="2984662" y="2947176"/>
                  </a:lnTo>
                  <a:close/>
                </a:path>
                <a:path w="4938394" h="4921884">
                  <a:moveTo>
                    <a:pt x="2960813" y="2964814"/>
                  </a:moveTo>
                  <a:lnTo>
                    <a:pt x="2976897" y="2961648"/>
                  </a:lnTo>
                  <a:lnTo>
                    <a:pt x="2980485" y="2973886"/>
                  </a:lnTo>
                  <a:lnTo>
                    <a:pt x="2963266" y="2977275"/>
                  </a:lnTo>
                  <a:lnTo>
                    <a:pt x="2960813" y="2964814"/>
                  </a:lnTo>
                  <a:close/>
                </a:path>
                <a:path w="4938394" h="4921884">
                  <a:moveTo>
                    <a:pt x="2528053" y="3050003"/>
                  </a:moveTo>
                  <a:lnTo>
                    <a:pt x="2960813" y="2964814"/>
                  </a:lnTo>
                  <a:lnTo>
                    <a:pt x="2954940" y="2978914"/>
                  </a:lnTo>
                  <a:lnTo>
                    <a:pt x="2537507" y="3061086"/>
                  </a:lnTo>
                  <a:lnTo>
                    <a:pt x="2528053" y="3050003"/>
                  </a:lnTo>
                  <a:close/>
                </a:path>
                <a:path w="4938394" h="4921884">
                  <a:moveTo>
                    <a:pt x="1766042" y="3200005"/>
                  </a:moveTo>
                  <a:lnTo>
                    <a:pt x="2528053" y="3050003"/>
                  </a:lnTo>
                  <a:lnTo>
                    <a:pt x="2530128" y="3062538"/>
                  </a:lnTo>
                  <a:lnTo>
                    <a:pt x="1767548" y="3212652"/>
                  </a:lnTo>
                  <a:lnTo>
                    <a:pt x="1766042" y="3200005"/>
                  </a:lnTo>
                  <a:close/>
                </a:path>
                <a:path w="4938394" h="4921884">
                  <a:moveTo>
                    <a:pt x="1745990" y="3191008"/>
                  </a:moveTo>
                  <a:lnTo>
                    <a:pt x="1758479" y="3188550"/>
                  </a:lnTo>
                  <a:lnTo>
                    <a:pt x="1756952" y="3214738"/>
                  </a:lnTo>
                  <a:lnTo>
                    <a:pt x="1702833" y="3225391"/>
                  </a:lnTo>
                  <a:lnTo>
                    <a:pt x="1700758" y="3212856"/>
                  </a:lnTo>
                  <a:lnTo>
                    <a:pt x="1753363" y="3202501"/>
                  </a:lnTo>
                  <a:lnTo>
                    <a:pt x="1745990" y="3191008"/>
                  </a:lnTo>
                  <a:close/>
                </a:path>
                <a:path w="4938394" h="4921884">
                  <a:moveTo>
                    <a:pt x="4679368" y="2613573"/>
                  </a:moveTo>
                  <a:lnTo>
                    <a:pt x="4709265" y="2607688"/>
                  </a:lnTo>
                  <a:lnTo>
                    <a:pt x="4711907" y="2620111"/>
                  </a:lnTo>
                  <a:lnTo>
                    <a:pt x="4682956" y="2625810"/>
                  </a:lnTo>
                  <a:lnTo>
                    <a:pt x="4679368" y="2613573"/>
                  </a:lnTo>
                  <a:close/>
                </a:path>
                <a:path w="4938394" h="4921884">
                  <a:moveTo>
                    <a:pt x="3383928" y="2868580"/>
                  </a:moveTo>
                  <a:lnTo>
                    <a:pt x="4674448" y="2614541"/>
                  </a:lnTo>
                  <a:lnTo>
                    <a:pt x="4675387" y="2627300"/>
                  </a:lnTo>
                  <a:lnTo>
                    <a:pt x="3388084" y="2880706"/>
                  </a:lnTo>
                  <a:lnTo>
                    <a:pt x="3383928" y="2868580"/>
                  </a:lnTo>
                  <a:close/>
                </a:path>
                <a:path w="4938394" h="4921884">
                  <a:moveTo>
                    <a:pt x="3360464" y="2873199"/>
                  </a:moveTo>
                  <a:lnTo>
                    <a:pt x="3381468" y="2869065"/>
                  </a:lnTo>
                  <a:lnTo>
                    <a:pt x="3383732" y="2881563"/>
                  </a:lnTo>
                  <a:lnTo>
                    <a:pt x="3360457" y="2886144"/>
                  </a:lnTo>
                  <a:lnTo>
                    <a:pt x="3360464" y="2873199"/>
                  </a:lnTo>
                  <a:close/>
                </a:path>
                <a:path w="4938394" h="4921884">
                  <a:moveTo>
                    <a:pt x="2593161" y="3011299"/>
                  </a:moveTo>
                  <a:lnTo>
                    <a:pt x="3343441" y="2863607"/>
                  </a:lnTo>
                  <a:lnTo>
                    <a:pt x="3346840" y="2875881"/>
                  </a:lnTo>
                  <a:lnTo>
                    <a:pt x="3350807" y="2888044"/>
                  </a:lnTo>
                  <a:lnTo>
                    <a:pt x="3002442" y="2956620"/>
                  </a:lnTo>
                  <a:lnTo>
                    <a:pt x="2998475" y="2944457"/>
                  </a:lnTo>
                  <a:lnTo>
                    <a:pt x="2597506" y="3023388"/>
                  </a:lnTo>
                  <a:lnTo>
                    <a:pt x="2593161" y="3011299"/>
                  </a:lnTo>
                  <a:close/>
                </a:path>
                <a:path w="4938394" h="4921884">
                  <a:moveTo>
                    <a:pt x="2374598" y="3067267"/>
                  </a:moveTo>
                  <a:lnTo>
                    <a:pt x="2969903" y="2950081"/>
                  </a:lnTo>
                  <a:lnTo>
                    <a:pt x="2974815" y="2962058"/>
                  </a:lnTo>
                  <a:lnTo>
                    <a:pt x="2373645" y="3080398"/>
                  </a:lnTo>
                  <a:lnTo>
                    <a:pt x="2374598" y="3067267"/>
                  </a:lnTo>
                  <a:close/>
                </a:path>
                <a:path w="4938394" h="4921884">
                  <a:moveTo>
                    <a:pt x="2274316" y="3074064"/>
                  </a:moveTo>
                  <a:lnTo>
                    <a:pt x="2593161" y="3011299"/>
                  </a:lnTo>
                  <a:lnTo>
                    <a:pt x="2594857" y="3023909"/>
                  </a:lnTo>
                  <a:lnTo>
                    <a:pt x="2366840" y="3068794"/>
                  </a:lnTo>
                  <a:lnTo>
                    <a:pt x="2365887" y="3081926"/>
                  </a:lnTo>
                  <a:lnTo>
                    <a:pt x="2281303" y="3098576"/>
                  </a:lnTo>
                  <a:lnTo>
                    <a:pt x="2285095" y="3084886"/>
                  </a:lnTo>
                  <a:lnTo>
                    <a:pt x="2274316" y="3074064"/>
                  </a:lnTo>
                  <a:close/>
                </a:path>
                <a:path w="4938394" h="4921884">
                  <a:moveTo>
                    <a:pt x="1764345" y="3187395"/>
                  </a:moveTo>
                  <a:lnTo>
                    <a:pt x="2257074" y="3090402"/>
                  </a:lnTo>
                  <a:lnTo>
                    <a:pt x="2256893" y="3103381"/>
                  </a:lnTo>
                  <a:lnTo>
                    <a:pt x="1766988" y="3199819"/>
                  </a:lnTo>
                  <a:lnTo>
                    <a:pt x="1764345" y="3187395"/>
                  </a:lnTo>
                  <a:close/>
                </a:path>
                <a:path w="4938394" h="4921884">
                  <a:moveTo>
                    <a:pt x="3830319" y="2767765"/>
                  </a:moveTo>
                  <a:lnTo>
                    <a:pt x="3974130" y="2739455"/>
                  </a:lnTo>
                  <a:lnTo>
                    <a:pt x="3980746" y="2751097"/>
                  </a:lnTo>
                  <a:lnTo>
                    <a:pt x="3830501" y="2780673"/>
                  </a:lnTo>
                  <a:lnTo>
                    <a:pt x="3830319" y="2767765"/>
                  </a:lnTo>
                  <a:close/>
                </a:path>
                <a:path w="4938394" h="4921884">
                  <a:moveTo>
                    <a:pt x="3351010" y="2862117"/>
                  </a:moveTo>
                  <a:lnTo>
                    <a:pt x="3820857" y="2769627"/>
                  </a:lnTo>
                  <a:lnTo>
                    <a:pt x="3825392" y="2781678"/>
                  </a:lnTo>
                  <a:lnTo>
                    <a:pt x="3362924" y="2872715"/>
                  </a:lnTo>
                  <a:lnTo>
                    <a:pt x="3351010" y="2862117"/>
                  </a:lnTo>
                  <a:close/>
                </a:path>
                <a:path w="4938394" h="4921884">
                  <a:moveTo>
                    <a:pt x="2015083" y="3112150"/>
                  </a:moveTo>
                  <a:lnTo>
                    <a:pt x="3188472" y="2881168"/>
                  </a:lnTo>
                  <a:lnTo>
                    <a:pt x="3190168" y="2893778"/>
                  </a:lnTo>
                  <a:lnTo>
                    <a:pt x="2263509" y="3076191"/>
                  </a:lnTo>
                  <a:lnTo>
                    <a:pt x="2261039" y="3089621"/>
                  </a:lnTo>
                  <a:lnTo>
                    <a:pt x="2022071" y="3136662"/>
                  </a:lnTo>
                  <a:lnTo>
                    <a:pt x="2018483" y="3124425"/>
                  </a:lnTo>
                  <a:lnTo>
                    <a:pt x="2015083" y="3112150"/>
                  </a:lnTo>
                  <a:close/>
                </a:path>
                <a:path w="4938394" h="4921884">
                  <a:moveTo>
                    <a:pt x="1921788" y="3143459"/>
                  </a:moveTo>
                  <a:lnTo>
                    <a:pt x="2012995" y="3125505"/>
                  </a:lnTo>
                  <a:lnTo>
                    <a:pt x="2017719" y="3137519"/>
                  </a:lnTo>
                  <a:lnTo>
                    <a:pt x="1927458" y="3155287"/>
                  </a:lnTo>
                  <a:lnTo>
                    <a:pt x="1921788" y="3143459"/>
                  </a:lnTo>
                  <a:close/>
                </a:path>
                <a:path w="4938394" h="4921884">
                  <a:moveTo>
                    <a:pt x="3198123" y="2879269"/>
                  </a:moveTo>
                  <a:lnTo>
                    <a:pt x="3979246" y="2725504"/>
                  </a:lnTo>
                  <a:lnTo>
                    <a:pt x="3976779" y="2738934"/>
                  </a:lnTo>
                  <a:lnTo>
                    <a:pt x="3200576" y="2891730"/>
                  </a:lnTo>
                  <a:lnTo>
                    <a:pt x="3198123" y="2879269"/>
                  </a:lnTo>
                  <a:close/>
                </a:path>
                <a:path w="4938394" h="4921884">
                  <a:moveTo>
                    <a:pt x="3408555" y="2811958"/>
                  </a:moveTo>
                  <a:lnTo>
                    <a:pt x="3589266" y="2776385"/>
                  </a:lnTo>
                  <a:lnTo>
                    <a:pt x="3588313" y="2789516"/>
                  </a:lnTo>
                  <a:lnTo>
                    <a:pt x="3592280" y="2801679"/>
                  </a:lnTo>
                  <a:lnTo>
                    <a:pt x="2823456" y="2953022"/>
                  </a:lnTo>
                  <a:lnTo>
                    <a:pt x="2805486" y="2943615"/>
                  </a:lnTo>
                  <a:lnTo>
                    <a:pt x="3405143" y="2825573"/>
                  </a:lnTo>
                  <a:lnTo>
                    <a:pt x="3408555" y="2811958"/>
                  </a:lnTo>
                  <a:close/>
                </a:path>
                <a:path w="4938394" h="4921884">
                  <a:moveTo>
                    <a:pt x="2773129" y="2949985"/>
                  </a:moveTo>
                  <a:lnTo>
                    <a:pt x="2799620" y="2944770"/>
                  </a:lnTo>
                  <a:lnTo>
                    <a:pt x="2804155" y="2956821"/>
                  </a:lnTo>
                  <a:lnTo>
                    <a:pt x="2769526" y="2963638"/>
                  </a:lnTo>
                  <a:lnTo>
                    <a:pt x="2773129" y="2949985"/>
                  </a:lnTo>
                  <a:close/>
                </a:path>
                <a:path w="4938394" h="4921884">
                  <a:moveTo>
                    <a:pt x="2006954" y="3100807"/>
                  </a:moveTo>
                  <a:lnTo>
                    <a:pt x="2762721" y="2952034"/>
                  </a:lnTo>
                  <a:lnTo>
                    <a:pt x="2769526" y="2963638"/>
                  </a:lnTo>
                  <a:lnTo>
                    <a:pt x="2011677" y="3112821"/>
                  </a:lnTo>
                  <a:lnTo>
                    <a:pt x="2006954" y="3100807"/>
                  </a:lnTo>
                  <a:close/>
                </a:path>
                <a:path w="4938394" h="4921884">
                  <a:moveTo>
                    <a:pt x="3763922" y="2742004"/>
                  </a:moveTo>
                  <a:lnTo>
                    <a:pt x="3773572" y="2740104"/>
                  </a:lnTo>
                  <a:lnTo>
                    <a:pt x="3776025" y="2752565"/>
                  </a:lnTo>
                  <a:lnTo>
                    <a:pt x="3766185" y="2754502"/>
                  </a:lnTo>
                  <a:lnTo>
                    <a:pt x="3763922" y="2742004"/>
                  </a:lnTo>
                  <a:close/>
                </a:path>
                <a:path w="4938394" h="4921884">
                  <a:moveTo>
                    <a:pt x="3602891" y="2773703"/>
                  </a:moveTo>
                  <a:lnTo>
                    <a:pt x="3762597" y="2742264"/>
                  </a:lnTo>
                  <a:lnTo>
                    <a:pt x="3764861" y="2754763"/>
                  </a:lnTo>
                  <a:lnTo>
                    <a:pt x="3606857" y="2785866"/>
                  </a:lnTo>
                  <a:lnTo>
                    <a:pt x="3602891" y="2773703"/>
                  </a:lnTo>
                  <a:close/>
                </a:path>
                <a:path w="4938394" h="4921884">
                  <a:moveTo>
                    <a:pt x="2979392" y="2896438"/>
                  </a:moveTo>
                  <a:lnTo>
                    <a:pt x="3392093" y="2815198"/>
                  </a:lnTo>
                  <a:lnTo>
                    <a:pt x="3405143" y="2825573"/>
                  </a:lnTo>
                  <a:lnTo>
                    <a:pt x="2966065" y="2912006"/>
                  </a:lnTo>
                  <a:lnTo>
                    <a:pt x="2979392" y="2896438"/>
                  </a:lnTo>
                  <a:close/>
                </a:path>
                <a:path w="4938394" h="4921884">
                  <a:moveTo>
                    <a:pt x="2769540" y="2937748"/>
                  </a:moveTo>
                  <a:lnTo>
                    <a:pt x="2955313" y="2901178"/>
                  </a:lnTo>
                  <a:lnTo>
                    <a:pt x="2957908" y="2913611"/>
                  </a:lnTo>
                  <a:lnTo>
                    <a:pt x="2772561" y="2950097"/>
                  </a:lnTo>
                  <a:lnTo>
                    <a:pt x="2769540" y="2937748"/>
                  </a:lnTo>
                  <a:close/>
                </a:path>
                <a:path w="4938394" h="4921884">
                  <a:moveTo>
                    <a:pt x="2020963" y="3085105"/>
                  </a:moveTo>
                  <a:lnTo>
                    <a:pt x="2746455" y="2942292"/>
                  </a:lnTo>
                  <a:lnTo>
                    <a:pt x="2752503" y="2954045"/>
                  </a:lnTo>
                  <a:lnTo>
                    <a:pt x="2022092" y="3097827"/>
                  </a:lnTo>
                  <a:lnTo>
                    <a:pt x="2020963" y="3085105"/>
                  </a:lnTo>
                  <a:close/>
                </a:path>
                <a:path w="4938394" h="4921884">
                  <a:moveTo>
                    <a:pt x="1846686" y="3119412"/>
                  </a:moveTo>
                  <a:lnTo>
                    <a:pt x="2003555" y="3088532"/>
                  </a:lnTo>
                  <a:lnTo>
                    <a:pt x="2010928" y="3100024"/>
                  </a:lnTo>
                  <a:lnTo>
                    <a:pt x="1847815" y="3132133"/>
                  </a:lnTo>
                  <a:lnTo>
                    <a:pt x="1846686" y="3119412"/>
                  </a:lnTo>
                  <a:close/>
                </a:path>
                <a:path w="4938394" h="4921884">
                  <a:moveTo>
                    <a:pt x="1802408" y="3128128"/>
                  </a:moveTo>
                  <a:lnTo>
                    <a:pt x="1824925" y="3123695"/>
                  </a:lnTo>
                  <a:lnTo>
                    <a:pt x="1827757" y="3136082"/>
                  </a:lnTo>
                  <a:lnTo>
                    <a:pt x="1798616" y="3141818"/>
                  </a:lnTo>
                  <a:lnTo>
                    <a:pt x="1802408" y="3128128"/>
                  </a:lnTo>
                  <a:close/>
                </a:path>
                <a:path w="4938394" h="4921884">
                  <a:moveTo>
                    <a:pt x="3190764" y="2841886"/>
                  </a:moveTo>
                  <a:lnTo>
                    <a:pt x="3990053" y="2684546"/>
                  </a:lnTo>
                  <a:lnTo>
                    <a:pt x="3991182" y="2697268"/>
                  </a:lnTo>
                  <a:lnTo>
                    <a:pt x="3193217" y="2854347"/>
                  </a:lnTo>
                  <a:lnTo>
                    <a:pt x="3190764" y="2841886"/>
                  </a:lnTo>
                  <a:close/>
                </a:path>
                <a:path w="4938394" h="4921884">
                  <a:moveTo>
                    <a:pt x="3132861" y="2853284"/>
                  </a:moveTo>
                  <a:lnTo>
                    <a:pt x="3176856" y="2844624"/>
                  </a:lnTo>
                  <a:lnTo>
                    <a:pt x="3193217" y="2854347"/>
                  </a:lnTo>
                  <a:lnTo>
                    <a:pt x="3135485" y="2865711"/>
                  </a:lnTo>
                  <a:lnTo>
                    <a:pt x="3132861" y="2853284"/>
                  </a:lnTo>
                  <a:close/>
                </a:path>
                <a:path w="4938394" h="4921884">
                  <a:moveTo>
                    <a:pt x="2967099" y="2885915"/>
                  </a:moveTo>
                  <a:lnTo>
                    <a:pt x="3132861" y="2853284"/>
                  </a:lnTo>
                  <a:lnTo>
                    <a:pt x="3122446" y="2868278"/>
                  </a:lnTo>
                  <a:lnTo>
                    <a:pt x="2972580" y="2897779"/>
                  </a:lnTo>
                  <a:lnTo>
                    <a:pt x="2967099" y="2885915"/>
                  </a:lnTo>
                  <a:close/>
                </a:path>
                <a:path w="4938394" h="4921884">
                  <a:moveTo>
                    <a:pt x="2905601" y="2898020"/>
                  </a:moveTo>
                  <a:lnTo>
                    <a:pt x="2958962" y="2887516"/>
                  </a:lnTo>
                  <a:lnTo>
                    <a:pt x="2957513" y="2900745"/>
                  </a:lnTo>
                  <a:lnTo>
                    <a:pt x="2909568" y="2910183"/>
                  </a:lnTo>
                  <a:lnTo>
                    <a:pt x="2905601" y="2898020"/>
                  </a:lnTo>
                  <a:close/>
                </a:path>
                <a:path w="4938394" h="4921884">
                  <a:moveTo>
                    <a:pt x="2763303" y="2926032"/>
                  </a:moveTo>
                  <a:lnTo>
                    <a:pt x="2899735" y="2899175"/>
                  </a:lnTo>
                  <a:lnTo>
                    <a:pt x="2909568" y="2910183"/>
                  </a:lnTo>
                  <a:lnTo>
                    <a:pt x="2766891" y="2938269"/>
                  </a:lnTo>
                  <a:lnTo>
                    <a:pt x="2763303" y="2926032"/>
                  </a:lnTo>
                  <a:close/>
                </a:path>
                <a:path w="4938394" h="4921884">
                  <a:moveTo>
                    <a:pt x="2680801" y="2942272"/>
                  </a:moveTo>
                  <a:lnTo>
                    <a:pt x="2754220" y="2927820"/>
                  </a:lnTo>
                  <a:lnTo>
                    <a:pt x="2751375" y="2941324"/>
                  </a:lnTo>
                  <a:lnTo>
                    <a:pt x="2683821" y="2954622"/>
                  </a:lnTo>
                  <a:lnTo>
                    <a:pt x="2680801" y="2942272"/>
                  </a:lnTo>
                  <a:close/>
                </a:path>
                <a:path w="4938394" h="4921884">
                  <a:moveTo>
                    <a:pt x="2194372" y="3038026"/>
                  </a:moveTo>
                  <a:lnTo>
                    <a:pt x="2678530" y="2942719"/>
                  </a:lnTo>
                  <a:lnTo>
                    <a:pt x="2680226" y="2955329"/>
                  </a:lnTo>
                  <a:lnTo>
                    <a:pt x="2196793" y="3050493"/>
                  </a:lnTo>
                  <a:lnTo>
                    <a:pt x="2194372" y="3038026"/>
                  </a:lnTo>
                  <a:close/>
                </a:path>
                <a:path w="4938394" h="4921884">
                  <a:moveTo>
                    <a:pt x="1837421" y="3108292"/>
                  </a:moveTo>
                  <a:lnTo>
                    <a:pt x="2170444" y="3042736"/>
                  </a:lnTo>
                  <a:lnTo>
                    <a:pt x="2169695" y="3055827"/>
                  </a:lnTo>
                  <a:lnTo>
                    <a:pt x="1847822" y="3119188"/>
                  </a:lnTo>
                  <a:lnTo>
                    <a:pt x="1837421" y="3108292"/>
                  </a:lnTo>
                  <a:close/>
                </a:path>
                <a:path w="4938394" h="4921884">
                  <a:moveTo>
                    <a:pt x="2900499" y="2886081"/>
                  </a:moveTo>
                  <a:lnTo>
                    <a:pt x="3162576" y="2834491"/>
                  </a:lnTo>
                  <a:lnTo>
                    <a:pt x="3160866" y="2847771"/>
                  </a:lnTo>
                  <a:lnTo>
                    <a:pt x="2903519" y="2898430"/>
                  </a:lnTo>
                  <a:lnTo>
                    <a:pt x="2900499" y="2886081"/>
                  </a:lnTo>
                  <a:close/>
                </a:path>
                <a:path w="4938394" h="4921884">
                  <a:moveTo>
                    <a:pt x="2434436" y="2977826"/>
                  </a:moveTo>
                  <a:lnTo>
                    <a:pt x="2880062" y="2890104"/>
                  </a:lnTo>
                  <a:lnTo>
                    <a:pt x="2889328" y="2901224"/>
                  </a:lnTo>
                  <a:lnTo>
                    <a:pt x="2432915" y="2991069"/>
                  </a:lnTo>
                  <a:lnTo>
                    <a:pt x="2434436" y="2977826"/>
                  </a:lnTo>
                  <a:close/>
                </a:path>
                <a:path w="4938394" h="4921884">
                  <a:moveTo>
                    <a:pt x="2791533" y="2855756"/>
                  </a:moveTo>
                  <a:lnTo>
                    <a:pt x="2822187" y="2849722"/>
                  </a:lnTo>
                  <a:lnTo>
                    <a:pt x="2822180" y="2862667"/>
                  </a:lnTo>
                  <a:lnTo>
                    <a:pt x="2823498" y="2875351"/>
                  </a:lnTo>
                  <a:lnTo>
                    <a:pt x="2008314" y="3035820"/>
                  </a:lnTo>
                  <a:lnTo>
                    <a:pt x="2008306" y="3048766"/>
                  </a:lnTo>
                  <a:lnTo>
                    <a:pt x="2414006" y="2968903"/>
                  </a:lnTo>
                  <a:lnTo>
                    <a:pt x="2418912" y="2993825"/>
                  </a:lnTo>
                  <a:lnTo>
                    <a:pt x="2191389" y="3038613"/>
                  </a:lnTo>
                  <a:lnTo>
                    <a:pt x="2184090" y="3027106"/>
                  </a:lnTo>
                  <a:lnTo>
                    <a:pt x="1778961" y="3106856"/>
                  </a:lnTo>
                  <a:lnTo>
                    <a:pt x="1801203" y="3076590"/>
                  </a:lnTo>
                  <a:lnTo>
                    <a:pt x="1819590" y="3060027"/>
                  </a:lnTo>
                  <a:lnTo>
                    <a:pt x="2793607" y="2868292"/>
                  </a:lnTo>
                  <a:lnTo>
                    <a:pt x="2791533" y="2855756"/>
                  </a:lnTo>
                  <a:close/>
                </a:path>
                <a:path w="4938394" h="4921884">
                  <a:moveTo>
                    <a:pt x="2884232" y="2876339"/>
                  </a:moveTo>
                  <a:lnTo>
                    <a:pt x="2929836" y="2867362"/>
                  </a:lnTo>
                  <a:lnTo>
                    <a:pt x="2931153" y="2880047"/>
                  </a:lnTo>
                  <a:lnTo>
                    <a:pt x="2893687" y="2887422"/>
                  </a:lnTo>
                  <a:lnTo>
                    <a:pt x="2884232" y="2876339"/>
                  </a:lnTo>
                  <a:close/>
                </a:path>
                <a:path w="4938394" h="4921884">
                  <a:moveTo>
                    <a:pt x="2436335" y="2964508"/>
                  </a:moveTo>
                  <a:lnTo>
                    <a:pt x="2878934" y="2877382"/>
                  </a:lnTo>
                  <a:lnTo>
                    <a:pt x="2880819" y="2889955"/>
                  </a:lnTo>
                  <a:lnTo>
                    <a:pt x="2438220" y="2977081"/>
                  </a:lnTo>
                  <a:lnTo>
                    <a:pt x="2436335" y="2964508"/>
                  </a:lnTo>
                  <a:close/>
                </a:path>
                <a:path w="4938394" h="4921884">
                  <a:moveTo>
                    <a:pt x="2820848" y="2875873"/>
                  </a:moveTo>
                  <a:lnTo>
                    <a:pt x="4560779" y="2533367"/>
                  </a:lnTo>
                  <a:lnTo>
                    <a:pt x="4552068" y="2548026"/>
                  </a:lnTo>
                  <a:lnTo>
                    <a:pt x="2821788" y="2888632"/>
                  </a:lnTo>
                  <a:lnTo>
                    <a:pt x="2820848" y="2875873"/>
                  </a:lnTo>
                  <a:close/>
                </a:path>
                <a:path w="4938394" h="4921884">
                  <a:moveTo>
                    <a:pt x="2593589" y="2920609"/>
                  </a:moveTo>
                  <a:lnTo>
                    <a:pt x="2812144" y="2877586"/>
                  </a:lnTo>
                  <a:lnTo>
                    <a:pt x="2811570" y="2890643"/>
                  </a:lnTo>
                  <a:lnTo>
                    <a:pt x="2593582" y="2933554"/>
                  </a:lnTo>
                  <a:lnTo>
                    <a:pt x="2593589" y="2920609"/>
                  </a:lnTo>
                  <a:close/>
                </a:path>
                <a:path w="4938394" h="4921884">
                  <a:moveTo>
                    <a:pt x="2557636" y="2927686"/>
                  </a:moveTo>
                  <a:lnTo>
                    <a:pt x="2588290" y="2921652"/>
                  </a:lnTo>
                  <a:lnTo>
                    <a:pt x="2593582" y="2933554"/>
                  </a:lnTo>
                  <a:lnTo>
                    <a:pt x="2560089" y="2940147"/>
                  </a:lnTo>
                  <a:lnTo>
                    <a:pt x="2557636" y="2927686"/>
                  </a:lnTo>
                  <a:close/>
                </a:path>
                <a:path w="4938394" h="4921884">
                  <a:moveTo>
                    <a:pt x="2012666" y="3034964"/>
                  </a:moveTo>
                  <a:lnTo>
                    <a:pt x="2557636" y="2927686"/>
                  </a:lnTo>
                  <a:lnTo>
                    <a:pt x="2557818" y="2940594"/>
                  </a:lnTo>
                  <a:lnTo>
                    <a:pt x="2014172" y="3047611"/>
                  </a:lnTo>
                  <a:lnTo>
                    <a:pt x="2012666" y="3034964"/>
                  </a:lnTo>
                  <a:close/>
                </a:path>
                <a:path w="4938394" h="4921884">
                  <a:moveTo>
                    <a:pt x="3503180" y="2728612"/>
                  </a:moveTo>
                  <a:lnTo>
                    <a:pt x="3722327" y="2685473"/>
                  </a:lnTo>
                  <a:lnTo>
                    <a:pt x="3723266" y="2698232"/>
                  </a:lnTo>
                  <a:lnTo>
                    <a:pt x="3503732" y="2741447"/>
                  </a:lnTo>
                  <a:lnTo>
                    <a:pt x="3503180" y="2728612"/>
                  </a:lnTo>
                  <a:close/>
                </a:path>
                <a:path w="4938394" h="4921884">
                  <a:moveTo>
                    <a:pt x="3168085" y="2794576"/>
                  </a:moveTo>
                  <a:lnTo>
                    <a:pt x="3487309" y="2731736"/>
                  </a:lnTo>
                  <a:lnTo>
                    <a:pt x="3487302" y="2744681"/>
                  </a:lnTo>
                  <a:lnTo>
                    <a:pt x="3171105" y="2806925"/>
                  </a:lnTo>
                  <a:lnTo>
                    <a:pt x="3168085" y="2794576"/>
                  </a:lnTo>
                  <a:close/>
                </a:path>
                <a:path w="4938394" h="4921884">
                  <a:moveTo>
                    <a:pt x="3055874" y="2816664"/>
                  </a:moveTo>
                  <a:lnTo>
                    <a:pt x="3163922" y="2795395"/>
                  </a:lnTo>
                  <a:lnTo>
                    <a:pt x="3166753" y="2807781"/>
                  </a:lnTo>
                  <a:lnTo>
                    <a:pt x="3058895" y="2829013"/>
                  </a:lnTo>
                  <a:lnTo>
                    <a:pt x="3055874" y="2816664"/>
                  </a:lnTo>
                  <a:close/>
                </a:path>
                <a:path w="4938394" h="4921884">
                  <a:moveTo>
                    <a:pt x="2883868" y="2850524"/>
                  </a:moveTo>
                  <a:lnTo>
                    <a:pt x="3055874" y="2816664"/>
                  </a:lnTo>
                  <a:lnTo>
                    <a:pt x="3057948" y="2829200"/>
                  </a:lnTo>
                  <a:lnTo>
                    <a:pt x="2886510" y="2862947"/>
                  </a:lnTo>
                  <a:lnTo>
                    <a:pt x="2883868" y="2850524"/>
                  </a:lnTo>
                  <a:close/>
                </a:path>
                <a:path w="4938394" h="4921884">
                  <a:moveTo>
                    <a:pt x="2855484" y="2856111"/>
                  </a:moveTo>
                  <a:lnTo>
                    <a:pt x="2866270" y="2853988"/>
                  </a:lnTo>
                  <a:lnTo>
                    <a:pt x="2873642" y="2865480"/>
                  </a:lnTo>
                  <a:lnTo>
                    <a:pt x="2855666" y="2869019"/>
                  </a:lnTo>
                  <a:lnTo>
                    <a:pt x="2855484" y="2856111"/>
                  </a:lnTo>
                  <a:close/>
                </a:path>
                <a:path w="4938394" h="4921884">
                  <a:moveTo>
                    <a:pt x="4028312" y="2612296"/>
                  </a:moveTo>
                  <a:lnTo>
                    <a:pt x="4331073" y="2552698"/>
                  </a:lnTo>
                  <a:lnTo>
                    <a:pt x="4332769" y="2565307"/>
                  </a:lnTo>
                  <a:lnTo>
                    <a:pt x="4032279" y="2624459"/>
                  </a:lnTo>
                  <a:lnTo>
                    <a:pt x="4028312" y="2612296"/>
                  </a:lnTo>
                  <a:close/>
                </a:path>
                <a:path w="4938394" h="4921884">
                  <a:moveTo>
                    <a:pt x="3074399" y="2800074"/>
                  </a:moveTo>
                  <a:lnTo>
                    <a:pt x="4024906" y="2612967"/>
                  </a:lnTo>
                  <a:lnTo>
                    <a:pt x="4026034" y="2625688"/>
                  </a:lnTo>
                  <a:lnTo>
                    <a:pt x="3082555" y="2811412"/>
                  </a:lnTo>
                  <a:lnTo>
                    <a:pt x="3074399" y="2800074"/>
                  </a:lnTo>
                  <a:close/>
                </a:path>
                <a:path w="4938394" h="4921884">
                  <a:moveTo>
                    <a:pt x="2822187" y="2849722"/>
                  </a:moveTo>
                  <a:lnTo>
                    <a:pt x="3070262" y="2800888"/>
                  </a:lnTo>
                  <a:lnTo>
                    <a:pt x="3082555" y="2811412"/>
                  </a:lnTo>
                  <a:lnTo>
                    <a:pt x="2832561" y="2860623"/>
                  </a:lnTo>
                  <a:lnTo>
                    <a:pt x="2822187" y="2849722"/>
                  </a:lnTo>
                  <a:close/>
                </a:path>
                <a:path w="4938394" h="4921884">
                  <a:moveTo>
                    <a:pt x="2387725" y="2935246"/>
                  </a:moveTo>
                  <a:lnTo>
                    <a:pt x="2779044" y="2858215"/>
                  </a:lnTo>
                  <a:lnTo>
                    <a:pt x="2781875" y="2870601"/>
                  </a:lnTo>
                  <a:lnTo>
                    <a:pt x="2390935" y="2947558"/>
                  </a:lnTo>
                  <a:lnTo>
                    <a:pt x="2387725" y="2935246"/>
                  </a:lnTo>
                  <a:close/>
                </a:path>
                <a:path w="4938394" h="4921884">
                  <a:moveTo>
                    <a:pt x="2123522" y="2806042"/>
                  </a:moveTo>
                  <a:lnTo>
                    <a:pt x="2226035" y="2785862"/>
                  </a:lnTo>
                  <a:lnTo>
                    <a:pt x="2225839" y="2798845"/>
                  </a:lnTo>
                  <a:lnTo>
                    <a:pt x="2163773" y="2811062"/>
                  </a:lnTo>
                  <a:lnTo>
                    <a:pt x="2165280" y="2823709"/>
                  </a:lnTo>
                  <a:lnTo>
                    <a:pt x="2500966" y="2757630"/>
                  </a:lnTo>
                  <a:lnTo>
                    <a:pt x="2495283" y="2771692"/>
                  </a:lnTo>
                  <a:lnTo>
                    <a:pt x="2164327" y="2836841"/>
                  </a:lnTo>
                  <a:lnTo>
                    <a:pt x="2164887" y="2849674"/>
                  </a:lnTo>
                  <a:lnTo>
                    <a:pt x="2450618" y="2793428"/>
                  </a:lnTo>
                  <a:lnTo>
                    <a:pt x="2453449" y="2805814"/>
                  </a:lnTo>
                  <a:lnTo>
                    <a:pt x="3350190" y="2629291"/>
                  </a:lnTo>
                  <a:lnTo>
                    <a:pt x="3350372" y="2642199"/>
                  </a:lnTo>
                  <a:lnTo>
                    <a:pt x="2406136" y="2828072"/>
                  </a:lnTo>
                  <a:lnTo>
                    <a:pt x="2408400" y="2840570"/>
                  </a:lnTo>
                  <a:lnTo>
                    <a:pt x="2273671" y="2867091"/>
                  </a:lnTo>
                  <a:lnTo>
                    <a:pt x="2273664" y="2880036"/>
                  </a:lnTo>
                  <a:lnTo>
                    <a:pt x="2181322" y="2898214"/>
                  </a:lnTo>
                  <a:lnTo>
                    <a:pt x="2178855" y="2911643"/>
                  </a:lnTo>
                  <a:lnTo>
                    <a:pt x="2173367" y="2912724"/>
                  </a:lnTo>
                  <a:lnTo>
                    <a:pt x="2178091" y="2924737"/>
                  </a:lnTo>
                  <a:lnTo>
                    <a:pt x="2313955" y="2897993"/>
                  </a:lnTo>
                  <a:lnTo>
                    <a:pt x="2318867" y="2909969"/>
                  </a:lnTo>
                  <a:lnTo>
                    <a:pt x="2277996" y="2918015"/>
                  </a:lnTo>
                  <a:lnTo>
                    <a:pt x="2281584" y="2930252"/>
                  </a:lnTo>
                  <a:lnTo>
                    <a:pt x="1979201" y="2989776"/>
                  </a:lnTo>
                  <a:lnTo>
                    <a:pt x="1979383" y="3002684"/>
                  </a:lnTo>
                  <a:lnTo>
                    <a:pt x="2842063" y="2832866"/>
                  </a:lnTo>
                  <a:lnTo>
                    <a:pt x="2849436" y="2844358"/>
                  </a:lnTo>
                  <a:lnTo>
                    <a:pt x="2385265" y="2935730"/>
                  </a:lnTo>
                  <a:lnTo>
                    <a:pt x="2386204" y="2948489"/>
                  </a:lnTo>
                  <a:lnTo>
                    <a:pt x="1819590" y="3060027"/>
                  </a:lnTo>
                  <a:lnTo>
                    <a:pt x="1837977" y="3043464"/>
                  </a:lnTo>
                  <a:lnTo>
                    <a:pt x="1875675" y="3010155"/>
                  </a:lnTo>
                  <a:lnTo>
                    <a:pt x="1911812" y="2964211"/>
                  </a:lnTo>
                  <a:lnTo>
                    <a:pt x="1951263" y="2930557"/>
                  </a:lnTo>
                  <a:lnTo>
                    <a:pt x="1991542" y="2896741"/>
                  </a:lnTo>
                  <a:lnTo>
                    <a:pt x="2035071" y="2875229"/>
                  </a:lnTo>
                  <a:lnTo>
                    <a:pt x="2076911" y="2841105"/>
                  </a:lnTo>
                  <a:lnTo>
                    <a:pt x="2123522" y="2806042"/>
                  </a:lnTo>
                  <a:close/>
                </a:path>
                <a:path w="4938394" h="4921884">
                  <a:moveTo>
                    <a:pt x="2852281" y="2830854"/>
                  </a:moveTo>
                  <a:lnTo>
                    <a:pt x="4799603" y="2447524"/>
                  </a:lnTo>
                  <a:lnTo>
                    <a:pt x="4802434" y="2459910"/>
                  </a:lnTo>
                  <a:lnTo>
                    <a:pt x="2854356" y="2843389"/>
                  </a:lnTo>
                  <a:lnTo>
                    <a:pt x="2852281" y="2830854"/>
                  </a:lnTo>
                  <a:close/>
                </a:path>
                <a:path w="4938394" h="4921884">
                  <a:moveTo>
                    <a:pt x="3306998" y="2728399"/>
                  </a:moveTo>
                  <a:lnTo>
                    <a:pt x="4444055" y="2504570"/>
                  </a:lnTo>
                  <a:lnTo>
                    <a:pt x="4451995" y="2515950"/>
                  </a:lnTo>
                  <a:lnTo>
                    <a:pt x="3309640" y="2740823"/>
                  </a:lnTo>
                  <a:lnTo>
                    <a:pt x="3306998" y="2728399"/>
                  </a:lnTo>
                  <a:close/>
                </a:path>
                <a:path w="4938394" h="4921884">
                  <a:moveTo>
                    <a:pt x="2261336" y="2934238"/>
                  </a:moveTo>
                  <a:lnTo>
                    <a:pt x="3293184" y="2731119"/>
                  </a:lnTo>
                  <a:lnTo>
                    <a:pt x="3295637" y="2743579"/>
                  </a:lnTo>
                  <a:lnTo>
                    <a:pt x="2265870" y="2946289"/>
                  </a:lnTo>
                  <a:lnTo>
                    <a:pt x="2261336" y="2934238"/>
                  </a:lnTo>
                  <a:close/>
                </a:path>
                <a:path w="4938394" h="4921884">
                  <a:moveTo>
                    <a:pt x="1982229" y="2989180"/>
                  </a:moveTo>
                  <a:lnTo>
                    <a:pt x="2260579" y="2934387"/>
                  </a:lnTo>
                  <a:lnTo>
                    <a:pt x="2260572" y="2947332"/>
                  </a:lnTo>
                  <a:lnTo>
                    <a:pt x="1983735" y="3001827"/>
                  </a:lnTo>
                  <a:lnTo>
                    <a:pt x="1982229" y="2989180"/>
                  </a:lnTo>
                  <a:close/>
                </a:path>
                <a:path w="4938394" h="4921884">
                  <a:moveTo>
                    <a:pt x="4236670" y="2532450"/>
                  </a:moveTo>
                  <a:lnTo>
                    <a:pt x="4503290" y="2479966"/>
                  </a:lnTo>
                  <a:lnTo>
                    <a:pt x="4501579" y="2493246"/>
                  </a:lnTo>
                  <a:lnTo>
                    <a:pt x="4239123" y="2544910"/>
                  </a:lnTo>
                  <a:lnTo>
                    <a:pt x="4236670" y="2532450"/>
                  </a:lnTo>
                  <a:close/>
                </a:path>
                <a:path w="4938394" h="4921884">
                  <a:moveTo>
                    <a:pt x="4170820" y="2545412"/>
                  </a:moveTo>
                  <a:lnTo>
                    <a:pt x="4223425" y="2535057"/>
                  </a:lnTo>
                  <a:lnTo>
                    <a:pt x="4227013" y="2547294"/>
                  </a:lnTo>
                  <a:lnTo>
                    <a:pt x="4173084" y="2557910"/>
                  </a:lnTo>
                  <a:lnTo>
                    <a:pt x="4170820" y="2545412"/>
                  </a:lnTo>
                  <a:close/>
                </a:path>
                <a:path w="4938394" h="4921884">
                  <a:moveTo>
                    <a:pt x="2290295" y="2915594"/>
                  </a:moveTo>
                  <a:lnTo>
                    <a:pt x="4158710" y="2547796"/>
                  </a:lnTo>
                  <a:lnTo>
                    <a:pt x="4162109" y="2560071"/>
                  </a:lnTo>
                  <a:lnTo>
                    <a:pt x="2291613" y="2928278"/>
                  </a:lnTo>
                  <a:lnTo>
                    <a:pt x="2290295" y="2915594"/>
                  </a:lnTo>
                  <a:close/>
                </a:path>
                <a:path w="4938394" h="4921884">
                  <a:moveTo>
                    <a:pt x="3356021" y="2692862"/>
                  </a:moveTo>
                  <a:lnTo>
                    <a:pt x="4509919" y="2465717"/>
                  </a:lnTo>
                  <a:lnTo>
                    <a:pt x="4505749" y="2479481"/>
                  </a:lnTo>
                  <a:lnTo>
                    <a:pt x="3357906" y="2705434"/>
                  </a:lnTo>
                  <a:lnTo>
                    <a:pt x="3356021" y="2692862"/>
                  </a:lnTo>
                  <a:close/>
                </a:path>
                <a:path w="4938394" h="4921884">
                  <a:moveTo>
                    <a:pt x="2344799" y="2891921"/>
                  </a:moveTo>
                  <a:lnTo>
                    <a:pt x="3352048" y="2693644"/>
                  </a:lnTo>
                  <a:lnTo>
                    <a:pt x="3354690" y="2706068"/>
                  </a:lnTo>
                  <a:lnTo>
                    <a:pt x="2345170" y="2904792"/>
                  </a:lnTo>
                  <a:lnTo>
                    <a:pt x="2344799" y="2891921"/>
                  </a:lnTo>
                  <a:close/>
                </a:path>
                <a:path w="4938394" h="4921884">
                  <a:moveTo>
                    <a:pt x="4315402" y="2491064"/>
                  </a:moveTo>
                  <a:lnTo>
                    <a:pt x="4494410" y="2455826"/>
                  </a:lnTo>
                  <a:lnTo>
                    <a:pt x="4497431" y="2468175"/>
                  </a:lnTo>
                  <a:lnTo>
                    <a:pt x="4315963" y="2503897"/>
                  </a:lnTo>
                  <a:lnTo>
                    <a:pt x="4315402" y="2491064"/>
                  </a:lnTo>
                  <a:close/>
                </a:path>
                <a:path w="4938394" h="4921884">
                  <a:moveTo>
                    <a:pt x="4236495" y="2506597"/>
                  </a:moveTo>
                  <a:lnTo>
                    <a:pt x="4310861" y="2491958"/>
                  </a:lnTo>
                  <a:lnTo>
                    <a:pt x="4312368" y="2504605"/>
                  </a:lnTo>
                  <a:lnTo>
                    <a:pt x="4239705" y="2518908"/>
                  </a:lnTo>
                  <a:lnTo>
                    <a:pt x="4236495" y="2506597"/>
                  </a:lnTo>
                  <a:close/>
                </a:path>
                <a:path w="4938394" h="4921884">
                  <a:moveTo>
                    <a:pt x="3605806" y="2630748"/>
                  </a:moveTo>
                  <a:lnTo>
                    <a:pt x="4228737" y="2508124"/>
                  </a:lnTo>
                  <a:lnTo>
                    <a:pt x="4230622" y="2520696"/>
                  </a:lnTo>
                  <a:lnTo>
                    <a:pt x="3608070" y="2643246"/>
                  </a:lnTo>
                  <a:lnTo>
                    <a:pt x="3605806" y="2630748"/>
                  </a:lnTo>
                  <a:close/>
                </a:path>
                <a:path w="4938394" h="4921884">
                  <a:moveTo>
                    <a:pt x="3003311" y="2749349"/>
                  </a:moveTo>
                  <a:lnTo>
                    <a:pt x="3598237" y="2632238"/>
                  </a:lnTo>
                  <a:lnTo>
                    <a:pt x="3601825" y="2644475"/>
                  </a:lnTo>
                  <a:lnTo>
                    <a:pt x="3004629" y="2762033"/>
                  </a:lnTo>
                  <a:lnTo>
                    <a:pt x="3003311" y="2749349"/>
                  </a:lnTo>
                  <a:close/>
                </a:path>
                <a:path w="4938394" h="4921884">
                  <a:moveTo>
                    <a:pt x="2902650" y="2756220"/>
                  </a:moveTo>
                  <a:lnTo>
                    <a:pt x="2962256" y="2744487"/>
                  </a:lnTo>
                  <a:lnTo>
                    <a:pt x="2966034" y="2756687"/>
                  </a:lnTo>
                  <a:lnTo>
                    <a:pt x="2989687" y="2752031"/>
                  </a:lnTo>
                  <a:lnTo>
                    <a:pt x="2993086" y="2764305"/>
                  </a:lnTo>
                  <a:lnTo>
                    <a:pt x="2905096" y="2781626"/>
                  </a:lnTo>
                  <a:lnTo>
                    <a:pt x="2906428" y="2768420"/>
                  </a:lnTo>
                  <a:lnTo>
                    <a:pt x="2902650" y="2756220"/>
                  </a:lnTo>
                  <a:close/>
                </a:path>
                <a:path w="4938394" h="4921884">
                  <a:moveTo>
                    <a:pt x="2402330" y="2867652"/>
                  </a:moveTo>
                  <a:lnTo>
                    <a:pt x="2899427" y="2769799"/>
                  </a:lnTo>
                  <a:lnTo>
                    <a:pt x="2905096" y="2781626"/>
                  </a:lnTo>
                  <a:lnTo>
                    <a:pt x="2405351" y="2880001"/>
                  </a:lnTo>
                  <a:lnTo>
                    <a:pt x="2402330" y="2867652"/>
                  </a:lnTo>
                  <a:close/>
                </a:path>
                <a:path w="4938394" h="4921884">
                  <a:moveTo>
                    <a:pt x="2348969" y="2878156"/>
                  </a:moveTo>
                  <a:lnTo>
                    <a:pt x="2393248" y="2869440"/>
                  </a:lnTo>
                  <a:lnTo>
                    <a:pt x="2397971" y="2881454"/>
                  </a:lnTo>
                  <a:lnTo>
                    <a:pt x="2350097" y="2890878"/>
                  </a:lnTo>
                  <a:lnTo>
                    <a:pt x="2348969" y="2878156"/>
                  </a:lnTo>
                  <a:close/>
                </a:path>
                <a:path w="4938394" h="4921884">
                  <a:moveTo>
                    <a:pt x="2329100" y="2882068"/>
                  </a:moveTo>
                  <a:lnTo>
                    <a:pt x="2346698" y="2878603"/>
                  </a:lnTo>
                  <a:lnTo>
                    <a:pt x="2350097" y="2890878"/>
                  </a:lnTo>
                  <a:lnTo>
                    <a:pt x="2337608" y="2893336"/>
                  </a:lnTo>
                  <a:lnTo>
                    <a:pt x="2329100" y="2882068"/>
                  </a:lnTo>
                  <a:close/>
                </a:path>
                <a:path w="4938394" h="4921884">
                  <a:moveTo>
                    <a:pt x="2201940" y="2907099"/>
                  </a:moveTo>
                  <a:lnTo>
                    <a:pt x="2316422" y="2884563"/>
                  </a:lnTo>
                  <a:lnTo>
                    <a:pt x="2316983" y="2897397"/>
                  </a:lnTo>
                  <a:lnTo>
                    <a:pt x="2199284" y="2920565"/>
                  </a:lnTo>
                  <a:lnTo>
                    <a:pt x="2201940" y="2907099"/>
                  </a:lnTo>
                  <a:close/>
                </a:path>
                <a:path w="4938394" h="4921884">
                  <a:moveTo>
                    <a:pt x="3749057" y="2589605"/>
                  </a:moveTo>
                  <a:lnTo>
                    <a:pt x="4871544" y="2368643"/>
                  </a:lnTo>
                  <a:lnTo>
                    <a:pt x="4874375" y="2381030"/>
                  </a:lnTo>
                  <a:lnTo>
                    <a:pt x="3750564" y="2602252"/>
                  </a:lnTo>
                  <a:lnTo>
                    <a:pt x="3749057" y="2589605"/>
                  </a:lnTo>
                  <a:close/>
                </a:path>
                <a:path w="4938394" h="4921884">
                  <a:moveTo>
                    <a:pt x="3381580" y="2661943"/>
                  </a:moveTo>
                  <a:lnTo>
                    <a:pt x="3746029" y="2590201"/>
                  </a:lnTo>
                  <a:lnTo>
                    <a:pt x="3748861" y="2602587"/>
                  </a:lnTo>
                  <a:lnTo>
                    <a:pt x="3382898" y="2674627"/>
                  </a:lnTo>
                  <a:lnTo>
                    <a:pt x="3381580" y="2661943"/>
                  </a:lnTo>
                  <a:close/>
                </a:path>
                <a:path w="4938394" h="4921884">
                  <a:moveTo>
                    <a:pt x="2965095" y="2743928"/>
                  </a:moveTo>
                  <a:lnTo>
                    <a:pt x="3373633" y="2663507"/>
                  </a:lnTo>
                  <a:lnTo>
                    <a:pt x="3374572" y="2676266"/>
                  </a:lnTo>
                  <a:lnTo>
                    <a:pt x="2966602" y="2756575"/>
                  </a:lnTo>
                  <a:lnTo>
                    <a:pt x="2965095" y="2743928"/>
                  </a:lnTo>
                  <a:close/>
                </a:path>
                <a:path w="4938394" h="4921884">
                  <a:moveTo>
                    <a:pt x="2453618" y="2844612"/>
                  </a:moveTo>
                  <a:lnTo>
                    <a:pt x="2902650" y="2756220"/>
                  </a:lnTo>
                  <a:lnTo>
                    <a:pt x="2900562" y="2769575"/>
                  </a:lnTo>
                  <a:lnTo>
                    <a:pt x="2462126" y="2855881"/>
                  </a:lnTo>
                  <a:lnTo>
                    <a:pt x="2453618" y="2844612"/>
                  </a:lnTo>
                  <a:close/>
                </a:path>
                <a:path w="4938394" h="4921884">
                  <a:moveTo>
                    <a:pt x="2297128" y="2875418"/>
                  </a:moveTo>
                  <a:lnTo>
                    <a:pt x="2442264" y="2846847"/>
                  </a:lnTo>
                  <a:lnTo>
                    <a:pt x="2450205" y="2858228"/>
                  </a:lnTo>
                  <a:lnTo>
                    <a:pt x="2298067" y="2888176"/>
                  </a:lnTo>
                  <a:lnTo>
                    <a:pt x="2297128" y="2875418"/>
                  </a:lnTo>
                  <a:close/>
                </a:path>
                <a:path w="4938394" h="4921884">
                  <a:moveTo>
                    <a:pt x="2195514" y="2895420"/>
                  </a:moveTo>
                  <a:lnTo>
                    <a:pt x="2276691" y="2879440"/>
                  </a:lnTo>
                  <a:lnTo>
                    <a:pt x="2285578" y="2890635"/>
                  </a:lnTo>
                  <a:lnTo>
                    <a:pt x="2200426" y="2907397"/>
                  </a:lnTo>
                  <a:lnTo>
                    <a:pt x="2195514" y="2895420"/>
                  </a:lnTo>
                  <a:close/>
                </a:path>
                <a:path w="4938394" h="4921884">
                  <a:moveTo>
                    <a:pt x="4448253" y="2439025"/>
                  </a:moveTo>
                  <a:lnTo>
                    <a:pt x="4468500" y="2435039"/>
                  </a:lnTo>
                  <a:lnTo>
                    <a:pt x="4470385" y="2447612"/>
                  </a:lnTo>
                  <a:lnTo>
                    <a:pt x="4448246" y="2451970"/>
                  </a:lnTo>
                  <a:lnTo>
                    <a:pt x="4448253" y="2439025"/>
                  </a:lnTo>
                  <a:close/>
                </a:path>
                <a:path w="4938394" h="4921884">
                  <a:moveTo>
                    <a:pt x="4070369" y="2513411"/>
                  </a:moveTo>
                  <a:lnTo>
                    <a:pt x="4433422" y="2441944"/>
                  </a:lnTo>
                  <a:lnTo>
                    <a:pt x="4440686" y="2453458"/>
                  </a:lnTo>
                  <a:lnTo>
                    <a:pt x="4075282" y="2525388"/>
                  </a:lnTo>
                  <a:lnTo>
                    <a:pt x="4070369" y="2513411"/>
                  </a:lnTo>
                  <a:close/>
                </a:path>
                <a:path w="4938394" h="4921884">
                  <a:moveTo>
                    <a:pt x="3626067" y="2600872"/>
                  </a:moveTo>
                  <a:lnTo>
                    <a:pt x="4065828" y="2514305"/>
                  </a:lnTo>
                  <a:lnTo>
                    <a:pt x="4069416" y="2526542"/>
                  </a:lnTo>
                  <a:lnTo>
                    <a:pt x="3628899" y="2613258"/>
                  </a:lnTo>
                  <a:lnTo>
                    <a:pt x="3626067" y="2600872"/>
                  </a:lnTo>
                  <a:close/>
                </a:path>
                <a:path w="4938394" h="4921884">
                  <a:moveTo>
                    <a:pt x="2977023" y="2728636"/>
                  </a:moveTo>
                  <a:lnTo>
                    <a:pt x="3620201" y="2602027"/>
                  </a:lnTo>
                  <a:lnTo>
                    <a:pt x="3621518" y="2614711"/>
                  </a:lnTo>
                  <a:lnTo>
                    <a:pt x="2979097" y="2741172"/>
                  </a:lnTo>
                  <a:lnTo>
                    <a:pt x="2977023" y="2728636"/>
                  </a:lnTo>
                  <a:close/>
                </a:path>
                <a:path w="4938394" h="4921884">
                  <a:moveTo>
                    <a:pt x="2419375" y="2838409"/>
                  </a:moveTo>
                  <a:lnTo>
                    <a:pt x="2975698" y="2728897"/>
                  </a:lnTo>
                  <a:lnTo>
                    <a:pt x="2978530" y="2741283"/>
                  </a:lnTo>
                  <a:lnTo>
                    <a:pt x="2417854" y="2851653"/>
                  </a:lnTo>
                  <a:lnTo>
                    <a:pt x="2419375" y="2838409"/>
                  </a:lnTo>
                  <a:close/>
                </a:path>
                <a:path w="4938394" h="4921884">
                  <a:moveTo>
                    <a:pt x="2368095" y="2848504"/>
                  </a:moveTo>
                  <a:lnTo>
                    <a:pt x="2410481" y="2840160"/>
                  </a:lnTo>
                  <a:lnTo>
                    <a:pt x="2417854" y="2851653"/>
                  </a:lnTo>
                  <a:lnTo>
                    <a:pt x="2371115" y="2860853"/>
                  </a:lnTo>
                  <a:lnTo>
                    <a:pt x="2368095" y="2848504"/>
                  </a:lnTo>
                  <a:close/>
                </a:path>
                <a:path w="4938394" h="4921884">
                  <a:moveTo>
                    <a:pt x="2340663" y="2853904"/>
                  </a:moveTo>
                  <a:lnTo>
                    <a:pt x="2367148" y="2848690"/>
                  </a:lnTo>
                  <a:lnTo>
                    <a:pt x="2368845" y="2861300"/>
                  </a:lnTo>
                  <a:lnTo>
                    <a:pt x="2347651" y="2865472"/>
                  </a:lnTo>
                  <a:lnTo>
                    <a:pt x="2340663" y="2853904"/>
                  </a:lnTo>
                  <a:close/>
                </a:path>
                <a:path w="4938394" h="4921884">
                  <a:moveTo>
                    <a:pt x="2290512" y="2863776"/>
                  </a:moveTo>
                  <a:lnTo>
                    <a:pt x="2320599" y="2857854"/>
                  </a:lnTo>
                  <a:lnTo>
                    <a:pt x="2331945" y="2868564"/>
                  </a:lnTo>
                  <a:lnTo>
                    <a:pt x="2295425" y="2875753"/>
                  </a:lnTo>
                  <a:lnTo>
                    <a:pt x="2290512" y="2863776"/>
                  </a:lnTo>
                  <a:close/>
                </a:path>
                <a:path w="4938394" h="4921884">
                  <a:moveTo>
                    <a:pt x="4434825" y="2428724"/>
                  </a:moveTo>
                  <a:lnTo>
                    <a:pt x="4797381" y="2357355"/>
                  </a:lnTo>
                  <a:lnTo>
                    <a:pt x="4798131" y="2370151"/>
                  </a:lnTo>
                  <a:lnTo>
                    <a:pt x="4439927" y="2440664"/>
                  </a:lnTo>
                  <a:lnTo>
                    <a:pt x="4434825" y="2428724"/>
                  </a:lnTo>
                  <a:close/>
                </a:path>
                <a:path w="4938394" h="4921884">
                  <a:moveTo>
                    <a:pt x="4063185" y="2501881"/>
                  </a:moveTo>
                  <a:lnTo>
                    <a:pt x="4427824" y="2430102"/>
                  </a:lnTo>
                  <a:lnTo>
                    <a:pt x="4430492" y="2442521"/>
                  </a:lnTo>
                  <a:lnTo>
                    <a:pt x="4072451" y="2513001"/>
                  </a:lnTo>
                  <a:lnTo>
                    <a:pt x="4063185" y="2501881"/>
                  </a:lnTo>
                  <a:close/>
                </a:path>
                <a:path w="4938394" h="4921884">
                  <a:moveTo>
                    <a:pt x="2898312" y="2731187"/>
                  </a:moveTo>
                  <a:lnTo>
                    <a:pt x="4060347" y="2502440"/>
                  </a:lnTo>
                  <a:lnTo>
                    <a:pt x="4060718" y="2515311"/>
                  </a:lnTo>
                  <a:lnTo>
                    <a:pt x="2900008" y="2743797"/>
                  </a:lnTo>
                  <a:lnTo>
                    <a:pt x="2898312" y="2731187"/>
                  </a:lnTo>
                  <a:close/>
                </a:path>
                <a:path w="4938394" h="4921884">
                  <a:moveTo>
                    <a:pt x="2411813" y="2826954"/>
                  </a:moveTo>
                  <a:lnTo>
                    <a:pt x="2883931" y="2734018"/>
                  </a:lnTo>
                  <a:lnTo>
                    <a:pt x="2889601" y="2745845"/>
                  </a:lnTo>
                  <a:lnTo>
                    <a:pt x="2413698" y="2839527"/>
                  </a:lnTo>
                  <a:lnTo>
                    <a:pt x="2411813" y="2826954"/>
                  </a:lnTo>
                  <a:close/>
                </a:path>
                <a:path w="4938394" h="4921884">
                  <a:moveTo>
                    <a:pt x="3368167" y="2625752"/>
                  </a:moveTo>
                  <a:lnTo>
                    <a:pt x="3931302" y="2514899"/>
                  </a:lnTo>
                  <a:lnTo>
                    <a:pt x="3932241" y="2527658"/>
                  </a:lnTo>
                  <a:lnTo>
                    <a:pt x="3367403" y="2638846"/>
                  </a:lnTo>
                  <a:lnTo>
                    <a:pt x="3368167" y="2625752"/>
                  </a:lnTo>
                  <a:close/>
                </a:path>
                <a:path w="4938394" h="4921884">
                  <a:moveTo>
                    <a:pt x="2466513" y="2790299"/>
                  </a:moveTo>
                  <a:lnTo>
                    <a:pt x="3048950" y="2675646"/>
                  </a:lnTo>
                  <a:lnTo>
                    <a:pt x="3053674" y="2687660"/>
                  </a:lnTo>
                  <a:lnTo>
                    <a:pt x="2467641" y="2803021"/>
                  </a:lnTo>
                  <a:lnTo>
                    <a:pt x="2466513" y="2790299"/>
                  </a:lnTo>
                  <a:close/>
                </a:path>
                <a:path w="4938394" h="4921884">
                  <a:moveTo>
                    <a:pt x="4552923" y="2366645"/>
                  </a:moveTo>
                  <a:lnTo>
                    <a:pt x="4805539" y="2316918"/>
                  </a:lnTo>
                  <a:lnTo>
                    <a:pt x="4808370" y="2329304"/>
                  </a:lnTo>
                  <a:lnTo>
                    <a:pt x="4553483" y="2379479"/>
                  </a:lnTo>
                  <a:lnTo>
                    <a:pt x="4552923" y="2366645"/>
                  </a:lnTo>
                  <a:close/>
                </a:path>
                <a:path w="4938394" h="4921884">
                  <a:moveTo>
                    <a:pt x="3123512" y="2648025"/>
                  </a:moveTo>
                  <a:lnTo>
                    <a:pt x="4546300" y="2367949"/>
                  </a:lnTo>
                  <a:lnTo>
                    <a:pt x="4548563" y="2380447"/>
                  </a:lnTo>
                  <a:lnTo>
                    <a:pt x="3124640" y="2660747"/>
                  </a:lnTo>
                  <a:lnTo>
                    <a:pt x="3123512" y="2648025"/>
                  </a:lnTo>
                  <a:close/>
                </a:path>
                <a:path w="4938394" h="4921884">
                  <a:moveTo>
                    <a:pt x="3060077" y="2660512"/>
                  </a:moveTo>
                  <a:lnTo>
                    <a:pt x="3112537" y="2650186"/>
                  </a:lnTo>
                  <a:lnTo>
                    <a:pt x="3114422" y="2662758"/>
                  </a:lnTo>
                  <a:lnTo>
                    <a:pt x="3060848" y="2673304"/>
                  </a:lnTo>
                  <a:lnTo>
                    <a:pt x="3060077" y="2660512"/>
                  </a:lnTo>
                  <a:close/>
                </a:path>
                <a:path w="4938394" h="4921884">
                  <a:moveTo>
                    <a:pt x="2167543" y="2836208"/>
                  </a:moveTo>
                  <a:lnTo>
                    <a:pt x="3047443" y="2662999"/>
                  </a:lnTo>
                  <a:lnTo>
                    <a:pt x="3048003" y="2675833"/>
                  </a:lnTo>
                  <a:lnTo>
                    <a:pt x="2164887" y="2849674"/>
                  </a:lnTo>
                  <a:lnTo>
                    <a:pt x="2167543" y="2836208"/>
                  </a:lnTo>
                  <a:close/>
                </a:path>
                <a:path w="4938394" h="4921884">
                  <a:moveTo>
                    <a:pt x="4640541" y="2336454"/>
                  </a:moveTo>
                  <a:lnTo>
                    <a:pt x="4787759" y="2307474"/>
                  </a:lnTo>
                  <a:lnTo>
                    <a:pt x="4792672" y="2319451"/>
                  </a:lnTo>
                  <a:lnTo>
                    <a:pt x="4642426" y="2349027"/>
                  </a:lnTo>
                  <a:lnTo>
                    <a:pt x="4640541" y="2336454"/>
                  </a:lnTo>
                  <a:close/>
                </a:path>
                <a:path w="4938394" h="4921884">
                  <a:moveTo>
                    <a:pt x="4524357" y="2359325"/>
                  </a:moveTo>
                  <a:lnTo>
                    <a:pt x="4630512" y="2338428"/>
                  </a:lnTo>
                  <a:lnTo>
                    <a:pt x="4639967" y="2349511"/>
                  </a:lnTo>
                  <a:lnTo>
                    <a:pt x="4527188" y="2371711"/>
                  </a:lnTo>
                  <a:lnTo>
                    <a:pt x="4524357" y="2359325"/>
                  </a:lnTo>
                  <a:close/>
                </a:path>
                <a:path w="4938394" h="4921884">
                  <a:moveTo>
                    <a:pt x="3392787" y="2582075"/>
                  </a:moveTo>
                  <a:lnTo>
                    <a:pt x="4517166" y="2360740"/>
                  </a:lnTo>
                  <a:lnTo>
                    <a:pt x="4518673" y="2373388"/>
                  </a:lnTo>
                  <a:lnTo>
                    <a:pt x="3392969" y="2594982"/>
                  </a:lnTo>
                  <a:lnTo>
                    <a:pt x="3392787" y="2582075"/>
                  </a:lnTo>
                  <a:close/>
                </a:path>
                <a:path w="4938394" h="4921884">
                  <a:moveTo>
                    <a:pt x="3062966" y="2647000"/>
                  </a:moveTo>
                  <a:lnTo>
                    <a:pt x="3381623" y="2584272"/>
                  </a:lnTo>
                  <a:lnTo>
                    <a:pt x="3386346" y="2596286"/>
                  </a:lnTo>
                  <a:lnTo>
                    <a:pt x="3064473" y="2659647"/>
                  </a:lnTo>
                  <a:lnTo>
                    <a:pt x="3062966" y="2647000"/>
                  </a:lnTo>
                  <a:close/>
                </a:path>
                <a:path w="4938394" h="4921884">
                  <a:moveTo>
                    <a:pt x="2685272" y="2721349"/>
                  </a:moveTo>
                  <a:lnTo>
                    <a:pt x="3057668" y="2648043"/>
                  </a:lnTo>
                  <a:lnTo>
                    <a:pt x="3060121" y="2660504"/>
                  </a:lnTo>
                  <a:lnTo>
                    <a:pt x="2685643" y="2734220"/>
                  </a:lnTo>
                  <a:lnTo>
                    <a:pt x="2685272" y="2721349"/>
                  </a:lnTo>
                  <a:close/>
                </a:path>
                <a:path w="4938394" h="4921884">
                  <a:moveTo>
                    <a:pt x="2639101" y="2730438"/>
                  </a:moveTo>
                  <a:lnTo>
                    <a:pt x="2676378" y="2723100"/>
                  </a:lnTo>
                  <a:lnTo>
                    <a:pt x="2682805" y="2734778"/>
                  </a:lnTo>
                  <a:lnTo>
                    <a:pt x="2641932" y="2742824"/>
                  </a:lnTo>
                  <a:lnTo>
                    <a:pt x="2639101" y="2730438"/>
                  </a:lnTo>
                  <a:close/>
                </a:path>
                <a:path w="4938394" h="4921884">
                  <a:moveTo>
                    <a:pt x="2564924" y="2745039"/>
                  </a:moveTo>
                  <a:lnTo>
                    <a:pt x="2636073" y="2731034"/>
                  </a:lnTo>
                  <a:lnTo>
                    <a:pt x="2638905" y="2743420"/>
                  </a:lnTo>
                  <a:lnTo>
                    <a:pt x="2566053" y="2757761"/>
                  </a:lnTo>
                  <a:lnTo>
                    <a:pt x="2564924" y="2745039"/>
                  </a:lnTo>
                  <a:close/>
                </a:path>
                <a:path w="4938394" h="4921884">
                  <a:moveTo>
                    <a:pt x="2500966" y="2757630"/>
                  </a:moveTo>
                  <a:lnTo>
                    <a:pt x="2555463" y="2746902"/>
                  </a:lnTo>
                  <a:lnTo>
                    <a:pt x="2558294" y="2759288"/>
                  </a:lnTo>
                  <a:lnTo>
                    <a:pt x="2505879" y="2769606"/>
                  </a:lnTo>
                  <a:lnTo>
                    <a:pt x="2500966" y="2757630"/>
                  </a:lnTo>
                  <a:close/>
                </a:path>
                <a:path w="4938394" h="4921884">
                  <a:moveTo>
                    <a:pt x="4323027" y="2386013"/>
                  </a:moveTo>
                  <a:lnTo>
                    <a:pt x="4622572" y="2327048"/>
                  </a:lnTo>
                  <a:lnTo>
                    <a:pt x="4625403" y="2339434"/>
                  </a:lnTo>
                  <a:lnTo>
                    <a:pt x="4325291" y="2398511"/>
                  </a:lnTo>
                  <a:lnTo>
                    <a:pt x="4323027" y="2386013"/>
                  </a:lnTo>
                  <a:close/>
                </a:path>
                <a:path w="4938394" h="4921884">
                  <a:moveTo>
                    <a:pt x="3386550" y="2570359"/>
                  </a:moveTo>
                  <a:lnTo>
                    <a:pt x="4307322" y="2389105"/>
                  </a:lnTo>
                  <a:lnTo>
                    <a:pt x="4315073" y="2400523"/>
                  </a:lnTo>
                  <a:lnTo>
                    <a:pt x="3392219" y="2582186"/>
                  </a:lnTo>
                  <a:lnTo>
                    <a:pt x="3386550" y="2570359"/>
                  </a:lnTo>
                  <a:close/>
                </a:path>
                <a:path w="4938394" h="4921884">
                  <a:moveTo>
                    <a:pt x="3035536" y="2639456"/>
                  </a:moveTo>
                  <a:lnTo>
                    <a:pt x="3386550" y="2570359"/>
                  </a:lnTo>
                  <a:lnTo>
                    <a:pt x="3385975" y="2583416"/>
                  </a:lnTo>
                  <a:lnTo>
                    <a:pt x="3042719" y="2650985"/>
                  </a:lnTo>
                  <a:lnTo>
                    <a:pt x="3035536" y="2639456"/>
                  </a:lnTo>
                  <a:close/>
                </a:path>
                <a:path w="4938394" h="4921884">
                  <a:moveTo>
                    <a:pt x="2804681" y="2684900"/>
                  </a:moveTo>
                  <a:lnTo>
                    <a:pt x="3034590" y="2639642"/>
                  </a:lnTo>
                  <a:lnTo>
                    <a:pt x="3030609" y="2653369"/>
                  </a:lnTo>
                  <a:lnTo>
                    <a:pt x="2806376" y="2697510"/>
                  </a:lnTo>
                  <a:lnTo>
                    <a:pt x="2804681" y="2684900"/>
                  </a:lnTo>
                  <a:close/>
                </a:path>
                <a:path w="4938394" h="4921884">
                  <a:moveTo>
                    <a:pt x="2240977" y="2795865"/>
                  </a:moveTo>
                  <a:lnTo>
                    <a:pt x="2801653" y="2685496"/>
                  </a:lnTo>
                  <a:lnTo>
                    <a:pt x="2804863" y="2697807"/>
                  </a:lnTo>
                  <a:lnTo>
                    <a:pt x="2245511" y="2807916"/>
                  </a:lnTo>
                  <a:lnTo>
                    <a:pt x="2240977" y="2795865"/>
                  </a:lnTo>
                  <a:close/>
                </a:path>
                <a:path w="4938394" h="4921884">
                  <a:moveTo>
                    <a:pt x="2168504" y="2810131"/>
                  </a:moveTo>
                  <a:lnTo>
                    <a:pt x="2224136" y="2799180"/>
                  </a:lnTo>
                  <a:lnTo>
                    <a:pt x="2230373" y="2810896"/>
                  </a:lnTo>
                  <a:lnTo>
                    <a:pt x="2171524" y="2822480"/>
                  </a:lnTo>
                  <a:lnTo>
                    <a:pt x="2168504" y="2810131"/>
                  </a:lnTo>
                  <a:close/>
                </a:path>
                <a:path w="4938394" h="4921884">
                  <a:moveTo>
                    <a:pt x="3243123" y="2585648"/>
                  </a:moveTo>
                  <a:lnTo>
                    <a:pt x="3455056" y="2543929"/>
                  </a:lnTo>
                  <a:lnTo>
                    <a:pt x="3456752" y="2556539"/>
                  </a:lnTo>
                  <a:lnTo>
                    <a:pt x="3245008" y="2598221"/>
                  </a:lnTo>
                  <a:lnTo>
                    <a:pt x="3243123" y="2585648"/>
                  </a:lnTo>
                  <a:close/>
                </a:path>
                <a:path w="4938394" h="4921884">
                  <a:moveTo>
                    <a:pt x="3158897" y="2602228"/>
                  </a:moveTo>
                  <a:lnTo>
                    <a:pt x="3234419" y="2587362"/>
                  </a:lnTo>
                  <a:lnTo>
                    <a:pt x="3238007" y="2599599"/>
                  </a:lnTo>
                  <a:lnTo>
                    <a:pt x="3167970" y="2613386"/>
                  </a:lnTo>
                  <a:lnTo>
                    <a:pt x="3158897" y="2602228"/>
                  </a:lnTo>
                  <a:close/>
                </a:path>
                <a:path w="4938394" h="4921884">
                  <a:moveTo>
                    <a:pt x="3144158" y="2605130"/>
                  </a:moveTo>
                  <a:lnTo>
                    <a:pt x="3151728" y="2603640"/>
                  </a:lnTo>
                  <a:lnTo>
                    <a:pt x="3154180" y="2616101"/>
                  </a:lnTo>
                  <a:lnTo>
                    <a:pt x="3146611" y="2617591"/>
                  </a:lnTo>
                  <a:lnTo>
                    <a:pt x="3144158" y="2605130"/>
                  </a:lnTo>
                  <a:close/>
                </a:path>
                <a:path w="4938394" h="4921884">
                  <a:moveTo>
                    <a:pt x="2778763" y="2677058"/>
                  </a:moveTo>
                  <a:lnTo>
                    <a:pt x="3138671" y="2606210"/>
                  </a:lnTo>
                  <a:lnTo>
                    <a:pt x="3140367" y="2618820"/>
                  </a:lnTo>
                  <a:lnTo>
                    <a:pt x="2781595" y="2689444"/>
                  </a:lnTo>
                  <a:lnTo>
                    <a:pt x="2778763" y="2677058"/>
                  </a:lnTo>
                  <a:close/>
                </a:path>
                <a:path w="4938394" h="4921884">
                  <a:moveTo>
                    <a:pt x="2226035" y="2785862"/>
                  </a:moveTo>
                  <a:lnTo>
                    <a:pt x="2764193" y="2679926"/>
                  </a:lnTo>
                  <a:lnTo>
                    <a:pt x="2781595" y="2689444"/>
                  </a:lnTo>
                  <a:lnTo>
                    <a:pt x="2229813" y="2798062"/>
                  </a:lnTo>
                  <a:lnTo>
                    <a:pt x="2226035" y="2785862"/>
                  </a:lnTo>
                  <a:close/>
                </a:path>
                <a:path w="4938394" h="4921884">
                  <a:moveTo>
                    <a:pt x="3241049" y="2573113"/>
                  </a:moveTo>
                  <a:lnTo>
                    <a:pt x="4173742" y="2389512"/>
                  </a:lnTo>
                  <a:lnTo>
                    <a:pt x="4175438" y="2402122"/>
                  </a:lnTo>
                  <a:lnTo>
                    <a:pt x="3243502" y="2585574"/>
                  </a:lnTo>
                  <a:lnTo>
                    <a:pt x="3241049" y="2573113"/>
                  </a:lnTo>
                  <a:close/>
                </a:path>
                <a:path w="4938394" h="4921884">
                  <a:moveTo>
                    <a:pt x="2312897" y="2755820"/>
                  </a:moveTo>
                  <a:lnTo>
                    <a:pt x="3227235" y="2575832"/>
                  </a:lnTo>
                  <a:lnTo>
                    <a:pt x="3230067" y="2588219"/>
                  </a:lnTo>
                  <a:lnTo>
                    <a:pt x="2321405" y="2767089"/>
                  </a:lnTo>
                  <a:lnTo>
                    <a:pt x="2312897" y="2755820"/>
                  </a:lnTo>
                  <a:close/>
                </a:path>
                <a:path w="4938394" h="4921884">
                  <a:moveTo>
                    <a:pt x="2194442" y="2779138"/>
                  </a:moveTo>
                  <a:lnTo>
                    <a:pt x="2297759" y="2758800"/>
                  </a:lnTo>
                  <a:lnTo>
                    <a:pt x="2298887" y="2771521"/>
                  </a:lnTo>
                  <a:lnTo>
                    <a:pt x="2191596" y="2792642"/>
                  </a:lnTo>
                  <a:lnTo>
                    <a:pt x="2194442" y="2779138"/>
                  </a:lnTo>
                  <a:close/>
                </a:path>
                <a:path w="4938394" h="4921884">
                  <a:moveTo>
                    <a:pt x="2391933" y="2662599"/>
                  </a:moveTo>
                  <a:lnTo>
                    <a:pt x="2487972" y="2643694"/>
                  </a:lnTo>
                  <a:lnTo>
                    <a:pt x="2493642" y="2655522"/>
                  </a:lnTo>
                  <a:lnTo>
                    <a:pt x="2624019" y="2629857"/>
                  </a:lnTo>
                  <a:lnTo>
                    <a:pt x="2628742" y="2641871"/>
                  </a:lnTo>
                  <a:lnTo>
                    <a:pt x="2748333" y="2618329"/>
                  </a:lnTo>
                  <a:lnTo>
                    <a:pt x="2763464" y="2628294"/>
                  </a:lnTo>
                  <a:lnTo>
                    <a:pt x="2613219" y="2657870"/>
                  </a:lnTo>
                  <a:lnTo>
                    <a:pt x="2614915" y="2670480"/>
                  </a:lnTo>
                  <a:lnTo>
                    <a:pt x="2323507" y="2727844"/>
                  </a:lnTo>
                  <a:lnTo>
                    <a:pt x="2321987" y="2741087"/>
                  </a:lnTo>
                  <a:lnTo>
                    <a:pt x="2364184" y="2732780"/>
                  </a:lnTo>
                  <a:lnTo>
                    <a:pt x="2366637" y="2745241"/>
                  </a:lnTo>
                  <a:lnTo>
                    <a:pt x="2184224" y="2781149"/>
                  </a:lnTo>
                  <a:lnTo>
                    <a:pt x="2186866" y="2793573"/>
                  </a:lnTo>
                  <a:lnTo>
                    <a:pt x="2149599" y="2800909"/>
                  </a:lnTo>
                  <a:lnTo>
                    <a:pt x="2173437" y="2783273"/>
                  </a:lnTo>
                  <a:lnTo>
                    <a:pt x="2214591" y="2749284"/>
                  </a:lnTo>
                  <a:lnTo>
                    <a:pt x="2391933" y="2662599"/>
                  </a:lnTo>
                  <a:close/>
                </a:path>
                <a:path w="4938394" h="4921884">
                  <a:moveTo>
                    <a:pt x="3118059" y="2584380"/>
                  </a:moveTo>
                  <a:lnTo>
                    <a:pt x="4600075" y="2292645"/>
                  </a:lnTo>
                  <a:lnTo>
                    <a:pt x="4607637" y="2304100"/>
                  </a:lnTo>
                  <a:lnTo>
                    <a:pt x="3119377" y="2597064"/>
                  </a:lnTo>
                  <a:lnTo>
                    <a:pt x="3118059" y="2584380"/>
                  </a:lnTo>
                  <a:close/>
                </a:path>
                <a:path w="4938394" h="4921884">
                  <a:moveTo>
                    <a:pt x="2571008" y="2692067"/>
                  </a:moveTo>
                  <a:lnTo>
                    <a:pt x="3114653" y="2585050"/>
                  </a:lnTo>
                  <a:lnTo>
                    <a:pt x="3116917" y="2597548"/>
                  </a:lnTo>
                  <a:lnTo>
                    <a:pt x="2570811" y="2705049"/>
                  </a:lnTo>
                  <a:lnTo>
                    <a:pt x="2571008" y="2692067"/>
                  </a:lnTo>
                  <a:close/>
                </a:path>
                <a:path w="4938394" h="4921884">
                  <a:moveTo>
                    <a:pt x="2364563" y="2732706"/>
                  </a:moveTo>
                  <a:lnTo>
                    <a:pt x="2566466" y="2692961"/>
                  </a:lnTo>
                  <a:lnTo>
                    <a:pt x="2570811" y="2705049"/>
                  </a:lnTo>
                  <a:lnTo>
                    <a:pt x="2366637" y="2745241"/>
                  </a:lnTo>
                  <a:lnTo>
                    <a:pt x="2364563" y="2732706"/>
                  </a:lnTo>
                  <a:close/>
                </a:path>
                <a:path w="4938394" h="4921884">
                  <a:moveTo>
                    <a:pt x="4604813" y="2278769"/>
                  </a:moveTo>
                  <a:lnTo>
                    <a:pt x="4723079" y="2255488"/>
                  </a:lnTo>
                  <a:lnTo>
                    <a:pt x="4722504" y="2268545"/>
                  </a:lnTo>
                  <a:lnTo>
                    <a:pt x="4609915" y="2290708"/>
                  </a:lnTo>
                  <a:lnTo>
                    <a:pt x="4604813" y="2278769"/>
                  </a:lnTo>
                  <a:close/>
                </a:path>
                <a:path w="4938394" h="4921884">
                  <a:moveTo>
                    <a:pt x="3054297" y="2583988"/>
                  </a:moveTo>
                  <a:lnTo>
                    <a:pt x="4604813" y="2278769"/>
                  </a:lnTo>
                  <a:lnTo>
                    <a:pt x="4604616" y="2291751"/>
                  </a:lnTo>
                  <a:lnTo>
                    <a:pt x="3063752" y="2595070"/>
                  </a:lnTo>
                  <a:lnTo>
                    <a:pt x="3054297" y="2583988"/>
                  </a:lnTo>
                  <a:close/>
                </a:path>
                <a:path w="4938394" h="4921884">
                  <a:moveTo>
                    <a:pt x="2330887" y="2726391"/>
                  </a:moveTo>
                  <a:lnTo>
                    <a:pt x="3037645" y="2587266"/>
                  </a:lnTo>
                  <a:lnTo>
                    <a:pt x="3044060" y="2598947"/>
                  </a:lnTo>
                  <a:lnTo>
                    <a:pt x="2333719" y="2738777"/>
                  </a:lnTo>
                  <a:lnTo>
                    <a:pt x="2330887" y="2726391"/>
                  </a:lnTo>
                  <a:close/>
                </a:path>
                <a:path w="4938394" h="4921884">
                  <a:moveTo>
                    <a:pt x="4737845" y="2239637"/>
                  </a:moveTo>
                  <a:lnTo>
                    <a:pt x="4779853" y="2231368"/>
                  </a:lnTo>
                  <a:lnTo>
                    <a:pt x="4781739" y="2243941"/>
                  </a:lnTo>
                  <a:lnTo>
                    <a:pt x="4740298" y="2252098"/>
                  </a:lnTo>
                  <a:lnTo>
                    <a:pt x="4737845" y="2239637"/>
                  </a:lnTo>
                  <a:close/>
                </a:path>
                <a:path w="4938394" h="4921884">
                  <a:moveTo>
                    <a:pt x="4419000" y="2302402"/>
                  </a:moveTo>
                  <a:lnTo>
                    <a:pt x="4726681" y="2241835"/>
                  </a:lnTo>
                  <a:lnTo>
                    <a:pt x="4725728" y="2254966"/>
                  </a:lnTo>
                  <a:lnTo>
                    <a:pt x="4416912" y="2315757"/>
                  </a:lnTo>
                  <a:lnTo>
                    <a:pt x="4419000" y="2302402"/>
                  </a:lnTo>
                  <a:close/>
                </a:path>
                <a:path w="4938394" h="4921884">
                  <a:moveTo>
                    <a:pt x="3147971" y="2552604"/>
                  </a:moveTo>
                  <a:lnTo>
                    <a:pt x="4411999" y="2303780"/>
                  </a:lnTo>
                  <a:lnTo>
                    <a:pt x="4416912" y="2315757"/>
                  </a:lnTo>
                  <a:lnTo>
                    <a:pt x="3154398" y="2564283"/>
                  </a:lnTo>
                  <a:lnTo>
                    <a:pt x="3147971" y="2552604"/>
                  </a:lnTo>
                  <a:close/>
                </a:path>
                <a:path w="4938394" h="4921884">
                  <a:moveTo>
                    <a:pt x="2626465" y="2655263"/>
                  </a:moveTo>
                  <a:lnTo>
                    <a:pt x="3141916" y="2553796"/>
                  </a:lnTo>
                  <a:lnTo>
                    <a:pt x="3144369" y="2566257"/>
                  </a:lnTo>
                  <a:lnTo>
                    <a:pt x="2635730" y="2666383"/>
                  </a:lnTo>
                  <a:lnTo>
                    <a:pt x="2626465" y="2655263"/>
                  </a:lnTo>
                  <a:close/>
                </a:path>
                <a:path w="4938394" h="4921884">
                  <a:moveTo>
                    <a:pt x="4292037" y="2314451"/>
                  </a:moveTo>
                  <a:lnTo>
                    <a:pt x="4636995" y="2246546"/>
                  </a:lnTo>
                  <a:lnTo>
                    <a:pt x="4642476" y="2258411"/>
                  </a:lnTo>
                  <a:lnTo>
                    <a:pt x="4294300" y="2326949"/>
                  </a:lnTo>
                  <a:lnTo>
                    <a:pt x="4292037" y="2314451"/>
                  </a:lnTo>
                  <a:close/>
                </a:path>
                <a:path w="4938394" h="4921884">
                  <a:moveTo>
                    <a:pt x="4188530" y="2334826"/>
                  </a:moveTo>
                  <a:lnTo>
                    <a:pt x="4284089" y="2316016"/>
                  </a:lnTo>
                  <a:lnTo>
                    <a:pt x="4285974" y="2328588"/>
                  </a:lnTo>
                  <a:lnTo>
                    <a:pt x="4188902" y="2347697"/>
                  </a:lnTo>
                  <a:lnTo>
                    <a:pt x="4188530" y="2334826"/>
                  </a:lnTo>
                  <a:close/>
                </a:path>
                <a:path w="4938394" h="4921884">
                  <a:moveTo>
                    <a:pt x="2952508" y="2578137"/>
                  </a:moveTo>
                  <a:lnTo>
                    <a:pt x="4180961" y="2336316"/>
                  </a:lnTo>
                  <a:lnTo>
                    <a:pt x="4186442" y="2348181"/>
                  </a:lnTo>
                  <a:lnTo>
                    <a:pt x="2953068" y="2590971"/>
                  </a:lnTo>
                  <a:lnTo>
                    <a:pt x="2952508" y="2578137"/>
                  </a:lnTo>
                  <a:close/>
                </a:path>
                <a:path w="4938394" h="4921884">
                  <a:moveTo>
                    <a:pt x="2774068" y="2613263"/>
                  </a:moveTo>
                  <a:lnTo>
                    <a:pt x="2947209" y="2579180"/>
                  </a:lnTo>
                  <a:lnTo>
                    <a:pt x="2951176" y="2591343"/>
                  </a:lnTo>
                  <a:lnTo>
                    <a:pt x="2770466" y="2626916"/>
                  </a:lnTo>
                  <a:lnTo>
                    <a:pt x="2774068" y="2613263"/>
                  </a:lnTo>
                  <a:close/>
                </a:path>
                <a:path w="4938394" h="4921884">
                  <a:moveTo>
                    <a:pt x="4487325" y="2263065"/>
                  </a:moveTo>
                  <a:lnTo>
                    <a:pt x="4629433" y="2235091"/>
                  </a:lnTo>
                  <a:lnTo>
                    <a:pt x="4633400" y="2247254"/>
                  </a:lnTo>
                  <a:lnTo>
                    <a:pt x="4489399" y="2275600"/>
                  </a:lnTo>
                  <a:lnTo>
                    <a:pt x="4487325" y="2263065"/>
                  </a:lnTo>
                  <a:close/>
                </a:path>
                <a:path w="4938394" h="4921884">
                  <a:moveTo>
                    <a:pt x="4471997" y="2266082"/>
                  </a:moveTo>
                  <a:lnTo>
                    <a:pt x="4477863" y="2264927"/>
                  </a:lnTo>
                  <a:lnTo>
                    <a:pt x="4478235" y="2277798"/>
                  </a:lnTo>
                  <a:lnTo>
                    <a:pt x="4474450" y="2278543"/>
                  </a:lnTo>
                  <a:lnTo>
                    <a:pt x="4471997" y="2266082"/>
                  </a:lnTo>
                  <a:close/>
                </a:path>
                <a:path w="4938394" h="4921884">
                  <a:moveTo>
                    <a:pt x="2763130" y="2602473"/>
                  </a:moveTo>
                  <a:lnTo>
                    <a:pt x="4469159" y="2266641"/>
                  </a:lnTo>
                  <a:lnTo>
                    <a:pt x="4471612" y="2279102"/>
                  </a:lnTo>
                  <a:lnTo>
                    <a:pt x="2775203" y="2613040"/>
                  </a:lnTo>
                  <a:lnTo>
                    <a:pt x="2763130" y="2602473"/>
                  </a:lnTo>
                  <a:close/>
                </a:path>
                <a:path w="4938394" h="4921884">
                  <a:moveTo>
                    <a:pt x="2632723" y="2628143"/>
                  </a:moveTo>
                  <a:lnTo>
                    <a:pt x="2748003" y="2605450"/>
                  </a:lnTo>
                  <a:lnTo>
                    <a:pt x="2743603" y="2619260"/>
                  </a:lnTo>
                  <a:lnTo>
                    <a:pt x="2634041" y="2640828"/>
                  </a:lnTo>
                  <a:lnTo>
                    <a:pt x="2632723" y="2628143"/>
                  </a:lnTo>
                  <a:close/>
                </a:path>
                <a:path w="4938394" h="4921884">
                  <a:moveTo>
                    <a:pt x="3891460" y="2367417"/>
                  </a:moveTo>
                  <a:lnTo>
                    <a:pt x="4628305" y="2222369"/>
                  </a:lnTo>
                  <a:lnTo>
                    <a:pt x="4627730" y="2235426"/>
                  </a:lnTo>
                  <a:lnTo>
                    <a:pt x="3892588" y="2380139"/>
                  </a:lnTo>
                  <a:lnTo>
                    <a:pt x="3891460" y="2367417"/>
                  </a:lnTo>
                  <a:close/>
                </a:path>
                <a:path w="4938394" h="4921884">
                  <a:moveTo>
                    <a:pt x="3082898" y="2526583"/>
                  </a:moveTo>
                  <a:lnTo>
                    <a:pt x="3876677" y="2370327"/>
                  </a:lnTo>
                  <a:lnTo>
                    <a:pt x="3872279" y="2384137"/>
                  </a:lnTo>
                  <a:lnTo>
                    <a:pt x="3081188" y="2539863"/>
                  </a:lnTo>
                  <a:lnTo>
                    <a:pt x="3082898" y="2526583"/>
                  </a:lnTo>
                  <a:close/>
                </a:path>
                <a:path w="4938394" h="4921884">
                  <a:moveTo>
                    <a:pt x="2505760" y="2640192"/>
                  </a:moveTo>
                  <a:lnTo>
                    <a:pt x="3058866" y="2531313"/>
                  </a:lnTo>
                  <a:lnTo>
                    <a:pt x="3066428" y="2542769"/>
                  </a:lnTo>
                  <a:lnTo>
                    <a:pt x="2508402" y="2652616"/>
                  </a:lnTo>
                  <a:lnTo>
                    <a:pt x="2505760" y="2640192"/>
                  </a:lnTo>
                  <a:close/>
                </a:path>
                <a:path w="4938394" h="4921884">
                  <a:moveTo>
                    <a:pt x="4392347" y="2255874"/>
                  </a:moveTo>
                  <a:lnTo>
                    <a:pt x="4640990" y="2206928"/>
                  </a:lnTo>
                  <a:lnTo>
                    <a:pt x="4637713" y="2220517"/>
                  </a:lnTo>
                  <a:lnTo>
                    <a:pt x="4395179" y="2268260"/>
                  </a:lnTo>
                  <a:lnTo>
                    <a:pt x="4392347" y="2255874"/>
                  </a:lnTo>
                  <a:close/>
                </a:path>
                <a:path w="4938394" h="4921884">
                  <a:moveTo>
                    <a:pt x="3508852" y="2429790"/>
                  </a:moveTo>
                  <a:lnTo>
                    <a:pt x="4383643" y="2257587"/>
                  </a:lnTo>
                  <a:lnTo>
                    <a:pt x="4386853" y="2269899"/>
                  </a:lnTo>
                  <a:lnTo>
                    <a:pt x="3482685" y="2447885"/>
                  </a:lnTo>
                  <a:lnTo>
                    <a:pt x="3508852" y="2429790"/>
                  </a:lnTo>
                  <a:close/>
                </a:path>
                <a:path w="4938394" h="4921884">
                  <a:moveTo>
                    <a:pt x="2504820" y="2627434"/>
                  </a:moveTo>
                  <a:lnTo>
                    <a:pt x="2905228" y="2548613"/>
                  </a:lnTo>
                  <a:lnTo>
                    <a:pt x="2957854" y="2551198"/>
                  </a:lnTo>
                  <a:lnTo>
                    <a:pt x="2506517" y="2640043"/>
                  </a:lnTo>
                  <a:lnTo>
                    <a:pt x="2504820" y="2627434"/>
                  </a:lnTo>
                  <a:close/>
                </a:path>
                <a:path w="4938394" h="4921884">
                  <a:moveTo>
                    <a:pt x="2484573" y="2631419"/>
                  </a:moveTo>
                  <a:lnTo>
                    <a:pt x="2486837" y="2643917"/>
                  </a:lnTo>
                  <a:lnTo>
                    <a:pt x="2439367" y="2653262"/>
                  </a:lnTo>
                  <a:lnTo>
                    <a:pt x="2484573" y="2631419"/>
                  </a:lnTo>
                  <a:close/>
                </a:path>
                <a:path w="4938394" h="4921884">
                  <a:moveTo>
                    <a:pt x="3905331" y="2131700"/>
                  </a:moveTo>
                  <a:lnTo>
                    <a:pt x="3979576" y="2117085"/>
                  </a:lnTo>
                  <a:lnTo>
                    <a:pt x="3981083" y="2129732"/>
                  </a:lnTo>
                  <a:lnTo>
                    <a:pt x="4884257" y="1951942"/>
                  </a:lnTo>
                  <a:lnTo>
                    <a:pt x="4886899" y="1964365"/>
                  </a:lnTo>
                  <a:lnTo>
                    <a:pt x="4030842" y="2132880"/>
                  </a:lnTo>
                  <a:lnTo>
                    <a:pt x="4033673" y="2145267"/>
                  </a:lnTo>
                  <a:lnTo>
                    <a:pt x="4705425" y="2013032"/>
                  </a:lnTo>
                  <a:lnTo>
                    <a:pt x="4705985" y="2025866"/>
                  </a:lnTo>
                  <a:lnTo>
                    <a:pt x="4035937" y="2157765"/>
                  </a:lnTo>
                  <a:lnTo>
                    <a:pt x="4037444" y="2170412"/>
                  </a:lnTo>
                  <a:lnTo>
                    <a:pt x="4210018" y="2136441"/>
                  </a:lnTo>
                  <a:lnTo>
                    <a:pt x="4214363" y="2148529"/>
                  </a:lnTo>
                  <a:lnTo>
                    <a:pt x="4068281" y="2177285"/>
                  </a:lnTo>
                  <a:lnTo>
                    <a:pt x="4070544" y="2189783"/>
                  </a:lnTo>
                  <a:lnTo>
                    <a:pt x="4248227" y="2154807"/>
                  </a:lnTo>
                  <a:lnTo>
                    <a:pt x="4248031" y="2167789"/>
                  </a:lnTo>
                  <a:lnTo>
                    <a:pt x="4299122" y="2157732"/>
                  </a:lnTo>
                  <a:lnTo>
                    <a:pt x="4301953" y="2170118"/>
                  </a:lnTo>
                  <a:lnTo>
                    <a:pt x="4666000" y="2098455"/>
                  </a:lnTo>
                  <a:lnTo>
                    <a:pt x="4673512" y="2109920"/>
                  </a:lnTo>
                  <a:lnTo>
                    <a:pt x="4196926" y="2203736"/>
                  </a:lnTo>
                  <a:lnTo>
                    <a:pt x="4199379" y="2216197"/>
                  </a:lnTo>
                  <a:lnTo>
                    <a:pt x="3989528" y="2257507"/>
                  </a:lnTo>
                  <a:lnTo>
                    <a:pt x="3994251" y="2269520"/>
                  </a:lnTo>
                  <a:lnTo>
                    <a:pt x="3812027" y="2305391"/>
                  </a:lnTo>
                  <a:lnTo>
                    <a:pt x="3806855" y="2319353"/>
                  </a:lnTo>
                  <a:lnTo>
                    <a:pt x="3793804" y="2321922"/>
                  </a:lnTo>
                  <a:lnTo>
                    <a:pt x="3790441" y="2335528"/>
                  </a:lnTo>
                  <a:lnTo>
                    <a:pt x="3792919" y="2335040"/>
                  </a:lnTo>
                  <a:lnTo>
                    <a:pt x="3798240" y="2346936"/>
                  </a:lnTo>
                  <a:lnTo>
                    <a:pt x="3801888" y="2346218"/>
                  </a:lnTo>
                  <a:lnTo>
                    <a:pt x="3809161" y="2357730"/>
                  </a:lnTo>
                  <a:lnTo>
                    <a:pt x="4914996" y="2140047"/>
                  </a:lnTo>
                  <a:lnTo>
                    <a:pt x="4918016" y="2152396"/>
                  </a:lnTo>
                  <a:lnTo>
                    <a:pt x="3570918" y="2417572"/>
                  </a:lnTo>
                  <a:lnTo>
                    <a:pt x="3616877" y="2395581"/>
                  </a:lnTo>
                  <a:lnTo>
                    <a:pt x="3660812" y="2373989"/>
                  </a:lnTo>
                  <a:lnTo>
                    <a:pt x="3702756" y="2352789"/>
                  </a:lnTo>
                  <a:lnTo>
                    <a:pt x="3740289" y="2319513"/>
                  </a:lnTo>
                  <a:lnTo>
                    <a:pt x="3775899" y="2286616"/>
                  </a:lnTo>
                  <a:lnTo>
                    <a:pt x="3809619" y="2254090"/>
                  </a:lnTo>
                  <a:lnTo>
                    <a:pt x="3841481" y="2221931"/>
                  </a:lnTo>
                  <a:lnTo>
                    <a:pt x="3871521" y="2190130"/>
                  </a:lnTo>
                  <a:lnTo>
                    <a:pt x="3897318" y="2146221"/>
                  </a:lnTo>
                  <a:lnTo>
                    <a:pt x="3905331" y="2131700"/>
                  </a:lnTo>
                  <a:close/>
                </a:path>
                <a:path w="4938394" h="4921884">
                  <a:moveTo>
                    <a:pt x="4400876" y="2228307"/>
                  </a:moveTo>
                  <a:lnTo>
                    <a:pt x="4500788" y="2208640"/>
                  </a:lnTo>
                  <a:lnTo>
                    <a:pt x="4502105" y="2221324"/>
                  </a:lnTo>
                  <a:lnTo>
                    <a:pt x="4403897" y="2240657"/>
                  </a:lnTo>
                  <a:lnTo>
                    <a:pt x="4400876" y="2228307"/>
                  </a:lnTo>
                  <a:close/>
                </a:path>
                <a:path w="4938394" h="4921884">
                  <a:moveTo>
                    <a:pt x="3812446" y="2318253"/>
                  </a:moveTo>
                  <a:lnTo>
                    <a:pt x="3975700" y="2286116"/>
                  </a:lnTo>
                  <a:lnTo>
                    <a:pt x="3979289" y="2298353"/>
                  </a:lnTo>
                  <a:lnTo>
                    <a:pt x="4219984" y="2250972"/>
                  </a:lnTo>
                  <a:lnTo>
                    <a:pt x="4223383" y="2263247"/>
                  </a:lnTo>
                  <a:lnTo>
                    <a:pt x="4393118" y="2229835"/>
                  </a:lnTo>
                  <a:lnTo>
                    <a:pt x="4398599" y="2241699"/>
                  </a:lnTo>
                  <a:lnTo>
                    <a:pt x="3809161" y="2357730"/>
                  </a:lnTo>
                  <a:lnTo>
                    <a:pt x="3811084" y="2344408"/>
                  </a:lnTo>
                  <a:lnTo>
                    <a:pt x="3812155" y="2331254"/>
                  </a:lnTo>
                  <a:lnTo>
                    <a:pt x="3812446" y="2318253"/>
                  </a:lnTo>
                  <a:close/>
                </a:path>
                <a:path w="4938394" h="4921884">
                  <a:moveTo>
                    <a:pt x="4375716" y="2220316"/>
                  </a:moveTo>
                  <a:lnTo>
                    <a:pt x="4542992" y="2187388"/>
                  </a:lnTo>
                  <a:lnTo>
                    <a:pt x="4545066" y="2199924"/>
                  </a:lnTo>
                  <a:lnTo>
                    <a:pt x="4375142" y="2233373"/>
                  </a:lnTo>
                  <a:lnTo>
                    <a:pt x="4375716" y="2220316"/>
                  </a:lnTo>
                  <a:close/>
                </a:path>
                <a:path w="4938394" h="4921884">
                  <a:moveTo>
                    <a:pt x="4288483" y="2237488"/>
                  </a:moveTo>
                  <a:lnTo>
                    <a:pt x="4367580" y="2221918"/>
                  </a:lnTo>
                  <a:lnTo>
                    <a:pt x="4373060" y="2233783"/>
                  </a:lnTo>
                  <a:lnTo>
                    <a:pt x="4289990" y="2250135"/>
                  </a:lnTo>
                  <a:lnTo>
                    <a:pt x="4288483" y="2237488"/>
                  </a:lnTo>
                  <a:close/>
                </a:path>
                <a:path w="4938394" h="4921884">
                  <a:moveTo>
                    <a:pt x="4230202" y="2248961"/>
                  </a:moveTo>
                  <a:lnTo>
                    <a:pt x="4274102" y="2240319"/>
                  </a:lnTo>
                  <a:lnTo>
                    <a:pt x="4279772" y="2252147"/>
                  </a:lnTo>
                  <a:lnTo>
                    <a:pt x="4228492" y="2262241"/>
                  </a:lnTo>
                  <a:lnTo>
                    <a:pt x="4230202" y="2248961"/>
                  </a:lnTo>
                  <a:close/>
                </a:path>
                <a:path w="4938394" h="4921884">
                  <a:moveTo>
                    <a:pt x="4226614" y="2236724"/>
                  </a:moveTo>
                  <a:lnTo>
                    <a:pt x="4282624" y="2225698"/>
                  </a:lnTo>
                  <a:lnTo>
                    <a:pt x="4277698" y="2239611"/>
                  </a:lnTo>
                  <a:lnTo>
                    <a:pt x="4240231" y="2246987"/>
                  </a:lnTo>
                  <a:lnTo>
                    <a:pt x="4226614" y="2236724"/>
                  </a:lnTo>
                  <a:close/>
                </a:path>
                <a:path w="4938394" h="4921884">
                  <a:moveTo>
                    <a:pt x="3988946" y="2283508"/>
                  </a:moveTo>
                  <a:lnTo>
                    <a:pt x="4226614" y="2236724"/>
                  </a:lnTo>
                  <a:lnTo>
                    <a:pt x="4223768" y="2250227"/>
                  </a:lnTo>
                  <a:lnTo>
                    <a:pt x="3992345" y="2295783"/>
                  </a:lnTo>
                  <a:lnTo>
                    <a:pt x="3988946" y="2283508"/>
                  </a:lnTo>
                  <a:close/>
                </a:path>
                <a:path w="4938394" h="4921884">
                  <a:moveTo>
                    <a:pt x="4004666" y="2254527"/>
                  </a:moveTo>
                  <a:lnTo>
                    <a:pt x="4743592" y="2109069"/>
                  </a:lnTo>
                  <a:lnTo>
                    <a:pt x="4745288" y="2121679"/>
                  </a:lnTo>
                  <a:lnTo>
                    <a:pt x="4003334" y="2267732"/>
                  </a:lnTo>
                  <a:lnTo>
                    <a:pt x="4004666" y="2254527"/>
                  </a:lnTo>
                  <a:close/>
                </a:path>
                <a:path w="4938394" h="4921884">
                  <a:moveTo>
                    <a:pt x="4211496" y="2200868"/>
                  </a:moveTo>
                  <a:lnTo>
                    <a:pt x="4488901" y="2146261"/>
                  </a:lnTo>
                  <a:lnTo>
                    <a:pt x="4493247" y="2158349"/>
                  </a:lnTo>
                  <a:lnTo>
                    <a:pt x="4213571" y="2213404"/>
                  </a:lnTo>
                  <a:lnTo>
                    <a:pt x="4211496" y="2200868"/>
                  </a:lnTo>
                  <a:close/>
                </a:path>
                <a:path w="4938394" h="4921884">
                  <a:moveTo>
                    <a:pt x="4937273" y="2052140"/>
                  </a:moveTo>
                  <a:lnTo>
                    <a:pt x="4938026" y="2057851"/>
                  </a:lnTo>
                  <a:lnTo>
                    <a:pt x="4937273" y="2057999"/>
                  </a:lnTo>
                  <a:lnTo>
                    <a:pt x="4937273" y="2052140"/>
                  </a:lnTo>
                  <a:close/>
                </a:path>
                <a:path w="4938394" h="4921884">
                  <a:moveTo>
                    <a:pt x="4698381" y="2092081"/>
                  </a:moveTo>
                  <a:lnTo>
                    <a:pt x="4932454" y="2046004"/>
                  </a:lnTo>
                  <a:lnTo>
                    <a:pt x="4933014" y="2058837"/>
                  </a:lnTo>
                  <a:lnTo>
                    <a:pt x="4696293" y="2105436"/>
                  </a:lnTo>
                  <a:lnTo>
                    <a:pt x="4698381" y="2092081"/>
                  </a:lnTo>
                  <a:close/>
                </a:path>
                <a:path w="4938394" h="4921884">
                  <a:moveTo>
                    <a:pt x="4686082" y="2094502"/>
                  </a:moveTo>
                  <a:lnTo>
                    <a:pt x="4690623" y="2093608"/>
                  </a:lnTo>
                  <a:lnTo>
                    <a:pt x="4696293" y="2105436"/>
                  </a:lnTo>
                  <a:lnTo>
                    <a:pt x="4682858" y="2108081"/>
                  </a:lnTo>
                  <a:lnTo>
                    <a:pt x="4686082" y="2094502"/>
                  </a:lnTo>
                  <a:close/>
                </a:path>
                <a:path w="4938394" h="4921884">
                  <a:moveTo>
                    <a:pt x="4937006" y="0"/>
                  </a:moveTo>
                  <a:lnTo>
                    <a:pt x="4937273" y="2052140"/>
                  </a:lnTo>
                  <a:lnTo>
                    <a:pt x="4936361" y="2045235"/>
                  </a:lnTo>
                  <a:lnTo>
                    <a:pt x="4669619" y="2097743"/>
                  </a:lnTo>
                  <a:lnTo>
                    <a:pt x="4661489" y="2086400"/>
                  </a:lnTo>
                  <a:lnTo>
                    <a:pt x="4260709" y="2165293"/>
                  </a:lnTo>
                  <a:lnTo>
                    <a:pt x="4258446" y="2152795"/>
                  </a:lnTo>
                  <a:lnTo>
                    <a:pt x="4913545" y="2023839"/>
                  </a:lnTo>
                  <a:lnTo>
                    <a:pt x="4909957" y="2011601"/>
                  </a:lnTo>
                  <a:lnTo>
                    <a:pt x="4567080" y="2079097"/>
                  </a:lnTo>
                  <a:lnTo>
                    <a:pt x="4564438" y="2066673"/>
                  </a:lnTo>
                  <a:lnTo>
                    <a:pt x="4596227" y="2060415"/>
                  </a:lnTo>
                  <a:lnTo>
                    <a:pt x="4592072" y="2048290"/>
                  </a:lnTo>
                  <a:lnTo>
                    <a:pt x="4712419" y="2024599"/>
                  </a:lnTo>
                  <a:lnTo>
                    <a:pt x="4708074" y="2012511"/>
                  </a:lnTo>
                  <a:lnTo>
                    <a:pt x="4052975" y="2141467"/>
                  </a:lnTo>
                  <a:lnTo>
                    <a:pt x="4053738" y="2128373"/>
                  </a:lnTo>
                  <a:lnTo>
                    <a:pt x="4891441" y="1963471"/>
                  </a:lnTo>
                  <a:lnTo>
                    <a:pt x="4891258" y="1950564"/>
                  </a:lnTo>
                  <a:lnTo>
                    <a:pt x="3985813" y="2128800"/>
                  </a:lnTo>
                  <a:lnTo>
                    <a:pt x="3984307" y="2116153"/>
                  </a:lnTo>
                  <a:lnTo>
                    <a:pt x="3905331" y="2131700"/>
                  </a:lnTo>
                  <a:lnTo>
                    <a:pt x="3913345" y="2117178"/>
                  </a:lnTo>
                  <a:lnTo>
                    <a:pt x="4678772" y="1966504"/>
                  </a:lnTo>
                  <a:lnTo>
                    <a:pt x="4680103" y="1953298"/>
                  </a:lnTo>
                  <a:lnTo>
                    <a:pt x="4879926" y="1913963"/>
                  </a:lnTo>
                  <a:lnTo>
                    <a:pt x="4877094" y="1901577"/>
                  </a:lnTo>
                  <a:lnTo>
                    <a:pt x="4733851" y="1929774"/>
                  </a:lnTo>
                  <a:lnTo>
                    <a:pt x="4731019" y="1917388"/>
                  </a:lnTo>
                  <a:lnTo>
                    <a:pt x="4918731" y="1880437"/>
                  </a:lnTo>
                  <a:lnTo>
                    <a:pt x="4916467" y="1867939"/>
                  </a:lnTo>
                  <a:lnTo>
                    <a:pt x="4934444" y="1864400"/>
                  </a:lnTo>
                  <a:lnTo>
                    <a:pt x="4929153" y="1852498"/>
                  </a:lnTo>
                  <a:lnTo>
                    <a:pt x="4386642" y="1959291"/>
                  </a:lnTo>
                  <a:lnTo>
                    <a:pt x="4386082" y="1946458"/>
                  </a:lnTo>
                  <a:lnTo>
                    <a:pt x="4721958" y="1880341"/>
                  </a:lnTo>
                  <a:lnTo>
                    <a:pt x="4718937" y="1867992"/>
                  </a:lnTo>
                  <a:lnTo>
                    <a:pt x="4784031" y="1855178"/>
                  </a:lnTo>
                  <a:lnTo>
                    <a:pt x="4783470" y="1842344"/>
                  </a:lnTo>
                  <a:lnTo>
                    <a:pt x="4571537" y="1884063"/>
                  </a:lnTo>
                  <a:lnTo>
                    <a:pt x="4562772" y="1872845"/>
                  </a:lnTo>
                  <a:lnTo>
                    <a:pt x="4496989" y="1885795"/>
                  </a:lnTo>
                  <a:lnTo>
                    <a:pt x="4494915" y="1873259"/>
                  </a:lnTo>
                  <a:lnTo>
                    <a:pt x="3986654" y="1973310"/>
                  </a:lnTo>
                  <a:lnTo>
                    <a:pt x="3992023" y="1959310"/>
                  </a:lnTo>
                  <a:lnTo>
                    <a:pt x="4720668" y="1815876"/>
                  </a:lnTo>
                  <a:lnTo>
                    <a:pt x="4718404" y="1803378"/>
                  </a:lnTo>
                  <a:lnTo>
                    <a:pt x="4908934" y="1765872"/>
                  </a:lnTo>
                  <a:lnTo>
                    <a:pt x="4913692" y="1751992"/>
                  </a:lnTo>
                  <a:lnTo>
                    <a:pt x="4907448" y="1753221"/>
                  </a:lnTo>
                  <a:lnTo>
                    <a:pt x="4901967" y="1741356"/>
                  </a:lnTo>
                  <a:lnTo>
                    <a:pt x="4007649" y="1917402"/>
                  </a:lnTo>
                  <a:lnTo>
                    <a:pt x="4012537" y="1903497"/>
                  </a:lnTo>
                  <a:lnTo>
                    <a:pt x="4875293" y="1733663"/>
                  </a:lnTo>
                  <a:lnTo>
                    <a:pt x="4872273" y="1721314"/>
                  </a:lnTo>
                  <a:lnTo>
                    <a:pt x="4438189" y="1806763"/>
                  </a:lnTo>
                  <a:lnTo>
                    <a:pt x="4434601" y="1794526"/>
                  </a:lnTo>
                  <a:lnTo>
                    <a:pt x="4596200" y="1762715"/>
                  </a:lnTo>
                  <a:lnTo>
                    <a:pt x="4594125" y="1750180"/>
                  </a:lnTo>
                  <a:lnTo>
                    <a:pt x="4022823" y="1862641"/>
                  </a:lnTo>
                  <a:lnTo>
                    <a:pt x="4028221" y="1835691"/>
                  </a:lnTo>
                  <a:lnTo>
                    <a:pt x="4911660" y="1661786"/>
                  </a:lnTo>
                  <a:lnTo>
                    <a:pt x="4911288" y="1648915"/>
                  </a:lnTo>
                  <a:lnTo>
                    <a:pt x="4203017" y="1788338"/>
                  </a:lnTo>
                  <a:lnTo>
                    <a:pt x="4198482" y="1776287"/>
                  </a:lnTo>
                  <a:lnTo>
                    <a:pt x="4864935" y="1645096"/>
                  </a:lnTo>
                  <a:lnTo>
                    <a:pt x="4864564" y="1632225"/>
                  </a:lnTo>
                  <a:lnTo>
                    <a:pt x="4923224" y="1620678"/>
                  </a:lnTo>
                  <a:lnTo>
                    <a:pt x="4923231" y="1607733"/>
                  </a:lnTo>
                  <a:lnTo>
                    <a:pt x="4926258" y="1607137"/>
                  </a:lnTo>
                  <a:lnTo>
                    <a:pt x="4923616" y="1594713"/>
                  </a:lnTo>
                  <a:lnTo>
                    <a:pt x="4044110" y="1767844"/>
                  </a:lnTo>
                  <a:lnTo>
                    <a:pt x="4046123" y="1754504"/>
                  </a:lnTo>
                  <a:lnTo>
                    <a:pt x="4292177" y="1706069"/>
                  </a:lnTo>
                  <a:lnTo>
                    <a:pt x="4291616" y="1693235"/>
                  </a:lnTo>
                  <a:lnTo>
                    <a:pt x="4446781" y="1662691"/>
                  </a:lnTo>
                  <a:lnTo>
                    <a:pt x="4445464" y="1650007"/>
                  </a:lnTo>
                  <a:lnTo>
                    <a:pt x="4365043" y="1665837"/>
                  </a:lnTo>
                  <a:lnTo>
                    <a:pt x="4362211" y="1653451"/>
                  </a:lnTo>
                  <a:lnTo>
                    <a:pt x="4702250" y="1586514"/>
                  </a:lnTo>
                  <a:lnTo>
                    <a:pt x="4699797" y="1574054"/>
                  </a:lnTo>
                  <a:lnTo>
                    <a:pt x="4057314" y="1700526"/>
                  </a:lnTo>
                  <a:lnTo>
                    <a:pt x="4060026" y="1674105"/>
                  </a:lnTo>
                  <a:lnTo>
                    <a:pt x="4818834" y="1524734"/>
                  </a:lnTo>
                  <a:lnTo>
                    <a:pt x="4816381" y="1512273"/>
                  </a:lnTo>
                  <a:lnTo>
                    <a:pt x="4893396" y="1497112"/>
                  </a:lnTo>
                  <a:lnTo>
                    <a:pt x="4889429" y="1484950"/>
                  </a:lnTo>
                  <a:lnTo>
                    <a:pt x="4790464" y="1504431"/>
                  </a:lnTo>
                  <a:lnTo>
                    <a:pt x="4789336" y="1491709"/>
                  </a:lnTo>
                  <a:lnTo>
                    <a:pt x="4910062" y="1467944"/>
                  </a:lnTo>
                  <a:lnTo>
                    <a:pt x="4905149" y="1455968"/>
                  </a:lnTo>
                  <a:lnTo>
                    <a:pt x="4778557" y="1480887"/>
                  </a:lnTo>
                  <a:lnTo>
                    <a:pt x="4774780" y="1468687"/>
                  </a:lnTo>
                  <a:lnTo>
                    <a:pt x="4129331" y="1595744"/>
                  </a:lnTo>
                  <a:lnTo>
                    <a:pt x="4128959" y="1582873"/>
                  </a:lnTo>
                  <a:lnTo>
                    <a:pt x="4484514" y="1512882"/>
                  </a:lnTo>
                  <a:lnTo>
                    <a:pt x="4480926" y="1500645"/>
                  </a:lnTo>
                  <a:lnTo>
                    <a:pt x="4070600" y="1581417"/>
                  </a:lnTo>
                  <a:lnTo>
                    <a:pt x="4072226" y="1568154"/>
                  </a:lnTo>
                  <a:lnTo>
                    <a:pt x="4072345" y="1555187"/>
                  </a:lnTo>
                  <a:lnTo>
                    <a:pt x="4873205" y="1397537"/>
                  </a:lnTo>
                  <a:lnTo>
                    <a:pt x="4869428" y="1385337"/>
                  </a:lnTo>
                  <a:lnTo>
                    <a:pt x="4571586" y="1443967"/>
                  </a:lnTo>
                  <a:lnTo>
                    <a:pt x="4571972" y="1430948"/>
                  </a:lnTo>
                  <a:lnTo>
                    <a:pt x="4072581" y="1529253"/>
                  </a:lnTo>
                  <a:lnTo>
                    <a:pt x="4073755" y="1516078"/>
                  </a:lnTo>
                  <a:lnTo>
                    <a:pt x="4914477" y="1350582"/>
                  </a:lnTo>
                  <a:lnTo>
                    <a:pt x="4914673" y="1337599"/>
                  </a:lnTo>
                  <a:lnTo>
                    <a:pt x="4074928" y="1502903"/>
                  </a:lnTo>
                  <a:lnTo>
                    <a:pt x="4075862" y="1489776"/>
                  </a:lnTo>
                  <a:lnTo>
                    <a:pt x="4167239" y="1471788"/>
                  </a:lnTo>
                  <a:lnTo>
                    <a:pt x="4169138" y="1458471"/>
                  </a:lnTo>
                  <a:lnTo>
                    <a:pt x="4163083" y="1459662"/>
                  </a:lnTo>
                  <a:lnTo>
                    <a:pt x="4154007" y="1448505"/>
                  </a:lnTo>
                  <a:lnTo>
                    <a:pt x="4077570" y="1463552"/>
                  </a:lnTo>
                  <a:lnTo>
                    <a:pt x="4078345" y="1450456"/>
                  </a:lnTo>
                  <a:lnTo>
                    <a:pt x="4124684" y="1441334"/>
                  </a:lnTo>
                  <a:lnTo>
                    <a:pt x="4122421" y="1428836"/>
                  </a:lnTo>
                  <a:lnTo>
                    <a:pt x="4082470" y="1436700"/>
                  </a:lnTo>
                  <a:lnTo>
                    <a:pt x="4083360" y="1423581"/>
                  </a:lnTo>
                  <a:lnTo>
                    <a:pt x="4551402" y="1331447"/>
                  </a:lnTo>
                  <a:lnTo>
                    <a:pt x="4553491" y="1318092"/>
                  </a:lnTo>
                  <a:lnTo>
                    <a:pt x="4879905" y="1253837"/>
                  </a:lnTo>
                  <a:lnTo>
                    <a:pt x="4876317" y="1241600"/>
                  </a:lnTo>
                  <a:lnTo>
                    <a:pt x="4601939" y="1295611"/>
                  </a:lnTo>
                  <a:lnTo>
                    <a:pt x="4600433" y="1282964"/>
                  </a:lnTo>
                  <a:lnTo>
                    <a:pt x="4912466" y="1221540"/>
                  </a:lnTo>
                  <a:lnTo>
                    <a:pt x="4910391" y="1209005"/>
                  </a:lnTo>
                  <a:lnTo>
                    <a:pt x="4785124" y="1233664"/>
                  </a:lnTo>
                  <a:lnTo>
                    <a:pt x="4782482" y="1221240"/>
                  </a:lnTo>
                  <a:lnTo>
                    <a:pt x="4091559" y="1357249"/>
                  </a:lnTo>
                  <a:lnTo>
                    <a:pt x="4094279" y="1343769"/>
                  </a:lnTo>
                  <a:lnTo>
                    <a:pt x="4804061" y="1204049"/>
                  </a:lnTo>
                  <a:lnTo>
                    <a:pt x="4801608" y="1191588"/>
                  </a:lnTo>
                  <a:lnTo>
                    <a:pt x="4413506" y="1267986"/>
                  </a:lnTo>
                  <a:lnTo>
                    <a:pt x="4411999" y="1255339"/>
                  </a:lnTo>
                  <a:lnTo>
                    <a:pt x="4646828" y="1209113"/>
                  </a:lnTo>
                  <a:lnTo>
                    <a:pt x="4644564" y="1196614"/>
                  </a:lnTo>
                  <a:lnTo>
                    <a:pt x="4635292" y="1198440"/>
                  </a:lnTo>
                  <a:lnTo>
                    <a:pt x="4628866" y="1186761"/>
                  </a:lnTo>
                  <a:lnTo>
                    <a:pt x="4615809" y="1189331"/>
                  </a:lnTo>
                  <a:lnTo>
                    <a:pt x="4618465" y="1175865"/>
                  </a:lnTo>
                  <a:lnTo>
                    <a:pt x="4800500" y="1140031"/>
                  </a:lnTo>
                  <a:lnTo>
                    <a:pt x="4798426" y="1127496"/>
                  </a:lnTo>
                  <a:lnTo>
                    <a:pt x="4796723" y="1127831"/>
                  </a:lnTo>
                  <a:lnTo>
                    <a:pt x="4793513" y="1115519"/>
                  </a:lnTo>
                  <a:lnTo>
                    <a:pt x="4324990" y="1207748"/>
                  </a:lnTo>
                  <a:lnTo>
                    <a:pt x="4324430" y="1194914"/>
                  </a:lnTo>
                  <a:lnTo>
                    <a:pt x="4755675" y="1110024"/>
                  </a:lnTo>
                  <a:lnTo>
                    <a:pt x="4757763" y="1096669"/>
                  </a:lnTo>
                  <a:lnTo>
                    <a:pt x="4757385" y="1096743"/>
                  </a:lnTo>
                  <a:lnTo>
                    <a:pt x="4754743" y="1084320"/>
                  </a:lnTo>
                  <a:lnTo>
                    <a:pt x="4722025" y="1090760"/>
                  </a:lnTo>
                  <a:lnTo>
                    <a:pt x="4725231" y="1077185"/>
                  </a:lnTo>
                  <a:lnTo>
                    <a:pt x="4622292" y="1097449"/>
                  </a:lnTo>
                  <a:lnTo>
                    <a:pt x="4618514" y="1085249"/>
                  </a:lnTo>
                  <a:lnTo>
                    <a:pt x="4923168" y="1025278"/>
                  </a:lnTo>
                  <a:lnTo>
                    <a:pt x="4920904" y="1012780"/>
                  </a:lnTo>
                  <a:lnTo>
                    <a:pt x="4852026" y="1026338"/>
                  </a:lnTo>
                  <a:lnTo>
                    <a:pt x="4850330" y="1013729"/>
                  </a:lnTo>
                  <a:lnTo>
                    <a:pt x="4603201" y="1062376"/>
                  </a:lnTo>
                  <a:lnTo>
                    <a:pt x="4601884" y="1049691"/>
                  </a:lnTo>
                  <a:lnTo>
                    <a:pt x="4736234" y="1023245"/>
                  </a:lnTo>
                  <a:lnTo>
                    <a:pt x="4733592" y="1010821"/>
                  </a:lnTo>
                  <a:lnTo>
                    <a:pt x="4857534" y="986423"/>
                  </a:lnTo>
                  <a:lnTo>
                    <a:pt x="4856406" y="973701"/>
                  </a:lnTo>
                  <a:lnTo>
                    <a:pt x="4852811" y="974409"/>
                  </a:lnTo>
                  <a:lnTo>
                    <a:pt x="4847330" y="962544"/>
                  </a:lnTo>
                  <a:lnTo>
                    <a:pt x="4599445" y="1011340"/>
                  </a:lnTo>
                  <a:lnTo>
                    <a:pt x="4593207" y="999625"/>
                  </a:lnTo>
                  <a:lnTo>
                    <a:pt x="4926434" y="934029"/>
                  </a:lnTo>
                  <a:lnTo>
                    <a:pt x="4927008" y="920972"/>
                  </a:lnTo>
                  <a:lnTo>
                    <a:pt x="4827097" y="940640"/>
                  </a:lnTo>
                  <a:lnTo>
                    <a:pt x="4823887" y="928328"/>
                  </a:lnTo>
                  <a:lnTo>
                    <a:pt x="4894658" y="914396"/>
                  </a:lnTo>
                  <a:lnTo>
                    <a:pt x="4893719" y="901638"/>
                  </a:lnTo>
                  <a:lnTo>
                    <a:pt x="4927022" y="895082"/>
                  </a:lnTo>
                  <a:lnTo>
                    <a:pt x="4924380" y="882658"/>
                  </a:lnTo>
                  <a:lnTo>
                    <a:pt x="4700526" y="926724"/>
                  </a:lnTo>
                  <a:lnTo>
                    <a:pt x="4692775" y="915306"/>
                  </a:lnTo>
                  <a:lnTo>
                    <a:pt x="4803661" y="893478"/>
                  </a:lnTo>
                  <a:lnTo>
                    <a:pt x="4806317" y="880011"/>
                  </a:lnTo>
                  <a:lnTo>
                    <a:pt x="4808020" y="879676"/>
                  </a:lnTo>
                  <a:lnTo>
                    <a:pt x="4805567" y="867215"/>
                  </a:lnTo>
                  <a:lnTo>
                    <a:pt x="4863849" y="855743"/>
                  </a:lnTo>
                  <a:lnTo>
                    <a:pt x="4861396" y="843282"/>
                  </a:lnTo>
                  <a:lnTo>
                    <a:pt x="4171183" y="979150"/>
                  </a:lnTo>
                  <a:lnTo>
                    <a:pt x="4174460" y="965561"/>
                  </a:lnTo>
                  <a:lnTo>
                    <a:pt x="4831506" y="836222"/>
                  </a:lnTo>
                  <a:lnTo>
                    <a:pt x="4831134" y="823351"/>
                  </a:lnTo>
                  <a:lnTo>
                    <a:pt x="4918178" y="806217"/>
                  </a:lnTo>
                  <a:lnTo>
                    <a:pt x="4917806" y="793346"/>
                  </a:lnTo>
                  <a:lnTo>
                    <a:pt x="4800865" y="816366"/>
                  </a:lnTo>
                  <a:lnTo>
                    <a:pt x="4799736" y="803645"/>
                  </a:lnTo>
                  <a:lnTo>
                    <a:pt x="4931816" y="777645"/>
                  </a:lnTo>
                  <a:lnTo>
                    <a:pt x="4932012" y="764662"/>
                  </a:lnTo>
                  <a:lnTo>
                    <a:pt x="4241528" y="900584"/>
                  </a:lnTo>
                  <a:lnTo>
                    <a:pt x="4235858" y="888757"/>
                  </a:lnTo>
                  <a:lnTo>
                    <a:pt x="4808644" y="776004"/>
                  </a:lnTo>
                  <a:lnTo>
                    <a:pt x="4805056" y="763766"/>
                  </a:lnTo>
                  <a:lnTo>
                    <a:pt x="4672219" y="789915"/>
                  </a:lnTo>
                  <a:lnTo>
                    <a:pt x="4670713" y="777268"/>
                  </a:lnTo>
                  <a:lnTo>
                    <a:pt x="4205354" y="868874"/>
                  </a:lnTo>
                  <a:lnTo>
                    <a:pt x="4209118" y="855189"/>
                  </a:lnTo>
                  <a:lnTo>
                    <a:pt x="4789743" y="740893"/>
                  </a:lnTo>
                  <a:lnTo>
                    <a:pt x="4787479" y="728395"/>
                  </a:lnTo>
                  <a:lnTo>
                    <a:pt x="4215340" y="841021"/>
                  </a:lnTo>
                  <a:lnTo>
                    <a:pt x="4221562" y="826852"/>
                  </a:lnTo>
                  <a:lnTo>
                    <a:pt x="4554928" y="761229"/>
                  </a:lnTo>
                  <a:lnTo>
                    <a:pt x="4554556" y="748359"/>
                  </a:lnTo>
                  <a:lnTo>
                    <a:pt x="4840476" y="692075"/>
                  </a:lnTo>
                  <a:lnTo>
                    <a:pt x="4838780" y="679465"/>
                  </a:lnTo>
                  <a:lnTo>
                    <a:pt x="4861676" y="674958"/>
                  </a:lnTo>
                  <a:lnTo>
                    <a:pt x="4860927" y="662162"/>
                  </a:lnTo>
                  <a:lnTo>
                    <a:pt x="4856953" y="662944"/>
                  </a:lnTo>
                  <a:lnTo>
                    <a:pt x="4852418" y="650893"/>
                  </a:lnTo>
                  <a:lnTo>
                    <a:pt x="4843714" y="652607"/>
                  </a:lnTo>
                  <a:lnTo>
                    <a:pt x="4836909" y="641002"/>
                  </a:lnTo>
                  <a:lnTo>
                    <a:pt x="4820068" y="644318"/>
                  </a:lnTo>
                  <a:lnTo>
                    <a:pt x="4821778" y="631037"/>
                  </a:lnTo>
                  <a:lnTo>
                    <a:pt x="4820075" y="631373"/>
                  </a:lnTo>
                  <a:lnTo>
                    <a:pt x="4820271" y="618390"/>
                  </a:lnTo>
                  <a:lnTo>
                    <a:pt x="4268500" y="727006"/>
                  </a:lnTo>
                  <a:lnTo>
                    <a:pt x="4275834" y="712619"/>
                  </a:lnTo>
                  <a:lnTo>
                    <a:pt x="4470967" y="674207"/>
                  </a:lnTo>
                  <a:lnTo>
                    <a:pt x="4468648" y="661720"/>
                  </a:lnTo>
                  <a:lnTo>
                    <a:pt x="4467450" y="661956"/>
                  </a:lnTo>
                  <a:lnTo>
                    <a:pt x="4461352" y="650212"/>
                  </a:lnTo>
                  <a:lnTo>
                    <a:pt x="4290502" y="683844"/>
                  </a:lnTo>
                  <a:lnTo>
                    <a:pt x="4298191" y="669387"/>
                  </a:lnTo>
                  <a:lnTo>
                    <a:pt x="4393406" y="650644"/>
                  </a:lnTo>
                  <a:lnTo>
                    <a:pt x="4390764" y="638220"/>
                  </a:lnTo>
                  <a:lnTo>
                    <a:pt x="4305881" y="654929"/>
                  </a:lnTo>
                  <a:lnTo>
                    <a:pt x="4313570" y="640472"/>
                  </a:lnTo>
                  <a:lnTo>
                    <a:pt x="4579807" y="588063"/>
                  </a:lnTo>
                  <a:lnTo>
                    <a:pt x="4579057" y="575267"/>
                  </a:lnTo>
                  <a:lnTo>
                    <a:pt x="4574523" y="563216"/>
                  </a:lnTo>
                  <a:lnTo>
                    <a:pt x="4910020" y="497173"/>
                  </a:lnTo>
                  <a:lnTo>
                    <a:pt x="4903783" y="485457"/>
                  </a:lnTo>
                  <a:lnTo>
                    <a:pt x="4700554" y="525463"/>
                  </a:lnTo>
                  <a:lnTo>
                    <a:pt x="4696209" y="513375"/>
                  </a:lnTo>
                  <a:lnTo>
                    <a:pt x="4521554" y="547755"/>
                  </a:lnTo>
                  <a:lnTo>
                    <a:pt x="4520236" y="535071"/>
                  </a:lnTo>
                  <a:lnTo>
                    <a:pt x="4474396" y="544095"/>
                  </a:lnTo>
                  <a:lnTo>
                    <a:pt x="4471612" y="531699"/>
                  </a:lnTo>
                  <a:lnTo>
                    <a:pt x="4368295" y="552037"/>
                  </a:lnTo>
                  <a:lnTo>
                    <a:pt x="4363950" y="539949"/>
                  </a:lnTo>
                  <a:lnTo>
                    <a:pt x="4808252" y="452488"/>
                  </a:lnTo>
                  <a:lnTo>
                    <a:pt x="4810530" y="439096"/>
                  </a:lnTo>
                  <a:lnTo>
                    <a:pt x="4815071" y="438202"/>
                  </a:lnTo>
                  <a:lnTo>
                    <a:pt x="4814510" y="425368"/>
                  </a:lnTo>
                  <a:lnTo>
                    <a:pt x="4393914" y="508163"/>
                  </a:lnTo>
                  <a:lnTo>
                    <a:pt x="4403429" y="493346"/>
                  </a:lnTo>
                  <a:lnTo>
                    <a:pt x="4798244" y="415627"/>
                  </a:lnTo>
                  <a:lnTo>
                    <a:pt x="4795413" y="403240"/>
                  </a:lnTo>
                  <a:lnTo>
                    <a:pt x="4412944" y="478529"/>
                  </a:lnTo>
                  <a:lnTo>
                    <a:pt x="4422458" y="463713"/>
                  </a:lnTo>
                  <a:lnTo>
                    <a:pt x="4804881" y="388433"/>
                  </a:lnTo>
                  <a:lnTo>
                    <a:pt x="4802239" y="376009"/>
                  </a:lnTo>
                  <a:lnTo>
                    <a:pt x="4432309" y="448830"/>
                  </a:lnTo>
                  <a:lnTo>
                    <a:pt x="4452009" y="419064"/>
                  </a:lnTo>
                  <a:lnTo>
                    <a:pt x="4629490" y="384127"/>
                  </a:lnTo>
                  <a:lnTo>
                    <a:pt x="4627415" y="371592"/>
                  </a:lnTo>
                  <a:lnTo>
                    <a:pt x="4468500" y="402874"/>
                  </a:lnTo>
                  <a:lnTo>
                    <a:pt x="4484992" y="386684"/>
                  </a:lnTo>
                  <a:lnTo>
                    <a:pt x="4505980" y="356665"/>
                  </a:lnTo>
                  <a:lnTo>
                    <a:pt x="4733024" y="311972"/>
                  </a:lnTo>
                  <a:lnTo>
                    <a:pt x="4733031" y="299026"/>
                  </a:lnTo>
                  <a:lnTo>
                    <a:pt x="4837862" y="278391"/>
                  </a:lnTo>
                  <a:lnTo>
                    <a:pt x="4833328" y="266339"/>
                  </a:lnTo>
                  <a:lnTo>
                    <a:pt x="4533905" y="325281"/>
                  </a:lnTo>
                  <a:lnTo>
                    <a:pt x="4551335" y="308906"/>
                  </a:lnTo>
                  <a:lnTo>
                    <a:pt x="4831443" y="253767"/>
                  </a:lnTo>
                  <a:lnTo>
                    <a:pt x="4829557" y="241194"/>
                  </a:lnTo>
                  <a:lnTo>
                    <a:pt x="4562438" y="293777"/>
                  </a:lnTo>
                  <a:lnTo>
                    <a:pt x="4584642" y="263518"/>
                  </a:lnTo>
                  <a:lnTo>
                    <a:pt x="4602958" y="246969"/>
                  </a:lnTo>
                  <a:lnTo>
                    <a:pt x="4872532" y="193903"/>
                  </a:lnTo>
                  <a:lnTo>
                    <a:pt x="4873107" y="180846"/>
                  </a:lnTo>
                  <a:lnTo>
                    <a:pt x="4879352" y="179617"/>
                  </a:lnTo>
                  <a:lnTo>
                    <a:pt x="4870276" y="168460"/>
                  </a:lnTo>
                  <a:lnTo>
                    <a:pt x="4687484" y="204443"/>
                  </a:lnTo>
                  <a:lnTo>
                    <a:pt x="4683139" y="192354"/>
                  </a:lnTo>
                  <a:lnTo>
                    <a:pt x="4658750" y="197155"/>
                  </a:lnTo>
                  <a:lnTo>
                    <a:pt x="4697044" y="163730"/>
                  </a:lnTo>
                  <a:lnTo>
                    <a:pt x="4736130" y="130148"/>
                  </a:lnTo>
                  <a:lnTo>
                    <a:pt x="4778433" y="108877"/>
                  </a:lnTo>
                  <a:lnTo>
                    <a:pt x="4860317" y="40983"/>
                  </a:lnTo>
                  <a:lnTo>
                    <a:pt x="4906945" y="18861"/>
                  </a:lnTo>
                  <a:lnTo>
                    <a:pt x="4937006" y="0"/>
                  </a:lnTo>
                  <a:close/>
                </a:path>
                <a:path w="4938394" h="4921884">
                  <a:moveTo>
                    <a:pt x="4549468" y="2108451"/>
                  </a:moveTo>
                  <a:lnTo>
                    <a:pt x="4654109" y="2087852"/>
                  </a:lnTo>
                  <a:lnTo>
                    <a:pt x="4656184" y="2100388"/>
                  </a:lnTo>
                  <a:lnTo>
                    <a:pt x="4550407" y="2121210"/>
                  </a:lnTo>
                  <a:lnTo>
                    <a:pt x="4549468" y="2108451"/>
                  </a:lnTo>
                  <a:close/>
                </a:path>
                <a:path w="4938394" h="4921884">
                  <a:moveTo>
                    <a:pt x="4299122" y="2157732"/>
                  </a:moveTo>
                  <a:lnTo>
                    <a:pt x="4547008" y="2108935"/>
                  </a:lnTo>
                  <a:lnTo>
                    <a:pt x="4548893" y="2121508"/>
                  </a:lnTo>
                  <a:lnTo>
                    <a:pt x="4303846" y="2169746"/>
                  </a:lnTo>
                  <a:lnTo>
                    <a:pt x="4299122" y="2157732"/>
                  </a:lnTo>
                  <a:close/>
                </a:path>
                <a:path w="4938394" h="4921884">
                  <a:moveTo>
                    <a:pt x="4071308" y="2176689"/>
                  </a:moveTo>
                  <a:lnTo>
                    <a:pt x="4901631" y="2013240"/>
                  </a:lnTo>
                  <a:lnTo>
                    <a:pt x="4913545" y="2023839"/>
                  </a:lnTo>
                  <a:lnTo>
                    <a:pt x="4073383" y="2189225"/>
                  </a:lnTo>
                  <a:lnTo>
                    <a:pt x="4071308" y="2176689"/>
                  </a:lnTo>
                  <a:close/>
                </a:path>
                <a:path w="4938394" h="4921884">
                  <a:moveTo>
                    <a:pt x="4042560" y="2156461"/>
                  </a:moveTo>
                  <a:lnTo>
                    <a:pt x="4534547" y="2059613"/>
                  </a:lnTo>
                  <a:lnTo>
                    <a:pt x="4540199" y="2071444"/>
                  </a:lnTo>
                  <a:lnTo>
                    <a:pt x="4548766" y="2082702"/>
                  </a:lnTo>
                  <a:lnTo>
                    <a:pt x="4476441" y="2096939"/>
                  </a:lnTo>
                  <a:lnTo>
                    <a:pt x="4474177" y="2084441"/>
                  </a:lnTo>
                  <a:lnTo>
                    <a:pt x="4046716" y="2168587"/>
                  </a:lnTo>
                  <a:lnTo>
                    <a:pt x="4042560" y="2156461"/>
                  </a:lnTo>
                  <a:close/>
                </a:path>
                <a:path w="4938394" h="4921884">
                  <a:moveTo>
                    <a:pt x="4217208" y="2135025"/>
                  </a:moveTo>
                  <a:lnTo>
                    <a:pt x="4471528" y="2084962"/>
                  </a:lnTo>
                  <a:lnTo>
                    <a:pt x="4473981" y="2097423"/>
                  </a:lnTo>
                  <a:lnTo>
                    <a:pt x="4218526" y="2147710"/>
                  </a:lnTo>
                  <a:lnTo>
                    <a:pt x="4217208" y="2135025"/>
                  </a:lnTo>
                  <a:close/>
                </a:path>
                <a:path w="4938394" h="4921884">
                  <a:moveTo>
                    <a:pt x="4575231" y="2051605"/>
                  </a:moveTo>
                  <a:lnTo>
                    <a:pt x="4590936" y="2048513"/>
                  </a:lnTo>
                  <a:lnTo>
                    <a:pt x="4591686" y="2061309"/>
                  </a:lnTo>
                  <a:lnTo>
                    <a:pt x="4578630" y="2063879"/>
                  </a:lnTo>
                  <a:lnTo>
                    <a:pt x="4575231" y="2051605"/>
                  </a:lnTo>
                  <a:close/>
                </a:path>
                <a:path w="4938394" h="4921884">
                  <a:moveTo>
                    <a:pt x="4545371" y="2057483"/>
                  </a:moveTo>
                  <a:lnTo>
                    <a:pt x="4555929" y="2055404"/>
                  </a:lnTo>
                  <a:lnTo>
                    <a:pt x="4562905" y="2066975"/>
                  </a:lnTo>
                  <a:lnTo>
                    <a:pt x="4548959" y="2069720"/>
                  </a:lnTo>
                  <a:lnTo>
                    <a:pt x="4545371" y="2057483"/>
                  </a:lnTo>
                  <a:close/>
                </a:path>
                <a:path w="4938394" h="4921884">
                  <a:moveTo>
                    <a:pt x="3965818" y="2016243"/>
                  </a:moveTo>
                  <a:lnTo>
                    <a:pt x="4370543" y="1936573"/>
                  </a:lnTo>
                  <a:lnTo>
                    <a:pt x="4368058" y="1950006"/>
                  </a:lnTo>
                  <a:lnTo>
                    <a:pt x="4080293" y="2006652"/>
                  </a:lnTo>
                  <a:lnTo>
                    <a:pt x="4084260" y="2018815"/>
                  </a:lnTo>
                  <a:lnTo>
                    <a:pt x="4178683" y="2000228"/>
                  </a:lnTo>
                  <a:lnTo>
                    <a:pt x="4181515" y="2012614"/>
                  </a:lnTo>
                  <a:lnTo>
                    <a:pt x="4245852" y="1999950"/>
                  </a:lnTo>
                  <a:lnTo>
                    <a:pt x="4246034" y="2012857"/>
                  </a:lnTo>
                  <a:lnTo>
                    <a:pt x="4731019" y="1917388"/>
                  </a:lnTo>
                  <a:lnTo>
                    <a:pt x="4731580" y="1930221"/>
                  </a:lnTo>
                  <a:lnTo>
                    <a:pt x="4399300" y="1995631"/>
                  </a:lnTo>
                  <a:lnTo>
                    <a:pt x="4402888" y="2007868"/>
                  </a:lnTo>
                  <a:lnTo>
                    <a:pt x="4674616" y="1954378"/>
                  </a:lnTo>
                  <a:lnTo>
                    <a:pt x="4678772" y="1966504"/>
                  </a:lnTo>
                  <a:lnTo>
                    <a:pt x="3913345" y="2117178"/>
                  </a:lnTo>
                  <a:lnTo>
                    <a:pt x="3921358" y="2102657"/>
                  </a:lnTo>
                  <a:lnTo>
                    <a:pt x="3946129" y="2071894"/>
                  </a:lnTo>
                  <a:lnTo>
                    <a:pt x="3966757" y="2029002"/>
                  </a:lnTo>
                  <a:lnTo>
                    <a:pt x="3965818" y="2016243"/>
                  </a:lnTo>
                  <a:close/>
                </a:path>
                <a:path w="4938394" h="4921884">
                  <a:moveTo>
                    <a:pt x="4794592" y="1917817"/>
                  </a:moveTo>
                  <a:lnTo>
                    <a:pt x="4871039" y="1902769"/>
                  </a:lnTo>
                  <a:lnTo>
                    <a:pt x="4874249" y="1915081"/>
                  </a:lnTo>
                  <a:lnTo>
                    <a:pt x="4798180" y="1930055"/>
                  </a:lnTo>
                  <a:lnTo>
                    <a:pt x="4794592" y="1917817"/>
                  </a:lnTo>
                  <a:close/>
                </a:path>
                <a:path w="4938394" h="4921884">
                  <a:moveTo>
                    <a:pt x="4403463" y="1994811"/>
                  </a:moveTo>
                  <a:lnTo>
                    <a:pt x="4790618" y="1918600"/>
                  </a:lnTo>
                  <a:lnTo>
                    <a:pt x="4790611" y="1931545"/>
                  </a:lnTo>
                  <a:lnTo>
                    <a:pt x="4405726" y="2007309"/>
                  </a:lnTo>
                  <a:lnTo>
                    <a:pt x="4403463" y="1994811"/>
                  </a:lnTo>
                  <a:close/>
                </a:path>
                <a:path w="4938394" h="4921884">
                  <a:moveTo>
                    <a:pt x="4886191" y="1873899"/>
                  </a:moveTo>
                  <a:lnTo>
                    <a:pt x="4899248" y="1871328"/>
                  </a:lnTo>
                  <a:lnTo>
                    <a:pt x="4903593" y="1883417"/>
                  </a:lnTo>
                  <a:lnTo>
                    <a:pt x="4889401" y="1886210"/>
                  </a:lnTo>
                  <a:lnTo>
                    <a:pt x="4886191" y="1873899"/>
                  </a:lnTo>
                  <a:close/>
                </a:path>
                <a:path w="4938394" h="4921884">
                  <a:moveTo>
                    <a:pt x="4357116" y="1978047"/>
                  </a:moveTo>
                  <a:lnTo>
                    <a:pt x="4879568" y="1875202"/>
                  </a:lnTo>
                  <a:lnTo>
                    <a:pt x="4882589" y="1887551"/>
                  </a:lnTo>
                  <a:lnTo>
                    <a:pt x="4360515" y="1990322"/>
                  </a:lnTo>
                  <a:lnTo>
                    <a:pt x="4357116" y="1978047"/>
                  </a:lnTo>
                  <a:close/>
                </a:path>
                <a:path w="4938394" h="4921884">
                  <a:moveTo>
                    <a:pt x="4252096" y="1998720"/>
                  </a:moveTo>
                  <a:lnTo>
                    <a:pt x="4354656" y="1978531"/>
                  </a:lnTo>
                  <a:lnTo>
                    <a:pt x="4355785" y="1991253"/>
                  </a:lnTo>
                  <a:lnTo>
                    <a:pt x="4253035" y="2011479"/>
                  </a:lnTo>
                  <a:lnTo>
                    <a:pt x="4252096" y="1998720"/>
                  </a:lnTo>
                  <a:close/>
                </a:path>
                <a:path w="4938394" h="4921884">
                  <a:moveTo>
                    <a:pt x="4181900" y="1999595"/>
                  </a:moveTo>
                  <a:lnTo>
                    <a:pt x="4922151" y="1853876"/>
                  </a:lnTo>
                  <a:lnTo>
                    <a:pt x="4926496" y="1865965"/>
                  </a:lnTo>
                  <a:lnTo>
                    <a:pt x="4184921" y="2011944"/>
                  </a:lnTo>
                  <a:lnTo>
                    <a:pt x="4181900" y="1999595"/>
                  </a:lnTo>
                  <a:close/>
                </a:path>
                <a:path w="4938394" h="4921884">
                  <a:moveTo>
                    <a:pt x="4092025" y="2004343"/>
                  </a:moveTo>
                  <a:lnTo>
                    <a:pt x="4360915" y="1951412"/>
                  </a:lnTo>
                  <a:lnTo>
                    <a:pt x="4369234" y="1962718"/>
                  </a:lnTo>
                  <a:lnTo>
                    <a:pt x="4093532" y="2016990"/>
                  </a:lnTo>
                  <a:lnTo>
                    <a:pt x="4092025" y="2004343"/>
                  </a:lnTo>
                  <a:close/>
                </a:path>
                <a:path w="4938394" h="4921884">
                  <a:moveTo>
                    <a:pt x="4378520" y="1935003"/>
                  </a:moveTo>
                  <a:lnTo>
                    <a:pt x="4717991" y="1868178"/>
                  </a:lnTo>
                  <a:lnTo>
                    <a:pt x="4720065" y="1880713"/>
                  </a:lnTo>
                  <a:lnTo>
                    <a:pt x="4381730" y="1947315"/>
                  </a:lnTo>
                  <a:lnTo>
                    <a:pt x="4378520" y="1935003"/>
                  </a:lnTo>
                  <a:close/>
                </a:path>
                <a:path w="4938394" h="4921884">
                  <a:moveTo>
                    <a:pt x="4671638" y="1864359"/>
                  </a:moveTo>
                  <a:lnTo>
                    <a:pt x="4781578" y="1842717"/>
                  </a:lnTo>
                  <a:lnTo>
                    <a:pt x="4784031" y="1855178"/>
                  </a:lnTo>
                  <a:lnTo>
                    <a:pt x="4673523" y="1876931"/>
                  </a:lnTo>
                  <a:lnTo>
                    <a:pt x="4671638" y="1864359"/>
                  </a:lnTo>
                  <a:close/>
                </a:path>
                <a:path w="4938394" h="4921884">
                  <a:moveTo>
                    <a:pt x="3971357" y="2002209"/>
                  </a:moveTo>
                  <a:lnTo>
                    <a:pt x="4669556" y="1864768"/>
                  </a:lnTo>
                  <a:lnTo>
                    <a:pt x="4673523" y="1876931"/>
                  </a:lnTo>
                  <a:lnTo>
                    <a:pt x="3969981" y="2015424"/>
                  </a:lnTo>
                  <a:lnTo>
                    <a:pt x="3971357" y="2002209"/>
                  </a:lnTo>
                  <a:close/>
                </a:path>
                <a:path w="4938394" h="4921884">
                  <a:moveTo>
                    <a:pt x="3976491" y="1988255"/>
                  </a:moveTo>
                  <a:lnTo>
                    <a:pt x="4546566" y="1876035"/>
                  </a:lnTo>
                  <a:lnTo>
                    <a:pt x="4545802" y="1889129"/>
                  </a:lnTo>
                  <a:lnTo>
                    <a:pt x="3975168" y="2001459"/>
                  </a:lnTo>
                  <a:lnTo>
                    <a:pt x="3976491" y="1988255"/>
                  </a:lnTo>
                  <a:close/>
                </a:path>
                <a:path w="4938394" h="4921884">
                  <a:moveTo>
                    <a:pt x="4238135" y="1923806"/>
                  </a:moveTo>
                  <a:lnTo>
                    <a:pt x="4490752" y="1874079"/>
                  </a:lnTo>
                  <a:lnTo>
                    <a:pt x="4490934" y="1886986"/>
                  </a:lnTo>
                  <a:lnTo>
                    <a:pt x="4241534" y="1936081"/>
                  </a:lnTo>
                  <a:lnTo>
                    <a:pt x="4238135" y="1923806"/>
                  </a:lnTo>
                  <a:close/>
                </a:path>
                <a:path w="4938394" h="4921884">
                  <a:moveTo>
                    <a:pt x="3986087" y="1973422"/>
                  </a:moveTo>
                  <a:lnTo>
                    <a:pt x="4232648" y="1924886"/>
                  </a:lnTo>
                  <a:lnTo>
                    <a:pt x="4236993" y="1936975"/>
                  </a:lnTo>
                  <a:lnTo>
                    <a:pt x="3987215" y="1986144"/>
                  </a:lnTo>
                  <a:lnTo>
                    <a:pt x="3986087" y="1973422"/>
                  </a:lnTo>
                  <a:close/>
                </a:path>
                <a:path w="4938394" h="4921884">
                  <a:moveTo>
                    <a:pt x="4615844" y="1823567"/>
                  </a:moveTo>
                  <a:lnTo>
                    <a:pt x="4704780" y="1806060"/>
                  </a:lnTo>
                  <a:lnTo>
                    <a:pt x="4708368" y="1818297"/>
                  </a:lnTo>
                  <a:lnTo>
                    <a:pt x="4619811" y="1835730"/>
                  </a:lnTo>
                  <a:lnTo>
                    <a:pt x="4615844" y="1823567"/>
                  </a:lnTo>
                  <a:close/>
                </a:path>
                <a:path w="4938394" h="4921884">
                  <a:moveTo>
                    <a:pt x="4081849" y="1928684"/>
                  </a:moveTo>
                  <a:lnTo>
                    <a:pt x="4615844" y="1823567"/>
                  </a:lnTo>
                  <a:lnTo>
                    <a:pt x="4616215" y="1836437"/>
                  </a:lnTo>
                  <a:lnTo>
                    <a:pt x="4077868" y="1942411"/>
                  </a:lnTo>
                  <a:lnTo>
                    <a:pt x="4081849" y="1928684"/>
                  </a:lnTo>
                  <a:close/>
                </a:path>
                <a:path w="4938394" h="4921884">
                  <a:moveTo>
                    <a:pt x="4007649" y="1917402"/>
                  </a:moveTo>
                  <a:lnTo>
                    <a:pt x="4883802" y="1744932"/>
                  </a:lnTo>
                  <a:lnTo>
                    <a:pt x="4885308" y="1757579"/>
                  </a:lnTo>
                  <a:lnTo>
                    <a:pt x="4185930" y="1895252"/>
                  </a:lnTo>
                  <a:lnTo>
                    <a:pt x="4190086" y="1907377"/>
                  </a:lnTo>
                  <a:lnTo>
                    <a:pt x="4078254" y="1929391"/>
                  </a:lnTo>
                  <a:lnTo>
                    <a:pt x="4077868" y="1942411"/>
                  </a:lnTo>
                  <a:lnTo>
                    <a:pt x="3992023" y="1959310"/>
                  </a:lnTo>
                  <a:lnTo>
                    <a:pt x="4002761" y="1931308"/>
                  </a:lnTo>
                  <a:lnTo>
                    <a:pt x="4007649" y="1917402"/>
                  </a:lnTo>
                  <a:close/>
                </a:path>
                <a:path w="4938394" h="4921884">
                  <a:moveTo>
                    <a:pt x="4200311" y="1892421"/>
                  </a:moveTo>
                  <a:lnTo>
                    <a:pt x="4882659" y="1758100"/>
                  </a:lnTo>
                  <a:lnTo>
                    <a:pt x="4883788" y="1770822"/>
                  </a:lnTo>
                  <a:lnTo>
                    <a:pt x="4196709" y="1906074"/>
                  </a:lnTo>
                  <a:lnTo>
                    <a:pt x="4200311" y="1892421"/>
                  </a:lnTo>
                  <a:close/>
                </a:path>
                <a:path w="4938394" h="4921884">
                  <a:moveTo>
                    <a:pt x="4673018" y="1760537"/>
                  </a:moveTo>
                  <a:lnTo>
                    <a:pt x="4872273" y="1721314"/>
                  </a:lnTo>
                  <a:lnTo>
                    <a:pt x="4873401" y="1734035"/>
                  </a:lnTo>
                  <a:lnTo>
                    <a:pt x="4676417" y="1772812"/>
                  </a:lnTo>
                  <a:lnTo>
                    <a:pt x="4673018" y="1760537"/>
                  </a:lnTo>
                  <a:close/>
                </a:path>
                <a:path w="4938394" h="4921884">
                  <a:moveTo>
                    <a:pt x="4441027" y="1806205"/>
                  </a:moveTo>
                  <a:lnTo>
                    <a:pt x="4664881" y="1762139"/>
                  </a:lnTo>
                  <a:lnTo>
                    <a:pt x="4668848" y="1774302"/>
                  </a:lnTo>
                  <a:lnTo>
                    <a:pt x="4444994" y="1818367"/>
                  </a:lnTo>
                  <a:lnTo>
                    <a:pt x="4441027" y="1806205"/>
                  </a:lnTo>
                  <a:close/>
                </a:path>
                <a:path w="4938394" h="4921884">
                  <a:moveTo>
                    <a:pt x="4290025" y="1835929"/>
                  </a:moveTo>
                  <a:lnTo>
                    <a:pt x="4428917" y="1808588"/>
                  </a:lnTo>
                  <a:lnTo>
                    <a:pt x="4431938" y="1820938"/>
                  </a:lnTo>
                  <a:lnTo>
                    <a:pt x="4291532" y="1848576"/>
                  </a:lnTo>
                  <a:lnTo>
                    <a:pt x="4290025" y="1835929"/>
                  </a:lnTo>
                  <a:close/>
                </a:path>
                <a:path w="4938394" h="4921884">
                  <a:moveTo>
                    <a:pt x="4022823" y="1862641"/>
                  </a:moveTo>
                  <a:lnTo>
                    <a:pt x="4590341" y="1750925"/>
                  </a:lnTo>
                  <a:lnTo>
                    <a:pt x="4591847" y="1763572"/>
                  </a:lnTo>
                  <a:lnTo>
                    <a:pt x="4198447" y="1841013"/>
                  </a:lnTo>
                  <a:lnTo>
                    <a:pt x="4196548" y="1854330"/>
                  </a:lnTo>
                  <a:lnTo>
                    <a:pt x="4286430" y="1836637"/>
                  </a:lnTo>
                  <a:lnTo>
                    <a:pt x="4289072" y="1849061"/>
                  </a:lnTo>
                  <a:lnTo>
                    <a:pt x="4012537" y="1903497"/>
                  </a:lnTo>
                  <a:lnTo>
                    <a:pt x="4017425" y="1889591"/>
                  </a:lnTo>
                  <a:lnTo>
                    <a:pt x="4022823" y="1862641"/>
                  </a:lnTo>
                  <a:close/>
                </a:path>
                <a:path w="4938394" h="4921884">
                  <a:moveTo>
                    <a:pt x="4198447" y="1841013"/>
                  </a:moveTo>
                  <a:lnTo>
                    <a:pt x="4424004" y="1796612"/>
                  </a:lnTo>
                  <a:lnTo>
                    <a:pt x="4430431" y="1808290"/>
                  </a:lnTo>
                  <a:lnTo>
                    <a:pt x="4205441" y="1852580"/>
                  </a:lnTo>
                  <a:lnTo>
                    <a:pt x="4198447" y="1841013"/>
                  </a:lnTo>
                  <a:close/>
                </a:path>
                <a:path w="4938394" h="4921884">
                  <a:moveTo>
                    <a:pt x="4789427" y="1672903"/>
                  </a:moveTo>
                  <a:lnTo>
                    <a:pt x="4903909" y="1650368"/>
                  </a:lnTo>
                  <a:lnTo>
                    <a:pt x="4911660" y="1661786"/>
                  </a:lnTo>
                  <a:lnTo>
                    <a:pt x="4792637" y="1685215"/>
                  </a:lnTo>
                  <a:lnTo>
                    <a:pt x="4789427" y="1672903"/>
                  </a:lnTo>
                  <a:close/>
                </a:path>
                <a:path w="4938394" h="4921884">
                  <a:moveTo>
                    <a:pt x="4056556" y="1817169"/>
                  </a:moveTo>
                  <a:lnTo>
                    <a:pt x="4786778" y="1673425"/>
                  </a:lnTo>
                  <a:lnTo>
                    <a:pt x="4788285" y="1686072"/>
                  </a:lnTo>
                  <a:lnTo>
                    <a:pt x="4057117" y="1830002"/>
                  </a:lnTo>
                  <a:lnTo>
                    <a:pt x="4056556" y="1817169"/>
                  </a:lnTo>
                  <a:close/>
                </a:path>
                <a:path w="4938394" h="4921884">
                  <a:moveTo>
                    <a:pt x="4042097" y="1781184"/>
                  </a:moveTo>
                  <a:lnTo>
                    <a:pt x="4468332" y="1697280"/>
                  </a:lnTo>
                  <a:lnTo>
                    <a:pt x="4467000" y="1710486"/>
                  </a:lnTo>
                  <a:lnTo>
                    <a:pt x="4164239" y="1770084"/>
                  </a:lnTo>
                  <a:lnTo>
                    <a:pt x="4165179" y="1782843"/>
                  </a:lnTo>
                  <a:lnTo>
                    <a:pt x="4193941" y="1777181"/>
                  </a:lnTo>
                  <a:lnTo>
                    <a:pt x="4192231" y="1790462"/>
                  </a:lnTo>
                  <a:lnTo>
                    <a:pt x="4038769" y="1820671"/>
                  </a:lnTo>
                  <a:lnTo>
                    <a:pt x="4045195" y="1832349"/>
                  </a:lnTo>
                  <a:lnTo>
                    <a:pt x="4028221" y="1835691"/>
                  </a:lnTo>
                  <a:lnTo>
                    <a:pt x="4040084" y="1794524"/>
                  </a:lnTo>
                  <a:lnTo>
                    <a:pt x="4042097" y="1781184"/>
                  </a:lnTo>
                  <a:close/>
                </a:path>
                <a:path w="4938394" h="4921884">
                  <a:moveTo>
                    <a:pt x="4697477" y="1665116"/>
                  </a:moveTo>
                  <a:lnTo>
                    <a:pt x="4859833" y="1633157"/>
                  </a:lnTo>
                  <a:lnTo>
                    <a:pt x="4862854" y="1645506"/>
                  </a:lnTo>
                  <a:lnTo>
                    <a:pt x="4700309" y="1677503"/>
                  </a:lnTo>
                  <a:lnTo>
                    <a:pt x="4697477" y="1665116"/>
                  </a:lnTo>
                  <a:close/>
                </a:path>
                <a:path w="4938394" h="4921884">
                  <a:moveTo>
                    <a:pt x="4477337" y="1708451"/>
                  </a:moveTo>
                  <a:lnTo>
                    <a:pt x="4688584" y="1666867"/>
                  </a:lnTo>
                  <a:lnTo>
                    <a:pt x="4686306" y="1680259"/>
                  </a:lnTo>
                  <a:lnTo>
                    <a:pt x="4473702" y="1722110"/>
                  </a:lnTo>
                  <a:lnTo>
                    <a:pt x="4477337" y="1708451"/>
                  </a:lnTo>
                  <a:close/>
                </a:path>
                <a:path w="4938394" h="4921884">
                  <a:moveTo>
                    <a:pt x="4169916" y="1768967"/>
                  </a:moveTo>
                  <a:lnTo>
                    <a:pt x="4462270" y="1711417"/>
                  </a:lnTo>
                  <a:lnTo>
                    <a:pt x="4467561" y="1723319"/>
                  </a:lnTo>
                  <a:lnTo>
                    <a:pt x="4173315" y="1781241"/>
                  </a:lnTo>
                  <a:lnTo>
                    <a:pt x="4169916" y="1768967"/>
                  </a:lnTo>
                  <a:close/>
                </a:path>
                <a:path w="4938394" h="4921884">
                  <a:moveTo>
                    <a:pt x="4044110" y="1767844"/>
                  </a:moveTo>
                  <a:lnTo>
                    <a:pt x="4915858" y="1596241"/>
                  </a:lnTo>
                  <a:lnTo>
                    <a:pt x="4912634" y="1609819"/>
                  </a:lnTo>
                  <a:lnTo>
                    <a:pt x="4919250" y="1621460"/>
                  </a:lnTo>
                  <a:lnTo>
                    <a:pt x="4662849" y="1671933"/>
                  </a:lnTo>
                  <a:lnTo>
                    <a:pt x="4660964" y="1659360"/>
                  </a:lnTo>
                  <a:lnTo>
                    <a:pt x="4042097" y="1781184"/>
                  </a:lnTo>
                  <a:lnTo>
                    <a:pt x="4044110" y="1767844"/>
                  </a:lnTo>
                  <a:close/>
                </a:path>
                <a:path w="4938394" h="4921884">
                  <a:moveTo>
                    <a:pt x="4577326" y="1675824"/>
                  </a:moveTo>
                  <a:lnTo>
                    <a:pt x="4658315" y="1659882"/>
                  </a:lnTo>
                  <a:lnTo>
                    <a:pt x="4661524" y="1672194"/>
                  </a:lnTo>
                  <a:lnTo>
                    <a:pt x="4576751" y="1688881"/>
                  </a:lnTo>
                  <a:lnTo>
                    <a:pt x="4577326" y="1675824"/>
                  </a:lnTo>
                  <a:close/>
                </a:path>
                <a:path w="4938394" h="4921884">
                  <a:moveTo>
                    <a:pt x="4482335" y="1694523"/>
                  </a:moveTo>
                  <a:lnTo>
                    <a:pt x="4570514" y="1677165"/>
                  </a:lnTo>
                  <a:lnTo>
                    <a:pt x="4571642" y="1689887"/>
                  </a:lnTo>
                  <a:lnTo>
                    <a:pt x="4488572" y="1706239"/>
                  </a:lnTo>
                  <a:lnTo>
                    <a:pt x="4482335" y="1694523"/>
                  </a:lnTo>
                  <a:close/>
                </a:path>
                <a:path w="4938394" h="4921884">
                  <a:moveTo>
                    <a:pt x="4230307" y="1705304"/>
                  </a:moveTo>
                  <a:lnTo>
                    <a:pt x="4278181" y="1695880"/>
                  </a:lnTo>
                  <a:lnTo>
                    <a:pt x="4279499" y="1708564"/>
                  </a:lnTo>
                  <a:lnTo>
                    <a:pt x="4231057" y="1718100"/>
                  </a:lnTo>
                  <a:lnTo>
                    <a:pt x="4230307" y="1705304"/>
                  </a:lnTo>
                  <a:close/>
                </a:path>
                <a:path w="4938394" h="4921884">
                  <a:moveTo>
                    <a:pt x="4057314" y="1700526"/>
                  </a:moveTo>
                  <a:lnTo>
                    <a:pt x="4579260" y="1597781"/>
                  </a:lnTo>
                  <a:lnTo>
                    <a:pt x="4580956" y="1610391"/>
                  </a:lnTo>
                  <a:lnTo>
                    <a:pt x="4353886" y="1655090"/>
                  </a:lnTo>
                  <a:lnTo>
                    <a:pt x="4356149" y="1667588"/>
                  </a:lnTo>
                  <a:lnTo>
                    <a:pt x="4439409" y="1651198"/>
                  </a:lnTo>
                  <a:lnTo>
                    <a:pt x="4437888" y="1664442"/>
                  </a:lnTo>
                  <a:lnTo>
                    <a:pt x="4225009" y="1706347"/>
                  </a:lnTo>
                  <a:lnTo>
                    <a:pt x="4228597" y="1718584"/>
                  </a:lnTo>
                  <a:lnTo>
                    <a:pt x="4046123" y="1754504"/>
                  </a:lnTo>
                  <a:lnTo>
                    <a:pt x="4048136" y="1741164"/>
                  </a:lnTo>
                  <a:lnTo>
                    <a:pt x="4057314" y="1700526"/>
                  </a:lnTo>
                  <a:close/>
                </a:path>
                <a:path w="4938394" h="4921884">
                  <a:moveTo>
                    <a:pt x="4580017" y="1597632"/>
                  </a:moveTo>
                  <a:lnTo>
                    <a:pt x="4693742" y="1575246"/>
                  </a:lnTo>
                  <a:lnTo>
                    <a:pt x="4695816" y="1587781"/>
                  </a:lnTo>
                  <a:lnTo>
                    <a:pt x="4587958" y="1609013"/>
                  </a:lnTo>
                  <a:lnTo>
                    <a:pt x="4580017" y="1597632"/>
                  </a:lnTo>
                  <a:close/>
                </a:path>
                <a:path w="4938394" h="4921884">
                  <a:moveTo>
                    <a:pt x="4192882" y="1635009"/>
                  </a:moveTo>
                  <a:lnTo>
                    <a:pt x="4808434" y="1513837"/>
                  </a:lnTo>
                  <a:lnTo>
                    <a:pt x="4818834" y="1524734"/>
                  </a:lnTo>
                  <a:lnTo>
                    <a:pt x="4198931" y="1646762"/>
                  </a:lnTo>
                  <a:lnTo>
                    <a:pt x="4192882" y="1635009"/>
                  </a:lnTo>
                  <a:close/>
                </a:path>
                <a:path w="4938394" h="4921884">
                  <a:moveTo>
                    <a:pt x="4068218" y="1594830"/>
                  </a:moveTo>
                  <a:lnTo>
                    <a:pt x="4118741" y="1584885"/>
                  </a:lnTo>
                  <a:lnTo>
                    <a:pt x="4124032" y="1596787"/>
                  </a:lnTo>
                  <a:lnTo>
                    <a:pt x="4224511" y="1577008"/>
                  </a:lnTo>
                  <a:lnTo>
                    <a:pt x="4227153" y="1589431"/>
                  </a:lnTo>
                  <a:lnTo>
                    <a:pt x="4605416" y="1514970"/>
                  </a:lnTo>
                  <a:lnTo>
                    <a:pt x="4604273" y="1528139"/>
                  </a:lnTo>
                  <a:lnTo>
                    <a:pt x="4245880" y="1598689"/>
                  </a:lnTo>
                  <a:lnTo>
                    <a:pt x="4250793" y="1610665"/>
                  </a:lnTo>
                  <a:lnTo>
                    <a:pt x="4249657" y="1610889"/>
                  </a:lnTo>
                  <a:lnTo>
                    <a:pt x="4250975" y="1623573"/>
                  </a:lnTo>
                  <a:lnTo>
                    <a:pt x="4187017" y="1636163"/>
                  </a:lnTo>
                  <a:lnTo>
                    <a:pt x="4187766" y="1648959"/>
                  </a:lnTo>
                  <a:lnTo>
                    <a:pt x="4060026" y="1674105"/>
                  </a:lnTo>
                  <a:lnTo>
                    <a:pt x="4062739" y="1647684"/>
                  </a:lnTo>
                  <a:lnTo>
                    <a:pt x="4069346" y="1607552"/>
                  </a:lnTo>
                  <a:lnTo>
                    <a:pt x="4068218" y="1594830"/>
                  </a:lnTo>
                  <a:close/>
                </a:path>
                <a:path w="4938394" h="4921884">
                  <a:moveTo>
                    <a:pt x="4393658" y="1582542"/>
                  </a:moveTo>
                  <a:lnTo>
                    <a:pt x="4881293" y="1486551"/>
                  </a:lnTo>
                  <a:lnTo>
                    <a:pt x="4883556" y="1499049"/>
                  </a:lnTo>
                  <a:lnTo>
                    <a:pt x="4405004" y="1593252"/>
                  </a:lnTo>
                  <a:lnTo>
                    <a:pt x="4393658" y="1582542"/>
                  </a:lnTo>
                  <a:close/>
                </a:path>
                <a:path w="4938394" h="4921884">
                  <a:moveTo>
                    <a:pt x="4253820" y="1610069"/>
                  </a:moveTo>
                  <a:lnTo>
                    <a:pt x="4391955" y="1582877"/>
                  </a:lnTo>
                  <a:lnTo>
                    <a:pt x="4389488" y="1596307"/>
                  </a:lnTo>
                  <a:lnTo>
                    <a:pt x="4256841" y="1622418"/>
                  </a:lnTo>
                  <a:lnTo>
                    <a:pt x="4253820" y="1610069"/>
                  </a:lnTo>
                  <a:close/>
                </a:path>
                <a:path w="4938394" h="4921884">
                  <a:moveTo>
                    <a:pt x="4623771" y="1511357"/>
                  </a:moveTo>
                  <a:lnTo>
                    <a:pt x="4758310" y="1484873"/>
                  </a:lnTo>
                  <a:lnTo>
                    <a:pt x="4762608" y="1496971"/>
                  </a:lnTo>
                  <a:lnTo>
                    <a:pt x="4766298" y="1496244"/>
                  </a:lnTo>
                  <a:lnTo>
                    <a:pt x="4774073" y="1507658"/>
                  </a:lnTo>
                  <a:lnTo>
                    <a:pt x="4629244" y="1536167"/>
                  </a:lnTo>
                  <a:lnTo>
                    <a:pt x="4629440" y="1523185"/>
                  </a:lnTo>
                  <a:lnTo>
                    <a:pt x="4623771" y="1511357"/>
                  </a:lnTo>
                  <a:close/>
                </a:path>
                <a:path w="4938394" h="4921884">
                  <a:moveTo>
                    <a:pt x="4571348" y="1534620"/>
                  </a:moveTo>
                  <a:lnTo>
                    <a:pt x="4615816" y="1525867"/>
                  </a:lnTo>
                  <a:lnTo>
                    <a:pt x="4619783" y="1538029"/>
                  </a:lnTo>
                  <a:lnTo>
                    <a:pt x="4574936" y="1546858"/>
                  </a:lnTo>
                  <a:lnTo>
                    <a:pt x="4571348" y="1534620"/>
                  </a:lnTo>
                  <a:close/>
                </a:path>
                <a:path w="4938394" h="4921884">
                  <a:moveTo>
                    <a:pt x="4387610" y="1570789"/>
                  </a:moveTo>
                  <a:lnTo>
                    <a:pt x="4569456" y="1534993"/>
                  </a:lnTo>
                  <a:lnTo>
                    <a:pt x="4572098" y="1547416"/>
                  </a:lnTo>
                  <a:lnTo>
                    <a:pt x="4382683" y="1584703"/>
                  </a:lnTo>
                  <a:lnTo>
                    <a:pt x="4387610" y="1570789"/>
                  </a:lnTo>
                  <a:close/>
                </a:path>
                <a:path w="4938394" h="4921884">
                  <a:moveTo>
                    <a:pt x="4252692" y="1597348"/>
                  </a:moveTo>
                  <a:lnTo>
                    <a:pt x="4374932" y="1573285"/>
                  </a:lnTo>
                  <a:lnTo>
                    <a:pt x="4382683" y="1584703"/>
                  </a:lnTo>
                  <a:lnTo>
                    <a:pt x="4259119" y="1609026"/>
                  </a:lnTo>
                  <a:lnTo>
                    <a:pt x="4252692" y="1597348"/>
                  </a:lnTo>
                  <a:close/>
                </a:path>
                <a:path w="4938394" h="4921884">
                  <a:moveTo>
                    <a:pt x="4776097" y="1481372"/>
                  </a:moveTo>
                  <a:lnTo>
                    <a:pt x="4904203" y="1456154"/>
                  </a:lnTo>
                  <a:lnTo>
                    <a:pt x="4905899" y="1468764"/>
                  </a:lnTo>
                  <a:lnTo>
                    <a:pt x="4776090" y="1494317"/>
                  </a:lnTo>
                  <a:lnTo>
                    <a:pt x="4776097" y="1481372"/>
                  </a:lnTo>
                  <a:close/>
                </a:path>
                <a:path w="4938394" h="4921884">
                  <a:moveTo>
                    <a:pt x="4676571" y="1488019"/>
                  </a:moveTo>
                  <a:lnTo>
                    <a:pt x="4755479" y="1472487"/>
                  </a:lnTo>
                  <a:lnTo>
                    <a:pt x="4757742" y="1484985"/>
                  </a:lnTo>
                  <a:lnTo>
                    <a:pt x="4675807" y="1501114"/>
                  </a:lnTo>
                  <a:lnTo>
                    <a:pt x="4676571" y="1488019"/>
                  </a:lnTo>
                  <a:close/>
                </a:path>
                <a:path w="4938394" h="4921884">
                  <a:moveTo>
                    <a:pt x="4229810" y="1575965"/>
                  </a:moveTo>
                  <a:lnTo>
                    <a:pt x="4668056" y="1489696"/>
                  </a:lnTo>
                  <a:lnTo>
                    <a:pt x="4669374" y="1502380"/>
                  </a:lnTo>
                  <a:lnTo>
                    <a:pt x="4231506" y="1588574"/>
                  </a:lnTo>
                  <a:lnTo>
                    <a:pt x="4229810" y="1575965"/>
                  </a:lnTo>
                  <a:close/>
                </a:path>
                <a:path w="4938394" h="4921884">
                  <a:moveTo>
                    <a:pt x="4070600" y="1581417"/>
                  </a:moveTo>
                  <a:lnTo>
                    <a:pt x="4474303" y="1501949"/>
                  </a:lnTo>
                  <a:lnTo>
                    <a:pt x="4476378" y="1514484"/>
                  </a:lnTo>
                  <a:lnTo>
                    <a:pt x="4068975" y="1594681"/>
                  </a:lnTo>
                  <a:lnTo>
                    <a:pt x="4070600" y="1581417"/>
                  </a:lnTo>
                  <a:close/>
                </a:path>
                <a:path w="4938394" h="4921884">
                  <a:moveTo>
                    <a:pt x="4637815" y="1430930"/>
                  </a:moveTo>
                  <a:lnTo>
                    <a:pt x="4866211" y="1385970"/>
                  </a:lnTo>
                  <a:lnTo>
                    <a:pt x="4868285" y="1398506"/>
                  </a:lnTo>
                  <a:lnTo>
                    <a:pt x="4640079" y="1443428"/>
                  </a:lnTo>
                  <a:lnTo>
                    <a:pt x="4637815" y="1430930"/>
                  </a:lnTo>
                  <a:close/>
                </a:path>
                <a:path w="4938394" h="4921884">
                  <a:moveTo>
                    <a:pt x="4381604" y="1481365"/>
                  </a:moveTo>
                  <a:lnTo>
                    <a:pt x="4630057" y="1432457"/>
                  </a:lnTo>
                  <a:lnTo>
                    <a:pt x="4631185" y="1445179"/>
                  </a:lnTo>
                  <a:lnTo>
                    <a:pt x="4383110" y="1494012"/>
                  </a:lnTo>
                  <a:lnTo>
                    <a:pt x="4381604" y="1481365"/>
                  </a:lnTo>
                  <a:close/>
                </a:path>
                <a:path w="4938394" h="4921884">
                  <a:moveTo>
                    <a:pt x="4072581" y="1529253"/>
                  </a:moveTo>
                  <a:lnTo>
                    <a:pt x="4555320" y="1434225"/>
                  </a:lnTo>
                  <a:lnTo>
                    <a:pt x="4559287" y="1446388"/>
                  </a:lnTo>
                  <a:lnTo>
                    <a:pt x="4372521" y="1483153"/>
                  </a:lnTo>
                  <a:lnTo>
                    <a:pt x="4375352" y="1495540"/>
                  </a:lnTo>
                  <a:lnTo>
                    <a:pt x="4072345" y="1555187"/>
                  </a:lnTo>
                  <a:lnTo>
                    <a:pt x="4072581" y="1529253"/>
                  </a:lnTo>
                  <a:close/>
                </a:path>
                <a:path w="4938394" h="4921884">
                  <a:moveTo>
                    <a:pt x="4074928" y="1502903"/>
                  </a:moveTo>
                  <a:lnTo>
                    <a:pt x="4904266" y="1339648"/>
                  </a:lnTo>
                  <a:lnTo>
                    <a:pt x="4907665" y="1351923"/>
                  </a:lnTo>
                  <a:lnTo>
                    <a:pt x="4073755" y="1516078"/>
                  </a:lnTo>
                  <a:lnTo>
                    <a:pt x="4074928" y="1502903"/>
                  </a:lnTo>
                  <a:close/>
                </a:path>
                <a:path w="4938394" h="4921884">
                  <a:moveTo>
                    <a:pt x="4077570" y="1463552"/>
                  </a:moveTo>
                  <a:lnTo>
                    <a:pt x="4154007" y="1448505"/>
                  </a:lnTo>
                  <a:lnTo>
                    <a:pt x="4154189" y="1461413"/>
                  </a:lnTo>
                  <a:lnTo>
                    <a:pt x="4154379" y="1461376"/>
                  </a:lnTo>
                  <a:lnTo>
                    <a:pt x="4159292" y="1473353"/>
                  </a:lnTo>
                  <a:lnTo>
                    <a:pt x="4075862" y="1489776"/>
                  </a:lnTo>
                  <a:lnTo>
                    <a:pt x="4076796" y="1476648"/>
                  </a:lnTo>
                  <a:lnTo>
                    <a:pt x="4077570" y="1463552"/>
                  </a:lnTo>
                  <a:close/>
                </a:path>
                <a:path w="4938394" h="4921884">
                  <a:moveTo>
                    <a:pt x="4082470" y="1436700"/>
                  </a:moveTo>
                  <a:lnTo>
                    <a:pt x="4119961" y="1429320"/>
                  </a:lnTo>
                  <a:lnTo>
                    <a:pt x="4122603" y="1441744"/>
                  </a:lnTo>
                  <a:lnTo>
                    <a:pt x="4078345" y="1450456"/>
                  </a:lnTo>
                  <a:lnTo>
                    <a:pt x="4082470" y="1436700"/>
                  </a:lnTo>
                  <a:close/>
                </a:path>
                <a:path w="4938394" h="4921884">
                  <a:moveTo>
                    <a:pt x="4427277" y="1342937"/>
                  </a:moveTo>
                  <a:lnTo>
                    <a:pt x="4542137" y="1320327"/>
                  </a:lnTo>
                  <a:lnTo>
                    <a:pt x="4546104" y="1332490"/>
                  </a:lnTo>
                  <a:lnTo>
                    <a:pt x="4425378" y="1356255"/>
                  </a:lnTo>
                  <a:lnTo>
                    <a:pt x="4427277" y="1342937"/>
                  </a:lnTo>
                  <a:close/>
                </a:path>
                <a:path w="4938394" h="4921884">
                  <a:moveTo>
                    <a:pt x="4085183" y="1397335"/>
                  </a:moveTo>
                  <a:lnTo>
                    <a:pt x="4360109" y="1343216"/>
                  </a:lnTo>
                  <a:lnTo>
                    <a:pt x="4362751" y="1355639"/>
                  </a:lnTo>
                  <a:lnTo>
                    <a:pt x="4405327" y="1347258"/>
                  </a:lnTo>
                  <a:lnTo>
                    <a:pt x="4412960" y="1358699"/>
                  </a:lnTo>
                  <a:lnTo>
                    <a:pt x="4083360" y="1423581"/>
                  </a:lnTo>
                  <a:lnTo>
                    <a:pt x="4084249" y="1410462"/>
                  </a:lnTo>
                  <a:lnTo>
                    <a:pt x="4085183" y="1397335"/>
                  </a:lnTo>
                  <a:close/>
                </a:path>
                <a:path w="4938394" h="4921884">
                  <a:moveTo>
                    <a:pt x="4487647" y="1318110"/>
                  </a:moveTo>
                  <a:lnTo>
                    <a:pt x="4876317" y="1241600"/>
                  </a:lnTo>
                  <a:lnTo>
                    <a:pt x="4877634" y="1254284"/>
                  </a:lnTo>
                  <a:lnTo>
                    <a:pt x="4483288" y="1331911"/>
                  </a:lnTo>
                  <a:lnTo>
                    <a:pt x="4487647" y="1318110"/>
                  </a:lnTo>
                  <a:close/>
                </a:path>
                <a:path w="4938394" h="4921884">
                  <a:moveTo>
                    <a:pt x="4427284" y="1329992"/>
                  </a:moveTo>
                  <a:lnTo>
                    <a:pt x="4470238" y="1321537"/>
                  </a:lnTo>
                  <a:lnTo>
                    <a:pt x="4478179" y="1332917"/>
                  </a:lnTo>
                  <a:lnTo>
                    <a:pt x="4432008" y="1342006"/>
                  </a:lnTo>
                  <a:lnTo>
                    <a:pt x="4427284" y="1329992"/>
                  </a:lnTo>
                  <a:close/>
                </a:path>
                <a:path w="4938394" h="4921884">
                  <a:moveTo>
                    <a:pt x="4091559" y="1357249"/>
                  </a:moveTo>
                  <a:lnTo>
                    <a:pt x="4776616" y="1222395"/>
                  </a:lnTo>
                  <a:lnTo>
                    <a:pt x="4780015" y="1234670"/>
                  </a:lnTo>
                  <a:lnTo>
                    <a:pt x="4449059" y="1299818"/>
                  </a:lnTo>
                  <a:lnTo>
                    <a:pt x="4451323" y="1312316"/>
                  </a:lnTo>
                  <a:lnTo>
                    <a:pt x="4400043" y="1322411"/>
                  </a:lnTo>
                  <a:lnTo>
                    <a:pt x="4398900" y="1335579"/>
                  </a:lnTo>
                  <a:lnTo>
                    <a:pt x="4402418" y="1347831"/>
                  </a:lnTo>
                  <a:lnTo>
                    <a:pt x="4374672" y="1353292"/>
                  </a:lnTo>
                  <a:lnTo>
                    <a:pt x="4373544" y="1340571"/>
                  </a:lnTo>
                  <a:lnTo>
                    <a:pt x="4085183" y="1397335"/>
                  </a:lnTo>
                  <a:lnTo>
                    <a:pt x="4086117" y="1384207"/>
                  </a:lnTo>
                  <a:lnTo>
                    <a:pt x="4091559" y="1357249"/>
                  </a:lnTo>
                  <a:close/>
                </a:path>
                <a:path w="4938394" h="4921884">
                  <a:moveTo>
                    <a:pt x="4483302" y="1306021"/>
                  </a:moveTo>
                  <a:lnTo>
                    <a:pt x="4598351" y="1283374"/>
                  </a:lnTo>
                  <a:lnTo>
                    <a:pt x="4600615" y="1295872"/>
                  </a:lnTo>
                  <a:lnTo>
                    <a:pt x="4488215" y="1317998"/>
                  </a:lnTo>
                  <a:lnTo>
                    <a:pt x="4483302" y="1306021"/>
                  </a:lnTo>
                  <a:close/>
                </a:path>
                <a:path w="4938394" h="4921884">
                  <a:moveTo>
                    <a:pt x="4405152" y="1321405"/>
                  </a:moveTo>
                  <a:lnTo>
                    <a:pt x="4474408" y="1307772"/>
                  </a:lnTo>
                  <a:lnTo>
                    <a:pt x="4474401" y="1320717"/>
                  </a:lnTo>
                  <a:lnTo>
                    <a:pt x="4410632" y="1333270"/>
                  </a:lnTo>
                  <a:lnTo>
                    <a:pt x="4405152" y="1321405"/>
                  </a:lnTo>
                  <a:close/>
                </a:path>
                <a:path w="4938394" h="4921884">
                  <a:moveTo>
                    <a:pt x="4456061" y="1298440"/>
                  </a:moveTo>
                  <a:lnTo>
                    <a:pt x="4904525" y="1210160"/>
                  </a:lnTo>
                  <a:lnTo>
                    <a:pt x="4906600" y="1222695"/>
                  </a:lnTo>
                  <a:lnTo>
                    <a:pt x="4459460" y="1310715"/>
                  </a:lnTo>
                  <a:lnTo>
                    <a:pt x="4456061" y="1298440"/>
                  </a:lnTo>
                  <a:close/>
                </a:path>
                <a:path w="4938394" h="4921884">
                  <a:moveTo>
                    <a:pt x="4171183" y="979150"/>
                  </a:moveTo>
                  <a:lnTo>
                    <a:pt x="4301667" y="953465"/>
                  </a:lnTo>
                  <a:lnTo>
                    <a:pt x="4308661" y="965031"/>
                  </a:lnTo>
                  <a:lnTo>
                    <a:pt x="4448309" y="937542"/>
                  </a:lnTo>
                  <a:lnTo>
                    <a:pt x="4452655" y="949630"/>
                  </a:lnTo>
                  <a:lnTo>
                    <a:pt x="4276107" y="984383"/>
                  </a:lnTo>
                  <a:lnTo>
                    <a:pt x="4272883" y="997962"/>
                  </a:lnTo>
                  <a:lnTo>
                    <a:pt x="4257745" y="1000942"/>
                  </a:lnTo>
                  <a:lnTo>
                    <a:pt x="4260198" y="1013403"/>
                  </a:lnTo>
                  <a:lnTo>
                    <a:pt x="4264929" y="1012471"/>
                  </a:lnTo>
                  <a:lnTo>
                    <a:pt x="4275140" y="1023405"/>
                  </a:lnTo>
                  <a:lnTo>
                    <a:pt x="4558201" y="967684"/>
                  </a:lnTo>
                  <a:lnTo>
                    <a:pt x="4559288" y="980414"/>
                  </a:lnTo>
                  <a:lnTo>
                    <a:pt x="4561803" y="992863"/>
                  </a:lnTo>
                  <a:lnTo>
                    <a:pt x="4589430" y="987424"/>
                  </a:lnTo>
                  <a:lnTo>
                    <a:pt x="4592640" y="999736"/>
                  </a:lnTo>
                  <a:lnTo>
                    <a:pt x="4593207" y="999625"/>
                  </a:lnTo>
                  <a:lnTo>
                    <a:pt x="4584951" y="1014193"/>
                  </a:lnTo>
                  <a:lnTo>
                    <a:pt x="4565952" y="1017933"/>
                  </a:lnTo>
                  <a:lnTo>
                    <a:pt x="4573366" y="1029418"/>
                  </a:lnTo>
                  <a:lnTo>
                    <a:pt x="4403967" y="1062764"/>
                  </a:lnTo>
                  <a:lnTo>
                    <a:pt x="4405853" y="1075336"/>
                  </a:lnTo>
                  <a:lnTo>
                    <a:pt x="4409448" y="1074629"/>
                  </a:lnTo>
                  <a:lnTo>
                    <a:pt x="4415685" y="1086345"/>
                  </a:lnTo>
                  <a:lnTo>
                    <a:pt x="4323722" y="1104448"/>
                  </a:lnTo>
                  <a:lnTo>
                    <a:pt x="4324850" y="1117169"/>
                  </a:lnTo>
                  <a:lnTo>
                    <a:pt x="4496478" y="1083384"/>
                  </a:lnTo>
                  <a:lnTo>
                    <a:pt x="4498741" y="1095882"/>
                  </a:lnTo>
                  <a:lnTo>
                    <a:pt x="4557780" y="1084261"/>
                  </a:lnTo>
                  <a:lnTo>
                    <a:pt x="4562125" y="1096349"/>
                  </a:lnTo>
                  <a:lnTo>
                    <a:pt x="4618514" y="1085249"/>
                  </a:lnTo>
                  <a:lnTo>
                    <a:pt x="4618129" y="1098268"/>
                  </a:lnTo>
                  <a:lnTo>
                    <a:pt x="4418685" y="1137529"/>
                  </a:lnTo>
                  <a:lnTo>
                    <a:pt x="4421706" y="1149878"/>
                  </a:lnTo>
                  <a:lnTo>
                    <a:pt x="4361343" y="1161761"/>
                  </a:lnTo>
                  <a:lnTo>
                    <a:pt x="4364931" y="1173998"/>
                  </a:lnTo>
                  <a:lnTo>
                    <a:pt x="4743382" y="1099500"/>
                  </a:lnTo>
                  <a:lnTo>
                    <a:pt x="4751890" y="1110769"/>
                  </a:lnTo>
                  <a:lnTo>
                    <a:pt x="4314211" y="1196926"/>
                  </a:lnTo>
                  <a:lnTo>
                    <a:pt x="4314772" y="1209759"/>
                  </a:lnTo>
                  <a:lnTo>
                    <a:pt x="4595397" y="1154518"/>
                  </a:lnTo>
                  <a:lnTo>
                    <a:pt x="4595742" y="1167394"/>
                  </a:lnTo>
                  <a:lnTo>
                    <a:pt x="4330281" y="1219650"/>
                  </a:lnTo>
                  <a:lnTo>
                    <a:pt x="4330085" y="1232632"/>
                  </a:lnTo>
                  <a:lnTo>
                    <a:pt x="4121369" y="1273718"/>
                  </a:lnTo>
                  <a:lnTo>
                    <a:pt x="4125336" y="1285881"/>
                  </a:lnTo>
                  <a:lnTo>
                    <a:pt x="4373032" y="1237122"/>
                  </a:lnTo>
                  <a:lnTo>
                    <a:pt x="4375864" y="1249508"/>
                  </a:lnTo>
                  <a:lnTo>
                    <a:pt x="4630372" y="1199408"/>
                  </a:lnTo>
                  <a:lnTo>
                    <a:pt x="4633015" y="1211832"/>
                  </a:lnTo>
                  <a:lnTo>
                    <a:pt x="4410296" y="1255674"/>
                  </a:lnTo>
                  <a:lnTo>
                    <a:pt x="4413506" y="1267986"/>
                  </a:lnTo>
                  <a:lnTo>
                    <a:pt x="4793471" y="1193190"/>
                  </a:lnTo>
                  <a:lnTo>
                    <a:pt x="4794789" y="1205874"/>
                  </a:lnTo>
                  <a:lnTo>
                    <a:pt x="4094279" y="1343769"/>
                  </a:lnTo>
                  <a:lnTo>
                    <a:pt x="4100674" y="1290736"/>
                  </a:lnTo>
                  <a:lnTo>
                    <a:pt x="4110275" y="1250014"/>
                  </a:lnTo>
                  <a:lnTo>
                    <a:pt x="4118246" y="1196671"/>
                  </a:lnTo>
                  <a:lnTo>
                    <a:pt x="4129560" y="1155612"/>
                  </a:lnTo>
                  <a:lnTo>
                    <a:pt x="4139381" y="1101904"/>
                  </a:lnTo>
                  <a:lnTo>
                    <a:pt x="4150229" y="1047994"/>
                  </a:lnTo>
                  <a:lnTo>
                    <a:pt x="4164628" y="1006328"/>
                  </a:lnTo>
                  <a:lnTo>
                    <a:pt x="4171183" y="979150"/>
                  </a:lnTo>
                  <a:close/>
                </a:path>
                <a:path w="4938394" h="4921884">
                  <a:moveTo>
                    <a:pt x="4373600" y="1237010"/>
                  </a:moveTo>
                  <a:lnTo>
                    <a:pt x="4628866" y="1186761"/>
                  </a:lnTo>
                  <a:lnTo>
                    <a:pt x="4630940" y="1199296"/>
                  </a:lnTo>
                  <a:lnTo>
                    <a:pt x="4377567" y="1249173"/>
                  </a:lnTo>
                  <a:lnTo>
                    <a:pt x="4373600" y="1237010"/>
                  </a:lnTo>
                  <a:close/>
                </a:path>
                <a:path w="4938394" h="4921884">
                  <a:moveTo>
                    <a:pt x="4143509" y="1269360"/>
                  </a:moveTo>
                  <a:lnTo>
                    <a:pt x="4602760" y="1178956"/>
                  </a:lnTo>
                  <a:lnTo>
                    <a:pt x="4609754" y="1190523"/>
                  </a:lnTo>
                  <a:lnTo>
                    <a:pt x="4145583" y="1281895"/>
                  </a:lnTo>
                  <a:lnTo>
                    <a:pt x="4143509" y="1269360"/>
                  </a:lnTo>
                  <a:close/>
                </a:path>
                <a:path w="4938394" h="4921884">
                  <a:moveTo>
                    <a:pt x="4134804" y="1271073"/>
                  </a:moveTo>
                  <a:lnTo>
                    <a:pt x="4139724" y="1270105"/>
                  </a:lnTo>
                  <a:lnTo>
                    <a:pt x="4141610" y="1282677"/>
                  </a:lnTo>
                  <a:lnTo>
                    <a:pt x="4134041" y="1284167"/>
                  </a:lnTo>
                  <a:lnTo>
                    <a:pt x="4134804" y="1271073"/>
                  </a:lnTo>
                  <a:close/>
                </a:path>
                <a:path w="4938394" h="4921884">
                  <a:moveTo>
                    <a:pt x="4781774" y="1130774"/>
                  </a:moveTo>
                  <a:lnTo>
                    <a:pt x="4787640" y="1129619"/>
                  </a:lnTo>
                  <a:lnTo>
                    <a:pt x="4794445" y="1141223"/>
                  </a:lnTo>
                  <a:lnTo>
                    <a:pt x="4784984" y="1143085"/>
                  </a:lnTo>
                  <a:lnTo>
                    <a:pt x="4781774" y="1130774"/>
                  </a:lnTo>
                  <a:close/>
                </a:path>
                <a:path w="4938394" h="4921884">
                  <a:moveTo>
                    <a:pt x="4612228" y="1164149"/>
                  </a:moveTo>
                  <a:lnTo>
                    <a:pt x="4767582" y="1133567"/>
                  </a:lnTo>
                  <a:lnTo>
                    <a:pt x="4769278" y="1146177"/>
                  </a:lnTo>
                  <a:lnTo>
                    <a:pt x="4612789" y="1176982"/>
                  </a:lnTo>
                  <a:lnTo>
                    <a:pt x="4612228" y="1164149"/>
                  </a:lnTo>
                  <a:close/>
                </a:path>
                <a:path w="4938394" h="4921884">
                  <a:moveTo>
                    <a:pt x="4386103" y="1208661"/>
                  </a:moveTo>
                  <a:lnTo>
                    <a:pt x="4595869" y="1167369"/>
                  </a:lnTo>
                  <a:lnTo>
                    <a:pt x="4600489" y="1179403"/>
                  </a:lnTo>
                  <a:lnTo>
                    <a:pt x="4388367" y="1221159"/>
                  </a:lnTo>
                  <a:lnTo>
                    <a:pt x="4386103" y="1208661"/>
                  </a:lnTo>
                  <a:close/>
                </a:path>
                <a:path w="4938394" h="4921884">
                  <a:moveTo>
                    <a:pt x="4348069" y="1216148"/>
                  </a:moveTo>
                  <a:lnTo>
                    <a:pt x="4386103" y="1208661"/>
                  </a:lnTo>
                  <a:lnTo>
                    <a:pt x="4387988" y="1221234"/>
                  </a:lnTo>
                  <a:lnTo>
                    <a:pt x="4350522" y="1228609"/>
                  </a:lnTo>
                  <a:lnTo>
                    <a:pt x="4348069" y="1216148"/>
                  </a:lnTo>
                  <a:close/>
                </a:path>
                <a:path w="4938394" h="4921884">
                  <a:moveTo>
                    <a:pt x="4777997" y="1118573"/>
                  </a:moveTo>
                  <a:lnTo>
                    <a:pt x="4786890" y="1116823"/>
                  </a:lnTo>
                  <a:lnTo>
                    <a:pt x="4788965" y="1129358"/>
                  </a:lnTo>
                  <a:lnTo>
                    <a:pt x="4780449" y="1131034"/>
                  </a:lnTo>
                  <a:lnTo>
                    <a:pt x="4777997" y="1118573"/>
                  </a:lnTo>
                  <a:close/>
                </a:path>
                <a:path w="4938394" h="4921884">
                  <a:moveTo>
                    <a:pt x="4609397" y="1151762"/>
                  </a:moveTo>
                  <a:lnTo>
                    <a:pt x="4777997" y="1118573"/>
                  </a:lnTo>
                  <a:lnTo>
                    <a:pt x="4773827" y="1132338"/>
                  </a:lnTo>
                  <a:lnTo>
                    <a:pt x="4613618" y="1163875"/>
                  </a:lnTo>
                  <a:lnTo>
                    <a:pt x="4609397" y="1151762"/>
                  </a:lnTo>
                  <a:close/>
                </a:path>
                <a:path w="4938394" h="4921884">
                  <a:moveTo>
                    <a:pt x="4714343" y="1092272"/>
                  </a:moveTo>
                  <a:lnTo>
                    <a:pt x="4754743" y="1084320"/>
                  </a:lnTo>
                  <a:lnTo>
                    <a:pt x="4754168" y="1097377"/>
                  </a:lnTo>
                  <a:lnTo>
                    <a:pt x="4708263" y="1106413"/>
                  </a:lnTo>
                  <a:lnTo>
                    <a:pt x="4714343" y="1092272"/>
                  </a:lnTo>
                  <a:close/>
                </a:path>
                <a:path w="4938394" h="4921884">
                  <a:moveTo>
                    <a:pt x="4367776" y="1160494"/>
                  </a:moveTo>
                  <a:lnTo>
                    <a:pt x="4692866" y="1096500"/>
                  </a:lnTo>
                  <a:lnTo>
                    <a:pt x="4700050" y="1108030"/>
                  </a:lnTo>
                  <a:lnTo>
                    <a:pt x="4369851" y="1173029"/>
                  </a:lnTo>
                  <a:lnTo>
                    <a:pt x="4367776" y="1160494"/>
                  </a:lnTo>
                  <a:close/>
                </a:path>
                <a:path w="4938394" h="4921884">
                  <a:moveTo>
                    <a:pt x="4572147" y="1107320"/>
                  </a:moveTo>
                  <a:lnTo>
                    <a:pt x="4693251" y="1083481"/>
                  </a:lnTo>
                  <a:lnTo>
                    <a:pt x="4695894" y="1095904"/>
                  </a:lnTo>
                  <a:lnTo>
                    <a:pt x="4575168" y="1119669"/>
                  </a:lnTo>
                  <a:lnTo>
                    <a:pt x="4572147" y="1107320"/>
                  </a:lnTo>
                  <a:close/>
                </a:path>
                <a:path w="4938394" h="4921884">
                  <a:moveTo>
                    <a:pt x="4420956" y="1137082"/>
                  </a:moveTo>
                  <a:lnTo>
                    <a:pt x="4569876" y="1107767"/>
                  </a:lnTo>
                  <a:lnTo>
                    <a:pt x="4571951" y="1120302"/>
                  </a:lnTo>
                  <a:lnTo>
                    <a:pt x="4422273" y="1149766"/>
                  </a:lnTo>
                  <a:lnTo>
                    <a:pt x="4420956" y="1137082"/>
                  </a:lnTo>
                  <a:close/>
                </a:path>
                <a:path w="4938394" h="4921884">
                  <a:moveTo>
                    <a:pt x="4791474" y="1038258"/>
                  </a:moveTo>
                  <a:lnTo>
                    <a:pt x="4915227" y="1013897"/>
                  </a:lnTo>
                  <a:lnTo>
                    <a:pt x="4918815" y="1026135"/>
                  </a:lnTo>
                  <a:lnTo>
                    <a:pt x="4792980" y="1050905"/>
                  </a:lnTo>
                  <a:lnTo>
                    <a:pt x="4791474" y="1038258"/>
                  </a:lnTo>
                  <a:close/>
                </a:path>
                <a:path w="4938394" h="4921884">
                  <a:moveTo>
                    <a:pt x="4601680" y="1075619"/>
                  </a:moveTo>
                  <a:lnTo>
                    <a:pt x="4782391" y="1040046"/>
                  </a:lnTo>
                  <a:lnTo>
                    <a:pt x="4785033" y="1052470"/>
                  </a:lnTo>
                  <a:lnTo>
                    <a:pt x="4602430" y="1088415"/>
                  </a:lnTo>
                  <a:lnTo>
                    <a:pt x="4601680" y="1075619"/>
                  </a:lnTo>
                  <a:close/>
                </a:path>
                <a:path w="4938394" h="4921884">
                  <a:moveTo>
                    <a:pt x="4574243" y="1081020"/>
                  </a:moveTo>
                  <a:lnTo>
                    <a:pt x="4591084" y="1077705"/>
                  </a:lnTo>
                  <a:lnTo>
                    <a:pt x="4592212" y="1090426"/>
                  </a:lnTo>
                  <a:lnTo>
                    <a:pt x="4575182" y="1093779"/>
                  </a:lnTo>
                  <a:lnTo>
                    <a:pt x="4574243" y="1081020"/>
                  </a:lnTo>
                  <a:close/>
                </a:path>
                <a:path w="4938394" h="4921884">
                  <a:moveTo>
                    <a:pt x="4811349" y="1021402"/>
                  </a:moveTo>
                  <a:lnTo>
                    <a:pt x="4845221" y="1014734"/>
                  </a:lnTo>
                  <a:lnTo>
                    <a:pt x="4845971" y="1027530"/>
                  </a:lnTo>
                  <a:lnTo>
                    <a:pt x="4813613" y="1033900"/>
                  </a:lnTo>
                  <a:lnTo>
                    <a:pt x="4811349" y="1021402"/>
                  </a:lnTo>
                  <a:close/>
                </a:path>
                <a:path w="4938394" h="4921884">
                  <a:moveTo>
                    <a:pt x="4746823" y="1034104"/>
                  </a:moveTo>
                  <a:lnTo>
                    <a:pt x="4803024" y="1023041"/>
                  </a:lnTo>
                  <a:lnTo>
                    <a:pt x="4807180" y="1035166"/>
                  </a:lnTo>
                  <a:lnTo>
                    <a:pt x="4750223" y="1046378"/>
                  </a:lnTo>
                  <a:lnTo>
                    <a:pt x="4746823" y="1034104"/>
                  </a:lnTo>
                  <a:close/>
                </a:path>
                <a:path w="4938394" h="4921884">
                  <a:moveTo>
                    <a:pt x="4718440" y="1039691"/>
                  </a:moveTo>
                  <a:lnTo>
                    <a:pt x="4746445" y="1034178"/>
                  </a:lnTo>
                  <a:lnTo>
                    <a:pt x="4747573" y="1046900"/>
                  </a:lnTo>
                  <a:lnTo>
                    <a:pt x="4723542" y="1051630"/>
                  </a:lnTo>
                  <a:lnTo>
                    <a:pt x="4718440" y="1039691"/>
                  </a:lnTo>
                  <a:close/>
                </a:path>
                <a:path w="4938394" h="4921884">
                  <a:moveTo>
                    <a:pt x="4559679" y="1070943"/>
                  </a:moveTo>
                  <a:lnTo>
                    <a:pt x="4718440" y="1039691"/>
                  </a:lnTo>
                  <a:lnTo>
                    <a:pt x="4718243" y="1052673"/>
                  </a:lnTo>
                  <a:lnTo>
                    <a:pt x="4565917" y="1082659"/>
                  </a:lnTo>
                  <a:lnTo>
                    <a:pt x="4559679" y="1070943"/>
                  </a:lnTo>
                  <a:close/>
                </a:path>
                <a:path w="4938394" h="4921884">
                  <a:moveTo>
                    <a:pt x="4502533" y="1082192"/>
                  </a:moveTo>
                  <a:lnTo>
                    <a:pt x="4559679" y="1070943"/>
                  </a:lnTo>
                  <a:lnTo>
                    <a:pt x="4558348" y="1084149"/>
                  </a:lnTo>
                  <a:lnTo>
                    <a:pt x="4504986" y="1094653"/>
                  </a:lnTo>
                  <a:lnTo>
                    <a:pt x="4502533" y="1082192"/>
                  </a:lnTo>
                  <a:close/>
                </a:path>
                <a:path w="4938394" h="4921884">
                  <a:moveTo>
                    <a:pt x="4531492" y="1063548"/>
                  </a:moveTo>
                  <a:lnTo>
                    <a:pt x="4577473" y="1054497"/>
                  </a:lnTo>
                  <a:lnTo>
                    <a:pt x="4580115" y="1066920"/>
                  </a:lnTo>
                  <a:lnTo>
                    <a:pt x="4533566" y="1076083"/>
                  </a:lnTo>
                  <a:lnTo>
                    <a:pt x="4531492" y="1063548"/>
                  </a:lnTo>
                  <a:close/>
                </a:path>
                <a:path w="4938394" h="4921884">
                  <a:moveTo>
                    <a:pt x="4323722" y="1104448"/>
                  </a:moveTo>
                  <a:lnTo>
                    <a:pt x="4521841" y="1065448"/>
                  </a:lnTo>
                  <a:lnTo>
                    <a:pt x="4533566" y="1076083"/>
                  </a:lnTo>
                  <a:lnTo>
                    <a:pt x="4328824" y="1116387"/>
                  </a:lnTo>
                  <a:lnTo>
                    <a:pt x="4323722" y="1104448"/>
                  </a:lnTo>
                  <a:close/>
                </a:path>
                <a:path w="4938394" h="4921884">
                  <a:moveTo>
                    <a:pt x="4594322" y="1038236"/>
                  </a:moveTo>
                  <a:lnTo>
                    <a:pt x="4731132" y="1011305"/>
                  </a:lnTo>
                  <a:lnTo>
                    <a:pt x="4732828" y="1023915"/>
                  </a:lnTo>
                  <a:lnTo>
                    <a:pt x="4599235" y="1050213"/>
                  </a:lnTo>
                  <a:lnTo>
                    <a:pt x="4594322" y="1038236"/>
                  </a:lnTo>
                  <a:close/>
                </a:path>
                <a:path w="4938394" h="4921884">
                  <a:moveTo>
                    <a:pt x="4444644" y="1067700"/>
                  </a:moveTo>
                  <a:lnTo>
                    <a:pt x="4594322" y="1038236"/>
                  </a:lnTo>
                  <a:lnTo>
                    <a:pt x="4594504" y="1051144"/>
                  </a:lnTo>
                  <a:lnTo>
                    <a:pt x="4457504" y="1078113"/>
                  </a:lnTo>
                  <a:lnTo>
                    <a:pt x="4444644" y="1067700"/>
                  </a:lnTo>
                  <a:close/>
                </a:path>
                <a:path w="4938394" h="4921884">
                  <a:moveTo>
                    <a:pt x="4415125" y="1073511"/>
                  </a:moveTo>
                  <a:lnTo>
                    <a:pt x="4443319" y="1067961"/>
                  </a:lnTo>
                  <a:lnTo>
                    <a:pt x="4445583" y="1080459"/>
                  </a:lnTo>
                  <a:lnTo>
                    <a:pt x="4415685" y="1086345"/>
                  </a:lnTo>
                  <a:lnTo>
                    <a:pt x="4415125" y="1073511"/>
                  </a:lnTo>
                  <a:close/>
                </a:path>
                <a:path w="4938394" h="4921884">
                  <a:moveTo>
                    <a:pt x="4466412" y="1050472"/>
                  </a:moveTo>
                  <a:lnTo>
                    <a:pt x="4849594" y="975042"/>
                  </a:lnTo>
                  <a:lnTo>
                    <a:pt x="4854696" y="986982"/>
                  </a:lnTo>
                  <a:lnTo>
                    <a:pt x="4467351" y="1063230"/>
                  </a:lnTo>
                  <a:lnTo>
                    <a:pt x="4466412" y="1050472"/>
                  </a:lnTo>
                  <a:close/>
                </a:path>
                <a:path w="4938394" h="4921884">
                  <a:moveTo>
                    <a:pt x="4422512" y="1059113"/>
                  </a:moveTo>
                  <a:lnTo>
                    <a:pt x="4458654" y="1051999"/>
                  </a:lnTo>
                  <a:lnTo>
                    <a:pt x="4460728" y="1064534"/>
                  </a:lnTo>
                  <a:lnTo>
                    <a:pt x="4420234" y="1072505"/>
                  </a:lnTo>
                  <a:lnTo>
                    <a:pt x="4422512" y="1059113"/>
                  </a:lnTo>
                  <a:close/>
                </a:path>
                <a:path w="4938394" h="4921884">
                  <a:moveTo>
                    <a:pt x="4692922" y="992939"/>
                  </a:moveTo>
                  <a:lnTo>
                    <a:pt x="4847330" y="962544"/>
                  </a:lnTo>
                  <a:lnTo>
                    <a:pt x="4845809" y="975787"/>
                  </a:lnTo>
                  <a:lnTo>
                    <a:pt x="4695186" y="1005437"/>
                  </a:lnTo>
                  <a:lnTo>
                    <a:pt x="4692922" y="992939"/>
                  </a:lnTo>
                  <a:close/>
                </a:path>
                <a:path w="4938394" h="4921884">
                  <a:moveTo>
                    <a:pt x="4597174" y="1011787"/>
                  </a:moveTo>
                  <a:lnTo>
                    <a:pt x="4684407" y="994616"/>
                  </a:lnTo>
                  <a:lnTo>
                    <a:pt x="4682318" y="1007970"/>
                  </a:lnTo>
                  <a:lnTo>
                    <a:pt x="4597356" y="1024695"/>
                  </a:lnTo>
                  <a:lnTo>
                    <a:pt x="4597174" y="1011787"/>
                  </a:lnTo>
                  <a:close/>
                </a:path>
                <a:path w="4938394" h="4921884">
                  <a:moveTo>
                    <a:pt x="4809121" y="944178"/>
                  </a:moveTo>
                  <a:lnTo>
                    <a:pt x="4921332" y="922089"/>
                  </a:lnTo>
                  <a:lnTo>
                    <a:pt x="4926434" y="934029"/>
                  </a:lnTo>
                  <a:lnTo>
                    <a:pt x="4812331" y="956490"/>
                  </a:lnTo>
                  <a:lnTo>
                    <a:pt x="4809121" y="944178"/>
                  </a:lnTo>
                  <a:close/>
                </a:path>
                <a:path w="4938394" h="4921884">
                  <a:moveTo>
                    <a:pt x="4596053" y="986121"/>
                  </a:moveTo>
                  <a:lnTo>
                    <a:pt x="4797010" y="946562"/>
                  </a:lnTo>
                  <a:lnTo>
                    <a:pt x="4800220" y="958874"/>
                  </a:lnTo>
                  <a:lnTo>
                    <a:pt x="4598695" y="998544"/>
                  </a:lnTo>
                  <a:lnTo>
                    <a:pt x="4596053" y="986121"/>
                  </a:lnTo>
                  <a:close/>
                </a:path>
                <a:path w="4938394" h="4921884">
                  <a:moveTo>
                    <a:pt x="4805532" y="931941"/>
                  </a:moveTo>
                  <a:lnTo>
                    <a:pt x="4821427" y="928812"/>
                  </a:lnTo>
                  <a:lnTo>
                    <a:pt x="4821420" y="941757"/>
                  </a:lnTo>
                  <a:lnTo>
                    <a:pt x="4806850" y="944625"/>
                  </a:lnTo>
                  <a:lnTo>
                    <a:pt x="4805532" y="931941"/>
                  </a:lnTo>
                  <a:close/>
                </a:path>
                <a:path w="4938394" h="4921884">
                  <a:moveTo>
                    <a:pt x="4659175" y="960751"/>
                  </a:moveTo>
                  <a:lnTo>
                    <a:pt x="4792287" y="934548"/>
                  </a:lnTo>
                  <a:lnTo>
                    <a:pt x="4793604" y="947233"/>
                  </a:lnTo>
                  <a:lnTo>
                    <a:pt x="4653010" y="974909"/>
                  </a:lnTo>
                  <a:lnTo>
                    <a:pt x="4659175" y="960751"/>
                  </a:lnTo>
                  <a:close/>
                </a:path>
                <a:path w="4938394" h="4921884">
                  <a:moveTo>
                    <a:pt x="4574299" y="977459"/>
                  </a:moveTo>
                  <a:lnTo>
                    <a:pt x="4648097" y="962932"/>
                  </a:lnTo>
                  <a:lnTo>
                    <a:pt x="4653010" y="974909"/>
                  </a:lnTo>
                  <a:lnTo>
                    <a:pt x="4569750" y="991298"/>
                  </a:lnTo>
                  <a:lnTo>
                    <a:pt x="4574299" y="977459"/>
                  </a:lnTo>
                  <a:close/>
                </a:path>
                <a:path w="4938394" h="4921884">
                  <a:moveTo>
                    <a:pt x="4658987" y="947845"/>
                  </a:moveTo>
                  <a:lnTo>
                    <a:pt x="4888420" y="902681"/>
                  </a:lnTo>
                  <a:lnTo>
                    <a:pt x="4892198" y="914881"/>
                  </a:lnTo>
                  <a:lnTo>
                    <a:pt x="4662738" y="960050"/>
                  </a:lnTo>
                  <a:lnTo>
                    <a:pt x="4658987" y="947845"/>
                  </a:lnTo>
                  <a:close/>
                </a:path>
                <a:path w="4938394" h="4921884">
                  <a:moveTo>
                    <a:pt x="4612151" y="957064"/>
                  </a:moveTo>
                  <a:lnTo>
                    <a:pt x="4646779" y="950248"/>
                  </a:lnTo>
                  <a:lnTo>
                    <a:pt x="4649043" y="962746"/>
                  </a:lnTo>
                  <a:lnTo>
                    <a:pt x="4613847" y="969674"/>
                  </a:lnTo>
                  <a:lnTo>
                    <a:pt x="4612151" y="957064"/>
                  </a:lnTo>
                  <a:close/>
                </a:path>
                <a:path w="4938394" h="4921884">
                  <a:moveTo>
                    <a:pt x="4586795" y="962056"/>
                  </a:moveTo>
                  <a:lnTo>
                    <a:pt x="4598148" y="959821"/>
                  </a:lnTo>
                  <a:lnTo>
                    <a:pt x="4600979" y="972207"/>
                  </a:lnTo>
                  <a:lnTo>
                    <a:pt x="4589815" y="974405"/>
                  </a:lnTo>
                  <a:lnTo>
                    <a:pt x="4586795" y="962056"/>
                  </a:lnTo>
                  <a:close/>
                </a:path>
                <a:path w="4938394" h="4921884">
                  <a:moveTo>
                    <a:pt x="4836390" y="899979"/>
                  </a:moveTo>
                  <a:lnTo>
                    <a:pt x="4919271" y="883664"/>
                  </a:lnTo>
                  <a:lnTo>
                    <a:pt x="4921535" y="896162"/>
                  </a:lnTo>
                  <a:lnTo>
                    <a:pt x="4841682" y="911881"/>
                  </a:lnTo>
                  <a:lnTo>
                    <a:pt x="4836390" y="899979"/>
                  </a:lnTo>
                  <a:close/>
                </a:path>
                <a:path w="4938394" h="4921884">
                  <a:moveTo>
                    <a:pt x="4696742" y="927469"/>
                  </a:moveTo>
                  <a:lnTo>
                    <a:pt x="4829200" y="901394"/>
                  </a:lnTo>
                  <a:lnTo>
                    <a:pt x="4830896" y="914004"/>
                  </a:lnTo>
                  <a:lnTo>
                    <a:pt x="4700141" y="939743"/>
                  </a:lnTo>
                  <a:lnTo>
                    <a:pt x="4696742" y="927469"/>
                  </a:lnTo>
                  <a:close/>
                </a:path>
                <a:path w="4938394" h="4921884">
                  <a:moveTo>
                    <a:pt x="4291042" y="1007331"/>
                  </a:moveTo>
                  <a:lnTo>
                    <a:pt x="4691254" y="928549"/>
                  </a:lnTo>
                  <a:lnTo>
                    <a:pt x="4692382" y="941271"/>
                  </a:lnTo>
                  <a:lnTo>
                    <a:pt x="4290467" y="1020388"/>
                  </a:lnTo>
                  <a:lnTo>
                    <a:pt x="4291042" y="1007331"/>
                  </a:lnTo>
                  <a:close/>
                </a:path>
                <a:path w="4938394" h="4921884">
                  <a:moveTo>
                    <a:pt x="4291616" y="994274"/>
                  </a:moveTo>
                  <a:lnTo>
                    <a:pt x="4692775" y="915306"/>
                  </a:lnTo>
                  <a:lnTo>
                    <a:pt x="4692768" y="928251"/>
                  </a:lnTo>
                  <a:lnTo>
                    <a:pt x="4298989" y="1005766"/>
                  </a:lnTo>
                  <a:lnTo>
                    <a:pt x="4291616" y="994274"/>
                  </a:lnTo>
                  <a:close/>
                </a:path>
                <a:path w="4938394" h="4921884">
                  <a:moveTo>
                    <a:pt x="4679165" y="892098"/>
                  </a:moveTo>
                  <a:lnTo>
                    <a:pt x="4787213" y="870828"/>
                  </a:lnTo>
                  <a:lnTo>
                    <a:pt x="4793828" y="882470"/>
                  </a:lnTo>
                  <a:lnTo>
                    <a:pt x="4803661" y="893478"/>
                  </a:lnTo>
                  <a:lnTo>
                    <a:pt x="4667608" y="920260"/>
                  </a:lnTo>
                  <a:lnTo>
                    <a:pt x="4672724" y="906309"/>
                  </a:lnTo>
                  <a:lnTo>
                    <a:pt x="4676698" y="905527"/>
                  </a:lnTo>
                  <a:lnTo>
                    <a:pt x="4679165" y="892098"/>
                  </a:lnTo>
                  <a:close/>
                </a:path>
                <a:path w="4938394" h="4921884">
                  <a:moveTo>
                    <a:pt x="4456635" y="935903"/>
                  </a:moveTo>
                  <a:lnTo>
                    <a:pt x="4664216" y="895040"/>
                  </a:lnTo>
                  <a:lnTo>
                    <a:pt x="4666101" y="907613"/>
                  </a:lnTo>
                  <a:lnTo>
                    <a:pt x="4667608" y="920260"/>
                  </a:lnTo>
                  <a:lnTo>
                    <a:pt x="4287264" y="995131"/>
                  </a:lnTo>
                  <a:lnTo>
                    <a:pt x="4276107" y="984383"/>
                  </a:lnTo>
                  <a:lnTo>
                    <a:pt x="4452655" y="949630"/>
                  </a:lnTo>
                  <a:lnTo>
                    <a:pt x="4456635" y="935903"/>
                  </a:lnTo>
                  <a:close/>
                </a:path>
                <a:path w="4938394" h="4921884">
                  <a:moveTo>
                    <a:pt x="4814279" y="852557"/>
                  </a:moveTo>
                  <a:lnTo>
                    <a:pt x="4855909" y="844362"/>
                  </a:lnTo>
                  <a:lnTo>
                    <a:pt x="4860065" y="856488"/>
                  </a:lnTo>
                  <a:lnTo>
                    <a:pt x="4819949" y="864384"/>
                  </a:lnTo>
                  <a:lnTo>
                    <a:pt x="4814279" y="852557"/>
                  </a:lnTo>
                  <a:close/>
                </a:path>
                <a:path w="4938394" h="4921884">
                  <a:moveTo>
                    <a:pt x="4317751" y="950298"/>
                  </a:moveTo>
                  <a:lnTo>
                    <a:pt x="4787409" y="857846"/>
                  </a:lnTo>
                  <a:lnTo>
                    <a:pt x="4783239" y="871611"/>
                  </a:lnTo>
                  <a:lnTo>
                    <a:pt x="4317933" y="963206"/>
                  </a:lnTo>
                  <a:lnTo>
                    <a:pt x="4317751" y="950298"/>
                  </a:lnTo>
                  <a:close/>
                </a:path>
                <a:path w="4938394" h="4921884">
                  <a:moveTo>
                    <a:pt x="4598531" y="869139"/>
                  </a:moveTo>
                  <a:lnTo>
                    <a:pt x="4814869" y="826553"/>
                  </a:lnTo>
                  <a:lnTo>
                    <a:pt x="4813718" y="839723"/>
                  </a:lnTo>
                  <a:lnTo>
                    <a:pt x="4594973" y="882783"/>
                  </a:lnTo>
                  <a:lnTo>
                    <a:pt x="4598531" y="869139"/>
                  </a:lnTo>
                  <a:close/>
                </a:path>
                <a:path w="4938394" h="4921884">
                  <a:moveTo>
                    <a:pt x="4430922" y="902133"/>
                  </a:moveTo>
                  <a:lnTo>
                    <a:pt x="4592438" y="870339"/>
                  </a:lnTo>
                  <a:lnTo>
                    <a:pt x="4594973" y="882783"/>
                  </a:lnTo>
                  <a:lnTo>
                    <a:pt x="4433942" y="914482"/>
                  </a:lnTo>
                  <a:lnTo>
                    <a:pt x="4430922" y="902133"/>
                  </a:lnTo>
                  <a:close/>
                </a:path>
                <a:path w="4938394" h="4921884">
                  <a:moveTo>
                    <a:pt x="4220692" y="943517"/>
                  </a:moveTo>
                  <a:lnTo>
                    <a:pt x="4411431" y="905970"/>
                  </a:lnTo>
                  <a:lnTo>
                    <a:pt x="4418993" y="917425"/>
                  </a:lnTo>
                  <a:lnTo>
                    <a:pt x="4223712" y="955866"/>
                  </a:lnTo>
                  <a:lnTo>
                    <a:pt x="4220692" y="943517"/>
                  </a:lnTo>
                  <a:close/>
                </a:path>
                <a:path w="4938394" h="4921884">
                  <a:moveTo>
                    <a:pt x="4205354" y="868874"/>
                  </a:moveTo>
                  <a:lnTo>
                    <a:pt x="4574208" y="796265"/>
                  </a:lnTo>
                  <a:lnTo>
                    <a:pt x="4577985" y="808465"/>
                  </a:lnTo>
                  <a:lnTo>
                    <a:pt x="4447609" y="834130"/>
                  </a:lnTo>
                  <a:lnTo>
                    <a:pt x="4449872" y="846628"/>
                  </a:lnTo>
                  <a:lnTo>
                    <a:pt x="4235858" y="888757"/>
                  </a:lnTo>
                  <a:lnTo>
                    <a:pt x="4236797" y="901515"/>
                  </a:lnTo>
                  <a:lnTo>
                    <a:pt x="4665961" y="817035"/>
                  </a:lnTo>
                  <a:lnTo>
                    <a:pt x="4667279" y="829719"/>
                  </a:lnTo>
                  <a:lnTo>
                    <a:pt x="4787626" y="806028"/>
                  </a:lnTo>
                  <a:lnTo>
                    <a:pt x="4792539" y="818005"/>
                  </a:lnTo>
                  <a:lnTo>
                    <a:pt x="4252205" y="924370"/>
                  </a:lnTo>
                  <a:lnTo>
                    <a:pt x="4262180" y="935350"/>
                  </a:lnTo>
                  <a:lnTo>
                    <a:pt x="4208960" y="945826"/>
                  </a:lnTo>
                  <a:lnTo>
                    <a:pt x="4216522" y="957282"/>
                  </a:lnTo>
                  <a:lnTo>
                    <a:pt x="4174460" y="965561"/>
                  </a:lnTo>
                  <a:lnTo>
                    <a:pt x="4177738" y="951972"/>
                  </a:lnTo>
                  <a:lnTo>
                    <a:pt x="4194063" y="909928"/>
                  </a:lnTo>
                  <a:lnTo>
                    <a:pt x="4205354" y="868874"/>
                  </a:lnTo>
                  <a:close/>
                </a:path>
                <a:path w="4938394" h="4921884">
                  <a:moveTo>
                    <a:pt x="4598237" y="856253"/>
                  </a:moveTo>
                  <a:lnTo>
                    <a:pt x="4909102" y="795060"/>
                  </a:lnTo>
                  <a:lnTo>
                    <a:pt x="4913258" y="807185"/>
                  </a:lnTo>
                  <a:lnTo>
                    <a:pt x="4601154" y="868623"/>
                  </a:lnTo>
                  <a:lnTo>
                    <a:pt x="4598237" y="856253"/>
                  </a:lnTo>
                  <a:close/>
                </a:path>
                <a:path w="4938394" h="4921884">
                  <a:moveTo>
                    <a:pt x="4270654" y="920738"/>
                  </a:moveTo>
                  <a:lnTo>
                    <a:pt x="4592728" y="857338"/>
                  </a:lnTo>
                  <a:lnTo>
                    <a:pt x="4593419" y="870146"/>
                  </a:lnTo>
                  <a:lnTo>
                    <a:pt x="4273107" y="933199"/>
                  </a:lnTo>
                  <a:lnTo>
                    <a:pt x="4270654" y="920738"/>
                  </a:lnTo>
                  <a:close/>
                </a:path>
                <a:path w="4938394" h="4921884">
                  <a:moveTo>
                    <a:pt x="4665961" y="817035"/>
                  </a:moveTo>
                  <a:lnTo>
                    <a:pt x="4923308" y="766376"/>
                  </a:lnTo>
                  <a:lnTo>
                    <a:pt x="4927085" y="778576"/>
                  </a:lnTo>
                  <a:lnTo>
                    <a:pt x="4668792" y="829421"/>
                  </a:lnTo>
                  <a:lnTo>
                    <a:pt x="4665961" y="817035"/>
                  </a:lnTo>
                  <a:close/>
                </a:path>
                <a:path w="4938394" h="4921884">
                  <a:moveTo>
                    <a:pt x="4620939" y="800010"/>
                  </a:moveTo>
                  <a:lnTo>
                    <a:pt x="4801271" y="764511"/>
                  </a:lnTo>
                  <a:lnTo>
                    <a:pt x="4801832" y="777345"/>
                  </a:lnTo>
                  <a:lnTo>
                    <a:pt x="4623203" y="812508"/>
                  </a:lnTo>
                  <a:lnTo>
                    <a:pt x="4620939" y="800010"/>
                  </a:lnTo>
                  <a:close/>
                </a:path>
                <a:path w="4938394" h="4921884">
                  <a:moveTo>
                    <a:pt x="4454610" y="832752"/>
                  </a:moveTo>
                  <a:lnTo>
                    <a:pt x="4607126" y="802729"/>
                  </a:lnTo>
                  <a:lnTo>
                    <a:pt x="4611471" y="814817"/>
                  </a:lnTo>
                  <a:lnTo>
                    <a:pt x="4455360" y="845548"/>
                  </a:lnTo>
                  <a:lnTo>
                    <a:pt x="4454610" y="832752"/>
                  </a:lnTo>
                  <a:close/>
                </a:path>
                <a:path w="4938394" h="4921884">
                  <a:moveTo>
                    <a:pt x="4614513" y="788331"/>
                  </a:moveTo>
                  <a:lnTo>
                    <a:pt x="4661441" y="779093"/>
                  </a:lnTo>
                  <a:lnTo>
                    <a:pt x="4663704" y="791591"/>
                  </a:lnTo>
                  <a:lnTo>
                    <a:pt x="4618669" y="800457"/>
                  </a:lnTo>
                  <a:lnTo>
                    <a:pt x="4614513" y="788331"/>
                  </a:lnTo>
                  <a:close/>
                </a:path>
                <a:path w="4938394" h="4921884">
                  <a:moveTo>
                    <a:pt x="4587075" y="793732"/>
                  </a:moveTo>
                  <a:lnTo>
                    <a:pt x="4614513" y="788331"/>
                  </a:lnTo>
                  <a:lnTo>
                    <a:pt x="4613181" y="801537"/>
                  </a:lnTo>
                  <a:lnTo>
                    <a:pt x="4585933" y="806901"/>
                  </a:lnTo>
                  <a:lnTo>
                    <a:pt x="4587075" y="793732"/>
                  </a:lnTo>
                  <a:close/>
                </a:path>
                <a:path w="4938394" h="4921884">
                  <a:moveTo>
                    <a:pt x="4215340" y="841021"/>
                  </a:moveTo>
                  <a:lnTo>
                    <a:pt x="4765529" y="732716"/>
                  </a:lnTo>
                  <a:lnTo>
                    <a:pt x="4773469" y="744097"/>
                  </a:lnTo>
                  <a:lnTo>
                    <a:pt x="4209118" y="855189"/>
                  </a:lnTo>
                  <a:lnTo>
                    <a:pt x="4215340" y="841021"/>
                  </a:lnTo>
                  <a:close/>
                </a:path>
                <a:path w="4938394" h="4921884">
                  <a:moveTo>
                    <a:pt x="4268500" y="727006"/>
                  </a:moveTo>
                  <a:lnTo>
                    <a:pt x="4802295" y="621929"/>
                  </a:lnTo>
                  <a:lnTo>
                    <a:pt x="4808532" y="633645"/>
                  </a:lnTo>
                  <a:lnTo>
                    <a:pt x="4817797" y="644765"/>
                  </a:lnTo>
                  <a:lnTo>
                    <a:pt x="4283045" y="750031"/>
                  </a:lnTo>
                  <a:lnTo>
                    <a:pt x="4284363" y="762715"/>
                  </a:lnTo>
                  <a:lnTo>
                    <a:pt x="4826495" y="655996"/>
                  </a:lnTo>
                  <a:lnTo>
                    <a:pt x="4827055" y="668830"/>
                  </a:lnTo>
                  <a:lnTo>
                    <a:pt x="4826109" y="669016"/>
                  </a:lnTo>
                  <a:lnTo>
                    <a:pt x="4827237" y="681737"/>
                  </a:lnTo>
                  <a:lnTo>
                    <a:pt x="4828751" y="681439"/>
                  </a:lnTo>
                  <a:lnTo>
                    <a:pt x="4837259" y="692708"/>
                  </a:lnTo>
                  <a:lnTo>
                    <a:pt x="4544338" y="750370"/>
                  </a:lnTo>
                  <a:lnTo>
                    <a:pt x="4547548" y="762682"/>
                  </a:lnTo>
                  <a:lnTo>
                    <a:pt x="4221562" y="826852"/>
                  </a:lnTo>
                  <a:lnTo>
                    <a:pt x="4227784" y="812684"/>
                  </a:lnTo>
                  <a:lnTo>
                    <a:pt x="4247586" y="769954"/>
                  </a:lnTo>
                  <a:lnTo>
                    <a:pt x="4268500" y="727006"/>
                  </a:lnTo>
                  <a:close/>
                </a:path>
                <a:path w="4938394" h="4921884">
                  <a:moveTo>
                    <a:pt x="4298940" y="746902"/>
                  </a:moveTo>
                  <a:lnTo>
                    <a:pt x="4828015" y="642753"/>
                  </a:lnTo>
                  <a:lnTo>
                    <a:pt x="4828387" y="655624"/>
                  </a:lnTo>
                  <a:lnTo>
                    <a:pt x="4303096" y="759027"/>
                  </a:lnTo>
                  <a:lnTo>
                    <a:pt x="4298940" y="746902"/>
                  </a:lnTo>
                  <a:close/>
                </a:path>
                <a:path w="4938394" h="4921884">
                  <a:moveTo>
                    <a:pt x="4283845" y="696903"/>
                  </a:moveTo>
                  <a:lnTo>
                    <a:pt x="4284020" y="698064"/>
                  </a:lnTo>
                  <a:lnTo>
                    <a:pt x="4453755" y="664651"/>
                  </a:lnTo>
                  <a:lnTo>
                    <a:pt x="4460181" y="676330"/>
                  </a:lnTo>
                  <a:lnTo>
                    <a:pt x="4275834" y="712619"/>
                  </a:lnTo>
                  <a:lnTo>
                    <a:pt x="4283845" y="696903"/>
                  </a:lnTo>
                  <a:close/>
                </a:path>
                <a:path w="4938394" h="4921884">
                  <a:moveTo>
                    <a:pt x="4291028" y="683741"/>
                  </a:moveTo>
                  <a:lnTo>
                    <a:pt x="4446950" y="653047"/>
                  </a:lnTo>
                  <a:lnTo>
                    <a:pt x="4451295" y="665136"/>
                  </a:lnTo>
                  <a:lnTo>
                    <a:pt x="4292345" y="696425"/>
                  </a:lnTo>
                  <a:lnTo>
                    <a:pt x="4291028" y="683741"/>
                  </a:lnTo>
                  <a:close/>
                </a:path>
                <a:path w="4938394" h="4921884">
                  <a:moveTo>
                    <a:pt x="4282134" y="685491"/>
                  </a:moveTo>
                  <a:lnTo>
                    <a:pt x="4290502" y="683844"/>
                  </a:lnTo>
                  <a:lnTo>
                    <a:pt x="4283845" y="696903"/>
                  </a:lnTo>
                  <a:lnTo>
                    <a:pt x="4282134" y="685491"/>
                  </a:lnTo>
                  <a:close/>
                </a:path>
                <a:path w="4938394" h="4921884">
                  <a:moveTo>
                    <a:pt x="4305881" y="654929"/>
                  </a:moveTo>
                  <a:lnTo>
                    <a:pt x="4385655" y="639226"/>
                  </a:lnTo>
                  <a:lnTo>
                    <a:pt x="4386972" y="651910"/>
                  </a:lnTo>
                  <a:lnTo>
                    <a:pt x="4298191" y="669387"/>
                  </a:lnTo>
                  <a:lnTo>
                    <a:pt x="4305881" y="654929"/>
                  </a:lnTo>
                  <a:close/>
                </a:path>
                <a:path w="4938394" h="4921884">
                  <a:moveTo>
                    <a:pt x="4450005" y="600671"/>
                  </a:moveTo>
                  <a:lnTo>
                    <a:pt x="4574327" y="576198"/>
                  </a:lnTo>
                  <a:lnTo>
                    <a:pt x="4579807" y="588063"/>
                  </a:lnTo>
                  <a:lnTo>
                    <a:pt x="4452648" y="613095"/>
                  </a:lnTo>
                  <a:lnTo>
                    <a:pt x="4450005" y="600671"/>
                  </a:lnTo>
                  <a:close/>
                </a:path>
                <a:path w="4938394" h="4921884">
                  <a:moveTo>
                    <a:pt x="4353072" y="570077"/>
                  </a:moveTo>
                  <a:lnTo>
                    <a:pt x="4355603" y="580423"/>
                  </a:lnTo>
                  <a:lnTo>
                    <a:pt x="4691100" y="514380"/>
                  </a:lnTo>
                  <a:lnTo>
                    <a:pt x="4693742" y="526804"/>
                  </a:lnTo>
                  <a:lnTo>
                    <a:pt x="4598562" y="545540"/>
                  </a:lnTo>
                  <a:lnTo>
                    <a:pt x="4602528" y="557703"/>
                  </a:lnTo>
                  <a:lnTo>
                    <a:pt x="4571685" y="563775"/>
                  </a:lnTo>
                  <a:lnTo>
                    <a:pt x="4572435" y="576571"/>
                  </a:lnTo>
                  <a:lnTo>
                    <a:pt x="4447924" y="601081"/>
                  </a:lnTo>
                  <a:lnTo>
                    <a:pt x="4449809" y="613653"/>
                  </a:lnTo>
                  <a:lnTo>
                    <a:pt x="4313570" y="640472"/>
                  </a:lnTo>
                  <a:lnTo>
                    <a:pt x="4337679" y="596895"/>
                  </a:lnTo>
                  <a:lnTo>
                    <a:pt x="4353072" y="570077"/>
                  </a:lnTo>
                  <a:close/>
                </a:path>
                <a:path w="4938394" h="4921884">
                  <a:moveTo>
                    <a:pt x="4604428" y="544385"/>
                  </a:moveTo>
                  <a:lnTo>
                    <a:pt x="4892618" y="487655"/>
                  </a:lnTo>
                  <a:lnTo>
                    <a:pt x="4895261" y="500079"/>
                  </a:lnTo>
                  <a:lnTo>
                    <a:pt x="4605367" y="557144"/>
                  </a:lnTo>
                  <a:lnTo>
                    <a:pt x="4604428" y="544385"/>
                  </a:lnTo>
                  <a:close/>
                </a:path>
                <a:path w="4938394" h="4921884">
                  <a:moveTo>
                    <a:pt x="4472883" y="544393"/>
                  </a:moveTo>
                  <a:lnTo>
                    <a:pt x="4504531" y="538163"/>
                  </a:lnTo>
                  <a:lnTo>
                    <a:pt x="4511903" y="549655"/>
                  </a:lnTo>
                  <a:lnTo>
                    <a:pt x="4472473" y="557417"/>
                  </a:lnTo>
                  <a:lnTo>
                    <a:pt x="4472883" y="544393"/>
                  </a:lnTo>
                  <a:close/>
                </a:path>
                <a:path w="4938394" h="4921884">
                  <a:moveTo>
                    <a:pt x="4356934" y="567217"/>
                  </a:moveTo>
                  <a:lnTo>
                    <a:pt x="4463823" y="546176"/>
                  </a:lnTo>
                  <a:lnTo>
                    <a:pt x="4464789" y="558930"/>
                  </a:lnTo>
                  <a:lnTo>
                    <a:pt x="4359766" y="579603"/>
                  </a:lnTo>
                  <a:lnTo>
                    <a:pt x="4356934" y="567217"/>
                  </a:lnTo>
                  <a:close/>
                </a:path>
                <a:path w="4938394" h="4921884">
                  <a:moveTo>
                    <a:pt x="4352582" y="568074"/>
                  </a:moveTo>
                  <a:lnTo>
                    <a:pt x="4354431" y="567710"/>
                  </a:lnTo>
                  <a:lnTo>
                    <a:pt x="4353072" y="570077"/>
                  </a:lnTo>
                  <a:lnTo>
                    <a:pt x="4352582" y="568074"/>
                  </a:lnTo>
                  <a:close/>
                </a:path>
                <a:path w="4938394" h="4921884">
                  <a:moveTo>
                    <a:pt x="4362808" y="553117"/>
                  </a:moveTo>
                  <a:lnTo>
                    <a:pt x="4466882" y="532630"/>
                  </a:lnTo>
                  <a:lnTo>
                    <a:pt x="4465843" y="545778"/>
                  </a:lnTo>
                  <a:lnTo>
                    <a:pt x="4354431" y="567710"/>
                  </a:lnTo>
                  <a:lnTo>
                    <a:pt x="4362808" y="553117"/>
                  </a:lnTo>
                  <a:close/>
                </a:path>
                <a:path w="4938394" h="4921884">
                  <a:moveTo>
                    <a:pt x="4393914" y="508163"/>
                  </a:moveTo>
                  <a:lnTo>
                    <a:pt x="4755093" y="437065"/>
                  </a:lnTo>
                  <a:lnTo>
                    <a:pt x="4759060" y="449227"/>
                  </a:lnTo>
                  <a:lnTo>
                    <a:pt x="4802014" y="440772"/>
                  </a:lnTo>
                  <a:lnTo>
                    <a:pt x="4808252" y="452488"/>
                  </a:lnTo>
                  <a:lnTo>
                    <a:pt x="4363950" y="539949"/>
                  </a:lnTo>
                  <a:lnTo>
                    <a:pt x="4393914" y="508163"/>
                  </a:lnTo>
                  <a:close/>
                </a:path>
                <a:path w="4938394" h="4921884">
                  <a:moveTo>
                    <a:pt x="4762662" y="435575"/>
                  </a:moveTo>
                  <a:lnTo>
                    <a:pt x="4802778" y="427678"/>
                  </a:lnTo>
                  <a:lnTo>
                    <a:pt x="4803528" y="440474"/>
                  </a:lnTo>
                  <a:lnTo>
                    <a:pt x="4764926" y="448073"/>
                  </a:lnTo>
                  <a:lnTo>
                    <a:pt x="4762662" y="435575"/>
                  </a:lnTo>
                  <a:close/>
                </a:path>
                <a:path w="4938394" h="4921884">
                  <a:moveTo>
                    <a:pt x="4412944" y="478529"/>
                  </a:moveTo>
                  <a:lnTo>
                    <a:pt x="4792574" y="403799"/>
                  </a:lnTo>
                  <a:lnTo>
                    <a:pt x="4795216" y="416223"/>
                  </a:lnTo>
                  <a:lnTo>
                    <a:pt x="4403429" y="493346"/>
                  </a:lnTo>
                  <a:lnTo>
                    <a:pt x="4412944" y="478529"/>
                  </a:lnTo>
                  <a:close/>
                </a:path>
                <a:path w="4938394" h="4921884">
                  <a:moveTo>
                    <a:pt x="4766286" y="383086"/>
                  </a:moveTo>
                  <a:lnTo>
                    <a:pt x="4788047" y="378803"/>
                  </a:lnTo>
                  <a:lnTo>
                    <a:pt x="4792960" y="390779"/>
                  </a:lnTo>
                  <a:lnTo>
                    <a:pt x="4768360" y="395622"/>
                  </a:lnTo>
                  <a:lnTo>
                    <a:pt x="4766286" y="383086"/>
                  </a:lnTo>
                  <a:close/>
                </a:path>
                <a:path w="4938394" h="4921884">
                  <a:moveTo>
                    <a:pt x="4432309" y="448830"/>
                  </a:moveTo>
                  <a:lnTo>
                    <a:pt x="4746039" y="387072"/>
                  </a:lnTo>
                  <a:lnTo>
                    <a:pt x="4749059" y="399421"/>
                  </a:lnTo>
                  <a:lnTo>
                    <a:pt x="4422458" y="463713"/>
                  </a:lnTo>
                  <a:lnTo>
                    <a:pt x="4432309" y="448830"/>
                  </a:lnTo>
                  <a:close/>
                </a:path>
                <a:path w="4938394" h="4921884">
                  <a:moveTo>
                    <a:pt x="4468500" y="402874"/>
                  </a:moveTo>
                  <a:lnTo>
                    <a:pt x="4624387" y="372188"/>
                  </a:lnTo>
                  <a:lnTo>
                    <a:pt x="4626651" y="384686"/>
                  </a:lnTo>
                  <a:lnTo>
                    <a:pt x="4452009" y="419064"/>
                  </a:lnTo>
                  <a:lnTo>
                    <a:pt x="4468500" y="402874"/>
                  </a:lnTo>
                  <a:close/>
                </a:path>
                <a:path w="4938394" h="4921884">
                  <a:moveTo>
                    <a:pt x="4533905" y="325281"/>
                  </a:moveTo>
                  <a:lnTo>
                    <a:pt x="4833328" y="266339"/>
                  </a:lnTo>
                  <a:lnTo>
                    <a:pt x="4830104" y="279918"/>
                  </a:lnTo>
                  <a:lnTo>
                    <a:pt x="4712784" y="303012"/>
                  </a:lnTo>
                  <a:lnTo>
                    <a:pt x="4713912" y="315734"/>
                  </a:lnTo>
                  <a:lnTo>
                    <a:pt x="4505980" y="356665"/>
                  </a:lnTo>
                  <a:lnTo>
                    <a:pt x="4516474" y="341656"/>
                  </a:lnTo>
                  <a:lnTo>
                    <a:pt x="4533905" y="325281"/>
                  </a:lnTo>
                  <a:close/>
                </a:path>
                <a:path w="4938394" h="4921884">
                  <a:moveTo>
                    <a:pt x="4562438" y="293777"/>
                  </a:moveTo>
                  <a:lnTo>
                    <a:pt x="4822934" y="242498"/>
                  </a:lnTo>
                  <a:lnTo>
                    <a:pt x="4823117" y="255406"/>
                  </a:lnTo>
                  <a:lnTo>
                    <a:pt x="4551335" y="308906"/>
                  </a:lnTo>
                  <a:lnTo>
                    <a:pt x="4562438" y="293777"/>
                  </a:lnTo>
                  <a:close/>
                </a:path>
                <a:path w="4938394" h="4921884">
                  <a:moveTo>
                    <a:pt x="4658750" y="197155"/>
                  </a:moveTo>
                  <a:lnTo>
                    <a:pt x="4681436" y="192690"/>
                  </a:lnTo>
                  <a:lnTo>
                    <a:pt x="4683321" y="205262"/>
                  </a:lnTo>
                  <a:lnTo>
                    <a:pt x="4865545" y="169391"/>
                  </a:lnTo>
                  <a:lnTo>
                    <a:pt x="4865160" y="182411"/>
                  </a:lnTo>
                  <a:lnTo>
                    <a:pt x="4864592" y="182523"/>
                  </a:lnTo>
                  <a:lnTo>
                    <a:pt x="4872532" y="193903"/>
                  </a:lnTo>
                  <a:lnTo>
                    <a:pt x="4602958" y="246969"/>
                  </a:lnTo>
                  <a:lnTo>
                    <a:pt x="4621274" y="230420"/>
                  </a:lnTo>
                  <a:lnTo>
                    <a:pt x="4658750" y="197155"/>
                  </a:lnTo>
                  <a:close/>
                </a:path>
              </a:pathLst>
            </a:custGeom>
            <a:solidFill>
              <a:srgbClr val="0E61D5">
                <a:alpha val="75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6883047" y="1181099"/>
              <a:ext cx="120014" cy="8229600"/>
            </a:xfrm>
            <a:custGeom>
              <a:avLst/>
              <a:gdLst/>
              <a:ahLst/>
              <a:cxnLst/>
              <a:rect l="l" t="t" r="r" b="b"/>
              <a:pathLst>
                <a:path w="120015" h="8229600">
                  <a:moveTo>
                    <a:pt x="0" y="8229600"/>
                  </a:moveTo>
                  <a:lnTo>
                    <a:pt x="120000" y="8229600"/>
                  </a:lnTo>
                  <a:lnTo>
                    <a:pt x="120000" y="0"/>
                  </a:lnTo>
                  <a:lnTo>
                    <a:pt x="0" y="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404950" y="1181112"/>
              <a:ext cx="15478125" cy="8229600"/>
            </a:xfrm>
            <a:custGeom>
              <a:avLst/>
              <a:gdLst/>
              <a:ahLst/>
              <a:cxnLst/>
              <a:rect l="l" t="t" r="r" b="b"/>
              <a:pathLst>
                <a:path w="15478125" h="8229600">
                  <a:moveTo>
                    <a:pt x="15478087" y="2228558"/>
                  </a:moveTo>
                  <a:lnTo>
                    <a:pt x="0" y="2228558"/>
                  </a:lnTo>
                  <a:lnTo>
                    <a:pt x="0" y="8077149"/>
                  </a:lnTo>
                  <a:lnTo>
                    <a:pt x="0" y="8229600"/>
                  </a:lnTo>
                  <a:lnTo>
                    <a:pt x="15478087" y="8229600"/>
                  </a:lnTo>
                  <a:lnTo>
                    <a:pt x="15478087" y="8077149"/>
                  </a:lnTo>
                  <a:lnTo>
                    <a:pt x="15478087" y="2228558"/>
                  </a:lnTo>
                  <a:close/>
                </a:path>
                <a:path w="15478125" h="8229600">
                  <a:moveTo>
                    <a:pt x="15478087" y="0"/>
                  </a:moveTo>
                  <a:lnTo>
                    <a:pt x="0" y="0"/>
                  </a:lnTo>
                  <a:lnTo>
                    <a:pt x="0" y="2119426"/>
                  </a:lnTo>
                  <a:lnTo>
                    <a:pt x="15478087" y="2119426"/>
                  </a:lnTo>
                  <a:lnTo>
                    <a:pt x="15478087" y="0"/>
                  </a:lnTo>
                  <a:close/>
                </a:path>
              </a:pathLst>
            </a:custGeom>
            <a:solidFill>
              <a:srgbClr val="FDFA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04950" y="1181132"/>
              <a:ext cx="15478125" cy="8229600"/>
            </a:xfrm>
            <a:custGeom>
              <a:avLst/>
              <a:gdLst/>
              <a:ahLst/>
              <a:cxnLst/>
              <a:rect l="l" t="t" r="r" b="b"/>
              <a:pathLst>
                <a:path w="15478125" h="8229600">
                  <a:moveTo>
                    <a:pt x="0" y="0"/>
                  </a:moveTo>
                  <a:lnTo>
                    <a:pt x="15477976" y="0"/>
                  </a:lnTo>
                  <a:lnTo>
                    <a:pt x="15477976" y="8229535"/>
                  </a:lnTo>
                  <a:lnTo>
                    <a:pt x="0" y="8229535"/>
                  </a:lnTo>
                  <a:lnTo>
                    <a:pt x="0" y="0"/>
                  </a:lnTo>
                  <a:close/>
                </a:path>
              </a:pathLst>
            </a:custGeom>
            <a:ln w="152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333518" y="3409665"/>
              <a:ext cx="458470" cy="2463165"/>
            </a:xfrm>
            <a:custGeom>
              <a:avLst/>
              <a:gdLst/>
              <a:ahLst/>
              <a:cxnLst/>
              <a:rect l="l" t="t" r="r" b="b"/>
              <a:pathLst>
                <a:path w="458469" h="2463165">
                  <a:moveTo>
                    <a:pt x="458104" y="2462822"/>
                  </a:moveTo>
                  <a:lnTo>
                    <a:pt x="0" y="2462822"/>
                  </a:lnTo>
                  <a:lnTo>
                    <a:pt x="0" y="0"/>
                  </a:lnTo>
                  <a:lnTo>
                    <a:pt x="458104" y="0"/>
                  </a:lnTo>
                  <a:lnTo>
                    <a:pt x="458104" y="2462822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72551" y="3338638"/>
              <a:ext cx="15478125" cy="33020"/>
            </a:xfrm>
            <a:custGeom>
              <a:avLst/>
              <a:gdLst/>
              <a:ahLst/>
              <a:cxnLst/>
              <a:rect l="l" t="t" r="r" b="b"/>
              <a:pathLst>
                <a:path w="15478125" h="33020">
                  <a:moveTo>
                    <a:pt x="0" y="0"/>
                  </a:moveTo>
                  <a:lnTo>
                    <a:pt x="15478096" y="32927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810584" y="1576130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822" y="751644"/>
                  </a:moveTo>
                  <a:lnTo>
                    <a:pt x="328679" y="748715"/>
                  </a:lnTo>
                  <a:lnTo>
                    <a:pt x="283284" y="740166"/>
                  </a:lnTo>
                  <a:lnTo>
                    <a:pt x="239989" y="726347"/>
                  </a:lnTo>
                  <a:lnTo>
                    <a:pt x="199146" y="707610"/>
                  </a:lnTo>
                  <a:lnTo>
                    <a:pt x="161106" y="684309"/>
                  </a:lnTo>
                  <a:lnTo>
                    <a:pt x="126223" y="656795"/>
                  </a:lnTo>
                  <a:lnTo>
                    <a:pt x="94848" y="625420"/>
                  </a:lnTo>
                  <a:lnTo>
                    <a:pt x="67334" y="590537"/>
                  </a:lnTo>
                  <a:lnTo>
                    <a:pt x="44033" y="552497"/>
                  </a:lnTo>
                  <a:lnTo>
                    <a:pt x="25296" y="511654"/>
                  </a:lnTo>
                  <a:lnTo>
                    <a:pt x="11477" y="468359"/>
                  </a:lnTo>
                  <a:lnTo>
                    <a:pt x="2927" y="422964"/>
                  </a:lnTo>
                  <a:lnTo>
                    <a:pt x="0" y="375825"/>
                  </a:lnTo>
                  <a:lnTo>
                    <a:pt x="2927" y="328679"/>
                  </a:lnTo>
                  <a:lnTo>
                    <a:pt x="11477" y="283284"/>
                  </a:lnTo>
                  <a:lnTo>
                    <a:pt x="25296" y="239989"/>
                  </a:lnTo>
                  <a:lnTo>
                    <a:pt x="44033" y="199145"/>
                  </a:lnTo>
                  <a:lnTo>
                    <a:pt x="67334" y="161106"/>
                  </a:lnTo>
                  <a:lnTo>
                    <a:pt x="94848" y="126223"/>
                  </a:lnTo>
                  <a:lnTo>
                    <a:pt x="126223" y="94848"/>
                  </a:lnTo>
                  <a:lnTo>
                    <a:pt x="161106" y="67334"/>
                  </a:lnTo>
                  <a:lnTo>
                    <a:pt x="199146" y="44033"/>
                  </a:lnTo>
                  <a:lnTo>
                    <a:pt x="239989" y="25296"/>
                  </a:lnTo>
                  <a:lnTo>
                    <a:pt x="283284" y="11477"/>
                  </a:lnTo>
                  <a:lnTo>
                    <a:pt x="328679" y="2927"/>
                  </a:lnTo>
                  <a:lnTo>
                    <a:pt x="375815" y="0"/>
                  </a:lnTo>
                  <a:lnTo>
                    <a:pt x="422964" y="2927"/>
                  </a:lnTo>
                  <a:lnTo>
                    <a:pt x="468359" y="11477"/>
                  </a:lnTo>
                  <a:lnTo>
                    <a:pt x="511654" y="25296"/>
                  </a:lnTo>
                  <a:lnTo>
                    <a:pt x="552497" y="44033"/>
                  </a:lnTo>
                  <a:lnTo>
                    <a:pt x="590537" y="67334"/>
                  </a:lnTo>
                  <a:lnTo>
                    <a:pt x="625420" y="94848"/>
                  </a:lnTo>
                  <a:lnTo>
                    <a:pt x="656795" y="126223"/>
                  </a:lnTo>
                  <a:lnTo>
                    <a:pt x="684309" y="161106"/>
                  </a:lnTo>
                  <a:lnTo>
                    <a:pt x="707610" y="199145"/>
                  </a:lnTo>
                  <a:lnTo>
                    <a:pt x="726347" y="239989"/>
                  </a:lnTo>
                  <a:lnTo>
                    <a:pt x="740166" y="283284"/>
                  </a:lnTo>
                  <a:lnTo>
                    <a:pt x="748716" y="328679"/>
                  </a:lnTo>
                  <a:lnTo>
                    <a:pt x="751644" y="375818"/>
                  </a:lnTo>
                  <a:lnTo>
                    <a:pt x="748716" y="422964"/>
                  </a:lnTo>
                  <a:lnTo>
                    <a:pt x="740166" y="468359"/>
                  </a:lnTo>
                  <a:lnTo>
                    <a:pt x="726347" y="511654"/>
                  </a:lnTo>
                  <a:lnTo>
                    <a:pt x="707610" y="552497"/>
                  </a:lnTo>
                  <a:lnTo>
                    <a:pt x="684309" y="590537"/>
                  </a:lnTo>
                  <a:lnTo>
                    <a:pt x="656795" y="625420"/>
                  </a:lnTo>
                  <a:lnTo>
                    <a:pt x="625420" y="656795"/>
                  </a:lnTo>
                  <a:lnTo>
                    <a:pt x="590537" y="684309"/>
                  </a:lnTo>
                  <a:lnTo>
                    <a:pt x="552497" y="707610"/>
                  </a:lnTo>
                  <a:lnTo>
                    <a:pt x="511654" y="726347"/>
                  </a:lnTo>
                  <a:lnTo>
                    <a:pt x="468359" y="740166"/>
                  </a:lnTo>
                  <a:lnTo>
                    <a:pt x="422964" y="748715"/>
                  </a:lnTo>
                  <a:lnTo>
                    <a:pt x="375822" y="751644"/>
                  </a:lnTo>
                  <a:close/>
                </a:path>
              </a:pathLst>
            </a:custGeom>
            <a:solidFill>
              <a:srgbClr val="C7DE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750273" y="1576130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822" y="751644"/>
                  </a:moveTo>
                  <a:lnTo>
                    <a:pt x="328679" y="748715"/>
                  </a:lnTo>
                  <a:lnTo>
                    <a:pt x="283284" y="740166"/>
                  </a:lnTo>
                  <a:lnTo>
                    <a:pt x="239989" y="726347"/>
                  </a:lnTo>
                  <a:lnTo>
                    <a:pt x="199146" y="707610"/>
                  </a:lnTo>
                  <a:lnTo>
                    <a:pt x="161106" y="684309"/>
                  </a:lnTo>
                  <a:lnTo>
                    <a:pt x="126223" y="656795"/>
                  </a:lnTo>
                  <a:lnTo>
                    <a:pt x="94848" y="625420"/>
                  </a:lnTo>
                  <a:lnTo>
                    <a:pt x="67334" y="590537"/>
                  </a:lnTo>
                  <a:lnTo>
                    <a:pt x="44033" y="552497"/>
                  </a:lnTo>
                  <a:lnTo>
                    <a:pt x="25296" y="511654"/>
                  </a:lnTo>
                  <a:lnTo>
                    <a:pt x="11477" y="468359"/>
                  </a:lnTo>
                  <a:lnTo>
                    <a:pt x="2927" y="422964"/>
                  </a:lnTo>
                  <a:lnTo>
                    <a:pt x="0" y="375826"/>
                  </a:lnTo>
                  <a:lnTo>
                    <a:pt x="2927" y="328679"/>
                  </a:lnTo>
                  <a:lnTo>
                    <a:pt x="11477" y="283284"/>
                  </a:lnTo>
                  <a:lnTo>
                    <a:pt x="25296" y="239989"/>
                  </a:lnTo>
                  <a:lnTo>
                    <a:pt x="44033" y="199145"/>
                  </a:lnTo>
                  <a:lnTo>
                    <a:pt x="67334" y="161106"/>
                  </a:lnTo>
                  <a:lnTo>
                    <a:pt x="94848" y="126223"/>
                  </a:lnTo>
                  <a:lnTo>
                    <a:pt x="126223" y="94848"/>
                  </a:lnTo>
                  <a:lnTo>
                    <a:pt x="161106" y="67334"/>
                  </a:lnTo>
                  <a:lnTo>
                    <a:pt x="199146" y="44033"/>
                  </a:lnTo>
                  <a:lnTo>
                    <a:pt x="239989" y="25296"/>
                  </a:lnTo>
                  <a:lnTo>
                    <a:pt x="283284" y="11477"/>
                  </a:lnTo>
                  <a:lnTo>
                    <a:pt x="328679" y="2927"/>
                  </a:lnTo>
                  <a:lnTo>
                    <a:pt x="375815" y="0"/>
                  </a:lnTo>
                  <a:lnTo>
                    <a:pt x="422964" y="2927"/>
                  </a:lnTo>
                  <a:lnTo>
                    <a:pt x="468359" y="11477"/>
                  </a:lnTo>
                  <a:lnTo>
                    <a:pt x="511654" y="25296"/>
                  </a:lnTo>
                  <a:lnTo>
                    <a:pt x="552498" y="44033"/>
                  </a:lnTo>
                  <a:lnTo>
                    <a:pt x="590537" y="67334"/>
                  </a:lnTo>
                  <a:lnTo>
                    <a:pt x="625420" y="94848"/>
                  </a:lnTo>
                  <a:lnTo>
                    <a:pt x="656795" y="126223"/>
                  </a:lnTo>
                  <a:lnTo>
                    <a:pt x="684309" y="161106"/>
                  </a:lnTo>
                  <a:lnTo>
                    <a:pt x="707610" y="199145"/>
                  </a:lnTo>
                  <a:lnTo>
                    <a:pt x="726347" y="239989"/>
                  </a:lnTo>
                  <a:lnTo>
                    <a:pt x="740166" y="283284"/>
                  </a:lnTo>
                  <a:lnTo>
                    <a:pt x="748716" y="328679"/>
                  </a:lnTo>
                  <a:lnTo>
                    <a:pt x="751644" y="375816"/>
                  </a:lnTo>
                  <a:lnTo>
                    <a:pt x="748716" y="422964"/>
                  </a:lnTo>
                  <a:lnTo>
                    <a:pt x="740166" y="468359"/>
                  </a:lnTo>
                  <a:lnTo>
                    <a:pt x="726347" y="511654"/>
                  </a:lnTo>
                  <a:lnTo>
                    <a:pt x="707610" y="552497"/>
                  </a:lnTo>
                  <a:lnTo>
                    <a:pt x="684309" y="590537"/>
                  </a:lnTo>
                  <a:lnTo>
                    <a:pt x="656795" y="625420"/>
                  </a:lnTo>
                  <a:lnTo>
                    <a:pt x="625420" y="656795"/>
                  </a:lnTo>
                  <a:lnTo>
                    <a:pt x="590537" y="684309"/>
                  </a:lnTo>
                  <a:lnTo>
                    <a:pt x="552498" y="707610"/>
                  </a:lnTo>
                  <a:lnTo>
                    <a:pt x="511654" y="726347"/>
                  </a:lnTo>
                  <a:lnTo>
                    <a:pt x="468359" y="740166"/>
                  </a:lnTo>
                  <a:lnTo>
                    <a:pt x="422964" y="748715"/>
                  </a:lnTo>
                  <a:lnTo>
                    <a:pt x="375822" y="751644"/>
                  </a:lnTo>
                  <a:close/>
                </a:path>
              </a:pathLst>
            </a:custGeom>
            <a:solidFill>
              <a:srgbClr val="D0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689962" y="1576130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821" y="751644"/>
                  </a:moveTo>
                  <a:lnTo>
                    <a:pt x="328679" y="748715"/>
                  </a:lnTo>
                  <a:lnTo>
                    <a:pt x="283284" y="740166"/>
                  </a:lnTo>
                  <a:lnTo>
                    <a:pt x="239989" y="726347"/>
                  </a:lnTo>
                  <a:lnTo>
                    <a:pt x="199145" y="707610"/>
                  </a:lnTo>
                  <a:lnTo>
                    <a:pt x="161106" y="684309"/>
                  </a:lnTo>
                  <a:lnTo>
                    <a:pt x="126223" y="656795"/>
                  </a:lnTo>
                  <a:lnTo>
                    <a:pt x="94848" y="625420"/>
                  </a:lnTo>
                  <a:lnTo>
                    <a:pt x="67334" y="590537"/>
                  </a:lnTo>
                  <a:lnTo>
                    <a:pt x="44033" y="552497"/>
                  </a:lnTo>
                  <a:lnTo>
                    <a:pt x="25296" y="511654"/>
                  </a:lnTo>
                  <a:lnTo>
                    <a:pt x="11477" y="468359"/>
                  </a:lnTo>
                  <a:lnTo>
                    <a:pt x="2927" y="422964"/>
                  </a:lnTo>
                  <a:lnTo>
                    <a:pt x="0" y="375828"/>
                  </a:lnTo>
                  <a:lnTo>
                    <a:pt x="2927" y="328679"/>
                  </a:lnTo>
                  <a:lnTo>
                    <a:pt x="11477" y="283284"/>
                  </a:lnTo>
                  <a:lnTo>
                    <a:pt x="25296" y="239989"/>
                  </a:lnTo>
                  <a:lnTo>
                    <a:pt x="44033" y="199145"/>
                  </a:lnTo>
                  <a:lnTo>
                    <a:pt x="67334" y="161106"/>
                  </a:lnTo>
                  <a:lnTo>
                    <a:pt x="94848" y="126223"/>
                  </a:lnTo>
                  <a:lnTo>
                    <a:pt x="126223" y="94848"/>
                  </a:lnTo>
                  <a:lnTo>
                    <a:pt x="161106" y="67334"/>
                  </a:lnTo>
                  <a:lnTo>
                    <a:pt x="199145" y="44033"/>
                  </a:lnTo>
                  <a:lnTo>
                    <a:pt x="239989" y="25296"/>
                  </a:lnTo>
                  <a:lnTo>
                    <a:pt x="283284" y="11477"/>
                  </a:lnTo>
                  <a:lnTo>
                    <a:pt x="328679" y="2927"/>
                  </a:lnTo>
                  <a:lnTo>
                    <a:pt x="375815" y="0"/>
                  </a:lnTo>
                  <a:lnTo>
                    <a:pt x="422964" y="2927"/>
                  </a:lnTo>
                  <a:lnTo>
                    <a:pt x="468359" y="11477"/>
                  </a:lnTo>
                  <a:lnTo>
                    <a:pt x="511654" y="25296"/>
                  </a:lnTo>
                  <a:lnTo>
                    <a:pt x="552497" y="44033"/>
                  </a:lnTo>
                  <a:lnTo>
                    <a:pt x="590537" y="67334"/>
                  </a:lnTo>
                  <a:lnTo>
                    <a:pt x="625420" y="94848"/>
                  </a:lnTo>
                  <a:lnTo>
                    <a:pt x="656795" y="126223"/>
                  </a:lnTo>
                  <a:lnTo>
                    <a:pt x="684309" y="161106"/>
                  </a:lnTo>
                  <a:lnTo>
                    <a:pt x="707610" y="199145"/>
                  </a:lnTo>
                  <a:lnTo>
                    <a:pt x="726347" y="239989"/>
                  </a:lnTo>
                  <a:lnTo>
                    <a:pt x="740166" y="283284"/>
                  </a:lnTo>
                  <a:lnTo>
                    <a:pt x="748715" y="328679"/>
                  </a:lnTo>
                  <a:lnTo>
                    <a:pt x="751643" y="375815"/>
                  </a:lnTo>
                  <a:lnTo>
                    <a:pt x="748715" y="422964"/>
                  </a:lnTo>
                  <a:lnTo>
                    <a:pt x="740166" y="468359"/>
                  </a:lnTo>
                  <a:lnTo>
                    <a:pt x="726347" y="511654"/>
                  </a:lnTo>
                  <a:lnTo>
                    <a:pt x="707610" y="552497"/>
                  </a:lnTo>
                  <a:lnTo>
                    <a:pt x="684309" y="590537"/>
                  </a:lnTo>
                  <a:lnTo>
                    <a:pt x="656795" y="625420"/>
                  </a:lnTo>
                  <a:lnTo>
                    <a:pt x="625420" y="656795"/>
                  </a:lnTo>
                  <a:lnTo>
                    <a:pt x="590537" y="684309"/>
                  </a:lnTo>
                  <a:lnTo>
                    <a:pt x="552497" y="707610"/>
                  </a:lnTo>
                  <a:lnTo>
                    <a:pt x="511654" y="726347"/>
                  </a:lnTo>
                  <a:lnTo>
                    <a:pt x="468359" y="740166"/>
                  </a:lnTo>
                  <a:lnTo>
                    <a:pt x="422964" y="748715"/>
                  </a:lnTo>
                  <a:lnTo>
                    <a:pt x="375821" y="751644"/>
                  </a:lnTo>
                  <a:close/>
                </a:path>
              </a:pathLst>
            </a:custGeom>
            <a:solidFill>
              <a:srgbClr val="E8C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919107" y="1944110"/>
              <a:ext cx="740410" cy="468630"/>
            </a:xfrm>
            <a:custGeom>
              <a:avLst/>
              <a:gdLst/>
              <a:ahLst/>
              <a:cxnLst/>
              <a:rect l="l" t="t" r="r" b="b"/>
              <a:pathLst>
                <a:path w="740410" h="468630">
                  <a:moveTo>
                    <a:pt x="0" y="185059"/>
                  </a:moveTo>
                  <a:lnTo>
                    <a:pt x="10197" y="217007"/>
                  </a:lnTo>
                </a:path>
                <a:path w="740410" h="468630">
                  <a:moveTo>
                    <a:pt x="13817" y="228350"/>
                  </a:moveTo>
                  <a:lnTo>
                    <a:pt x="32552" y="269190"/>
                  </a:lnTo>
                  <a:lnTo>
                    <a:pt x="55852" y="307226"/>
                  </a:lnTo>
                  <a:lnTo>
                    <a:pt x="83363" y="342107"/>
                  </a:lnTo>
                  <a:lnTo>
                    <a:pt x="114736" y="373479"/>
                  </a:lnTo>
                  <a:lnTo>
                    <a:pt x="149616" y="400991"/>
                  </a:lnTo>
                  <a:lnTo>
                    <a:pt x="187652" y="424290"/>
                  </a:lnTo>
                  <a:lnTo>
                    <a:pt x="228492" y="443025"/>
                  </a:lnTo>
                  <a:lnTo>
                    <a:pt x="271784" y="456843"/>
                  </a:lnTo>
                  <a:lnTo>
                    <a:pt x="317175" y="465392"/>
                  </a:lnTo>
                  <a:lnTo>
                    <a:pt x="364313" y="468320"/>
                  </a:lnTo>
                  <a:lnTo>
                    <a:pt x="411452" y="465392"/>
                  </a:lnTo>
                  <a:lnTo>
                    <a:pt x="456843" y="456843"/>
                  </a:lnTo>
                  <a:lnTo>
                    <a:pt x="500135" y="443025"/>
                  </a:lnTo>
                  <a:lnTo>
                    <a:pt x="540975" y="424290"/>
                  </a:lnTo>
                  <a:lnTo>
                    <a:pt x="579011" y="400991"/>
                  </a:lnTo>
                  <a:lnTo>
                    <a:pt x="613891" y="373479"/>
                  </a:lnTo>
                  <a:lnTo>
                    <a:pt x="645263" y="342107"/>
                  </a:lnTo>
                  <a:lnTo>
                    <a:pt x="672775" y="307226"/>
                  </a:lnTo>
                  <a:lnTo>
                    <a:pt x="696075" y="269190"/>
                  </a:lnTo>
                  <a:lnTo>
                    <a:pt x="714809" y="228350"/>
                  </a:lnTo>
                  <a:lnTo>
                    <a:pt x="728627" y="185059"/>
                  </a:lnTo>
                  <a:lnTo>
                    <a:pt x="737176" y="139667"/>
                  </a:lnTo>
                  <a:lnTo>
                    <a:pt x="740104" y="92529"/>
                  </a:lnTo>
                  <a:lnTo>
                    <a:pt x="737176" y="45391"/>
                  </a:lnTo>
                  <a:lnTo>
                    <a:pt x="728627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901441" y="1900818"/>
              <a:ext cx="726440" cy="511809"/>
            </a:xfrm>
            <a:custGeom>
              <a:avLst/>
              <a:gdLst/>
              <a:ahLst/>
              <a:cxnLst/>
              <a:rect l="l" t="t" r="r" b="b"/>
              <a:pathLst>
                <a:path w="726439" h="511810">
                  <a:moveTo>
                    <a:pt x="0" y="271642"/>
                  </a:moveTo>
                  <a:lnTo>
                    <a:pt x="18734" y="312482"/>
                  </a:lnTo>
                  <a:lnTo>
                    <a:pt x="42034" y="350518"/>
                  </a:lnTo>
                  <a:lnTo>
                    <a:pt x="69546" y="385398"/>
                  </a:lnTo>
                  <a:lnTo>
                    <a:pt x="100918" y="416770"/>
                  </a:lnTo>
                  <a:lnTo>
                    <a:pt x="135798" y="444282"/>
                  </a:lnTo>
                  <a:lnTo>
                    <a:pt x="173834" y="467582"/>
                  </a:lnTo>
                  <a:lnTo>
                    <a:pt x="214674" y="486316"/>
                  </a:lnTo>
                  <a:lnTo>
                    <a:pt x="257966" y="500134"/>
                  </a:lnTo>
                  <a:lnTo>
                    <a:pt x="303357" y="508683"/>
                  </a:lnTo>
                  <a:lnTo>
                    <a:pt x="350495" y="511611"/>
                  </a:lnTo>
                  <a:lnTo>
                    <a:pt x="397634" y="508683"/>
                  </a:lnTo>
                  <a:lnTo>
                    <a:pt x="443025" y="500134"/>
                  </a:lnTo>
                  <a:lnTo>
                    <a:pt x="486317" y="486316"/>
                  </a:lnTo>
                  <a:lnTo>
                    <a:pt x="527157" y="467582"/>
                  </a:lnTo>
                  <a:lnTo>
                    <a:pt x="565193" y="444282"/>
                  </a:lnTo>
                  <a:lnTo>
                    <a:pt x="600073" y="416770"/>
                  </a:lnTo>
                  <a:lnTo>
                    <a:pt x="631445" y="385398"/>
                  </a:lnTo>
                  <a:lnTo>
                    <a:pt x="658957" y="350518"/>
                  </a:lnTo>
                  <a:lnTo>
                    <a:pt x="682257" y="312482"/>
                  </a:lnTo>
                  <a:lnTo>
                    <a:pt x="700991" y="271642"/>
                  </a:lnTo>
                  <a:lnTo>
                    <a:pt x="714809" y="228350"/>
                  </a:lnTo>
                  <a:lnTo>
                    <a:pt x="723359" y="182959"/>
                  </a:lnTo>
                  <a:lnTo>
                    <a:pt x="726286" y="135820"/>
                  </a:lnTo>
                  <a:lnTo>
                    <a:pt x="723359" y="88682"/>
                  </a:lnTo>
                  <a:lnTo>
                    <a:pt x="714809" y="43291"/>
                  </a:lnTo>
                  <a:lnTo>
                    <a:pt x="700992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869959" y="1859978"/>
              <a:ext cx="726440" cy="552450"/>
            </a:xfrm>
            <a:custGeom>
              <a:avLst/>
              <a:gdLst/>
              <a:ahLst/>
              <a:cxnLst/>
              <a:rect l="l" t="t" r="r" b="b"/>
              <a:pathLst>
                <a:path w="726439" h="552450">
                  <a:moveTo>
                    <a:pt x="0" y="312482"/>
                  </a:moveTo>
                  <a:lnTo>
                    <a:pt x="18734" y="353322"/>
                  </a:lnTo>
                  <a:lnTo>
                    <a:pt x="42034" y="391358"/>
                  </a:lnTo>
                  <a:lnTo>
                    <a:pt x="69546" y="426238"/>
                  </a:lnTo>
                  <a:lnTo>
                    <a:pt x="100918" y="457610"/>
                  </a:lnTo>
                  <a:lnTo>
                    <a:pt x="135798" y="485122"/>
                  </a:lnTo>
                  <a:lnTo>
                    <a:pt x="173834" y="508422"/>
                  </a:lnTo>
                  <a:lnTo>
                    <a:pt x="214674" y="527156"/>
                  </a:lnTo>
                  <a:lnTo>
                    <a:pt x="257966" y="540974"/>
                  </a:lnTo>
                  <a:lnTo>
                    <a:pt x="303357" y="549524"/>
                  </a:lnTo>
                  <a:lnTo>
                    <a:pt x="350495" y="552451"/>
                  </a:lnTo>
                  <a:lnTo>
                    <a:pt x="397634" y="549524"/>
                  </a:lnTo>
                  <a:lnTo>
                    <a:pt x="443025" y="540974"/>
                  </a:lnTo>
                  <a:lnTo>
                    <a:pt x="486317" y="527156"/>
                  </a:lnTo>
                  <a:lnTo>
                    <a:pt x="527157" y="508422"/>
                  </a:lnTo>
                  <a:lnTo>
                    <a:pt x="565193" y="485122"/>
                  </a:lnTo>
                  <a:lnTo>
                    <a:pt x="600073" y="457610"/>
                  </a:lnTo>
                  <a:lnTo>
                    <a:pt x="631445" y="426238"/>
                  </a:lnTo>
                  <a:lnTo>
                    <a:pt x="658957" y="391358"/>
                  </a:lnTo>
                  <a:lnTo>
                    <a:pt x="682257" y="353322"/>
                  </a:lnTo>
                  <a:lnTo>
                    <a:pt x="700991" y="312482"/>
                  </a:lnTo>
                  <a:lnTo>
                    <a:pt x="714809" y="269190"/>
                  </a:lnTo>
                  <a:lnTo>
                    <a:pt x="723358" y="223799"/>
                  </a:lnTo>
                  <a:lnTo>
                    <a:pt x="726286" y="176660"/>
                  </a:lnTo>
                  <a:lnTo>
                    <a:pt x="723358" y="129522"/>
                  </a:lnTo>
                  <a:lnTo>
                    <a:pt x="714809" y="84131"/>
                  </a:lnTo>
                  <a:lnTo>
                    <a:pt x="700991" y="40839"/>
                  </a:lnTo>
                  <a:lnTo>
                    <a:pt x="682257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4872230" y="2412494"/>
              <a:ext cx="1634489" cy="737235"/>
            </a:xfrm>
            <a:custGeom>
              <a:avLst/>
              <a:gdLst/>
              <a:ahLst/>
              <a:cxnLst/>
              <a:rect l="l" t="t" r="r" b="b"/>
              <a:pathLst>
                <a:path w="1634490" h="737235">
                  <a:moveTo>
                    <a:pt x="1424774" y="736809"/>
                  </a:moveTo>
                  <a:lnTo>
                    <a:pt x="209540" y="736809"/>
                  </a:lnTo>
                  <a:lnTo>
                    <a:pt x="168476" y="732746"/>
                  </a:lnTo>
                  <a:lnTo>
                    <a:pt x="129356" y="720859"/>
                  </a:lnTo>
                  <a:lnTo>
                    <a:pt x="93289" y="701603"/>
                  </a:lnTo>
                  <a:lnTo>
                    <a:pt x="61373" y="675434"/>
                  </a:lnTo>
                  <a:lnTo>
                    <a:pt x="35204" y="643518"/>
                  </a:lnTo>
                  <a:lnTo>
                    <a:pt x="15949" y="607451"/>
                  </a:lnTo>
                  <a:lnTo>
                    <a:pt x="4061" y="568332"/>
                  </a:lnTo>
                  <a:lnTo>
                    <a:pt x="0" y="527279"/>
                  </a:lnTo>
                  <a:lnTo>
                    <a:pt x="0" y="209531"/>
                  </a:lnTo>
                  <a:lnTo>
                    <a:pt x="4061" y="168477"/>
                  </a:lnTo>
                  <a:lnTo>
                    <a:pt x="15949" y="129358"/>
                  </a:lnTo>
                  <a:lnTo>
                    <a:pt x="35204" y="93291"/>
                  </a:lnTo>
                  <a:lnTo>
                    <a:pt x="61373" y="61375"/>
                  </a:lnTo>
                  <a:lnTo>
                    <a:pt x="93289" y="35206"/>
                  </a:lnTo>
                  <a:lnTo>
                    <a:pt x="129356" y="15951"/>
                  </a:lnTo>
                  <a:lnTo>
                    <a:pt x="168476" y="4063"/>
                  </a:lnTo>
                  <a:lnTo>
                    <a:pt x="209548" y="0"/>
                  </a:lnTo>
                  <a:lnTo>
                    <a:pt x="1424767" y="0"/>
                  </a:lnTo>
                  <a:lnTo>
                    <a:pt x="1465838" y="4063"/>
                  </a:lnTo>
                  <a:lnTo>
                    <a:pt x="1504958" y="15951"/>
                  </a:lnTo>
                  <a:lnTo>
                    <a:pt x="1541025" y="35206"/>
                  </a:lnTo>
                  <a:lnTo>
                    <a:pt x="1572942" y="61375"/>
                  </a:lnTo>
                  <a:lnTo>
                    <a:pt x="1599110" y="93291"/>
                  </a:lnTo>
                  <a:lnTo>
                    <a:pt x="1618366" y="129358"/>
                  </a:lnTo>
                  <a:lnTo>
                    <a:pt x="1630253" y="168477"/>
                  </a:lnTo>
                  <a:lnTo>
                    <a:pt x="1634315" y="209531"/>
                  </a:lnTo>
                  <a:lnTo>
                    <a:pt x="1634315" y="527279"/>
                  </a:lnTo>
                  <a:lnTo>
                    <a:pt x="1630253" y="568332"/>
                  </a:lnTo>
                  <a:lnTo>
                    <a:pt x="1618366" y="607451"/>
                  </a:lnTo>
                  <a:lnTo>
                    <a:pt x="1599110" y="643518"/>
                  </a:lnTo>
                  <a:lnTo>
                    <a:pt x="1572942" y="675434"/>
                  </a:lnTo>
                  <a:lnTo>
                    <a:pt x="1541025" y="701603"/>
                  </a:lnTo>
                  <a:lnTo>
                    <a:pt x="1504958" y="720859"/>
                  </a:lnTo>
                  <a:lnTo>
                    <a:pt x="1465838" y="732746"/>
                  </a:lnTo>
                  <a:lnTo>
                    <a:pt x="1424774" y="7368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5081850" y="2412493"/>
              <a:ext cx="1424940" cy="733425"/>
            </a:xfrm>
            <a:custGeom>
              <a:avLst/>
              <a:gdLst/>
              <a:ahLst/>
              <a:cxnLst/>
              <a:rect l="l" t="t" r="r" b="b"/>
              <a:pathLst>
                <a:path w="1424940" h="733425">
                  <a:moveTo>
                    <a:pt x="0" y="0"/>
                  </a:moveTo>
                  <a:lnTo>
                    <a:pt x="1215033" y="0"/>
                  </a:lnTo>
                  <a:lnTo>
                    <a:pt x="1256099" y="4063"/>
                  </a:lnTo>
                  <a:lnTo>
                    <a:pt x="1295213" y="15948"/>
                  </a:lnTo>
                  <a:lnTo>
                    <a:pt x="1331274" y="35201"/>
                  </a:lnTo>
                  <a:lnTo>
                    <a:pt x="1363185" y="61366"/>
                  </a:lnTo>
                  <a:lnTo>
                    <a:pt x="1389350" y="93277"/>
                  </a:lnTo>
                  <a:lnTo>
                    <a:pt x="1408603" y="129339"/>
                  </a:lnTo>
                  <a:lnTo>
                    <a:pt x="1420489" y="168452"/>
                  </a:lnTo>
                  <a:lnTo>
                    <a:pt x="1424552" y="209518"/>
                  </a:lnTo>
                  <a:lnTo>
                    <a:pt x="1424552" y="527180"/>
                  </a:lnTo>
                  <a:lnTo>
                    <a:pt x="1420489" y="568246"/>
                  </a:lnTo>
                  <a:lnTo>
                    <a:pt x="1408603" y="607360"/>
                  </a:lnTo>
                  <a:lnTo>
                    <a:pt x="1389350" y="643421"/>
                  </a:lnTo>
                  <a:lnTo>
                    <a:pt x="1363185" y="675332"/>
                  </a:lnTo>
                  <a:lnTo>
                    <a:pt x="1331274" y="701497"/>
                  </a:lnTo>
                  <a:lnTo>
                    <a:pt x="1295213" y="720750"/>
                  </a:lnTo>
                  <a:lnTo>
                    <a:pt x="1256099" y="732636"/>
                  </a:lnTo>
                  <a:lnTo>
                    <a:pt x="1248127" y="733424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2955182" y="2412493"/>
              <a:ext cx="714375" cy="732790"/>
            </a:xfrm>
            <a:custGeom>
              <a:avLst/>
              <a:gdLst/>
              <a:ahLst/>
              <a:cxnLst/>
              <a:rect l="l" t="t" r="r" b="b"/>
              <a:pathLst>
                <a:path w="714375" h="732789">
                  <a:moveTo>
                    <a:pt x="173405" y="0"/>
                  </a:moveTo>
                  <a:lnTo>
                    <a:pt x="504562" y="0"/>
                  </a:lnTo>
                  <a:lnTo>
                    <a:pt x="545627" y="4063"/>
                  </a:lnTo>
                  <a:lnTo>
                    <a:pt x="584741" y="15948"/>
                  </a:lnTo>
                  <a:lnTo>
                    <a:pt x="620802" y="35201"/>
                  </a:lnTo>
                  <a:lnTo>
                    <a:pt x="652713" y="61366"/>
                  </a:lnTo>
                  <a:lnTo>
                    <a:pt x="678878" y="93277"/>
                  </a:lnTo>
                  <a:lnTo>
                    <a:pt x="698131" y="129339"/>
                  </a:lnTo>
                  <a:lnTo>
                    <a:pt x="710017" y="168452"/>
                  </a:lnTo>
                  <a:lnTo>
                    <a:pt x="714080" y="209518"/>
                  </a:lnTo>
                  <a:lnTo>
                    <a:pt x="714080" y="527180"/>
                  </a:lnTo>
                  <a:lnTo>
                    <a:pt x="710017" y="568246"/>
                  </a:lnTo>
                  <a:lnTo>
                    <a:pt x="698131" y="607360"/>
                  </a:lnTo>
                  <a:lnTo>
                    <a:pt x="678878" y="643421"/>
                  </a:lnTo>
                  <a:lnTo>
                    <a:pt x="652713" y="675332"/>
                  </a:lnTo>
                  <a:lnTo>
                    <a:pt x="620802" y="701497"/>
                  </a:lnTo>
                  <a:lnTo>
                    <a:pt x="584741" y="720750"/>
                  </a:lnTo>
                  <a:lnTo>
                    <a:pt x="545628" y="732636"/>
                  </a:lnTo>
                </a:path>
                <a:path w="714375" h="732789">
                  <a:moveTo>
                    <a:pt x="0" y="92166"/>
                  </a:moveTo>
                  <a:lnTo>
                    <a:pt x="25253" y="61366"/>
                  </a:lnTo>
                  <a:lnTo>
                    <a:pt x="57164" y="35201"/>
                  </a:lnTo>
                  <a:lnTo>
                    <a:pt x="77414" y="24390"/>
                  </a:lnTo>
                </a:path>
                <a:path w="714375" h="732789">
                  <a:moveTo>
                    <a:pt x="93226" y="15948"/>
                  </a:moveTo>
                  <a:lnTo>
                    <a:pt x="97493" y="14652"/>
                  </a:lnTo>
                </a:path>
                <a:path w="714375" h="732789">
                  <a:moveTo>
                    <a:pt x="132339" y="4063"/>
                  </a:moveTo>
                  <a:lnTo>
                    <a:pt x="173405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4012600" y="2412493"/>
              <a:ext cx="541020" cy="733425"/>
            </a:xfrm>
            <a:custGeom>
              <a:avLst/>
              <a:gdLst/>
              <a:ahLst/>
              <a:cxnLst/>
              <a:rect l="l" t="t" r="r" b="b"/>
              <a:pathLst>
                <a:path w="541019" h="733425">
                  <a:moveTo>
                    <a:pt x="0" y="0"/>
                  </a:moveTo>
                  <a:lnTo>
                    <a:pt x="331155" y="0"/>
                  </a:lnTo>
                  <a:lnTo>
                    <a:pt x="372221" y="4063"/>
                  </a:lnTo>
                  <a:lnTo>
                    <a:pt x="411334" y="15948"/>
                  </a:lnTo>
                  <a:lnTo>
                    <a:pt x="447396" y="35201"/>
                  </a:lnTo>
                  <a:lnTo>
                    <a:pt x="479307" y="61366"/>
                  </a:lnTo>
                  <a:lnTo>
                    <a:pt x="505472" y="93277"/>
                  </a:lnTo>
                  <a:lnTo>
                    <a:pt x="524725" y="129339"/>
                  </a:lnTo>
                  <a:lnTo>
                    <a:pt x="536610" y="168452"/>
                  </a:lnTo>
                  <a:lnTo>
                    <a:pt x="540673" y="209518"/>
                  </a:lnTo>
                  <a:lnTo>
                    <a:pt x="540673" y="527180"/>
                  </a:lnTo>
                  <a:lnTo>
                    <a:pt x="536610" y="568246"/>
                  </a:lnTo>
                  <a:lnTo>
                    <a:pt x="524725" y="607360"/>
                  </a:lnTo>
                  <a:lnTo>
                    <a:pt x="505472" y="643421"/>
                  </a:lnTo>
                  <a:lnTo>
                    <a:pt x="479307" y="675332"/>
                  </a:lnTo>
                  <a:lnTo>
                    <a:pt x="447396" y="701497"/>
                  </a:lnTo>
                  <a:lnTo>
                    <a:pt x="411334" y="720750"/>
                  </a:lnTo>
                  <a:lnTo>
                    <a:pt x="372221" y="732636"/>
                  </a:lnTo>
                  <a:lnTo>
                    <a:pt x="364249" y="733424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3157188" y="1385785"/>
              <a:ext cx="3131820" cy="1615440"/>
            </a:xfrm>
            <a:custGeom>
              <a:avLst/>
              <a:gdLst/>
              <a:ahLst/>
              <a:cxnLst/>
              <a:rect l="l" t="t" r="r" b="b"/>
              <a:pathLst>
                <a:path w="3131819" h="1615439">
                  <a:moveTo>
                    <a:pt x="300240" y="1400619"/>
                  </a:moveTo>
                  <a:lnTo>
                    <a:pt x="90551" y="1190117"/>
                  </a:lnTo>
                  <a:lnTo>
                    <a:pt x="62522" y="1178471"/>
                  </a:lnTo>
                  <a:lnTo>
                    <a:pt x="32639" y="1187742"/>
                  </a:lnTo>
                  <a:lnTo>
                    <a:pt x="9283" y="1211021"/>
                  </a:lnTo>
                  <a:lnTo>
                    <a:pt x="825" y="1241399"/>
                  </a:lnTo>
                  <a:lnTo>
                    <a:pt x="15659" y="1271981"/>
                  </a:lnTo>
                  <a:lnTo>
                    <a:pt x="148323" y="1400619"/>
                  </a:lnTo>
                  <a:lnTo>
                    <a:pt x="11379" y="1527136"/>
                  </a:lnTo>
                  <a:lnTo>
                    <a:pt x="0" y="1561147"/>
                  </a:lnTo>
                  <a:lnTo>
                    <a:pt x="18707" y="1595386"/>
                  </a:lnTo>
                  <a:lnTo>
                    <a:pt x="53009" y="1614906"/>
                  </a:lnTo>
                  <a:lnTo>
                    <a:pt x="88417" y="1604746"/>
                  </a:lnTo>
                  <a:lnTo>
                    <a:pt x="300240" y="1400619"/>
                  </a:lnTo>
                  <a:close/>
                </a:path>
                <a:path w="3131819" h="1615439">
                  <a:moveTo>
                    <a:pt x="1140650" y="1232420"/>
                  </a:moveTo>
                  <a:lnTo>
                    <a:pt x="1122832" y="1197711"/>
                  </a:lnTo>
                  <a:lnTo>
                    <a:pt x="1089037" y="1177315"/>
                  </a:lnTo>
                  <a:lnTo>
                    <a:pt x="1053388" y="1186561"/>
                  </a:lnTo>
                  <a:lnTo>
                    <a:pt x="836396" y="1385176"/>
                  </a:lnTo>
                  <a:lnTo>
                    <a:pt x="1040599" y="1601000"/>
                  </a:lnTo>
                  <a:lnTo>
                    <a:pt x="1068324" y="1613357"/>
                  </a:lnTo>
                  <a:lnTo>
                    <a:pt x="1098435" y="1604860"/>
                  </a:lnTo>
                  <a:lnTo>
                    <a:pt x="1122387" y="1582191"/>
                  </a:lnTo>
                  <a:lnTo>
                    <a:pt x="1131608" y="1552041"/>
                  </a:lnTo>
                  <a:lnTo>
                    <a:pt x="1117574" y="1521079"/>
                  </a:lnTo>
                  <a:lnTo>
                    <a:pt x="988250" y="1389075"/>
                  </a:lnTo>
                  <a:lnTo>
                    <a:pt x="1128395" y="1266113"/>
                  </a:lnTo>
                  <a:lnTo>
                    <a:pt x="1140650" y="1232420"/>
                  </a:lnTo>
                  <a:close/>
                </a:path>
                <a:path w="3131819" h="1615439">
                  <a:moveTo>
                    <a:pt x="2398572" y="189407"/>
                  </a:moveTo>
                  <a:lnTo>
                    <a:pt x="2397455" y="175387"/>
                  </a:lnTo>
                  <a:lnTo>
                    <a:pt x="2393696" y="158445"/>
                  </a:lnTo>
                  <a:lnTo>
                    <a:pt x="2385999" y="144208"/>
                  </a:lnTo>
                  <a:lnTo>
                    <a:pt x="2373045" y="138353"/>
                  </a:lnTo>
                  <a:lnTo>
                    <a:pt x="2320848" y="138976"/>
                  </a:lnTo>
                  <a:lnTo>
                    <a:pt x="2268639" y="139471"/>
                  </a:lnTo>
                  <a:lnTo>
                    <a:pt x="2216442" y="139801"/>
                  </a:lnTo>
                  <a:lnTo>
                    <a:pt x="2164232" y="139992"/>
                  </a:lnTo>
                  <a:lnTo>
                    <a:pt x="2112022" y="140030"/>
                  </a:lnTo>
                  <a:lnTo>
                    <a:pt x="2059825" y="139928"/>
                  </a:lnTo>
                  <a:lnTo>
                    <a:pt x="2007616" y="139674"/>
                  </a:lnTo>
                  <a:lnTo>
                    <a:pt x="1955406" y="139280"/>
                  </a:lnTo>
                  <a:lnTo>
                    <a:pt x="1903209" y="138734"/>
                  </a:lnTo>
                  <a:lnTo>
                    <a:pt x="1851012" y="138049"/>
                  </a:lnTo>
                  <a:lnTo>
                    <a:pt x="1838159" y="143840"/>
                  </a:lnTo>
                  <a:lnTo>
                    <a:pt x="1830285" y="157975"/>
                  </a:lnTo>
                  <a:lnTo>
                    <a:pt x="1826387" y="174904"/>
                  </a:lnTo>
                  <a:lnTo>
                    <a:pt x="1825472" y="189103"/>
                  </a:lnTo>
                  <a:lnTo>
                    <a:pt x="1826590" y="203238"/>
                  </a:lnTo>
                  <a:lnTo>
                    <a:pt x="1851012" y="240157"/>
                  </a:lnTo>
                  <a:lnTo>
                    <a:pt x="1903209" y="240842"/>
                  </a:lnTo>
                  <a:lnTo>
                    <a:pt x="1955406" y="241388"/>
                  </a:lnTo>
                  <a:lnTo>
                    <a:pt x="2007616" y="241782"/>
                  </a:lnTo>
                  <a:lnTo>
                    <a:pt x="2059825" y="242023"/>
                  </a:lnTo>
                  <a:lnTo>
                    <a:pt x="2112022" y="242125"/>
                  </a:lnTo>
                  <a:lnTo>
                    <a:pt x="2164232" y="242087"/>
                  </a:lnTo>
                  <a:lnTo>
                    <a:pt x="2216442" y="241896"/>
                  </a:lnTo>
                  <a:lnTo>
                    <a:pt x="2268639" y="241566"/>
                  </a:lnTo>
                  <a:lnTo>
                    <a:pt x="2320848" y="241084"/>
                  </a:lnTo>
                  <a:lnTo>
                    <a:pt x="2373045" y="240461"/>
                  </a:lnTo>
                  <a:lnTo>
                    <a:pt x="2397671" y="203695"/>
                  </a:lnTo>
                  <a:lnTo>
                    <a:pt x="2398572" y="189407"/>
                  </a:lnTo>
                  <a:close/>
                </a:path>
                <a:path w="3131819" h="1615439">
                  <a:moveTo>
                    <a:pt x="3131223" y="60896"/>
                  </a:moveTo>
                  <a:lnTo>
                    <a:pt x="3114332" y="20142"/>
                  </a:lnTo>
                  <a:lnTo>
                    <a:pt x="3070745" y="0"/>
                  </a:lnTo>
                  <a:lnTo>
                    <a:pt x="3059671" y="1079"/>
                  </a:lnTo>
                  <a:lnTo>
                    <a:pt x="3048952" y="4254"/>
                  </a:lnTo>
                  <a:lnTo>
                    <a:pt x="3038957" y="9512"/>
                  </a:lnTo>
                  <a:lnTo>
                    <a:pt x="3030029" y="16789"/>
                  </a:lnTo>
                  <a:lnTo>
                    <a:pt x="2889199" y="157251"/>
                  </a:lnTo>
                  <a:lnTo>
                    <a:pt x="2748851" y="16789"/>
                  </a:lnTo>
                  <a:lnTo>
                    <a:pt x="2739720" y="9512"/>
                  </a:lnTo>
                  <a:lnTo>
                    <a:pt x="2729750" y="4254"/>
                  </a:lnTo>
                  <a:lnTo>
                    <a:pt x="2719146" y="1079"/>
                  </a:lnTo>
                  <a:lnTo>
                    <a:pt x="2708135" y="0"/>
                  </a:lnTo>
                  <a:lnTo>
                    <a:pt x="2697061" y="1079"/>
                  </a:lnTo>
                  <a:lnTo>
                    <a:pt x="2664066" y="20142"/>
                  </a:lnTo>
                  <a:lnTo>
                    <a:pt x="2647175" y="60896"/>
                  </a:lnTo>
                  <a:lnTo>
                    <a:pt x="2651404" y="82575"/>
                  </a:lnTo>
                  <a:lnTo>
                    <a:pt x="2664066" y="101638"/>
                  </a:lnTo>
                  <a:lnTo>
                    <a:pt x="2804414" y="242112"/>
                  </a:lnTo>
                  <a:lnTo>
                    <a:pt x="2664066" y="383070"/>
                  </a:lnTo>
                  <a:lnTo>
                    <a:pt x="2651404" y="402145"/>
                  </a:lnTo>
                  <a:lnTo>
                    <a:pt x="2647175" y="423824"/>
                  </a:lnTo>
                  <a:lnTo>
                    <a:pt x="2651404" y="445503"/>
                  </a:lnTo>
                  <a:lnTo>
                    <a:pt x="2676334" y="475195"/>
                  </a:lnTo>
                  <a:lnTo>
                    <a:pt x="2708135" y="484708"/>
                  </a:lnTo>
                  <a:lnTo>
                    <a:pt x="2719209" y="483628"/>
                  </a:lnTo>
                  <a:lnTo>
                    <a:pt x="2729928" y="480453"/>
                  </a:lnTo>
                  <a:lnTo>
                    <a:pt x="2739923" y="475195"/>
                  </a:lnTo>
                  <a:lnTo>
                    <a:pt x="2748851" y="467931"/>
                  </a:lnTo>
                  <a:lnTo>
                    <a:pt x="2889199" y="327456"/>
                  </a:lnTo>
                  <a:lnTo>
                    <a:pt x="3029547" y="467931"/>
                  </a:lnTo>
                  <a:lnTo>
                    <a:pt x="3038475" y="475195"/>
                  </a:lnTo>
                  <a:lnTo>
                    <a:pt x="3048470" y="480453"/>
                  </a:lnTo>
                  <a:lnTo>
                    <a:pt x="3059188" y="483628"/>
                  </a:lnTo>
                  <a:lnTo>
                    <a:pt x="3070263" y="484708"/>
                  </a:lnTo>
                  <a:lnTo>
                    <a:pt x="3081350" y="483628"/>
                  </a:lnTo>
                  <a:lnTo>
                    <a:pt x="3127006" y="445503"/>
                  </a:lnTo>
                  <a:lnTo>
                    <a:pt x="3131223" y="423824"/>
                  </a:lnTo>
                  <a:lnTo>
                    <a:pt x="3127006" y="402145"/>
                  </a:lnTo>
                  <a:lnTo>
                    <a:pt x="3114332" y="383070"/>
                  </a:lnTo>
                  <a:lnTo>
                    <a:pt x="2973984" y="242112"/>
                  </a:lnTo>
                  <a:lnTo>
                    <a:pt x="3114332" y="101638"/>
                  </a:lnTo>
                  <a:lnTo>
                    <a:pt x="3127006" y="82575"/>
                  </a:lnTo>
                  <a:lnTo>
                    <a:pt x="3131223" y="60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6295379" y="3355062"/>
              <a:ext cx="0" cy="5903595"/>
            </a:xfrm>
            <a:custGeom>
              <a:avLst/>
              <a:gdLst/>
              <a:ahLst/>
              <a:cxnLst/>
              <a:rect l="l" t="t" r="r" b="b"/>
              <a:pathLst>
                <a:path h="5903595">
                  <a:moveTo>
                    <a:pt x="0" y="5903196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5557898" y="3619215"/>
              <a:ext cx="132080" cy="5394960"/>
            </a:xfrm>
            <a:custGeom>
              <a:avLst/>
              <a:gdLst/>
              <a:ahLst/>
              <a:cxnLst/>
              <a:rect l="l" t="t" r="r" b="b"/>
              <a:pathLst>
                <a:path w="132080" h="5394959">
                  <a:moveTo>
                    <a:pt x="0" y="5394955"/>
                  </a:moveTo>
                  <a:lnTo>
                    <a:pt x="131488" y="5394955"/>
                  </a:lnTo>
                  <a:lnTo>
                    <a:pt x="131488" y="0"/>
                  </a:lnTo>
                  <a:lnTo>
                    <a:pt x="0" y="0"/>
                  </a:lnTo>
                  <a:lnTo>
                    <a:pt x="0" y="5394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887867" y="3609690"/>
              <a:ext cx="13670280" cy="5404485"/>
            </a:xfrm>
            <a:custGeom>
              <a:avLst/>
              <a:gdLst/>
              <a:ahLst/>
              <a:cxnLst/>
              <a:rect l="l" t="t" r="r" b="b"/>
              <a:pathLst>
                <a:path w="13670280" h="5404484">
                  <a:moveTo>
                    <a:pt x="13670031" y="5404480"/>
                  </a:moveTo>
                  <a:lnTo>
                    <a:pt x="0" y="5404480"/>
                  </a:lnTo>
                  <a:lnTo>
                    <a:pt x="0" y="0"/>
                  </a:lnTo>
                  <a:lnTo>
                    <a:pt x="13670031" y="0"/>
                  </a:lnTo>
                  <a:lnTo>
                    <a:pt x="13670031" y="5404480"/>
                  </a:lnTo>
                  <a:close/>
                </a:path>
              </a:pathLst>
            </a:custGeom>
            <a:solidFill>
              <a:srgbClr val="C7DEE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2027567" y="6507596"/>
            <a:ext cx="47021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10" dirty="0">
                <a:latin typeface="Palatino Linotype" panose="02040502050505030304"/>
                <a:cs typeface="Palatino Linotype" panose="02040502050505030304"/>
              </a:rPr>
              <a:t>1.Input</a:t>
            </a:r>
            <a:r>
              <a:rPr sz="3500" b="1" spc="2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500" b="1" dirty="0">
                <a:latin typeface="Palatino Linotype" panose="02040502050505030304"/>
                <a:cs typeface="Palatino Linotype" panose="02040502050505030304"/>
              </a:rPr>
              <a:t>Understanding</a:t>
            </a:r>
            <a:endParaRPr sz="35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27567" y="7126721"/>
            <a:ext cx="445516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85" dirty="0">
                <a:latin typeface="Palatino Linotype" panose="02040502050505030304"/>
                <a:cs typeface="Palatino Linotype" panose="02040502050505030304"/>
              </a:rPr>
              <a:t>2.</a:t>
            </a:r>
            <a:r>
              <a:rPr sz="3500" b="1" spc="3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500" b="1" spc="50" dirty="0">
                <a:latin typeface="Palatino Linotype" panose="02040502050505030304"/>
                <a:cs typeface="Palatino Linotype" panose="02040502050505030304"/>
              </a:rPr>
              <a:t>Intent</a:t>
            </a:r>
            <a:r>
              <a:rPr sz="3500" b="1" spc="3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500" b="1" spc="60" dirty="0">
                <a:latin typeface="Palatino Linotype" panose="02040502050505030304"/>
                <a:cs typeface="Palatino Linotype" panose="02040502050505030304"/>
              </a:rPr>
              <a:t>Recognition</a:t>
            </a:r>
            <a:endParaRPr sz="35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27567" y="7745846"/>
            <a:ext cx="44564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85" dirty="0">
                <a:latin typeface="Palatino Linotype" panose="02040502050505030304"/>
                <a:cs typeface="Palatino Linotype" panose="02040502050505030304"/>
              </a:rPr>
              <a:t>3.</a:t>
            </a:r>
            <a:r>
              <a:rPr sz="3500" b="1" spc="3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500" b="1" spc="55" dirty="0">
                <a:latin typeface="Palatino Linotype" panose="02040502050505030304"/>
                <a:cs typeface="Palatino Linotype" panose="02040502050505030304"/>
              </a:rPr>
              <a:t>Entity</a:t>
            </a:r>
            <a:r>
              <a:rPr sz="3500" b="1" spc="3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500" b="1" spc="60" dirty="0">
                <a:latin typeface="Palatino Linotype" panose="02040502050505030304"/>
                <a:cs typeface="Palatino Linotype" panose="02040502050505030304"/>
              </a:rPr>
              <a:t>Recognition</a:t>
            </a:r>
            <a:endParaRPr sz="35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27567" y="8364971"/>
            <a:ext cx="500126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85" dirty="0">
                <a:latin typeface="Palatino Linotype" panose="02040502050505030304"/>
                <a:cs typeface="Palatino Linotype" panose="02040502050505030304"/>
              </a:rPr>
              <a:t>4.</a:t>
            </a:r>
            <a:r>
              <a:rPr sz="3500" b="1" spc="4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500" b="1" spc="90" dirty="0">
                <a:latin typeface="Palatino Linotype" panose="02040502050505030304"/>
                <a:cs typeface="Palatino Linotype" panose="02040502050505030304"/>
              </a:rPr>
              <a:t>Context</a:t>
            </a:r>
            <a:r>
              <a:rPr sz="3500" b="1" spc="4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500" b="1" spc="30" dirty="0">
                <a:latin typeface="Palatino Linotype" panose="02040502050505030304"/>
                <a:cs typeface="Palatino Linotype" panose="02040502050505030304"/>
              </a:rPr>
              <a:t>Management</a:t>
            </a:r>
            <a:endParaRPr sz="35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5324161" y="1394393"/>
            <a:ext cx="6972300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200" spc="-600" dirty="0"/>
              <a:t>Methodology</a:t>
            </a:r>
            <a:endParaRPr sz="10200"/>
          </a:p>
        </p:txBody>
      </p:sp>
      <p:sp>
        <p:nvSpPr>
          <p:cNvPr id="38" name="object 38"/>
          <p:cNvSpPr txBox="1"/>
          <p:nvPr/>
        </p:nvSpPr>
        <p:spPr>
          <a:xfrm>
            <a:off x="15042038" y="2570046"/>
            <a:ext cx="129476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b="1" spc="15" dirty="0">
                <a:latin typeface="Palatino Linotype" panose="02040502050505030304"/>
                <a:cs typeface="Palatino Linotype" panose="02040502050505030304"/>
              </a:rPr>
              <a:t>PAGE</a:t>
            </a:r>
            <a:r>
              <a:rPr sz="2400" b="1" spc="-3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00" b="1" spc="35" dirty="0">
                <a:latin typeface="Palatino Linotype" panose="02040502050505030304"/>
                <a:cs typeface="Palatino Linotype" panose="02040502050505030304"/>
              </a:rPr>
              <a:t>07</a:t>
            </a:r>
            <a:endParaRPr sz="2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381758" y="6675532"/>
            <a:ext cx="48456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85" dirty="0">
                <a:latin typeface="Palatino Linotype" panose="02040502050505030304"/>
                <a:cs typeface="Palatino Linotype" panose="02040502050505030304"/>
              </a:rPr>
              <a:t>5.</a:t>
            </a:r>
            <a:r>
              <a:rPr sz="3500" b="1" spc="2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500" b="1" spc="-55" dirty="0">
                <a:latin typeface="Palatino Linotype" panose="02040502050505030304"/>
                <a:cs typeface="Palatino Linotype" panose="02040502050505030304"/>
              </a:rPr>
              <a:t>Response</a:t>
            </a:r>
            <a:r>
              <a:rPr sz="3500" b="1" spc="3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500" b="1" spc="20" dirty="0">
                <a:latin typeface="Palatino Linotype" panose="02040502050505030304"/>
                <a:cs typeface="Palatino Linotype" panose="02040502050505030304"/>
              </a:rPr>
              <a:t>Generation</a:t>
            </a:r>
            <a:endParaRPr sz="35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381758" y="7294657"/>
            <a:ext cx="50114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85" dirty="0">
                <a:latin typeface="Palatino Linotype" panose="02040502050505030304"/>
                <a:cs typeface="Palatino Linotype" panose="02040502050505030304"/>
              </a:rPr>
              <a:t>6.</a:t>
            </a:r>
            <a:r>
              <a:rPr sz="3500" b="1" spc="4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500" b="1" spc="-30" dirty="0">
                <a:latin typeface="Palatino Linotype" panose="02040502050505030304"/>
                <a:cs typeface="Palatino Linotype" panose="02040502050505030304"/>
              </a:rPr>
              <a:t>User</a:t>
            </a:r>
            <a:r>
              <a:rPr sz="3500" b="1" spc="4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500" b="1" spc="45" dirty="0">
                <a:latin typeface="Palatino Linotype" panose="02040502050505030304"/>
                <a:cs typeface="Palatino Linotype" panose="02040502050505030304"/>
              </a:rPr>
              <a:t>Interaction</a:t>
            </a:r>
            <a:r>
              <a:rPr sz="3500" b="1" spc="4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500" b="1" spc="30" dirty="0">
                <a:latin typeface="Palatino Linotype" panose="02040502050505030304"/>
                <a:cs typeface="Palatino Linotype" panose="02040502050505030304"/>
              </a:rPr>
              <a:t>Loop</a:t>
            </a:r>
            <a:endParaRPr sz="35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381758" y="7913782"/>
            <a:ext cx="606742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55" dirty="0">
                <a:latin typeface="Palatino Linotype" panose="02040502050505030304"/>
                <a:cs typeface="Palatino Linotype" panose="02040502050505030304"/>
              </a:rPr>
              <a:t>7.Learning</a:t>
            </a:r>
            <a:r>
              <a:rPr sz="3500" b="1" spc="2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500" b="1" spc="-20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3500" b="1" spc="3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500" b="1" spc="25" dirty="0">
                <a:latin typeface="Palatino Linotype" panose="02040502050505030304"/>
                <a:cs typeface="Palatino Linotype" panose="02040502050505030304"/>
              </a:rPr>
              <a:t>Improvement</a:t>
            </a:r>
            <a:endParaRPr sz="35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000"/>
              </a:lnSpc>
              <a:spcBef>
                <a:spcPts val="95"/>
              </a:spcBef>
            </a:pPr>
            <a:r>
              <a:rPr spc="30" dirty="0"/>
              <a:t>Open</a:t>
            </a:r>
            <a:r>
              <a:rPr spc="35" dirty="0"/>
              <a:t> </a:t>
            </a:r>
            <a:r>
              <a:rPr spc="-55" dirty="0"/>
              <a:t>AI</a:t>
            </a:r>
            <a:r>
              <a:rPr spc="-50" dirty="0"/>
              <a:t> </a:t>
            </a:r>
            <a:r>
              <a:rPr spc="-120" dirty="0"/>
              <a:t>based</a:t>
            </a:r>
            <a:r>
              <a:rPr spc="-114" dirty="0"/>
              <a:t> </a:t>
            </a:r>
            <a:r>
              <a:rPr spc="25" dirty="0"/>
              <a:t>banking</a:t>
            </a:r>
            <a:r>
              <a:rPr spc="30" dirty="0"/>
              <a:t> </a:t>
            </a:r>
            <a:r>
              <a:rPr spc="35" dirty="0"/>
              <a:t>chatbot</a:t>
            </a:r>
            <a:r>
              <a:rPr spc="40" dirty="0"/>
              <a:t> </a:t>
            </a:r>
            <a:r>
              <a:rPr spc="50" dirty="0"/>
              <a:t>work</a:t>
            </a:r>
            <a:r>
              <a:rPr spc="55" dirty="0"/>
              <a:t> </a:t>
            </a:r>
            <a:r>
              <a:rPr spc="-50" dirty="0"/>
              <a:t>by</a:t>
            </a:r>
            <a:r>
              <a:rPr spc="-45" dirty="0"/>
              <a:t> </a:t>
            </a:r>
            <a:r>
              <a:rPr spc="10" dirty="0"/>
              <a:t>leveraging</a:t>
            </a:r>
            <a:r>
              <a:rPr spc="15" dirty="0"/>
              <a:t> </a:t>
            </a:r>
            <a:r>
              <a:rPr spc="-10" dirty="0"/>
              <a:t>natural </a:t>
            </a:r>
            <a:r>
              <a:rPr spc="-5" dirty="0"/>
              <a:t> </a:t>
            </a:r>
            <a:r>
              <a:rPr spc="-25" dirty="0"/>
              <a:t>processing</a:t>
            </a:r>
            <a:r>
              <a:rPr spc="-20" dirty="0"/>
              <a:t> </a:t>
            </a:r>
            <a:r>
              <a:rPr spc="10" dirty="0"/>
              <a:t>language</a:t>
            </a:r>
            <a:r>
              <a:rPr spc="15" dirty="0"/>
              <a:t> </a:t>
            </a:r>
            <a:r>
              <a:rPr spc="65" dirty="0"/>
              <a:t>(NLP)</a:t>
            </a:r>
            <a:r>
              <a:rPr spc="70" dirty="0"/>
              <a:t> </a:t>
            </a:r>
            <a:r>
              <a:rPr spc="-20" dirty="0"/>
              <a:t>and</a:t>
            </a:r>
            <a:r>
              <a:rPr spc="-15" dirty="0"/>
              <a:t> </a:t>
            </a:r>
            <a:r>
              <a:rPr spc="40" dirty="0"/>
              <a:t>machine</a:t>
            </a:r>
            <a:r>
              <a:rPr spc="45" dirty="0"/>
              <a:t> </a:t>
            </a:r>
            <a:r>
              <a:rPr spc="10" dirty="0"/>
              <a:t>learning(ML) </a:t>
            </a:r>
            <a:r>
              <a:rPr spc="15" dirty="0"/>
              <a:t> </a:t>
            </a:r>
            <a:r>
              <a:rPr spc="-30" dirty="0"/>
              <a:t>techniques</a:t>
            </a:r>
            <a:r>
              <a:rPr spc="-25" dirty="0"/>
              <a:t> </a:t>
            </a:r>
            <a:r>
              <a:rPr spc="80" dirty="0"/>
              <a:t>to</a:t>
            </a:r>
            <a:r>
              <a:rPr spc="85" dirty="0"/>
              <a:t> </a:t>
            </a:r>
            <a:r>
              <a:rPr spc="-40" dirty="0"/>
              <a:t>understand</a:t>
            </a:r>
            <a:r>
              <a:rPr spc="-35" dirty="0"/>
              <a:t> </a:t>
            </a:r>
            <a:r>
              <a:rPr spc="-20" dirty="0"/>
              <a:t>and</a:t>
            </a:r>
            <a:r>
              <a:rPr spc="-15" dirty="0"/>
              <a:t> </a:t>
            </a:r>
            <a:r>
              <a:rPr spc="-50" dirty="0"/>
              <a:t>respond</a:t>
            </a:r>
            <a:r>
              <a:rPr spc="-45" dirty="0"/>
              <a:t> </a:t>
            </a:r>
            <a:r>
              <a:rPr spc="80" dirty="0"/>
              <a:t>to</a:t>
            </a:r>
            <a:r>
              <a:rPr spc="85" dirty="0"/>
              <a:t> </a:t>
            </a:r>
            <a:r>
              <a:rPr spc="-85" dirty="0"/>
              <a:t>user</a:t>
            </a:r>
            <a:r>
              <a:rPr spc="-80" dirty="0"/>
              <a:t> </a:t>
            </a:r>
            <a:r>
              <a:rPr spc="-65" dirty="0"/>
              <a:t>inputs</a:t>
            </a:r>
            <a:r>
              <a:rPr spc="-60" dirty="0"/>
              <a:t> </a:t>
            </a:r>
            <a:r>
              <a:rPr spc="25" dirty="0"/>
              <a:t>in</a:t>
            </a:r>
            <a:r>
              <a:rPr spc="30" dirty="0"/>
              <a:t> </a:t>
            </a:r>
            <a:r>
              <a:rPr spc="-15" dirty="0"/>
              <a:t>a </a:t>
            </a:r>
            <a:r>
              <a:rPr spc="-10" dirty="0"/>
              <a:t> </a:t>
            </a:r>
            <a:r>
              <a:rPr spc="5" dirty="0"/>
              <a:t>conversational</a:t>
            </a:r>
            <a:r>
              <a:rPr spc="55" dirty="0"/>
              <a:t> </a:t>
            </a:r>
            <a:r>
              <a:rPr spc="65" dirty="0"/>
              <a:t>manner.</a:t>
            </a:r>
            <a:endParaRPr spc="65" dirty="0"/>
          </a:p>
          <a:p>
            <a:pPr marL="12700" algn="just">
              <a:lnSpc>
                <a:spcPct val="100000"/>
              </a:lnSpc>
              <a:spcBef>
                <a:spcPts val="50"/>
              </a:spcBef>
            </a:pPr>
            <a:r>
              <a:rPr spc="30" dirty="0"/>
              <a:t>Below</a:t>
            </a:r>
            <a:r>
              <a:rPr spc="60" dirty="0"/>
              <a:t> </a:t>
            </a:r>
            <a:r>
              <a:rPr spc="-160" dirty="0"/>
              <a:t>is</a:t>
            </a:r>
            <a:r>
              <a:rPr spc="60" dirty="0"/>
              <a:t> </a:t>
            </a:r>
            <a:r>
              <a:rPr spc="-95" dirty="0"/>
              <a:t>step</a:t>
            </a:r>
            <a:r>
              <a:rPr spc="60" dirty="0"/>
              <a:t> </a:t>
            </a:r>
            <a:r>
              <a:rPr spc="-50" dirty="0"/>
              <a:t>by</a:t>
            </a:r>
            <a:r>
              <a:rPr spc="60" dirty="0"/>
              <a:t> </a:t>
            </a:r>
            <a:r>
              <a:rPr spc="-95" dirty="0"/>
              <a:t>step</a:t>
            </a:r>
            <a:r>
              <a:rPr spc="60" dirty="0"/>
              <a:t> </a:t>
            </a:r>
            <a:r>
              <a:rPr spc="55" dirty="0"/>
              <a:t>working</a:t>
            </a:r>
            <a:r>
              <a:rPr spc="65" dirty="0"/>
              <a:t> </a:t>
            </a:r>
            <a:r>
              <a:rPr spc="-40" dirty="0"/>
              <a:t>of</a:t>
            </a:r>
            <a:r>
              <a:rPr spc="60" dirty="0"/>
              <a:t> </a:t>
            </a:r>
            <a:r>
              <a:rPr spc="10" dirty="0"/>
              <a:t>chatbots:</a:t>
            </a:r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D60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74935"/>
            <a:chOff x="0" y="0"/>
            <a:chExt cx="18288000" cy="1027493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8288000" cy="10274300"/>
            </a:xfrm>
            <a:custGeom>
              <a:avLst/>
              <a:gdLst/>
              <a:ahLst/>
              <a:cxnLst/>
              <a:rect l="l" t="t" r="r" b="b"/>
              <a:pathLst>
                <a:path w="18288000" h="10274300">
                  <a:moveTo>
                    <a:pt x="182880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8238293" y="25400"/>
                  </a:lnTo>
                  <a:lnTo>
                    <a:pt x="18238293" y="558800"/>
                  </a:lnTo>
                  <a:lnTo>
                    <a:pt x="17708614" y="558800"/>
                  </a:lnTo>
                  <a:lnTo>
                    <a:pt x="17708614" y="25806"/>
                  </a:lnTo>
                  <a:lnTo>
                    <a:pt x="17655172" y="25806"/>
                  </a:lnTo>
                  <a:lnTo>
                    <a:pt x="17655172" y="558800"/>
                  </a:lnTo>
                  <a:lnTo>
                    <a:pt x="17125493" y="558800"/>
                  </a:lnTo>
                  <a:lnTo>
                    <a:pt x="17125493" y="25806"/>
                  </a:lnTo>
                  <a:lnTo>
                    <a:pt x="17071950" y="25806"/>
                  </a:lnTo>
                  <a:lnTo>
                    <a:pt x="17071950" y="558800"/>
                  </a:lnTo>
                  <a:lnTo>
                    <a:pt x="16542271" y="558800"/>
                  </a:lnTo>
                  <a:lnTo>
                    <a:pt x="16542271" y="25806"/>
                  </a:lnTo>
                  <a:lnTo>
                    <a:pt x="16488740" y="25806"/>
                  </a:lnTo>
                  <a:lnTo>
                    <a:pt x="16488740" y="558800"/>
                  </a:lnTo>
                  <a:lnTo>
                    <a:pt x="15959062" y="558800"/>
                  </a:lnTo>
                  <a:lnTo>
                    <a:pt x="15959062" y="25806"/>
                  </a:lnTo>
                  <a:lnTo>
                    <a:pt x="15905518" y="25806"/>
                  </a:lnTo>
                  <a:lnTo>
                    <a:pt x="15905518" y="558800"/>
                  </a:lnTo>
                  <a:lnTo>
                    <a:pt x="15375827" y="558800"/>
                  </a:lnTo>
                  <a:lnTo>
                    <a:pt x="15375827" y="25806"/>
                  </a:lnTo>
                  <a:lnTo>
                    <a:pt x="15322284" y="25806"/>
                  </a:lnTo>
                  <a:lnTo>
                    <a:pt x="15322284" y="558800"/>
                  </a:lnTo>
                  <a:lnTo>
                    <a:pt x="14792605" y="558800"/>
                  </a:lnTo>
                  <a:lnTo>
                    <a:pt x="14792605" y="25806"/>
                  </a:lnTo>
                  <a:lnTo>
                    <a:pt x="14739061" y="25806"/>
                  </a:lnTo>
                  <a:lnTo>
                    <a:pt x="14739061" y="558800"/>
                  </a:lnTo>
                  <a:lnTo>
                    <a:pt x="14209382" y="558800"/>
                  </a:lnTo>
                  <a:lnTo>
                    <a:pt x="14209382" y="25806"/>
                  </a:lnTo>
                  <a:lnTo>
                    <a:pt x="14155852" y="25806"/>
                  </a:lnTo>
                  <a:lnTo>
                    <a:pt x="14155852" y="558800"/>
                  </a:lnTo>
                  <a:lnTo>
                    <a:pt x="13626173" y="558800"/>
                  </a:lnTo>
                  <a:lnTo>
                    <a:pt x="13626173" y="25806"/>
                  </a:lnTo>
                  <a:lnTo>
                    <a:pt x="13572630" y="25806"/>
                  </a:lnTo>
                  <a:lnTo>
                    <a:pt x="13572630" y="558800"/>
                  </a:lnTo>
                  <a:lnTo>
                    <a:pt x="13042951" y="558800"/>
                  </a:lnTo>
                  <a:lnTo>
                    <a:pt x="13042951" y="25806"/>
                  </a:lnTo>
                  <a:lnTo>
                    <a:pt x="12989408" y="25806"/>
                  </a:lnTo>
                  <a:lnTo>
                    <a:pt x="12989408" y="558800"/>
                  </a:lnTo>
                  <a:lnTo>
                    <a:pt x="12459716" y="558800"/>
                  </a:lnTo>
                  <a:lnTo>
                    <a:pt x="12459716" y="25806"/>
                  </a:lnTo>
                  <a:lnTo>
                    <a:pt x="12406173" y="25806"/>
                  </a:lnTo>
                  <a:lnTo>
                    <a:pt x="12406173" y="558800"/>
                  </a:lnTo>
                  <a:lnTo>
                    <a:pt x="11876494" y="558800"/>
                  </a:lnTo>
                  <a:lnTo>
                    <a:pt x="11876494" y="25806"/>
                  </a:lnTo>
                  <a:lnTo>
                    <a:pt x="11822963" y="25806"/>
                  </a:lnTo>
                  <a:lnTo>
                    <a:pt x="11822963" y="558800"/>
                  </a:lnTo>
                  <a:lnTo>
                    <a:pt x="11293285" y="558800"/>
                  </a:lnTo>
                  <a:lnTo>
                    <a:pt x="11293285" y="25806"/>
                  </a:lnTo>
                  <a:lnTo>
                    <a:pt x="11239741" y="25806"/>
                  </a:lnTo>
                  <a:lnTo>
                    <a:pt x="11239741" y="558800"/>
                  </a:lnTo>
                  <a:lnTo>
                    <a:pt x="10710062" y="558800"/>
                  </a:lnTo>
                  <a:lnTo>
                    <a:pt x="10710062" y="25806"/>
                  </a:lnTo>
                  <a:lnTo>
                    <a:pt x="10656532" y="25806"/>
                  </a:lnTo>
                  <a:lnTo>
                    <a:pt x="10656532" y="558800"/>
                  </a:lnTo>
                  <a:lnTo>
                    <a:pt x="10126840" y="558800"/>
                  </a:lnTo>
                  <a:lnTo>
                    <a:pt x="10126840" y="25806"/>
                  </a:lnTo>
                  <a:lnTo>
                    <a:pt x="10073310" y="25806"/>
                  </a:lnTo>
                  <a:lnTo>
                    <a:pt x="10073310" y="558800"/>
                  </a:lnTo>
                  <a:lnTo>
                    <a:pt x="9543605" y="558800"/>
                  </a:lnTo>
                  <a:lnTo>
                    <a:pt x="9543605" y="25806"/>
                  </a:lnTo>
                  <a:lnTo>
                    <a:pt x="9490075" y="25806"/>
                  </a:lnTo>
                  <a:lnTo>
                    <a:pt x="9490075" y="558800"/>
                  </a:lnTo>
                  <a:lnTo>
                    <a:pt x="8960396" y="558800"/>
                  </a:lnTo>
                  <a:lnTo>
                    <a:pt x="8960396" y="25806"/>
                  </a:lnTo>
                  <a:lnTo>
                    <a:pt x="8906853" y="25806"/>
                  </a:lnTo>
                  <a:lnTo>
                    <a:pt x="8906853" y="558800"/>
                  </a:lnTo>
                  <a:lnTo>
                    <a:pt x="8377174" y="558800"/>
                  </a:lnTo>
                  <a:lnTo>
                    <a:pt x="8377174" y="25806"/>
                  </a:lnTo>
                  <a:lnTo>
                    <a:pt x="8323643" y="25806"/>
                  </a:lnTo>
                  <a:lnTo>
                    <a:pt x="8323643" y="558800"/>
                  </a:lnTo>
                  <a:lnTo>
                    <a:pt x="7793964" y="558800"/>
                  </a:lnTo>
                  <a:lnTo>
                    <a:pt x="7793964" y="25806"/>
                  </a:lnTo>
                  <a:lnTo>
                    <a:pt x="7740421" y="25806"/>
                  </a:lnTo>
                  <a:lnTo>
                    <a:pt x="7740421" y="558800"/>
                  </a:lnTo>
                  <a:lnTo>
                    <a:pt x="7210742" y="558800"/>
                  </a:lnTo>
                  <a:lnTo>
                    <a:pt x="7210742" y="25806"/>
                  </a:lnTo>
                  <a:lnTo>
                    <a:pt x="7157199" y="25806"/>
                  </a:lnTo>
                  <a:lnTo>
                    <a:pt x="7157199" y="558800"/>
                  </a:lnTo>
                  <a:lnTo>
                    <a:pt x="6627520" y="558800"/>
                  </a:lnTo>
                  <a:lnTo>
                    <a:pt x="6627520" y="25806"/>
                  </a:lnTo>
                  <a:lnTo>
                    <a:pt x="6573990" y="25806"/>
                  </a:lnTo>
                  <a:lnTo>
                    <a:pt x="6573990" y="558800"/>
                  </a:lnTo>
                  <a:lnTo>
                    <a:pt x="6044285" y="558800"/>
                  </a:lnTo>
                  <a:lnTo>
                    <a:pt x="6044285" y="25806"/>
                  </a:lnTo>
                  <a:lnTo>
                    <a:pt x="5990755" y="25806"/>
                  </a:lnTo>
                  <a:lnTo>
                    <a:pt x="5990755" y="558800"/>
                  </a:lnTo>
                  <a:lnTo>
                    <a:pt x="5461076" y="558800"/>
                  </a:lnTo>
                  <a:lnTo>
                    <a:pt x="5461076" y="25806"/>
                  </a:lnTo>
                  <a:lnTo>
                    <a:pt x="5407533" y="25806"/>
                  </a:lnTo>
                  <a:lnTo>
                    <a:pt x="5407533" y="558800"/>
                  </a:lnTo>
                  <a:lnTo>
                    <a:pt x="4877854" y="558800"/>
                  </a:lnTo>
                  <a:lnTo>
                    <a:pt x="4877854" y="25806"/>
                  </a:lnTo>
                  <a:lnTo>
                    <a:pt x="4824323" y="25806"/>
                  </a:lnTo>
                  <a:lnTo>
                    <a:pt x="4824323" y="558800"/>
                  </a:lnTo>
                  <a:lnTo>
                    <a:pt x="4294644" y="558800"/>
                  </a:lnTo>
                  <a:lnTo>
                    <a:pt x="4294644" y="25806"/>
                  </a:lnTo>
                  <a:lnTo>
                    <a:pt x="4241101" y="25806"/>
                  </a:lnTo>
                  <a:lnTo>
                    <a:pt x="4241101" y="558800"/>
                  </a:lnTo>
                  <a:lnTo>
                    <a:pt x="3711422" y="558800"/>
                  </a:lnTo>
                  <a:lnTo>
                    <a:pt x="3711422" y="25806"/>
                  </a:lnTo>
                  <a:lnTo>
                    <a:pt x="3657879" y="25806"/>
                  </a:lnTo>
                  <a:lnTo>
                    <a:pt x="3657879" y="558800"/>
                  </a:lnTo>
                  <a:lnTo>
                    <a:pt x="3128187" y="558800"/>
                  </a:lnTo>
                  <a:lnTo>
                    <a:pt x="3128187" y="25806"/>
                  </a:lnTo>
                  <a:lnTo>
                    <a:pt x="3074644" y="25806"/>
                  </a:lnTo>
                  <a:lnTo>
                    <a:pt x="3074644" y="558800"/>
                  </a:lnTo>
                  <a:lnTo>
                    <a:pt x="2544965" y="558800"/>
                  </a:lnTo>
                  <a:lnTo>
                    <a:pt x="2544965" y="25806"/>
                  </a:lnTo>
                  <a:lnTo>
                    <a:pt x="2491435" y="25806"/>
                  </a:lnTo>
                  <a:lnTo>
                    <a:pt x="2491435" y="558800"/>
                  </a:lnTo>
                  <a:lnTo>
                    <a:pt x="1961756" y="558800"/>
                  </a:lnTo>
                  <a:lnTo>
                    <a:pt x="1961756" y="25806"/>
                  </a:lnTo>
                  <a:lnTo>
                    <a:pt x="1908213" y="25806"/>
                  </a:lnTo>
                  <a:lnTo>
                    <a:pt x="1908213" y="558800"/>
                  </a:lnTo>
                  <a:lnTo>
                    <a:pt x="1378534" y="558800"/>
                  </a:lnTo>
                  <a:lnTo>
                    <a:pt x="1378534" y="25806"/>
                  </a:lnTo>
                  <a:lnTo>
                    <a:pt x="1325003" y="25806"/>
                  </a:lnTo>
                  <a:lnTo>
                    <a:pt x="1325003" y="558800"/>
                  </a:lnTo>
                  <a:lnTo>
                    <a:pt x="795324" y="558800"/>
                  </a:lnTo>
                  <a:lnTo>
                    <a:pt x="795324" y="25806"/>
                  </a:lnTo>
                  <a:lnTo>
                    <a:pt x="741781" y="25806"/>
                  </a:lnTo>
                  <a:lnTo>
                    <a:pt x="741781" y="558800"/>
                  </a:lnTo>
                  <a:lnTo>
                    <a:pt x="212090" y="558800"/>
                  </a:lnTo>
                  <a:lnTo>
                    <a:pt x="212090" y="25806"/>
                  </a:lnTo>
                  <a:lnTo>
                    <a:pt x="158661" y="25806"/>
                  </a:lnTo>
                  <a:lnTo>
                    <a:pt x="158661" y="558800"/>
                  </a:lnTo>
                  <a:lnTo>
                    <a:pt x="0" y="558800"/>
                  </a:lnTo>
                  <a:lnTo>
                    <a:pt x="0" y="609600"/>
                  </a:lnTo>
                  <a:lnTo>
                    <a:pt x="18238394" y="609600"/>
                  </a:lnTo>
                  <a:lnTo>
                    <a:pt x="18238394" y="1143000"/>
                  </a:lnTo>
                  <a:lnTo>
                    <a:pt x="1961756" y="1143000"/>
                  </a:lnTo>
                  <a:lnTo>
                    <a:pt x="1961756" y="610006"/>
                  </a:lnTo>
                  <a:lnTo>
                    <a:pt x="1908213" y="610006"/>
                  </a:lnTo>
                  <a:lnTo>
                    <a:pt x="1908213" y="1143000"/>
                  </a:lnTo>
                  <a:lnTo>
                    <a:pt x="1378534" y="1143000"/>
                  </a:lnTo>
                  <a:lnTo>
                    <a:pt x="1378534" y="610006"/>
                  </a:lnTo>
                  <a:lnTo>
                    <a:pt x="1325003" y="610006"/>
                  </a:lnTo>
                  <a:lnTo>
                    <a:pt x="1325003" y="1143000"/>
                  </a:lnTo>
                  <a:lnTo>
                    <a:pt x="795324" y="1143000"/>
                  </a:lnTo>
                  <a:lnTo>
                    <a:pt x="795324" y="610006"/>
                  </a:lnTo>
                  <a:lnTo>
                    <a:pt x="741781" y="610006"/>
                  </a:lnTo>
                  <a:lnTo>
                    <a:pt x="741781" y="1143000"/>
                  </a:lnTo>
                  <a:lnTo>
                    <a:pt x="212090" y="1143000"/>
                  </a:lnTo>
                  <a:lnTo>
                    <a:pt x="212090" y="610006"/>
                  </a:lnTo>
                  <a:lnTo>
                    <a:pt x="158661" y="610006"/>
                  </a:lnTo>
                  <a:lnTo>
                    <a:pt x="158661" y="1143000"/>
                  </a:lnTo>
                  <a:lnTo>
                    <a:pt x="0" y="1143000"/>
                  </a:lnTo>
                  <a:lnTo>
                    <a:pt x="0" y="1193800"/>
                  </a:lnTo>
                  <a:lnTo>
                    <a:pt x="18238394" y="1193800"/>
                  </a:lnTo>
                  <a:lnTo>
                    <a:pt x="18238394" y="1727200"/>
                  </a:lnTo>
                  <a:lnTo>
                    <a:pt x="0" y="1727200"/>
                  </a:lnTo>
                  <a:lnTo>
                    <a:pt x="0" y="1778000"/>
                  </a:lnTo>
                  <a:lnTo>
                    <a:pt x="18238394" y="1778000"/>
                  </a:lnTo>
                  <a:lnTo>
                    <a:pt x="18238394" y="2311400"/>
                  </a:lnTo>
                  <a:lnTo>
                    <a:pt x="0" y="2311400"/>
                  </a:lnTo>
                  <a:lnTo>
                    <a:pt x="0" y="2362200"/>
                  </a:lnTo>
                  <a:lnTo>
                    <a:pt x="18238394" y="2362200"/>
                  </a:lnTo>
                  <a:lnTo>
                    <a:pt x="18238394" y="2882900"/>
                  </a:lnTo>
                  <a:lnTo>
                    <a:pt x="0" y="2882900"/>
                  </a:lnTo>
                  <a:lnTo>
                    <a:pt x="0" y="2946400"/>
                  </a:lnTo>
                  <a:lnTo>
                    <a:pt x="18238394" y="2946400"/>
                  </a:lnTo>
                  <a:lnTo>
                    <a:pt x="18238394" y="3467100"/>
                  </a:lnTo>
                  <a:lnTo>
                    <a:pt x="0" y="3467100"/>
                  </a:lnTo>
                  <a:lnTo>
                    <a:pt x="0" y="3530600"/>
                  </a:lnTo>
                  <a:lnTo>
                    <a:pt x="18238394" y="3530600"/>
                  </a:lnTo>
                  <a:lnTo>
                    <a:pt x="18238394" y="4051300"/>
                  </a:lnTo>
                  <a:lnTo>
                    <a:pt x="0" y="4051300"/>
                  </a:lnTo>
                  <a:lnTo>
                    <a:pt x="0" y="4114800"/>
                  </a:lnTo>
                  <a:lnTo>
                    <a:pt x="18238394" y="4114800"/>
                  </a:lnTo>
                  <a:lnTo>
                    <a:pt x="18238394" y="4635500"/>
                  </a:lnTo>
                  <a:lnTo>
                    <a:pt x="0" y="4635500"/>
                  </a:lnTo>
                  <a:lnTo>
                    <a:pt x="0" y="4686300"/>
                  </a:lnTo>
                  <a:lnTo>
                    <a:pt x="18238394" y="4686300"/>
                  </a:lnTo>
                  <a:lnTo>
                    <a:pt x="18238394" y="5219700"/>
                  </a:lnTo>
                  <a:lnTo>
                    <a:pt x="0" y="5219700"/>
                  </a:lnTo>
                  <a:lnTo>
                    <a:pt x="0" y="5270500"/>
                  </a:lnTo>
                  <a:lnTo>
                    <a:pt x="18238394" y="5270500"/>
                  </a:lnTo>
                  <a:lnTo>
                    <a:pt x="18238394" y="5803900"/>
                  </a:lnTo>
                  <a:lnTo>
                    <a:pt x="0" y="5803900"/>
                  </a:lnTo>
                  <a:lnTo>
                    <a:pt x="0" y="5854700"/>
                  </a:lnTo>
                  <a:lnTo>
                    <a:pt x="18238394" y="5854700"/>
                  </a:lnTo>
                  <a:lnTo>
                    <a:pt x="18238394" y="6388100"/>
                  </a:lnTo>
                  <a:lnTo>
                    <a:pt x="0" y="6388100"/>
                  </a:lnTo>
                  <a:lnTo>
                    <a:pt x="0" y="6438900"/>
                  </a:lnTo>
                  <a:lnTo>
                    <a:pt x="18238394" y="6438900"/>
                  </a:lnTo>
                  <a:lnTo>
                    <a:pt x="18238394" y="6972300"/>
                  </a:lnTo>
                  <a:lnTo>
                    <a:pt x="0" y="6972300"/>
                  </a:lnTo>
                  <a:lnTo>
                    <a:pt x="0" y="7023100"/>
                  </a:lnTo>
                  <a:lnTo>
                    <a:pt x="18238394" y="7023100"/>
                  </a:lnTo>
                  <a:lnTo>
                    <a:pt x="18238394" y="7556500"/>
                  </a:lnTo>
                  <a:lnTo>
                    <a:pt x="0" y="7556500"/>
                  </a:lnTo>
                  <a:lnTo>
                    <a:pt x="0" y="7607300"/>
                  </a:lnTo>
                  <a:lnTo>
                    <a:pt x="18238394" y="7607300"/>
                  </a:lnTo>
                  <a:lnTo>
                    <a:pt x="18238394" y="8140700"/>
                  </a:lnTo>
                  <a:lnTo>
                    <a:pt x="0" y="8140700"/>
                  </a:lnTo>
                  <a:lnTo>
                    <a:pt x="0" y="8191500"/>
                  </a:lnTo>
                  <a:lnTo>
                    <a:pt x="18238394" y="8191500"/>
                  </a:lnTo>
                  <a:lnTo>
                    <a:pt x="18238394" y="8724900"/>
                  </a:lnTo>
                  <a:lnTo>
                    <a:pt x="0" y="8724900"/>
                  </a:lnTo>
                  <a:lnTo>
                    <a:pt x="0" y="8775700"/>
                  </a:lnTo>
                  <a:lnTo>
                    <a:pt x="18238394" y="8775700"/>
                  </a:lnTo>
                  <a:lnTo>
                    <a:pt x="18238394" y="9309100"/>
                  </a:lnTo>
                  <a:lnTo>
                    <a:pt x="0" y="9309100"/>
                  </a:lnTo>
                  <a:lnTo>
                    <a:pt x="0" y="9359900"/>
                  </a:lnTo>
                  <a:lnTo>
                    <a:pt x="18238394" y="9359900"/>
                  </a:lnTo>
                  <a:lnTo>
                    <a:pt x="18238394" y="9893300"/>
                  </a:lnTo>
                  <a:lnTo>
                    <a:pt x="0" y="9893300"/>
                  </a:lnTo>
                  <a:lnTo>
                    <a:pt x="0" y="9944100"/>
                  </a:lnTo>
                  <a:lnTo>
                    <a:pt x="18238394" y="9944100"/>
                  </a:lnTo>
                  <a:lnTo>
                    <a:pt x="18238394" y="10274300"/>
                  </a:lnTo>
                  <a:lnTo>
                    <a:pt x="18288000" y="10274300"/>
                  </a:lnTo>
                  <a:lnTo>
                    <a:pt x="18288000" y="254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8661" y="609612"/>
              <a:ext cx="17550130" cy="1701800"/>
            </a:xfrm>
            <a:custGeom>
              <a:avLst/>
              <a:gdLst/>
              <a:ahLst/>
              <a:cxnLst/>
              <a:rect l="l" t="t" r="r" b="b"/>
              <a:pathLst>
                <a:path w="17550130" h="1701800">
                  <a:moveTo>
                    <a:pt x="53428" y="1168400"/>
                  </a:moveTo>
                  <a:lnTo>
                    <a:pt x="0" y="1168400"/>
                  </a:lnTo>
                  <a:lnTo>
                    <a:pt x="0" y="1701800"/>
                  </a:lnTo>
                  <a:lnTo>
                    <a:pt x="53428" y="1701800"/>
                  </a:lnTo>
                  <a:lnTo>
                    <a:pt x="53428" y="1168400"/>
                  </a:lnTo>
                  <a:close/>
                </a:path>
                <a:path w="17550130" h="1701800">
                  <a:moveTo>
                    <a:pt x="53428" y="584200"/>
                  </a:moveTo>
                  <a:lnTo>
                    <a:pt x="0" y="584200"/>
                  </a:lnTo>
                  <a:lnTo>
                    <a:pt x="0" y="1117600"/>
                  </a:lnTo>
                  <a:lnTo>
                    <a:pt x="53428" y="1117600"/>
                  </a:lnTo>
                  <a:lnTo>
                    <a:pt x="53428" y="584200"/>
                  </a:lnTo>
                  <a:close/>
                </a:path>
                <a:path w="17550130" h="1701800">
                  <a:moveTo>
                    <a:pt x="636663" y="1168400"/>
                  </a:moveTo>
                  <a:lnTo>
                    <a:pt x="583120" y="1168400"/>
                  </a:lnTo>
                  <a:lnTo>
                    <a:pt x="583120" y="1701800"/>
                  </a:lnTo>
                  <a:lnTo>
                    <a:pt x="636663" y="1701800"/>
                  </a:lnTo>
                  <a:lnTo>
                    <a:pt x="636663" y="1168400"/>
                  </a:lnTo>
                  <a:close/>
                </a:path>
                <a:path w="17550130" h="17018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1117600"/>
                  </a:lnTo>
                  <a:lnTo>
                    <a:pt x="636663" y="1117600"/>
                  </a:lnTo>
                  <a:lnTo>
                    <a:pt x="636663" y="584200"/>
                  </a:lnTo>
                  <a:close/>
                </a:path>
                <a:path w="17550130" h="1701800">
                  <a:moveTo>
                    <a:pt x="1219873" y="1168400"/>
                  </a:moveTo>
                  <a:lnTo>
                    <a:pt x="1166342" y="1168400"/>
                  </a:lnTo>
                  <a:lnTo>
                    <a:pt x="1166342" y="1701800"/>
                  </a:lnTo>
                  <a:lnTo>
                    <a:pt x="1219873" y="1701800"/>
                  </a:lnTo>
                  <a:lnTo>
                    <a:pt x="1219873" y="1168400"/>
                  </a:lnTo>
                  <a:close/>
                </a:path>
                <a:path w="17550130" h="17018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1117600"/>
                  </a:lnTo>
                  <a:lnTo>
                    <a:pt x="1219873" y="1117600"/>
                  </a:lnTo>
                  <a:lnTo>
                    <a:pt x="1219873" y="584200"/>
                  </a:lnTo>
                  <a:close/>
                </a:path>
                <a:path w="17550130" h="1701800">
                  <a:moveTo>
                    <a:pt x="1803095" y="1168400"/>
                  </a:moveTo>
                  <a:lnTo>
                    <a:pt x="1749552" y="1168400"/>
                  </a:lnTo>
                  <a:lnTo>
                    <a:pt x="1749552" y="1701800"/>
                  </a:lnTo>
                  <a:lnTo>
                    <a:pt x="1803095" y="1701800"/>
                  </a:lnTo>
                  <a:lnTo>
                    <a:pt x="1803095" y="1168400"/>
                  </a:lnTo>
                  <a:close/>
                </a:path>
                <a:path w="17550130" h="17018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1117600"/>
                  </a:lnTo>
                  <a:lnTo>
                    <a:pt x="1803095" y="1117600"/>
                  </a:lnTo>
                  <a:lnTo>
                    <a:pt x="1803095" y="584200"/>
                  </a:lnTo>
                  <a:close/>
                </a:path>
                <a:path w="17550130" h="1701800">
                  <a:moveTo>
                    <a:pt x="1803095" y="0"/>
                  </a:moveTo>
                  <a:lnTo>
                    <a:pt x="1749552" y="0"/>
                  </a:lnTo>
                  <a:lnTo>
                    <a:pt x="1749552" y="533400"/>
                  </a:lnTo>
                  <a:lnTo>
                    <a:pt x="1803095" y="533400"/>
                  </a:lnTo>
                  <a:lnTo>
                    <a:pt x="1803095" y="0"/>
                  </a:lnTo>
                  <a:close/>
                </a:path>
                <a:path w="17550130" h="1701800">
                  <a:moveTo>
                    <a:pt x="2386304" y="1168400"/>
                  </a:moveTo>
                  <a:lnTo>
                    <a:pt x="2332774" y="1168400"/>
                  </a:lnTo>
                  <a:lnTo>
                    <a:pt x="2332774" y="1701800"/>
                  </a:lnTo>
                  <a:lnTo>
                    <a:pt x="2386304" y="1701800"/>
                  </a:lnTo>
                  <a:lnTo>
                    <a:pt x="2386304" y="1168400"/>
                  </a:lnTo>
                  <a:close/>
                </a:path>
                <a:path w="17550130" h="17018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1117600"/>
                  </a:lnTo>
                  <a:lnTo>
                    <a:pt x="2386304" y="1117600"/>
                  </a:lnTo>
                  <a:lnTo>
                    <a:pt x="2386304" y="584200"/>
                  </a:lnTo>
                  <a:close/>
                </a:path>
                <a:path w="17550130" h="1701800">
                  <a:moveTo>
                    <a:pt x="2386304" y="0"/>
                  </a:moveTo>
                  <a:lnTo>
                    <a:pt x="2332774" y="0"/>
                  </a:lnTo>
                  <a:lnTo>
                    <a:pt x="2332774" y="533400"/>
                  </a:lnTo>
                  <a:lnTo>
                    <a:pt x="2386304" y="533400"/>
                  </a:lnTo>
                  <a:lnTo>
                    <a:pt x="2386304" y="0"/>
                  </a:lnTo>
                  <a:close/>
                </a:path>
                <a:path w="17550130" h="1701800">
                  <a:moveTo>
                    <a:pt x="2969526" y="1168400"/>
                  </a:moveTo>
                  <a:lnTo>
                    <a:pt x="2915983" y="1168400"/>
                  </a:lnTo>
                  <a:lnTo>
                    <a:pt x="2915983" y="1701800"/>
                  </a:lnTo>
                  <a:lnTo>
                    <a:pt x="2969526" y="1701800"/>
                  </a:lnTo>
                  <a:lnTo>
                    <a:pt x="2969526" y="1168400"/>
                  </a:lnTo>
                  <a:close/>
                </a:path>
                <a:path w="17550130" h="17018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1117600"/>
                  </a:lnTo>
                  <a:lnTo>
                    <a:pt x="2969526" y="1117600"/>
                  </a:lnTo>
                  <a:lnTo>
                    <a:pt x="2969526" y="584200"/>
                  </a:lnTo>
                  <a:close/>
                </a:path>
                <a:path w="17550130" h="1701800">
                  <a:moveTo>
                    <a:pt x="2969526" y="0"/>
                  </a:moveTo>
                  <a:lnTo>
                    <a:pt x="2915983" y="0"/>
                  </a:lnTo>
                  <a:lnTo>
                    <a:pt x="2915983" y="533400"/>
                  </a:lnTo>
                  <a:lnTo>
                    <a:pt x="2969526" y="533400"/>
                  </a:lnTo>
                  <a:lnTo>
                    <a:pt x="2969526" y="0"/>
                  </a:lnTo>
                  <a:close/>
                </a:path>
                <a:path w="17550130" h="1701800">
                  <a:moveTo>
                    <a:pt x="3552761" y="1168400"/>
                  </a:moveTo>
                  <a:lnTo>
                    <a:pt x="3499218" y="1168400"/>
                  </a:lnTo>
                  <a:lnTo>
                    <a:pt x="3499218" y="1701800"/>
                  </a:lnTo>
                  <a:lnTo>
                    <a:pt x="3552761" y="1701800"/>
                  </a:lnTo>
                  <a:lnTo>
                    <a:pt x="3552761" y="1168400"/>
                  </a:lnTo>
                  <a:close/>
                </a:path>
                <a:path w="17550130" h="17018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1117600"/>
                  </a:lnTo>
                  <a:lnTo>
                    <a:pt x="3552761" y="1117600"/>
                  </a:lnTo>
                  <a:lnTo>
                    <a:pt x="3552761" y="584200"/>
                  </a:lnTo>
                  <a:close/>
                </a:path>
                <a:path w="17550130" h="1701800">
                  <a:moveTo>
                    <a:pt x="3552761" y="0"/>
                  </a:moveTo>
                  <a:lnTo>
                    <a:pt x="3499218" y="0"/>
                  </a:lnTo>
                  <a:lnTo>
                    <a:pt x="3499218" y="533400"/>
                  </a:lnTo>
                  <a:lnTo>
                    <a:pt x="3552761" y="533400"/>
                  </a:lnTo>
                  <a:lnTo>
                    <a:pt x="3552761" y="0"/>
                  </a:lnTo>
                  <a:close/>
                </a:path>
                <a:path w="17550130" h="1701800">
                  <a:moveTo>
                    <a:pt x="4135983" y="1168400"/>
                  </a:moveTo>
                  <a:lnTo>
                    <a:pt x="4082440" y="1168400"/>
                  </a:lnTo>
                  <a:lnTo>
                    <a:pt x="4082440" y="1701800"/>
                  </a:lnTo>
                  <a:lnTo>
                    <a:pt x="4135983" y="1701800"/>
                  </a:lnTo>
                  <a:lnTo>
                    <a:pt x="4135983" y="1168400"/>
                  </a:lnTo>
                  <a:close/>
                </a:path>
                <a:path w="17550130" h="17018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1117600"/>
                  </a:lnTo>
                  <a:lnTo>
                    <a:pt x="4135983" y="1117600"/>
                  </a:lnTo>
                  <a:lnTo>
                    <a:pt x="4135983" y="584200"/>
                  </a:lnTo>
                  <a:close/>
                </a:path>
                <a:path w="17550130" h="1701800">
                  <a:moveTo>
                    <a:pt x="4135983" y="0"/>
                  </a:moveTo>
                  <a:lnTo>
                    <a:pt x="4082440" y="0"/>
                  </a:lnTo>
                  <a:lnTo>
                    <a:pt x="4082440" y="533400"/>
                  </a:lnTo>
                  <a:lnTo>
                    <a:pt x="4135983" y="533400"/>
                  </a:lnTo>
                  <a:lnTo>
                    <a:pt x="4135983" y="0"/>
                  </a:lnTo>
                  <a:close/>
                </a:path>
                <a:path w="17550130" h="1701800">
                  <a:moveTo>
                    <a:pt x="4719193" y="1168400"/>
                  </a:moveTo>
                  <a:lnTo>
                    <a:pt x="4665662" y="1168400"/>
                  </a:lnTo>
                  <a:lnTo>
                    <a:pt x="4665662" y="1701800"/>
                  </a:lnTo>
                  <a:lnTo>
                    <a:pt x="4719193" y="1701800"/>
                  </a:lnTo>
                  <a:lnTo>
                    <a:pt x="4719193" y="1168400"/>
                  </a:lnTo>
                  <a:close/>
                </a:path>
                <a:path w="17550130" h="17018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1117600"/>
                  </a:lnTo>
                  <a:lnTo>
                    <a:pt x="4719193" y="1117600"/>
                  </a:lnTo>
                  <a:lnTo>
                    <a:pt x="4719193" y="584200"/>
                  </a:lnTo>
                  <a:close/>
                </a:path>
                <a:path w="17550130" h="1701800">
                  <a:moveTo>
                    <a:pt x="4719193" y="0"/>
                  </a:moveTo>
                  <a:lnTo>
                    <a:pt x="4665662" y="0"/>
                  </a:lnTo>
                  <a:lnTo>
                    <a:pt x="4665662" y="533400"/>
                  </a:lnTo>
                  <a:lnTo>
                    <a:pt x="4719193" y="533400"/>
                  </a:lnTo>
                  <a:lnTo>
                    <a:pt x="4719193" y="0"/>
                  </a:lnTo>
                  <a:close/>
                </a:path>
                <a:path w="17550130" h="1701800">
                  <a:moveTo>
                    <a:pt x="5302415" y="1168400"/>
                  </a:moveTo>
                  <a:lnTo>
                    <a:pt x="5248872" y="1168400"/>
                  </a:lnTo>
                  <a:lnTo>
                    <a:pt x="5248872" y="1701800"/>
                  </a:lnTo>
                  <a:lnTo>
                    <a:pt x="5302415" y="1701800"/>
                  </a:lnTo>
                  <a:lnTo>
                    <a:pt x="5302415" y="1168400"/>
                  </a:lnTo>
                  <a:close/>
                </a:path>
                <a:path w="17550130" h="17018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1117600"/>
                  </a:lnTo>
                  <a:lnTo>
                    <a:pt x="5302415" y="1117600"/>
                  </a:lnTo>
                  <a:lnTo>
                    <a:pt x="5302415" y="584200"/>
                  </a:lnTo>
                  <a:close/>
                </a:path>
                <a:path w="17550130" h="1701800">
                  <a:moveTo>
                    <a:pt x="5302415" y="0"/>
                  </a:moveTo>
                  <a:lnTo>
                    <a:pt x="5248872" y="0"/>
                  </a:lnTo>
                  <a:lnTo>
                    <a:pt x="5248872" y="533400"/>
                  </a:lnTo>
                  <a:lnTo>
                    <a:pt x="5302415" y="533400"/>
                  </a:lnTo>
                  <a:lnTo>
                    <a:pt x="5302415" y="0"/>
                  </a:lnTo>
                  <a:close/>
                </a:path>
                <a:path w="17550130" h="1701800">
                  <a:moveTo>
                    <a:pt x="5885624" y="1168400"/>
                  </a:moveTo>
                  <a:lnTo>
                    <a:pt x="5832094" y="1168400"/>
                  </a:lnTo>
                  <a:lnTo>
                    <a:pt x="5832094" y="1701800"/>
                  </a:lnTo>
                  <a:lnTo>
                    <a:pt x="5885624" y="1701800"/>
                  </a:lnTo>
                  <a:lnTo>
                    <a:pt x="5885624" y="1168400"/>
                  </a:lnTo>
                  <a:close/>
                </a:path>
                <a:path w="17550130" h="17018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1117600"/>
                  </a:lnTo>
                  <a:lnTo>
                    <a:pt x="5885624" y="1117600"/>
                  </a:lnTo>
                  <a:lnTo>
                    <a:pt x="5885624" y="584200"/>
                  </a:lnTo>
                  <a:close/>
                </a:path>
                <a:path w="17550130" h="1701800">
                  <a:moveTo>
                    <a:pt x="5885624" y="0"/>
                  </a:moveTo>
                  <a:lnTo>
                    <a:pt x="5832094" y="0"/>
                  </a:lnTo>
                  <a:lnTo>
                    <a:pt x="5832094" y="533400"/>
                  </a:lnTo>
                  <a:lnTo>
                    <a:pt x="5885624" y="533400"/>
                  </a:lnTo>
                  <a:lnTo>
                    <a:pt x="5885624" y="0"/>
                  </a:lnTo>
                  <a:close/>
                </a:path>
                <a:path w="17550130" h="1701800">
                  <a:moveTo>
                    <a:pt x="6468859" y="1168400"/>
                  </a:moveTo>
                  <a:lnTo>
                    <a:pt x="6415329" y="1168400"/>
                  </a:lnTo>
                  <a:lnTo>
                    <a:pt x="6415329" y="1701800"/>
                  </a:lnTo>
                  <a:lnTo>
                    <a:pt x="6468859" y="1701800"/>
                  </a:lnTo>
                  <a:lnTo>
                    <a:pt x="6468859" y="1168400"/>
                  </a:lnTo>
                  <a:close/>
                </a:path>
                <a:path w="17550130" h="17018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1117600"/>
                  </a:lnTo>
                  <a:lnTo>
                    <a:pt x="6468859" y="1117600"/>
                  </a:lnTo>
                  <a:lnTo>
                    <a:pt x="6468859" y="584200"/>
                  </a:lnTo>
                  <a:close/>
                </a:path>
                <a:path w="17550130" h="1701800">
                  <a:moveTo>
                    <a:pt x="6468859" y="0"/>
                  </a:moveTo>
                  <a:lnTo>
                    <a:pt x="6415329" y="0"/>
                  </a:lnTo>
                  <a:lnTo>
                    <a:pt x="6415329" y="533400"/>
                  </a:lnTo>
                  <a:lnTo>
                    <a:pt x="6468859" y="533400"/>
                  </a:lnTo>
                  <a:lnTo>
                    <a:pt x="6468859" y="0"/>
                  </a:lnTo>
                  <a:close/>
                </a:path>
                <a:path w="17550130" h="17018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1117600"/>
                  </a:lnTo>
                  <a:lnTo>
                    <a:pt x="7052081" y="1117600"/>
                  </a:lnTo>
                  <a:lnTo>
                    <a:pt x="7052081" y="584200"/>
                  </a:lnTo>
                  <a:close/>
                </a:path>
                <a:path w="17550130" h="1701800">
                  <a:moveTo>
                    <a:pt x="7052081" y="0"/>
                  </a:moveTo>
                  <a:lnTo>
                    <a:pt x="6998538" y="0"/>
                  </a:lnTo>
                  <a:lnTo>
                    <a:pt x="6998538" y="533400"/>
                  </a:lnTo>
                  <a:lnTo>
                    <a:pt x="7052081" y="533400"/>
                  </a:lnTo>
                  <a:lnTo>
                    <a:pt x="7052081" y="0"/>
                  </a:lnTo>
                  <a:close/>
                </a:path>
                <a:path w="17550130" h="17018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1117600"/>
                  </a:lnTo>
                  <a:lnTo>
                    <a:pt x="7635303" y="1117600"/>
                  </a:lnTo>
                  <a:lnTo>
                    <a:pt x="7635303" y="584200"/>
                  </a:lnTo>
                  <a:close/>
                </a:path>
                <a:path w="17550130" h="1701800">
                  <a:moveTo>
                    <a:pt x="7635303" y="0"/>
                  </a:moveTo>
                  <a:lnTo>
                    <a:pt x="7581760" y="0"/>
                  </a:lnTo>
                  <a:lnTo>
                    <a:pt x="7581760" y="533400"/>
                  </a:lnTo>
                  <a:lnTo>
                    <a:pt x="7635303" y="533400"/>
                  </a:lnTo>
                  <a:lnTo>
                    <a:pt x="7635303" y="0"/>
                  </a:lnTo>
                  <a:close/>
                </a:path>
                <a:path w="17550130" h="17018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1117600"/>
                  </a:lnTo>
                  <a:lnTo>
                    <a:pt x="8218513" y="1117600"/>
                  </a:lnTo>
                  <a:lnTo>
                    <a:pt x="8218513" y="584200"/>
                  </a:lnTo>
                  <a:close/>
                </a:path>
                <a:path w="17550130" h="1701800">
                  <a:moveTo>
                    <a:pt x="8218513" y="0"/>
                  </a:moveTo>
                  <a:lnTo>
                    <a:pt x="8164982" y="0"/>
                  </a:lnTo>
                  <a:lnTo>
                    <a:pt x="8164982" y="533400"/>
                  </a:lnTo>
                  <a:lnTo>
                    <a:pt x="8218513" y="533400"/>
                  </a:lnTo>
                  <a:lnTo>
                    <a:pt x="8218513" y="0"/>
                  </a:lnTo>
                  <a:close/>
                </a:path>
                <a:path w="17550130" h="17018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1117600"/>
                  </a:lnTo>
                  <a:lnTo>
                    <a:pt x="8801735" y="1117600"/>
                  </a:lnTo>
                  <a:lnTo>
                    <a:pt x="8801735" y="584200"/>
                  </a:lnTo>
                  <a:close/>
                </a:path>
                <a:path w="17550130" h="1701800">
                  <a:moveTo>
                    <a:pt x="8801735" y="0"/>
                  </a:moveTo>
                  <a:lnTo>
                    <a:pt x="8748192" y="0"/>
                  </a:lnTo>
                  <a:lnTo>
                    <a:pt x="8748192" y="533400"/>
                  </a:lnTo>
                  <a:lnTo>
                    <a:pt x="8801735" y="533400"/>
                  </a:lnTo>
                  <a:lnTo>
                    <a:pt x="8801735" y="0"/>
                  </a:lnTo>
                  <a:close/>
                </a:path>
                <a:path w="17550130" h="17018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1117600"/>
                  </a:lnTo>
                  <a:lnTo>
                    <a:pt x="9384944" y="1117600"/>
                  </a:lnTo>
                  <a:lnTo>
                    <a:pt x="9384944" y="584200"/>
                  </a:lnTo>
                  <a:close/>
                </a:path>
                <a:path w="17550130" h="1701800">
                  <a:moveTo>
                    <a:pt x="9384944" y="0"/>
                  </a:moveTo>
                  <a:lnTo>
                    <a:pt x="9331414" y="0"/>
                  </a:lnTo>
                  <a:lnTo>
                    <a:pt x="9331414" y="533400"/>
                  </a:lnTo>
                  <a:lnTo>
                    <a:pt x="9384944" y="533400"/>
                  </a:lnTo>
                  <a:lnTo>
                    <a:pt x="9384944" y="0"/>
                  </a:lnTo>
                  <a:close/>
                </a:path>
                <a:path w="17550130" h="17018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1117600"/>
                  </a:lnTo>
                  <a:lnTo>
                    <a:pt x="9968179" y="1117600"/>
                  </a:lnTo>
                  <a:lnTo>
                    <a:pt x="9968179" y="584200"/>
                  </a:lnTo>
                  <a:close/>
                </a:path>
                <a:path w="17550130" h="1701800">
                  <a:moveTo>
                    <a:pt x="9968179" y="0"/>
                  </a:moveTo>
                  <a:lnTo>
                    <a:pt x="9914649" y="0"/>
                  </a:lnTo>
                  <a:lnTo>
                    <a:pt x="9914649" y="533400"/>
                  </a:lnTo>
                  <a:lnTo>
                    <a:pt x="9968179" y="533400"/>
                  </a:lnTo>
                  <a:lnTo>
                    <a:pt x="9968179" y="0"/>
                  </a:lnTo>
                  <a:close/>
                </a:path>
                <a:path w="17550130" h="17018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1117600"/>
                  </a:lnTo>
                  <a:lnTo>
                    <a:pt x="10551401" y="1117600"/>
                  </a:lnTo>
                  <a:lnTo>
                    <a:pt x="10551401" y="584200"/>
                  </a:lnTo>
                  <a:close/>
                </a:path>
                <a:path w="17550130" h="1701800">
                  <a:moveTo>
                    <a:pt x="10551401" y="0"/>
                  </a:moveTo>
                  <a:lnTo>
                    <a:pt x="10497871" y="0"/>
                  </a:lnTo>
                  <a:lnTo>
                    <a:pt x="10497871" y="533400"/>
                  </a:lnTo>
                  <a:lnTo>
                    <a:pt x="10551401" y="533400"/>
                  </a:lnTo>
                  <a:lnTo>
                    <a:pt x="10551401" y="0"/>
                  </a:lnTo>
                  <a:close/>
                </a:path>
                <a:path w="17550130" h="17018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1117600"/>
                  </a:lnTo>
                  <a:lnTo>
                    <a:pt x="11134623" y="1117600"/>
                  </a:lnTo>
                  <a:lnTo>
                    <a:pt x="11134623" y="584200"/>
                  </a:lnTo>
                  <a:close/>
                </a:path>
                <a:path w="17550130" h="1701800">
                  <a:moveTo>
                    <a:pt x="11134623" y="0"/>
                  </a:moveTo>
                  <a:lnTo>
                    <a:pt x="11081080" y="0"/>
                  </a:lnTo>
                  <a:lnTo>
                    <a:pt x="11081080" y="533400"/>
                  </a:lnTo>
                  <a:lnTo>
                    <a:pt x="11134623" y="533400"/>
                  </a:lnTo>
                  <a:lnTo>
                    <a:pt x="11134623" y="0"/>
                  </a:lnTo>
                  <a:close/>
                </a:path>
                <a:path w="17550130" h="17018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1117600"/>
                  </a:lnTo>
                  <a:lnTo>
                    <a:pt x="11717833" y="1117600"/>
                  </a:lnTo>
                  <a:lnTo>
                    <a:pt x="11717833" y="584200"/>
                  </a:lnTo>
                  <a:close/>
                </a:path>
                <a:path w="17550130" h="1701800">
                  <a:moveTo>
                    <a:pt x="11717833" y="0"/>
                  </a:moveTo>
                  <a:lnTo>
                    <a:pt x="11664302" y="0"/>
                  </a:lnTo>
                  <a:lnTo>
                    <a:pt x="11664302" y="533400"/>
                  </a:lnTo>
                  <a:lnTo>
                    <a:pt x="11717833" y="533400"/>
                  </a:lnTo>
                  <a:lnTo>
                    <a:pt x="11717833" y="0"/>
                  </a:lnTo>
                  <a:close/>
                </a:path>
                <a:path w="17550130" h="17018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1117600"/>
                  </a:lnTo>
                  <a:lnTo>
                    <a:pt x="12301055" y="1117600"/>
                  </a:lnTo>
                  <a:lnTo>
                    <a:pt x="12301055" y="584200"/>
                  </a:lnTo>
                  <a:close/>
                </a:path>
                <a:path w="17550130" h="1701800">
                  <a:moveTo>
                    <a:pt x="12301055" y="0"/>
                  </a:moveTo>
                  <a:lnTo>
                    <a:pt x="12247512" y="0"/>
                  </a:lnTo>
                  <a:lnTo>
                    <a:pt x="12247512" y="533400"/>
                  </a:lnTo>
                  <a:lnTo>
                    <a:pt x="12301055" y="533400"/>
                  </a:lnTo>
                  <a:lnTo>
                    <a:pt x="12301055" y="0"/>
                  </a:lnTo>
                  <a:close/>
                </a:path>
                <a:path w="17550130" h="17018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1117600"/>
                  </a:lnTo>
                  <a:lnTo>
                    <a:pt x="12884290" y="1117600"/>
                  </a:lnTo>
                  <a:lnTo>
                    <a:pt x="12884290" y="584200"/>
                  </a:lnTo>
                  <a:close/>
                </a:path>
                <a:path w="17550130" h="1701800">
                  <a:moveTo>
                    <a:pt x="12884290" y="0"/>
                  </a:moveTo>
                  <a:lnTo>
                    <a:pt x="12830747" y="0"/>
                  </a:lnTo>
                  <a:lnTo>
                    <a:pt x="12830747" y="533400"/>
                  </a:lnTo>
                  <a:lnTo>
                    <a:pt x="12884290" y="533400"/>
                  </a:lnTo>
                  <a:lnTo>
                    <a:pt x="12884290" y="0"/>
                  </a:lnTo>
                  <a:close/>
                </a:path>
                <a:path w="17550130" h="17018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1117600"/>
                  </a:lnTo>
                  <a:lnTo>
                    <a:pt x="13467512" y="1117600"/>
                  </a:lnTo>
                  <a:lnTo>
                    <a:pt x="13467512" y="584200"/>
                  </a:lnTo>
                  <a:close/>
                </a:path>
                <a:path w="17550130" h="1701800">
                  <a:moveTo>
                    <a:pt x="13467512" y="0"/>
                  </a:moveTo>
                  <a:lnTo>
                    <a:pt x="13413969" y="0"/>
                  </a:lnTo>
                  <a:lnTo>
                    <a:pt x="13413969" y="533400"/>
                  </a:lnTo>
                  <a:lnTo>
                    <a:pt x="13467512" y="533400"/>
                  </a:lnTo>
                  <a:lnTo>
                    <a:pt x="13467512" y="0"/>
                  </a:lnTo>
                  <a:close/>
                </a:path>
                <a:path w="17550130" h="17018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1117600"/>
                  </a:lnTo>
                  <a:lnTo>
                    <a:pt x="14050721" y="1117600"/>
                  </a:lnTo>
                  <a:lnTo>
                    <a:pt x="14050721" y="584200"/>
                  </a:lnTo>
                  <a:close/>
                </a:path>
                <a:path w="17550130" h="1701800">
                  <a:moveTo>
                    <a:pt x="14050721" y="0"/>
                  </a:moveTo>
                  <a:lnTo>
                    <a:pt x="13997191" y="0"/>
                  </a:lnTo>
                  <a:lnTo>
                    <a:pt x="13997191" y="533400"/>
                  </a:lnTo>
                  <a:lnTo>
                    <a:pt x="14050721" y="533400"/>
                  </a:lnTo>
                  <a:lnTo>
                    <a:pt x="14050721" y="0"/>
                  </a:lnTo>
                  <a:close/>
                </a:path>
                <a:path w="17550130" h="17018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1117600"/>
                  </a:lnTo>
                  <a:lnTo>
                    <a:pt x="14633943" y="1117600"/>
                  </a:lnTo>
                  <a:lnTo>
                    <a:pt x="14633943" y="584200"/>
                  </a:lnTo>
                  <a:close/>
                </a:path>
                <a:path w="17550130" h="1701800">
                  <a:moveTo>
                    <a:pt x="14633943" y="0"/>
                  </a:moveTo>
                  <a:lnTo>
                    <a:pt x="14580400" y="0"/>
                  </a:lnTo>
                  <a:lnTo>
                    <a:pt x="14580400" y="533400"/>
                  </a:lnTo>
                  <a:lnTo>
                    <a:pt x="14633943" y="533400"/>
                  </a:lnTo>
                  <a:lnTo>
                    <a:pt x="14633943" y="0"/>
                  </a:lnTo>
                  <a:close/>
                </a:path>
                <a:path w="17550130" h="17018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1117600"/>
                  </a:lnTo>
                  <a:lnTo>
                    <a:pt x="15217166" y="1117600"/>
                  </a:lnTo>
                  <a:lnTo>
                    <a:pt x="15217166" y="584200"/>
                  </a:lnTo>
                  <a:close/>
                </a:path>
                <a:path w="17550130" h="1701800">
                  <a:moveTo>
                    <a:pt x="15217166" y="0"/>
                  </a:moveTo>
                  <a:lnTo>
                    <a:pt x="15163622" y="0"/>
                  </a:lnTo>
                  <a:lnTo>
                    <a:pt x="15163622" y="533400"/>
                  </a:lnTo>
                  <a:lnTo>
                    <a:pt x="15217166" y="533400"/>
                  </a:lnTo>
                  <a:lnTo>
                    <a:pt x="15217166" y="0"/>
                  </a:lnTo>
                  <a:close/>
                </a:path>
                <a:path w="17550130" h="17018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1117600"/>
                  </a:lnTo>
                  <a:lnTo>
                    <a:pt x="15800400" y="1117600"/>
                  </a:lnTo>
                  <a:lnTo>
                    <a:pt x="15800400" y="584200"/>
                  </a:lnTo>
                  <a:close/>
                </a:path>
                <a:path w="17550130" h="1701800">
                  <a:moveTo>
                    <a:pt x="15800400" y="0"/>
                  </a:moveTo>
                  <a:lnTo>
                    <a:pt x="15746857" y="0"/>
                  </a:lnTo>
                  <a:lnTo>
                    <a:pt x="15746857" y="533400"/>
                  </a:lnTo>
                  <a:lnTo>
                    <a:pt x="15800400" y="533400"/>
                  </a:lnTo>
                  <a:lnTo>
                    <a:pt x="15800400" y="0"/>
                  </a:lnTo>
                  <a:close/>
                </a:path>
                <a:path w="17550130" h="17018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1117600"/>
                  </a:lnTo>
                  <a:lnTo>
                    <a:pt x="16383610" y="1117600"/>
                  </a:lnTo>
                  <a:lnTo>
                    <a:pt x="16383610" y="584200"/>
                  </a:lnTo>
                  <a:close/>
                </a:path>
                <a:path w="17550130" h="17018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33400"/>
                  </a:lnTo>
                  <a:lnTo>
                    <a:pt x="16383610" y="533400"/>
                  </a:lnTo>
                  <a:lnTo>
                    <a:pt x="16383610" y="0"/>
                  </a:lnTo>
                  <a:close/>
                </a:path>
                <a:path w="17550130" h="17018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1117600"/>
                  </a:lnTo>
                  <a:lnTo>
                    <a:pt x="16966832" y="1117600"/>
                  </a:lnTo>
                  <a:lnTo>
                    <a:pt x="16966832" y="584200"/>
                  </a:lnTo>
                  <a:close/>
                </a:path>
                <a:path w="17550130" h="17018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33400"/>
                  </a:lnTo>
                  <a:lnTo>
                    <a:pt x="16966832" y="533400"/>
                  </a:lnTo>
                  <a:lnTo>
                    <a:pt x="16966832" y="0"/>
                  </a:lnTo>
                  <a:close/>
                </a:path>
                <a:path w="17550130" h="17018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1117600"/>
                  </a:lnTo>
                  <a:lnTo>
                    <a:pt x="17550041" y="1117600"/>
                  </a:lnTo>
                  <a:lnTo>
                    <a:pt x="17550041" y="584200"/>
                  </a:lnTo>
                  <a:close/>
                </a:path>
                <a:path w="17550130" h="17018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33400"/>
                  </a:lnTo>
                  <a:lnTo>
                    <a:pt x="17550041" y="5334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8661" y="1778012"/>
              <a:ext cx="17550130" cy="1689100"/>
            </a:xfrm>
            <a:custGeom>
              <a:avLst/>
              <a:gdLst/>
              <a:ahLst/>
              <a:cxnLst/>
              <a:rect l="l" t="t" r="r" b="b"/>
              <a:pathLst>
                <a:path w="17550130" h="1689100">
                  <a:moveTo>
                    <a:pt x="53428" y="1168400"/>
                  </a:moveTo>
                  <a:lnTo>
                    <a:pt x="0" y="1168400"/>
                  </a:lnTo>
                  <a:lnTo>
                    <a:pt x="0" y="1689100"/>
                  </a:lnTo>
                  <a:lnTo>
                    <a:pt x="53428" y="1689100"/>
                  </a:lnTo>
                  <a:lnTo>
                    <a:pt x="53428" y="1168400"/>
                  </a:lnTo>
                  <a:close/>
                </a:path>
                <a:path w="17550130" h="1689100">
                  <a:moveTo>
                    <a:pt x="53428" y="584200"/>
                  </a:moveTo>
                  <a:lnTo>
                    <a:pt x="0" y="584200"/>
                  </a:lnTo>
                  <a:lnTo>
                    <a:pt x="0" y="1104900"/>
                  </a:lnTo>
                  <a:lnTo>
                    <a:pt x="53428" y="1104900"/>
                  </a:lnTo>
                  <a:lnTo>
                    <a:pt x="53428" y="584200"/>
                  </a:lnTo>
                  <a:close/>
                </a:path>
                <a:path w="17550130" h="1689100">
                  <a:moveTo>
                    <a:pt x="636663" y="1168400"/>
                  </a:moveTo>
                  <a:lnTo>
                    <a:pt x="583120" y="1168400"/>
                  </a:lnTo>
                  <a:lnTo>
                    <a:pt x="583120" y="1689100"/>
                  </a:lnTo>
                  <a:lnTo>
                    <a:pt x="636663" y="1689100"/>
                  </a:lnTo>
                  <a:lnTo>
                    <a:pt x="636663" y="1168400"/>
                  </a:lnTo>
                  <a:close/>
                </a:path>
                <a:path w="17550130" h="16891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1104900"/>
                  </a:lnTo>
                  <a:lnTo>
                    <a:pt x="636663" y="1104900"/>
                  </a:lnTo>
                  <a:lnTo>
                    <a:pt x="636663" y="584200"/>
                  </a:lnTo>
                  <a:close/>
                </a:path>
                <a:path w="17550130" h="1689100">
                  <a:moveTo>
                    <a:pt x="1219873" y="1168400"/>
                  </a:moveTo>
                  <a:lnTo>
                    <a:pt x="1166342" y="1168400"/>
                  </a:lnTo>
                  <a:lnTo>
                    <a:pt x="1166342" y="1689100"/>
                  </a:lnTo>
                  <a:lnTo>
                    <a:pt x="1219873" y="1689100"/>
                  </a:lnTo>
                  <a:lnTo>
                    <a:pt x="1219873" y="1168400"/>
                  </a:lnTo>
                  <a:close/>
                </a:path>
                <a:path w="17550130" h="16891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1104900"/>
                  </a:lnTo>
                  <a:lnTo>
                    <a:pt x="1219873" y="1104900"/>
                  </a:lnTo>
                  <a:lnTo>
                    <a:pt x="1219873" y="584200"/>
                  </a:lnTo>
                  <a:close/>
                </a:path>
                <a:path w="17550130" h="1689100">
                  <a:moveTo>
                    <a:pt x="1803095" y="1168400"/>
                  </a:moveTo>
                  <a:lnTo>
                    <a:pt x="1749552" y="1168400"/>
                  </a:lnTo>
                  <a:lnTo>
                    <a:pt x="1749552" y="1689100"/>
                  </a:lnTo>
                  <a:lnTo>
                    <a:pt x="1803095" y="1689100"/>
                  </a:lnTo>
                  <a:lnTo>
                    <a:pt x="1803095" y="1168400"/>
                  </a:lnTo>
                  <a:close/>
                </a:path>
                <a:path w="17550130" h="16891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1104900"/>
                  </a:lnTo>
                  <a:lnTo>
                    <a:pt x="1803095" y="1104900"/>
                  </a:lnTo>
                  <a:lnTo>
                    <a:pt x="1803095" y="584200"/>
                  </a:lnTo>
                  <a:close/>
                </a:path>
                <a:path w="17550130" h="1689100">
                  <a:moveTo>
                    <a:pt x="2386304" y="1168400"/>
                  </a:moveTo>
                  <a:lnTo>
                    <a:pt x="2332774" y="1168400"/>
                  </a:lnTo>
                  <a:lnTo>
                    <a:pt x="2332774" y="1689100"/>
                  </a:lnTo>
                  <a:lnTo>
                    <a:pt x="2386304" y="1689100"/>
                  </a:lnTo>
                  <a:lnTo>
                    <a:pt x="2386304" y="1168400"/>
                  </a:lnTo>
                  <a:close/>
                </a:path>
                <a:path w="17550130" h="16891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1104900"/>
                  </a:lnTo>
                  <a:lnTo>
                    <a:pt x="2386304" y="1104900"/>
                  </a:lnTo>
                  <a:lnTo>
                    <a:pt x="2386304" y="584200"/>
                  </a:lnTo>
                  <a:close/>
                </a:path>
                <a:path w="17550130" h="1689100">
                  <a:moveTo>
                    <a:pt x="2969526" y="1168400"/>
                  </a:moveTo>
                  <a:lnTo>
                    <a:pt x="2915983" y="1168400"/>
                  </a:lnTo>
                  <a:lnTo>
                    <a:pt x="2915983" y="1689100"/>
                  </a:lnTo>
                  <a:lnTo>
                    <a:pt x="2969526" y="1689100"/>
                  </a:lnTo>
                  <a:lnTo>
                    <a:pt x="2969526" y="1168400"/>
                  </a:lnTo>
                  <a:close/>
                </a:path>
                <a:path w="17550130" h="16891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1104900"/>
                  </a:lnTo>
                  <a:lnTo>
                    <a:pt x="2969526" y="1104900"/>
                  </a:lnTo>
                  <a:lnTo>
                    <a:pt x="2969526" y="584200"/>
                  </a:lnTo>
                  <a:close/>
                </a:path>
                <a:path w="17550130" h="1689100">
                  <a:moveTo>
                    <a:pt x="3552761" y="1168400"/>
                  </a:moveTo>
                  <a:lnTo>
                    <a:pt x="3499218" y="1168400"/>
                  </a:lnTo>
                  <a:lnTo>
                    <a:pt x="3499218" y="1689100"/>
                  </a:lnTo>
                  <a:lnTo>
                    <a:pt x="3552761" y="1689100"/>
                  </a:lnTo>
                  <a:lnTo>
                    <a:pt x="3552761" y="1168400"/>
                  </a:lnTo>
                  <a:close/>
                </a:path>
                <a:path w="17550130" h="16891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1104900"/>
                  </a:lnTo>
                  <a:lnTo>
                    <a:pt x="3552761" y="1104900"/>
                  </a:lnTo>
                  <a:lnTo>
                    <a:pt x="3552761" y="584200"/>
                  </a:lnTo>
                  <a:close/>
                </a:path>
                <a:path w="17550130" h="1689100">
                  <a:moveTo>
                    <a:pt x="4135983" y="1168400"/>
                  </a:moveTo>
                  <a:lnTo>
                    <a:pt x="4082440" y="1168400"/>
                  </a:lnTo>
                  <a:lnTo>
                    <a:pt x="4082440" y="1689100"/>
                  </a:lnTo>
                  <a:lnTo>
                    <a:pt x="4135983" y="1689100"/>
                  </a:lnTo>
                  <a:lnTo>
                    <a:pt x="4135983" y="1168400"/>
                  </a:lnTo>
                  <a:close/>
                </a:path>
                <a:path w="17550130" h="16891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1104900"/>
                  </a:lnTo>
                  <a:lnTo>
                    <a:pt x="4135983" y="1104900"/>
                  </a:lnTo>
                  <a:lnTo>
                    <a:pt x="4135983" y="584200"/>
                  </a:lnTo>
                  <a:close/>
                </a:path>
                <a:path w="17550130" h="1689100">
                  <a:moveTo>
                    <a:pt x="4719193" y="1168400"/>
                  </a:moveTo>
                  <a:lnTo>
                    <a:pt x="4665662" y="1168400"/>
                  </a:lnTo>
                  <a:lnTo>
                    <a:pt x="4665662" y="1689100"/>
                  </a:lnTo>
                  <a:lnTo>
                    <a:pt x="4719193" y="1689100"/>
                  </a:lnTo>
                  <a:lnTo>
                    <a:pt x="4719193" y="1168400"/>
                  </a:lnTo>
                  <a:close/>
                </a:path>
                <a:path w="17550130" h="16891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1104900"/>
                  </a:lnTo>
                  <a:lnTo>
                    <a:pt x="4719193" y="1104900"/>
                  </a:lnTo>
                  <a:lnTo>
                    <a:pt x="4719193" y="584200"/>
                  </a:lnTo>
                  <a:close/>
                </a:path>
                <a:path w="17550130" h="1689100">
                  <a:moveTo>
                    <a:pt x="5302415" y="1168400"/>
                  </a:moveTo>
                  <a:lnTo>
                    <a:pt x="5248872" y="1168400"/>
                  </a:lnTo>
                  <a:lnTo>
                    <a:pt x="5248872" y="1689100"/>
                  </a:lnTo>
                  <a:lnTo>
                    <a:pt x="5302415" y="1689100"/>
                  </a:lnTo>
                  <a:lnTo>
                    <a:pt x="5302415" y="1168400"/>
                  </a:lnTo>
                  <a:close/>
                </a:path>
                <a:path w="17550130" h="16891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1104900"/>
                  </a:lnTo>
                  <a:lnTo>
                    <a:pt x="5302415" y="1104900"/>
                  </a:lnTo>
                  <a:lnTo>
                    <a:pt x="5302415" y="584200"/>
                  </a:lnTo>
                  <a:close/>
                </a:path>
                <a:path w="17550130" h="1689100">
                  <a:moveTo>
                    <a:pt x="5885624" y="1168400"/>
                  </a:moveTo>
                  <a:lnTo>
                    <a:pt x="5832094" y="1168400"/>
                  </a:lnTo>
                  <a:lnTo>
                    <a:pt x="5832094" y="1689100"/>
                  </a:lnTo>
                  <a:lnTo>
                    <a:pt x="5885624" y="1689100"/>
                  </a:lnTo>
                  <a:lnTo>
                    <a:pt x="5885624" y="1168400"/>
                  </a:lnTo>
                  <a:close/>
                </a:path>
                <a:path w="17550130" h="16891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1104900"/>
                  </a:lnTo>
                  <a:lnTo>
                    <a:pt x="5885624" y="1104900"/>
                  </a:lnTo>
                  <a:lnTo>
                    <a:pt x="5885624" y="584200"/>
                  </a:lnTo>
                  <a:close/>
                </a:path>
                <a:path w="17550130" h="1689100">
                  <a:moveTo>
                    <a:pt x="6468859" y="1168400"/>
                  </a:moveTo>
                  <a:lnTo>
                    <a:pt x="6415329" y="1168400"/>
                  </a:lnTo>
                  <a:lnTo>
                    <a:pt x="6415329" y="1689100"/>
                  </a:lnTo>
                  <a:lnTo>
                    <a:pt x="6468859" y="1689100"/>
                  </a:lnTo>
                  <a:lnTo>
                    <a:pt x="6468859" y="1168400"/>
                  </a:lnTo>
                  <a:close/>
                </a:path>
                <a:path w="17550130" h="16891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1104900"/>
                  </a:lnTo>
                  <a:lnTo>
                    <a:pt x="6468859" y="1104900"/>
                  </a:lnTo>
                  <a:lnTo>
                    <a:pt x="6468859" y="584200"/>
                  </a:lnTo>
                  <a:close/>
                </a:path>
                <a:path w="17550130" h="1689100">
                  <a:moveTo>
                    <a:pt x="6468859" y="0"/>
                  </a:moveTo>
                  <a:lnTo>
                    <a:pt x="6415329" y="0"/>
                  </a:lnTo>
                  <a:lnTo>
                    <a:pt x="6415329" y="533400"/>
                  </a:lnTo>
                  <a:lnTo>
                    <a:pt x="6468859" y="533400"/>
                  </a:lnTo>
                  <a:lnTo>
                    <a:pt x="6468859" y="0"/>
                  </a:lnTo>
                  <a:close/>
                </a:path>
                <a:path w="17550130" h="1689100">
                  <a:moveTo>
                    <a:pt x="7052081" y="1168400"/>
                  </a:moveTo>
                  <a:lnTo>
                    <a:pt x="6998538" y="1168400"/>
                  </a:lnTo>
                  <a:lnTo>
                    <a:pt x="6998538" y="1689100"/>
                  </a:lnTo>
                  <a:lnTo>
                    <a:pt x="7052081" y="1689100"/>
                  </a:lnTo>
                  <a:lnTo>
                    <a:pt x="7052081" y="1168400"/>
                  </a:lnTo>
                  <a:close/>
                </a:path>
                <a:path w="17550130" h="16891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1104900"/>
                  </a:lnTo>
                  <a:lnTo>
                    <a:pt x="7052081" y="1104900"/>
                  </a:lnTo>
                  <a:lnTo>
                    <a:pt x="7052081" y="584200"/>
                  </a:lnTo>
                  <a:close/>
                </a:path>
                <a:path w="17550130" h="1689100">
                  <a:moveTo>
                    <a:pt x="7052081" y="0"/>
                  </a:moveTo>
                  <a:lnTo>
                    <a:pt x="6998538" y="0"/>
                  </a:lnTo>
                  <a:lnTo>
                    <a:pt x="6998538" y="533400"/>
                  </a:lnTo>
                  <a:lnTo>
                    <a:pt x="7052081" y="533400"/>
                  </a:lnTo>
                  <a:lnTo>
                    <a:pt x="7052081" y="0"/>
                  </a:lnTo>
                  <a:close/>
                </a:path>
                <a:path w="17550130" h="1689100">
                  <a:moveTo>
                    <a:pt x="7635303" y="1168400"/>
                  </a:moveTo>
                  <a:lnTo>
                    <a:pt x="7581760" y="1168400"/>
                  </a:lnTo>
                  <a:lnTo>
                    <a:pt x="7581760" y="1689100"/>
                  </a:lnTo>
                  <a:lnTo>
                    <a:pt x="7635303" y="1689100"/>
                  </a:lnTo>
                  <a:lnTo>
                    <a:pt x="7635303" y="1168400"/>
                  </a:lnTo>
                  <a:close/>
                </a:path>
                <a:path w="17550130" h="16891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1104900"/>
                  </a:lnTo>
                  <a:lnTo>
                    <a:pt x="7635303" y="1104900"/>
                  </a:lnTo>
                  <a:lnTo>
                    <a:pt x="7635303" y="584200"/>
                  </a:lnTo>
                  <a:close/>
                </a:path>
                <a:path w="17550130" h="1689100">
                  <a:moveTo>
                    <a:pt x="7635303" y="0"/>
                  </a:moveTo>
                  <a:lnTo>
                    <a:pt x="7581760" y="0"/>
                  </a:lnTo>
                  <a:lnTo>
                    <a:pt x="7581760" y="533400"/>
                  </a:lnTo>
                  <a:lnTo>
                    <a:pt x="7635303" y="533400"/>
                  </a:lnTo>
                  <a:lnTo>
                    <a:pt x="7635303" y="0"/>
                  </a:lnTo>
                  <a:close/>
                </a:path>
                <a:path w="17550130" h="1689100">
                  <a:moveTo>
                    <a:pt x="8218513" y="1168400"/>
                  </a:moveTo>
                  <a:lnTo>
                    <a:pt x="8164982" y="1168400"/>
                  </a:lnTo>
                  <a:lnTo>
                    <a:pt x="8164982" y="1689100"/>
                  </a:lnTo>
                  <a:lnTo>
                    <a:pt x="8218513" y="1689100"/>
                  </a:lnTo>
                  <a:lnTo>
                    <a:pt x="8218513" y="1168400"/>
                  </a:lnTo>
                  <a:close/>
                </a:path>
                <a:path w="17550130" h="16891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1104900"/>
                  </a:lnTo>
                  <a:lnTo>
                    <a:pt x="8218513" y="1104900"/>
                  </a:lnTo>
                  <a:lnTo>
                    <a:pt x="8218513" y="584200"/>
                  </a:lnTo>
                  <a:close/>
                </a:path>
                <a:path w="17550130" h="1689100">
                  <a:moveTo>
                    <a:pt x="8218513" y="0"/>
                  </a:moveTo>
                  <a:lnTo>
                    <a:pt x="8164982" y="0"/>
                  </a:lnTo>
                  <a:lnTo>
                    <a:pt x="8164982" y="533400"/>
                  </a:lnTo>
                  <a:lnTo>
                    <a:pt x="8218513" y="533400"/>
                  </a:lnTo>
                  <a:lnTo>
                    <a:pt x="8218513" y="0"/>
                  </a:lnTo>
                  <a:close/>
                </a:path>
                <a:path w="17550130" h="1689100">
                  <a:moveTo>
                    <a:pt x="8801735" y="1168400"/>
                  </a:moveTo>
                  <a:lnTo>
                    <a:pt x="8748192" y="1168400"/>
                  </a:lnTo>
                  <a:lnTo>
                    <a:pt x="8748192" y="1689100"/>
                  </a:lnTo>
                  <a:lnTo>
                    <a:pt x="8801735" y="1689100"/>
                  </a:lnTo>
                  <a:lnTo>
                    <a:pt x="8801735" y="1168400"/>
                  </a:lnTo>
                  <a:close/>
                </a:path>
                <a:path w="17550130" h="16891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1104900"/>
                  </a:lnTo>
                  <a:lnTo>
                    <a:pt x="8801735" y="1104900"/>
                  </a:lnTo>
                  <a:lnTo>
                    <a:pt x="8801735" y="584200"/>
                  </a:lnTo>
                  <a:close/>
                </a:path>
                <a:path w="17550130" h="1689100">
                  <a:moveTo>
                    <a:pt x="8801735" y="0"/>
                  </a:moveTo>
                  <a:lnTo>
                    <a:pt x="8748192" y="0"/>
                  </a:lnTo>
                  <a:lnTo>
                    <a:pt x="8748192" y="533400"/>
                  </a:lnTo>
                  <a:lnTo>
                    <a:pt x="8801735" y="533400"/>
                  </a:lnTo>
                  <a:lnTo>
                    <a:pt x="8801735" y="0"/>
                  </a:lnTo>
                  <a:close/>
                </a:path>
                <a:path w="17550130" h="1689100">
                  <a:moveTo>
                    <a:pt x="9384944" y="1168400"/>
                  </a:moveTo>
                  <a:lnTo>
                    <a:pt x="9331414" y="1168400"/>
                  </a:lnTo>
                  <a:lnTo>
                    <a:pt x="9331414" y="1689100"/>
                  </a:lnTo>
                  <a:lnTo>
                    <a:pt x="9384944" y="1689100"/>
                  </a:lnTo>
                  <a:lnTo>
                    <a:pt x="9384944" y="1168400"/>
                  </a:lnTo>
                  <a:close/>
                </a:path>
                <a:path w="17550130" h="16891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1104900"/>
                  </a:lnTo>
                  <a:lnTo>
                    <a:pt x="9384944" y="1104900"/>
                  </a:lnTo>
                  <a:lnTo>
                    <a:pt x="9384944" y="584200"/>
                  </a:lnTo>
                  <a:close/>
                </a:path>
                <a:path w="17550130" h="1689100">
                  <a:moveTo>
                    <a:pt x="9384944" y="0"/>
                  </a:moveTo>
                  <a:lnTo>
                    <a:pt x="9331414" y="0"/>
                  </a:lnTo>
                  <a:lnTo>
                    <a:pt x="9331414" y="533400"/>
                  </a:lnTo>
                  <a:lnTo>
                    <a:pt x="9384944" y="533400"/>
                  </a:lnTo>
                  <a:lnTo>
                    <a:pt x="9384944" y="0"/>
                  </a:lnTo>
                  <a:close/>
                </a:path>
                <a:path w="17550130" h="1689100">
                  <a:moveTo>
                    <a:pt x="9968179" y="1168400"/>
                  </a:moveTo>
                  <a:lnTo>
                    <a:pt x="9914649" y="1168400"/>
                  </a:lnTo>
                  <a:lnTo>
                    <a:pt x="9914649" y="1689100"/>
                  </a:lnTo>
                  <a:lnTo>
                    <a:pt x="9968179" y="1689100"/>
                  </a:lnTo>
                  <a:lnTo>
                    <a:pt x="9968179" y="1168400"/>
                  </a:lnTo>
                  <a:close/>
                </a:path>
                <a:path w="17550130" h="16891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1104900"/>
                  </a:lnTo>
                  <a:lnTo>
                    <a:pt x="9968179" y="1104900"/>
                  </a:lnTo>
                  <a:lnTo>
                    <a:pt x="9968179" y="584200"/>
                  </a:lnTo>
                  <a:close/>
                </a:path>
                <a:path w="17550130" h="1689100">
                  <a:moveTo>
                    <a:pt x="9968179" y="0"/>
                  </a:moveTo>
                  <a:lnTo>
                    <a:pt x="9914649" y="0"/>
                  </a:lnTo>
                  <a:lnTo>
                    <a:pt x="9914649" y="533400"/>
                  </a:lnTo>
                  <a:lnTo>
                    <a:pt x="9968179" y="533400"/>
                  </a:lnTo>
                  <a:lnTo>
                    <a:pt x="9968179" y="0"/>
                  </a:lnTo>
                  <a:close/>
                </a:path>
                <a:path w="17550130" h="1689100">
                  <a:moveTo>
                    <a:pt x="10551401" y="1168400"/>
                  </a:moveTo>
                  <a:lnTo>
                    <a:pt x="10497871" y="1168400"/>
                  </a:lnTo>
                  <a:lnTo>
                    <a:pt x="10497871" y="1689100"/>
                  </a:lnTo>
                  <a:lnTo>
                    <a:pt x="10551401" y="1689100"/>
                  </a:lnTo>
                  <a:lnTo>
                    <a:pt x="10551401" y="1168400"/>
                  </a:lnTo>
                  <a:close/>
                </a:path>
                <a:path w="17550130" h="16891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1104900"/>
                  </a:lnTo>
                  <a:lnTo>
                    <a:pt x="10551401" y="1104900"/>
                  </a:lnTo>
                  <a:lnTo>
                    <a:pt x="10551401" y="584200"/>
                  </a:lnTo>
                  <a:close/>
                </a:path>
                <a:path w="17550130" h="1689100">
                  <a:moveTo>
                    <a:pt x="10551401" y="0"/>
                  </a:moveTo>
                  <a:lnTo>
                    <a:pt x="10497871" y="0"/>
                  </a:lnTo>
                  <a:lnTo>
                    <a:pt x="10497871" y="533400"/>
                  </a:lnTo>
                  <a:lnTo>
                    <a:pt x="10551401" y="533400"/>
                  </a:lnTo>
                  <a:lnTo>
                    <a:pt x="10551401" y="0"/>
                  </a:lnTo>
                  <a:close/>
                </a:path>
                <a:path w="17550130" h="1689100">
                  <a:moveTo>
                    <a:pt x="11134623" y="1168400"/>
                  </a:moveTo>
                  <a:lnTo>
                    <a:pt x="11081080" y="1168400"/>
                  </a:lnTo>
                  <a:lnTo>
                    <a:pt x="11081080" y="1689100"/>
                  </a:lnTo>
                  <a:lnTo>
                    <a:pt x="11134623" y="1689100"/>
                  </a:lnTo>
                  <a:lnTo>
                    <a:pt x="11134623" y="1168400"/>
                  </a:lnTo>
                  <a:close/>
                </a:path>
                <a:path w="17550130" h="16891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1104900"/>
                  </a:lnTo>
                  <a:lnTo>
                    <a:pt x="11134623" y="1104900"/>
                  </a:lnTo>
                  <a:lnTo>
                    <a:pt x="11134623" y="584200"/>
                  </a:lnTo>
                  <a:close/>
                </a:path>
                <a:path w="17550130" h="1689100">
                  <a:moveTo>
                    <a:pt x="11134623" y="0"/>
                  </a:moveTo>
                  <a:lnTo>
                    <a:pt x="11081080" y="0"/>
                  </a:lnTo>
                  <a:lnTo>
                    <a:pt x="11081080" y="533400"/>
                  </a:lnTo>
                  <a:lnTo>
                    <a:pt x="11134623" y="533400"/>
                  </a:lnTo>
                  <a:lnTo>
                    <a:pt x="11134623" y="0"/>
                  </a:lnTo>
                  <a:close/>
                </a:path>
                <a:path w="17550130" h="16891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1104900"/>
                  </a:lnTo>
                  <a:lnTo>
                    <a:pt x="11717833" y="1104900"/>
                  </a:lnTo>
                  <a:lnTo>
                    <a:pt x="11717833" y="584200"/>
                  </a:lnTo>
                  <a:close/>
                </a:path>
                <a:path w="17550130" h="1689100">
                  <a:moveTo>
                    <a:pt x="11717833" y="0"/>
                  </a:moveTo>
                  <a:lnTo>
                    <a:pt x="11664302" y="0"/>
                  </a:lnTo>
                  <a:lnTo>
                    <a:pt x="11664302" y="533400"/>
                  </a:lnTo>
                  <a:lnTo>
                    <a:pt x="11717833" y="533400"/>
                  </a:lnTo>
                  <a:lnTo>
                    <a:pt x="11717833" y="0"/>
                  </a:lnTo>
                  <a:close/>
                </a:path>
                <a:path w="17550130" h="16891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1104900"/>
                  </a:lnTo>
                  <a:lnTo>
                    <a:pt x="12301055" y="1104900"/>
                  </a:lnTo>
                  <a:lnTo>
                    <a:pt x="12301055" y="584200"/>
                  </a:lnTo>
                  <a:close/>
                </a:path>
                <a:path w="17550130" h="1689100">
                  <a:moveTo>
                    <a:pt x="12301055" y="0"/>
                  </a:moveTo>
                  <a:lnTo>
                    <a:pt x="12247512" y="0"/>
                  </a:lnTo>
                  <a:lnTo>
                    <a:pt x="12247512" y="533400"/>
                  </a:lnTo>
                  <a:lnTo>
                    <a:pt x="12301055" y="533400"/>
                  </a:lnTo>
                  <a:lnTo>
                    <a:pt x="12301055" y="0"/>
                  </a:lnTo>
                  <a:close/>
                </a:path>
                <a:path w="17550130" h="16891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1104900"/>
                  </a:lnTo>
                  <a:lnTo>
                    <a:pt x="12884290" y="1104900"/>
                  </a:lnTo>
                  <a:lnTo>
                    <a:pt x="12884290" y="584200"/>
                  </a:lnTo>
                  <a:close/>
                </a:path>
                <a:path w="17550130" h="1689100">
                  <a:moveTo>
                    <a:pt x="12884290" y="0"/>
                  </a:moveTo>
                  <a:lnTo>
                    <a:pt x="12830747" y="0"/>
                  </a:lnTo>
                  <a:lnTo>
                    <a:pt x="12830747" y="533400"/>
                  </a:lnTo>
                  <a:lnTo>
                    <a:pt x="12884290" y="533400"/>
                  </a:lnTo>
                  <a:lnTo>
                    <a:pt x="12884290" y="0"/>
                  </a:lnTo>
                  <a:close/>
                </a:path>
                <a:path w="17550130" h="16891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1104900"/>
                  </a:lnTo>
                  <a:lnTo>
                    <a:pt x="13467512" y="1104900"/>
                  </a:lnTo>
                  <a:lnTo>
                    <a:pt x="13467512" y="584200"/>
                  </a:lnTo>
                  <a:close/>
                </a:path>
                <a:path w="17550130" h="1689100">
                  <a:moveTo>
                    <a:pt x="13467512" y="0"/>
                  </a:moveTo>
                  <a:lnTo>
                    <a:pt x="13413969" y="0"/>
                  </a:lnTo>
                  <a:lnTo>
                    <a:pt x="13413969" y="533400"/>
                  </a:lnTo>
                  <a:lnTo>
                    <a:pt x="13467512" y="533400"/>
                  </a:lnTo>
                  <a:lnTo>
                    <a:pt x="13467512" y="0"/>
                  </a:lnTo>
                  <a:close/>
                </a:path>
                <a:path w="17550130" h="16891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1104900"/>
                  </a:lnTo>
                  <a:lnTo>
                    <a:pt x="14050721" y="1104900"/>
                  </a:lnTo>
                  <a:lnTo>
                    <a:pt x="14050721" y="584200"/>
                  </a:lnTo>
                  <a:close/>
                </a:path>
                <a:path w="17550130" h="1689100">
                  <a:moveTo>
                    <a:pt x="14050721" y="0"/>
                  </a:moveTo>
                  <a:lnTo>
                    <a:pt x="13997191" y="0"/>
                  </a:lnTo>
                  <a:lnTo>
                    <a:pt x="13997191" y="533400"/>
                  </a:lnTo>
                  <a:lnTo>
                    <a:pt x="14050721" y="533400"/>
                  </a:lnTo>
                  <a:lnTo>
                    <a:pt x="14050721" y="0"/>
                  </a:lnTo>
                  <a:close/>
                </a:path>
                <a:path w="17550130" h="16891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1104900"/>
                  </a:lnTo>
                  <a:lnTo>
                    <a:pt x="14633943" y="1104900"/>
                  </a:lnTo>
                  <a:lnTo>
                    <a:pt x="14633943" y="584200"/>
                  </a:lnTo>
                  <a:close/>
                </a:path>
                <a:path w="17550130" h="1689100">
                  <a:moveTo>
                    <a:pt x="14633943" y="0"/>
                  </a:moveTo>
                  <a:lnTo>
                    <a:pt x="14580400" y="0"/>
                  </a:lnTo>
                  <a:lnTo>
                    <a:pt x="14580400" y="533400"/>
                  </a:lnTo>
                  <a:lnTo>
                    <a:pt x="14633943" y="533400"/>
                  </a:lnTo>
                  <a:lnTo>
                    <a:pt x="14633943" y="0"/>
                  </a:lnTo>
                  <a:close/>
                </a:path>
                <a:path w="17550130" h="16891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1104900"/>
                  </a:lnTo>
                  <a:lnTo>
                    <a:pt x="15217166" y="1104900"/>
                  </a:lnTo>
                  <a:lnTo>
                    <a:pt x="15217166" y="584200"/>
                  </a:lnTo>
                  <a:close/>
                </a:path>
                <a:path w="17550130" h="1689100">
                  <a:moveTo>
                    <a:pt x="15217166" y="0"/>
                  </a:moveTo>
                  <a:lnTo>
                    <a:pt x="15163622" y="0"/>
                  </a:lnTo>
                  <a:lnTo>
                    <a:pt x="15163622" y="533400"/>
                  </a:lnTo>
                  <a:lnTo>
                    <a:pt x="15217166" y="533400"/>
                  </a:lnTo>
                  <a:lnTo>
                    <a:pt x="15217166" y="0"/>
                  </a:lnTo>
                  <a:close/>
                </a:path>
                <a:path w="17550130" h="16891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1104900"/>
                  </a:lnTo>
                  <a:lnTo>
                    <a:pt x="15800400" y="1104900"/>
                  </a:lnTo>
                  <a:lnTo>
                    <a:pt x="15800400" y="584200"/>
                  </a:lnTo>
                  <a:close/>
                </a:path>
                <a:path w="17550130" h="1689100">
                  <a:moveTo>
                    <a:pt x="15800400" y="0"/>
                  </a:moveTo>
                  <a:lnTo>
                    <a:pt x="15746857" y="0"/>
                  </a:lnTo>
                  <a:lnTo>
                    <a:pt x="15746857" y="533400"/>
                  </a:lnTo>
                  <a:lnTo>
                    <a:pt x="15800400" y="533400"/>
                  </a:lnTo>
                  <a:lnTo>
                    <a:pt x="15800400" y="0"/>
                  </a:lnTo>
                  <a:close/>
                </a:path>
                <a:path w="17550130" h="16891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1104900"/>
                  </a:lnTo>
                  <a:lnTo>
                    <a:pt x="16383610" y="1104900"/>
                  </a:lnTo>
                  <a:lnTo>
                    <a:pt x="16383610" y="584200"/>
                  </a:lnTo>
                  <a:close/>
                </a:path>
                <a:path w="17550130" h="16891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33400"/>
                  </a:lnTo>
                  <a:lnTo>
                    <a:pt x="16383610" y="533400"/>
                  </a:lnTo>
                  <a:lnTo>
                    <a:pt x="16383610" y="0"/>
                  </a:lnTo>
                  <a:close/>
                </a:path>
                <a:path w="17550130" h="16891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1104900"/>
                  </a:lnTo>
                  <a:lnTo>
                    <a:pt x="16966832" y="1104900"/>
                  </a:lnTo>
                  <a:lnTo>
                    <a:pt x="16966832" y="584200"/>
                  </a:lnTo>
                  <a:close/>
                </a:path>
                <a:path w="17550130" h="16891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33400"/>
                  </a:lnTo>
                  <a:lnTo>
                    <a:pt x="16966832" y="533400"/>
                  </a:lnTo>
                  <a:lnTo>
                    <a:pt x="16966832" y="0"/>
                  </a:lnTo>
                  <a:close/>
                </a:path>
                <a:path w="17550130" h="16891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1104900"/>
                  </a:lnTo>
                  <a:lnTo>
                    <a:pt x="17550041" y="1104900"/>
                  </a:lnTo>
                  <a:lnTo>
                    <a:pt x="17550041" y="584200"/>
                  </a:lnTo>
                  <a:close/>
                </a:path>
                <a:path w="17550130" h="16891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33400"/>
                  </a:lnTo>
                  <a:lnTo>
                    <a:pt x="17550041" y="5334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8661" y="2946412"/>
              <a:ext cx="17550130" cy="1689100"/>
            </a:xfrm>
            <a:custGeom>
              <a:avLst/>
              <a:gdLst/>
              <a:ahLst/>
              <a:cxnLst/>
              <a:rect l="l" t="t" r="r" b="b"/>
              <a:pathLst>
                <a:path w="17550130" h="1689100">
                  <a:moveTo>
                    <a:pt x="53428" y="1168400"/>
                  </a:moveTo>
                  <a:lnTo>
                    <a:pt x="0" y="1168400"/>
                  </a:lnTo>
                  <a:lnTo>
                    <a:pt x="0" y="1689100"/>
                  </a:lnTo>
                  <a:lnTo>
                    <a:pt x="53428" y="1689100"/>
                  </a:lnTo>
                  <a:lnTo>
                    <a:pt x="53428" y="1168400"/>
                  </a:lnTo>
                  <a:close/>
                </a:path>
                <a:path w="17550130" h="1689100">
                  <a:moveTo>
                    <a:pt x="53428" y="584200"/>
                  </a:moveTo>
                  <a:lnTo>
                    <a:pt x="0" y="584200"/>
                  </a:lnTo>
                  <a:lnTo>
                    <a:pt x="0" y="1104900"/>
                  </a:lnTo>
                  <a:lnTo>
                    <a:pt x="53428" y="1104900"/>
                  </a:lnTo>
                  <a:lnTo>
                    <a:pt x="53428" y="584200"/>
                  </a:lnTo>
                  <a:close/>
                </a:path>
                <a:path w="17550130" h="1689100">
                  <a:moveTo>
                    <a:pt x="636663" y="1168400"/>
                  </a:moveTo>
                  <a:lnTo>
                    <a:pt x="583120" y="1168400"/>
                  </a:lnTo>
                  <a:lnTo>
                    <a:pt x="583120" y="1689100"/>
                  </a:lnTo>
                  <a:lnTo>
                    <a:pt x="636663" y="1689100"/>
                  </a:lnTo>
                  <a:lnTo>
                    <a:pt x="636663" y="1168400"/>
                  </a:lnTo>
                  <a:close/>
                </a:path>
                <a:path w="17550130" h="16891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1104900"/>
                  </a:lnTo>
                  <a:lnTo>
                    <a:pt x="636663" y="1104900"/>
                  </a:lnTo>
                  <a:lnTo>
                    <a:pt x="636663" y="584200"/>
                  </a:lnTo>
                  <a:close/>
                </a:path>
                <a:path w="17550130" h="1689100">
                  <a:moveTo>
                    <a:pt x="1219873" y="1168400"/>
                  </a:moveTo>
                  <a:lnTo>
                    <a:pt x="1166342" y="1168400"/>
                  </a:lnTo>
                  <a:lnTo>
                    <a:pt x="1166342" y="1689100"/>
                  </a:lnTo>
                  <a:lnTo>
                    <a:pt x="1219873" y="1689100"/>
                  </a:lnTo>
                  <a:lnTo>
                    <a:pt x="1219873" y="1168400"/>
                  </a:lnTo>
                  <a:close/>
                </a:path>
                <a:path w="17550130" h="16891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1104900"/>
                  </a:lnTo>
                  <a:lnTo>
                    <a:pt x="1219873" y="1104900"/>
                  </a:lnTo>
                  <a:lnTo>
                    <a:pt x="1219873" y="584200"/>
                  </a:lnTo>
                  <a:close/>
                </a:path>
                <a:path w="17550130" h="1689100">
                  <a:moveTo>
                    <a:pt x="1803095" y="1168400"/>
                  </a:moveTo>
                  <a:lnTo>
                    <a:pt x="1749552" y="1168400"/>
                  </a:lnTo>
                  <a:lnTo>
                    <a:pt x="1749552" y="1689100"/>
                  </a:lnTo>
                  <a:lnTo>
                    <a:pt x="1803095" y="1689100"/>
                  </a:lnTo>
                  <a:lnTo>
                    <a:pt x="1803095" y="1168400"/>
                  </a:lnTo>
                  <a:close/>
                </a:path>
                <a:path w="17550130" h="16891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1104900"/>
                  </a:lnTo>
                  <a:lnTo>
                    <a:pt x="1803095" y="1104900"/>
                  </a:lnTo>
                  <a:lnTo>
                    <a:pt x="1803095" y="584200"/>
                  </a:lnTo>
                  <a:close/>
                </a:path>
                <a:path w="17550130" h="1689100">
                  <a:moveTo>
                    <a:pt x="2386304" y="1168400"/>
                  </a:moveTo>
                  <a:lnTo>
                    <a:pt x="2332774" y="1168400"/>
                  </a:lnTo>
                  <a:lnTo>
                    <a:pt x="2332774" y="1689100"/>
                  </a:lnTo>
                  <a:lnTo>
                    <a:pt x="2386304" y="1689100"/>
                  </a:lnTo>
                  <a:lnTo>
                    <a:pt x="2386304" y="1168400"/>
                  </a:lnTo>
                  <a:close/>
                </a:path>
                <a:path w="17550130" h="16891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1104900"/>
                  </a:lnTo>
                  <a:lnTo>
                    <a:pt x="2386304" y="1104900"/>
                  </a:lnTo>
                  <a:lnTo>
                    <a:pt x="2386304" y="584200"/>
                  </a:lnTo>
                  <a:close/>
                </a:path>
                <a:path w="17550130" h="1689100">
                  <a:moveTo>
                    <a:pt x="2969526" y="1168400"/>
                  </a:moveTo>
                  <a:lnTo>
                    <a:pt x="2915983" y="1168400"/>
                  </a:lnTo>
                  <a:lnTo>
                    <a:pt x="2915983" y="1689100"/>
                  </a:lnTo>
                  <a:lnTo>
                    <a:pt x="2969526" y="1689100"/>
                  </a:lnTo>
                  <a:lnTo>
                    <a:pt x="2969526" y="1168400"/>
                  </a:lnTo>
                  <a:close/>
                </a:path>
                <a:path w="17550130" h="16891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1104900"/>
                  </a:lnTo>
                  <a:lnTo>
                    <a:pt x="2969526" y="1104900"/>
                  </a:lnTo>
                  <a:lnTo>
                    <a:pt x="2969526" y="584200"/>
                  </a:lnTo>
                  <a:close/>
                </a:path>
                <a:path w="17550130" h="1689100">
                  <a:moveTo>
                    <a:pt x="3552761" y="1168400"/>
                  </a:moveTo>
                  <a:lnTo>
                    <a:pt x="3499218" y="1168400"/>
                  </a:lnTo>
                  <a:lnTo>
                    <a:pt x="3499218" y="1689100"/>
                  </a:lnTo>
                  <a:lnTo>
                    <a:pt x="3552761" y="1689100"/>
                  </a:lnTo>
                  <a:lnTo>
                    <a:pt x="3552761" y="1168400"/>
                  </a:lnTo>
                  <a:close/>
                </a:path>
                <a:path w="17550130" h="16891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1104900"/>
                  </a:lnTo>
                  <a:lnTo>
                    <a:pt x="3552761" y="1104900"/>
                  </a:lnTo>
                  <a:lnTo>
                    <a:pt x="3552761" y="584200"/>
                  </a:lnTo>
                  <a:close/>
                </a:path>
                <a:path w="17550130" h="1689100">
                  <a:moveTo>
                    <a:pt x="4135983" y="1168400"/>
                  </a:moveTo>
                  <a:lnTo>
                    <a:pt x="4082440" y="1168400"/>
                  </a:lnTo>
                  <a:lnTo>
                    <a:pt x="4082440" y="1689100"/>
                  </a:lnTo>
                  <a:lnTo>
                    <a:pt x="4135983" y="1689100"/>
                  </a:lnTo>
                  <a:lnTo>
                    <a:pt x="4135983" y="1168400"/>
                  </a:lnTo>
                  <a:close/>
                </a:path>
                <a:path w="17550130" h="16891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1104900"/>
                  </a:lnTo>
                  <a:lnTo>
                    <a:pt x="4135983" y="1104900"/>
                  </a:lnTo>
                  <a:lnTo>
                    <a:pt x="4135983" y="584200"/>
                  </a:lnTo>
                  <a:close/>
                </a:path>
                <a:path w="17550130" h="1689100">
                  <a:moveTo>
                    <a:pt x="4719193" y="1168400"/>
                  </a:moveTo>
                  <a:lnTo>
                    <a:pt x="4665662" y="1168400"/>
                  </a:lnTo>
                  <a:lnTo>
                    <a:pt x="4665662" y="1689100"/>
                  </a:lnTo>
                  <a:lnTo>
                    <a:pt x="4719193" y="1689100"/>
                  </a:lnTo>
                  <a:lnTo>
                    <a:pt x="4719193" y="1168400"/>
                  </a:lnTo>
                  <a:close/>
                </a:path>
                <a:path w="17550130" h="16891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1104900"/>
                  </a:lnTo>
                  <a:lnTo>
                    <a:pt x="4719193" y="1104900"/>
                  </a:lnTo>
                  <a:lnTo>
                    <a:pt x="4719193" y="584200"/>
                  </a:lnTo>
                  <a:close/>
                </a:path>
                <a:path w="17550130" h="1689100">
                  <a:moveTo>
                    <a:pt x="5302415" y="1168400"/>
                  </a:moveTo>
                  <a:lnTo>
                    <a:pt x="5248872" y="1168400"/>
                  </a:lnTo>
                  <a:lnTo>
                    <a:pt x="5248872" y="1689100"/>
                  </a:lnTo>
                  <a:lnTo>
                    <a:pt x="5302415" y="1689100"/>
                  </a:lnTo>
                  <a:lnTo>
                    <a:pt x="5302415" y="1168400"/>
                  </a:lnTo>
                  <a:close/>
                </a:path>
                <a:path w="17550130" h="16891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1104900"/>
                  </a:lnTo>
                  <a:lnTo>
                    <a:pt x="5302415" y="1104900"/>
                  </a:lnTo>
                  <a:lnTo>
                    <a:pt x="5302415" y="584200"/>
                  </a:lnTo>
                  <a:close/>
                </a:path>
                <a:path w="17550130" h="1689100">
                  <a:moveTo>
                    <a:pt x="5885624" y="1168400"/>
                  </a:moveTo>
                  <a:lnTo>
                    <a:pt x="5832094" y="1168400"/>
                  </a:lnTo>
                  <a:lnTo>
                    <a:pt x="5832094" y="1689100"/>
                  </a:lnTo>
                  <a:lnTo>
                    <a:pt x="5885624" y="1689100"/>
                  </a:lnTo>
                  <a:lnTo>
                    <a:pt x="5885624" y="1168400"/>
                  </a:lnTo>
                  <a:close/>
                </a:path>
                <a:path w="17550130" h="16891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1104900"/>
                  </a:lnTo>
                  <a:lnTo>
                    <a:pt x="5885624" y="1104900"/>
                  </a:lnTo>
                  <a:lnTo>
                    <a:pt x="5885624" y="584200"/>
                  </a:lnTo>
                  <a:close/>
                </a:path>
                <a:path w="17550130" h="1689100">
                  <a:moveTo>
                    <a:pt x="6468859" y="1168400"/>
                  </a:moveTo>
                  <a:lnTo>
                    <a:pt x="6415329" y="1168400"/>
                  </a:lnTo>
                  <a:lnTo>
                    <a:pt x="6415329" y="1689100"/>
                  </a:lnTo>
                  <a:lnTo>
                    <a:pt x="6468859" y="1689100"/>
                  </a:lnTo>
                  <a:lnTo>
                    <a:pt x="6468859" y="1168400"/>
                  </a:lnTo>
                  <a:close/>
                </a:path>
                <a:path w="17550130" h="16891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1104900"/>
                  </a:lnTo>
                  <a:lnTo>
                    <a:pt x="6468859" y="1104900"/>
                  </a:lnTo>
                  <a:lnTo>
                    <a:pt x="6468859" y="584200"/>
                  </a:lnTo>
                  <a:close/>
                </a:path>
                <a:path w="17550130" h="1689100">
                  <a:moveTo>
                    <a:pt x="7052081" y="1168400"/>
                  </a:moveTo>
                  <a:lnTo>
                    <a:pt x="6998538" y="1168400"/>
                  </a:lnTo>
                  <a:lnTo>
                    <a:pt x="6998538" y="1689100"/>
                  </a:lnTo>
                  <a:lnTo>
                    <a:pt x="7052081" y="1689100"/>
                  </a:lnTo>
                  <a:lnTo>
                    <a:pt x="7052081" y="1168400"/>
                  </a:lnTo>
                  <a:close/>
                </a:path>
                <a:path w="17550130" h="16891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1104900"/>
                  </a:lnTo>
                  <a:lnTo>
                    <a:pt x="7052081" y="1104900"/>
                  </a:lnTo>
                  <a:lnTo>
                    <a:pt x="7052081" y="584200"/>
                  </a:lnTo>
                  <a:close/>
                </a:path>
                <a:path w="17550130" h="1689100">
                  <a:moveTo>
                    <a:pt x="7635303" y="1168400"/>
                  </a:moveTo>
                  <a:lnTo>
                    <a:pt x="7581760" y="1168400"/>
                  </a:lnTo>
                  <a:lnTo>
                    <a:pt x="7581760" y="1689100"/>
                  </a:lnTo>
                  <a:lnTo>
                    <a:pt x="7635303" y="1689100"/>
                  </a:lnTo>
                  <a:lnTo>
                    <a:pt x="7635303" y="1168400"/>
                  </a:lnTo>
                  <a:close/>
                </a:path>
                <a:path w="17550130" h="16891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1104900"/>
                  </a:lnTo>
                  <a:lnTo>
                    <a:pt x="7635303" y="1104900"/>
                  </a:lnTo>
                  <a:lnTo>
                    <a:pt x="7635303" y="584200"/>
                  </a:lnTo>
                  <a:close/>
                </a:path>
                <a:path w="17550130" h="1689100">
                  <a:moveTo>
                    <a:pt x="8218513" y="1168400"/>
                  </a:moveTo>
                  <a:lnTo>
                    <a:pt x="8164982" y="1168400"/>
                  </a:lnTo>
                  <a:lnTo>
                    <a:pt x="8164982" y="1689100"/>
                  </a:lnTo>
                  <a:lnTo>
                    <a:pt x="8218513" y="1689100"/>
                  </a:lnTo>
                  <a:lnTo>
                    <a:pt x="8218513" y="1168400"/>
                  </a:lnTo>
                  <a:close/>
                </a:path>
                <a:path w="17550130" h="16891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1104900"/>
                  </a:lnTo>
                  <a:lnTo>
                    <a:pt x="8218513" y="1104900"/>
                  </a:lnTo>
                  <a:lnTo>
                    <a:pt x="8218513" y="584200"/>
                  </a:lnTo>
                  <a:close/>
                </a:path>
                <a:path w="17550130" h="1689100">
                  <a:moveTo>
                    <a:pt x="8801735" y="1168400"/>
                  </a:moveTo>
                  <a:lnTo>
                    <a:pt x="8748192" y="1168400"/>
                  </a:lnTo>
                  <a:lnTo>
                    <a:pt x="8748192" y="1689100"/>
                  </a:lnTo>
                  <a:lnTo>
                    <a:pt x="8801735" y="1689100"/>
                  </a:lnTo>
                  <a:lnTo>
                    <a:pt x="8801735" y="1168400"/>
                  </a:lnTo>
                  <a:close/>
                </a:path>
                <a:path w="17550130" h="16891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1104900"/>
                  </a:lnTo>
                  <a:lnTo>
                    <a:pt x="8801735" y="1104900"/>
                  </a:lnTo>
                  <a:lnTo>
                    <a:pt x="8801735" y="584200"/>
                  </a:lnTo>
                  <a:close/>
                </a:path>
                <a:path w="17550130" h="1689100">
                  <a:moveTo>
                    <a:pt x="9384944" y="1168400"/>
                  </a:moveTo>
                  <a:lnTo>
                    <a:pt x="9331414" y="1168400"/>
                  </a:lnTo>
                  <a:lnTo>
                    <a:pt x="9331414" y="1689100"/>
                  </a:lnTo>
                  <a:lnTo>
                    <a:pt x="9384944" y="1689100"/>
                  </a:lnTo>
                  <a:lnTo>
                    <a:pt x="9384944" y="1168400"/>
                  </a:lnTo>
                  <a:close/>
                </a:path>
                <a:path w="17550130" h="16891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1104900"/>
                  </a:lnTo>
                  <a:lnTo>
                    <a:pt x="9384944" y="1104900"/>
                  </a:lnTo>
                  <a:lnTo>
                    <a:pt x="9384944" y="584200"/>
                  </a:lnTo>
                  <a:close/>
                </a:path>
                <a:path w="17550130" h="1689100">
                  <a:moveTo>
                    <a:pt x="9968179" y="1168400"/>
                  </a:moveTo>
                  <a:lnTo>
                    <a:pt x="9914649" y="1168400"/>
                  </a:lnTo>
                  <a:lnTo>
                    <a:pt x="9914649" y="1689100"/>
                  </a:lnTo>
                  <a:lnTo>
                    <a:pt x="9968179" y="1689100"/>
                  </a:lnTo>
                  <a:lnTo>
                    <a:pt x="9968179" y="1168400"/>
                  </a:lnTo>
                  <a:close/>
                </a:path>
                <a:path w="17550130" h="16891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1104900"/>
                  </a:lnTo>
                  <a:lnTo>
                    <a:pt x="9968179" y="1104900"/>
                  </a:lnTo>
                  <a:lnTo>
                    <a:pt x="9968179" y="584200"/>
                  </a:lnTo>
                  <a:close/>
                </a:path>
                <a:path w="17550130" h="1689100">
                  <a:moveTo>
                    <a:pt x="10551401" y="1168400"/>
                  </a:moveTo>
                  <a:lnTo>
                    <a:pt x="10497871" y="1168400"/>
                  </a:lnTo>
                  <a:lnTo>
                    <a:pt x="10497871" y="1689100"/>
                  </a:lnTo>
                  <a:lnTo>
                    <a:pt x="10551401" y="1689100"/>
                  </a:lnTo>
                  <a:lnTo>
                    <a:pt x="10551401" y="1168400"/>
                  </a:lnTo>
                  <a:close/>
                </a:path>
                <a:path w="17550130" h="16891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1104900"/>
                  </a:lnTo>
                  <a:lnTo>
                    <a:pt x="10551401" y="1104900"/>
                  </a:lnTo>
                  <a:lnTo>
                    <a:pt x="10551401" y="584200"/>
                  </a:lnTo>
                  <a:close/>
                </a:path>
                <a:path w="17550130" h="1689100">
                  <a:moveTo>
                    <a:pt x="11134623" y="1168400"/>
                  </a:moveTo>
                  <a:lnTo>
                    <a:pt x="11081080" y="1168400"/>
                  </a:lnTo>
                  <a:lnTo>
                    <a:pt x="11081080" y="1689100"/>
                  </a:lnTo>
                  <a:lnTo>
                    <a:pt x="11134623" y="1689100"/>
                  </a:lnTo>
                  <a:lnTo>
                    <a:pt x="11134623" y="1168400"/>
                  </a:lnTo>
                  <a:close/>
                </a:path>
                <a:path w="17550130" h="16891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1104900"/>
                  </a:lnTo>
                  <a:lnTo>
                    <a:pt x="11134623" y="1104900"/>
                  </a:lnTo>
                  <a:lnTo>
                    <a:pt x="11134623" y="584200"/>
                  </a:lnTo>
                  <a:close/>
                </a:path>
                <a:path w="17550130" h="1689100">
                  <a:moveTo>
                    <a:pt x="11134623" y="0"/>
                  </a:moveTo>
                  <a:lnTo>
                    <a:pt x="11081080" y="0"/>
                  </a:lnTo>
                  <a:lnTo>
                    <a:pt x="11081080" y="520700"/>
                  </a:lnTo>
                  <a:lnTo>
                    <a:pt x="11134623" y="520700"/>
                  </a:lnTo>
                  <a:lnTo>
                    <a:pt x="11134623" y="0"/>
                  </a:lnTo>
                  <a:close/>
                </a:path>
                <a:path w="17550130" h="1689100">
                  <a:moveTo>
                    <a:pt x="11717833" y="1168400"/>
                  </a:moveTo>
                  <a:lnTo>
                    <a:pt x="11664302" y="1168400"/>
                  </a:lnTo>
                  <a:lnTo>
                    <a:pt x="11664302" y="1689100"/>
                  </a:lnTo>
                  <a:lnTo>
                    <a:pt x="11717833" y="1689100"/>
                  </a:lnTo>
                  <a:lnTo>
                    <a:pt x="11717833" y="1168400"/>
                  </a:lnTo>
                  <a:close/>
                </a:path>
                <a:path w="17550130" h="16891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1104900"/>
                  </a:lnTo>
                  <a:lnTo>
                    <a:pt x="11717833" y="1104900"/>
                  </a:lnTo>
                  <a:lnTo>
                    <a:pt x="11717833" y="584200"/>
                  </a:lnTo>
                  <a:close/>
                </a:path>
                <a:path w="17550130" h="1689100">
                  <a:moveTo>
                    <a:pt x="11717833" y="0"/>
                  </a:moveTo>
                  <a:lnTo>
                    <a:pt x="11664302" y="0"/>
                  </a:lnTo>
                  <a:lnTo>
                    <a:pt x="11664302" y="520700"/>
                  </a:lnTo>
                  <a:lnTo>
                    <a:pt x="11717833" y="520700"/>
                  </a:lnTo>
                  <a:lnTo>
                    <a:pt x="11717833" y="0"/>
                  </a:lnTo>
                  <a:close/>
                </a:path>
                <a:path w="17550130" h="1689100">
                  <a:moveTo>
                    <a:pt x="12301055" y="1168400"/>
                  </a:moveTo>
                  <a:lnTo>
                    <a:pt x="12247512" y="1168400"/>
                  </a:lnTo>
                  <a:lnTo>
                    <a:pt x="12247512" y="1689100"/>
                  </a:lnTo>
                  <a:lnTo>
                    <a:pt x="12301055" y="1689100"/>
                  </a:lnTo>
                  <a:lnTo>
                    <a:pt x="12301055" y="1168400"/>
                  </a:lnTo>
                  <a:close/>
                </a:path>
                <a:path w="17550130" h="16891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1104900"/>
                  </a:lnTo>
                  <a:lnTo>
                    <a:pt x="12301055" y="1104900"/>
                  </a:lnTo>
                  <a:lnTo>
                    <a:pt x="12301055" y="584200"/>
                  </a:lnTo>
                  <a:close/>
                </a:path>
                <a:path w="17550130" h="1689100">
                  <a:moveTo>
                    <a:pt x="12301055" y="0"/>
                  </a:moveTo>
                  <a:lnTo>
                    <a:pt x="12247512" y="0"/>
                  </a:lnTo>
                  <a:lnTo>
                    <a:pt x="12247512" y="520700"/>
                  </a:lnTo>
                  <a:lnTo>
                    <a:pt x="12301055" y="520700"/>
                  </a:lnTo>
                  <a:lnTo>
                    <a:pt x="12301055" y="0"/>
                  </a:lnTo>
                  <a:close/>
                </a:path>
                <a:path w="17550130" h="1689100">
                  <a:moveTo>
                    <a:pt x="12884290" y="1168400"/>
                  </a:moveTo>
                  <a:lnTo>
                    <a:pt x="12830747" y="1168400"/>
                  </a:lnTo>
                  <a:lnTo>
                    <a:pt x="12830747" y="1689100"/>
                  </a:lnTo>
                  <a:lnTo>
                    <a:pt x="12884290" y="1689100"/>
                  </a:lnTo>
                  <a:lnTo>
                    <a:pt x="12884290" y="1168400"/>
                  </a:lnTo>
                  <a:close/>
                </a:path>
                <a:path w="17550130" h="16891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1104900"/>
                  </a:lnTo>
                  <a:lnTo>
                    <a:pt x="12884290" y="1104900"/>
                  </a:lnTo>
                  <a:lnTo>
                    <a:pt x="12884290" y="584200"/>
                  </a:lnTo>
                  <a:close/>
                </a:path>
                <a:path w="17550130" h="1689100">
                  <a:moveTo>
                    <a:pt x="12884290" y="0"/>
                  </a:moveTo>
                  <a:lnTo>
                    <a:pt x="12830747" y="0"/>
                  </a:lnTo>
                  <a:lnTo>
                    <a:pt x="12830747" y="520700"/>
                  </a:lnTo>
                  <a:lnTo>
                    <a:pt x="12884290" y="520700"/>
                  </a:lnTo>
                  <a:lnTo>
                    <a:pt x="12884290" y="0"/>
                  </a:lnTo>
                  <a:close/>
                </a:path>
                <a:path w="17550130" h="1689100">
                  <a:moveTo>
                    <a:pt x="13467512" y="1168400"/>
                  </a:moveTo>
                  <a:lnTo>
                    <a:pt x="13413969" y="1168400"/>
                  </a:lnTo>
                  <a:lnTo>
                    <a:pt x="13413969" y="1689100"/>
                  </a:lnTo>
                  <a:lnTo>
                    <a:pt x="13467512" y="1689100"/>
                  </a:lnTo>
                  <a:lnTo>
                    <a:pt x="13467512" y="1168400"/>
                  </a:lnTo>
                  <a:close/>
                </a:path>
                <a:path w="17550130" h="16891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1104900"/>
                  </a:lnTo>
                  <a:lnTo>
                    <a:pt x="13467512" y="1104900"/>
                  </a:lnTo>
                  <a:lnTo>
                    <a:pt x="13467512" y="584200"/>
                  </a:lnTo>
                  <a:close/>
                </a:path>
                <a:path w="17550130" h="1689100">
                  <a:moveTo>
                    <a:pt x="13467512" y="0"/>
                  </a:moveTo>
                  <a:lnTo>
                    <a:pt x="13413969" y="0"/>
                  </a:lnTo>
                  <a:lnTo>
                    <a:pt x="13413969" y="520700"/>
                  </a:lnTo>
                  <a:lnTo>
                    <a:pt x="13467512" y="520700"/>
                  </a:lnTo>
                  <a:lnTo>
                    <a:pt x="13467512" y="0"/>
                  </a:lnTo>
                  <a:close/>
                </a:path>
                <a:path w="17550130" h="1689100">
                  <a:moveTo>
                    <a:pt x="14050721" y="1168400"/>
                  </a:moveTo>
                  <a:lnTo>
                    <a:pt x="13997191" y="1168400"/>
                  </a:lnTo>
                  <a:lnTo>
                    <a:pt x="13997191" y="1689100"/>
                  </a:lnTo>
                  <a:lnTo>
                    <a:pt x="14050721" y="1689100"/>
                  </a:lnTo>
                  <a:lnTo>
                    <a:pt x="14050721" y="1168400"/>
                  </a:lnTo>
                  <a:close/>
                </a:path>
                <a:path w="17550130" h="16891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1104900"/>
                  </a:lnTo>
                  <a:lnTo>
                    <a:pt x="14050721" y="1104900"/>
                  </a:lnTo>
                  <a:lnTo>
                    <a:pt x="14050721" y="584200"/>
                  </a:lnTo>
                  <a:close/>
                </a:path>
                <a:path w="17550130" h="1689100">
                  <a:moveTo>
                    <a:pt x="14050721" y="0"/>
                  </a:moveTo>
                  <a:lnTo>
                    <a:pt x="13997191" y="0"/>
                  </a:lnTo>
                  <a:lnTo>
                    <a:pt x="13997191" y="520700"/>
                  </a:lnTo>
                  <a:lnTo>
                    <a:pt x="14050721" y="520700"/>
                  </a:lnTo>
                  <a:lnTo>
                    <a:pt x="14050721" y="0"/>
                  </a:lnTo>
                  <a:close/>
                </a:path>
                <a:path w="17550130" h="1689100">
                  <a:moveTo>
                    <a:pt x="14633943" y="1168400"/>
                  </a:moveTo>
                  <a:lnTo>
                    <a:pt x="14580400" y="1168400"/>
                  </a:lnTo>
                  <a:lnTo>
                    <a:pt x="14580400" y="1689100"/>
                  </a:lnTo>
                  <a:lnTo>
                    <a:pt x="14633943" y="1689100"/>
                  </a:lnTo>
                  <a:lnTo>
                    <a:pt x="14633943" y="1168400"/>
                  </a:lnTo>
                  <a:close/>
                </a:path>
                <a:path w="17550130" h="16891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1104900"/>
                  </a:lnTo>
                  <a:lnTo>
                    <a:pt x="14633943" y="1104900"/>
                  </a:lnTo>
                  <a:lnTo>
                    <a:pt x="14633943" y="584200"/>
                  </a:lnTo>
                  <a:close/>
                </a:path>
                <a:path w="17550130" h="1689100">
                  <a:moveTo>
                    <a:pt x="14633943" y="0"/>
                  </a:moveTo>
                  <a:lnTo>
                    <a:pt x="14580400" y="0"/>
                  </a:lnTo>
                  <a:lnTo>
                    <a:pt x="14580400" y="520700"/>
                  </a:lnTo>
                  <a:lnTo>
                    <a:pt x="14633943" y="520700"/>
                  </a:lnTo>
                  <a:lnTo>
                    <a:pt x="14633943" y="0"/>
                  </a:lnTo>
                  <a:close/>
                </a:path>
                <a:path w="17550130" h="1689100">
                  <a:moveTo>
                    <a:pt x="15217166" y="1168400"/>
                  </a:moveTo>
                  <a:lnTo>
                    <a:pt x="15163622" y="1168400"/>
                  </a:lnTo>
                  <a:lnTo>
                    <a:pt x="15163622" y="1689100"/>
                  </a:lnTo>
                  <a:lnTo>
                    <a:pt x="15217166" y="1689100"/>
                  </a:lnTo>
                  <a:lnTo>
                    <a:pt x="15217166" y="1168400"/>
                  </a:lnTo>
                  <a:close/>
                </a:path>
                <a:path w="17550130" h="16891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1104900"/>
                  </a:lnTo>
                  <a:lnTo>
                    <a:pt x="15217166" y="1104900"/>
                  </a:lnTo>
                  <a:lnTo>
                    <a:pt x="15217166" y="584200"/>
                  </a:lnTo>
                  <a:close/>
                </a:path>
                <a:path w="17550130" h="1689100">
                  <a:moveTo>
                    <a:pt x="15217166" y="0"/>
                  </a:moveTo>
                  <a:lnTo>
                    <a:pt x="15163622" y="0"/>
                  </a:lnTo>
                  <a:lnTo>
                    <a:pt x="15163622" y="520700"/>
                  </a:lnTo>
                  <a:lnTo>
                    <a:pt x="15217166" y="520700"/>
                  </a:lnTo>
                  <a:lnTo>
                    <a:pt x="15217166" y="0"/>
                  </a:lnTo>
                  <a:close/>
                </a:path>
                <a:path w="17550130" h="1689100">
                  <a:moveTo>
                    <a:pt x="15800400" y="1168400"/>
                  </a:moveTo>
                  <a:lnTo>
                    <a:pt x="15746857" y="1168400"/>
                  </a:lnTo>
                  <a:lnTo>
                    <a:pt x="15746857" y="1689100"/>
                  </a:lnTo>
                  <a:lnTo>
                    <a:pt x="15800400" y="1689100"/>
                  </a:lnTo>
                  <a:lnTo>
                    <a:pt x="15800400" y="1168400"/>
                  </a:lnTo>
                  <a:close/>
                </a:path>
                <a:path w="17550130" h="16891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1104900"/>
                  </a:lnTo>
                  <a:lnTo>
                    <a:pt x="15800400" y="1104900"/>
                  </a:lnTo>
                  <a:lnTo>
                    <a:pt x="15800400" y="584200"/>
                  </a:lnTo>
                  <a:close/>
                </a:path>
                <a:path w="17550130" h="1689100">
                  <a:moveTo>
                    <a:pt x="15800400" y="0"/>
                  </a:moveTo>
                  <a:lnTo>
                    <a:pt x="15746857" y="0"/>
                  </a:lnTo>
                  <a:lnTo>
                    <a:pt x="15746857" y="520700"/>
                  </a:lnTo>
                  <a:lnTo>
                    <a:pt x="15800400" y="520700"/>
                  </a:lnTo>
                  <a:lnTo>
                    <a:pt x="15800400" y="0"/>
                  </a:lnTo>
                  <a:close/>
                </a:path>
                <a:path w="17550130" h="16891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1104900"/>
                  </a:lnTo>
                  <a:lnTo>
                    <a:pt x="16383610" y="1104900"/>
                  </a:lnTo>
                  <a:lnTo>
                    <a:pt x="16383610" y="584200"/>
                  </a:lnTo>
                  <a:close/>
                </a:path>
                <a:path w="17550130" h="16891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20700"/>
                  </a:lnTo>
                  <a:lnTo>
                    <a:pt x="16383610" y="520700"/>
                  </a:lnTo>
                  <a:lnTo>
                    <a:pt x="16383610" y="0"/>
                  </a:lnTo>
                  <a:close/>
                </a:path>
                <a:path w="17550130" h="16891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1104900"/>
                  </a:lnTo>
                  <a:lnTo>
                    <a:pt x="16966832" y="1104900"/>
                  </a:lnTo>
                  <a:lnTo>
                    <a:pt x="16966832" y="584200"/>
                  </a:lnTo>
                  <a:close/>
                </a:path>
                <a:path w="17550130" h="16891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20700"/>
                  </a:lnTo>
                  <a:lnTo>
                    <a:pt x="16966832" y="520700"/>
                  </a:lnTo>
                  <a:lnTo>
                    <a:pt x="16966832" y="0"/>
                  </a:lnTo>
                  <a:close/>
                </a:path>
                <a:path w="17550130" h="16891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1104900"/>
                  </a:lnTo>
                  <a:lnTo>
                    <a:pt x="17550041" y="1104900"/>
                  </a:lnTo>
                  <a:lnTo>
                    <a:pt x="17550041" y="584200"/>
                  </a:lnTo>
                  <a:close/>
                </a:path>
                <a:path w="17550130" h="16891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20700"/>
                  </a:lnTo>
                  <a:lnTo>
                    <a:pt x="17550041" y="5207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8661" y="4114812"/>
              <a:ext cx="17550130" cy="2273300"/>
            </a:xfrm>
            <a:custGeom>
              <a:avLst/>
              <a:gdLst/>
              <a:ahLst/>
              <a:cxnLst/>
              <a:rect l="l" t="t" r="r" b="b"/>
              <a:pathLst>
                <a:path w="17550130" h="2273300">
                  <a:moveTo>
                    <a:pt x="53428" y="1739900"/>
                  </a:moveTo>
                  <a:lnTo>
                    <a:pt x="0" y="1739900"/>
                  </a:lnTo>
                  <a:lnTo>
                    <a:pt x="0" y="2273300"/>
                  </a:lnTo>
                  <a:lnTo>
                    <a:pt x="53428" y="2273300"/>
                  </a:lnTo>
                  <a:lnTo>
                    <a:pt x="53428" y="1739900"/>
                  </a:lnTo>
                  <a:close/>
                </a:path>
                <a:path w="17550130" h="2273300">
                  <a:moveTo>
                    <a:pt x="53428" y="1155700"/>
                  </a:moveTo>
                  <a:lnTo>
                    <a:pt x="0" y="1155700"/>
                  </a:lnTo>
                  <a:lnTo>
                    <a:pt x="0" y="1689100"/>
                  </a:lnTo>
                  <a:lnTo>
                    <a:pt x="53428" y="1689100"/>
                  </a:lnTo>
                  <a:lnTo>
                    <a:pt x="53428" y="1155700"/>
                  </a:lnTo>
                  <a:close/>
                </a:path>
                <a:path w="17550130" h="2273300">
                  <a:moveTo>
                    <a:pt x="53428" y="571500"/>
                  </a:moveTo>
                  <a:lnTo>
                    <a:pt x="0" y="571500"/>
                  </a:lnTo>
                  <a:lnTo>
                    <a:pt x="0" y="1104900"/>
                  </a:lnTo>
                  <a:lnTo>
                    <a:pt x="53428" y="1104900"/>
                  </a:lnTo>
                  <a:lnTo>
                    <a:pt x="53428" y="571500"/>
                  </a:lnTo>
                  <a:close/>
                </a:path>
                <a:path w="17550130" h="2273300">
                  <a:moveTo>
                    <a:pt x="636663" y="1739900"/>
                  </a:moveTo>
                  <a:lnTo>
                    <a:pt x="583120" y="1739900"/>
                  </a:lnTo>
                  <a:lnTo>
                    <a:pt x="583120" y="2273300"/>
                  </a:lnTo>
                  <a:lnTo>
                    <a:pt x="636663" y="2273300"/>
                  </a:lnTo>
                  <a:lnTo>
                    <a:pt x="636663" y="1739900"/>
                  </a:lnTo>
                  <a:close/>
                </a:path>
                <a:path w="17550130" h="2273300">
                  <a:moveTo>
                    <a:pt x="636663" y="1155700"/>
                  </a:moveTo>
                  <a:lnTo>
                    <a:pt x="583120" y="1155700"/>
                  </a:lnTo>
                  <a:lnTo>
                    <a:pt x="583120" y="1689100"/>
                  </a:lnTo>
                  <a:lnTo>
                    <a:pt x="636663" y="1689100"/>
                  </a:lnTo>
                  <a:lnTo>
                    <a:pt x="636663" y="1155700"/>
                  </a:lnTo>
                  <a:close/>
                </a:path>
                <a:path w="17550130" h="2273300">
                  <a:moveTo>
                    <a:pt x="636663" y="571500"/>
                  </a:moveTo>
                  <a:lnTo>
                    <a:pt x="583120" y="571500"/>
                  </a:lnTo>
                  <a:lnTo>
                    <a:pt x="583120" y="1104900"/>
                  </a:lnTo>
                  <a:lnTo>
                    <a:pt x="636663" y="1104900"/>
                  </a:lnTo>
                  <a:lnTo>
                    <a:pt x="636663" y="571500"/>
                  </a:lnTo>
                  <a:close/>
                </a:path>
                <a:path w="17550130" h="2273300">
                  <a:moveTo>
                    <a:pt x="1219873" y="1739900"/>
                  </a:moveTo>
                  <a:lnTo>
                    <a:pt x="1166342" y="1739900"/>
                  </a:lnTo>
                  <a:lnTo>
                    <a:pt x="1166342" y="2273300"/>
                  </a:lnTo>
                  <a:lnTo>
                    <a:pt x="1219873" y="2273300"/>
                  </a:lnTo>
                  <a:lnTo>
                    <a:pt x="1219873" y="1739900"/>
                  </a:lnTo>
                  <a:close/>
                </a:path>
                <a:path w="17550130" h="2273300">
                  <a:moveTo>
                    <a:pt x="1219873" y="1155700"/>
                  </a:moveTo>
                  <a:lnTo>
                    <a:pt x="1166342" y="1155700"/>
                  </a:lnTo>
                  <a:lnTo>
                    <a:pt x="1166342" y="1689100"/>
                  </a:lnTo>
                  <a:lnTo>
                    <a:pt x="1219873" y="1689100"/>
                  </a:lnTo>
                  <a:lnTo>
                    <a:pt x="1219873" y="1155700"/>
                  </a:lnTo>
                  <a:close/>
                </a:path>
                <a:path w="17550130" h="2273300">
                  <a:moveTo>
                    <a:pt x="1219873" y="571500"/>
                  </a:moveTo>
                  <a:lnTo>
                    <a:pt x="1166342" y="571500"/>
                  </a:lnTo>
                  <a:lnTo>
                    <a:pt x="1166342" y="1104900"/>
                  </a:lnTo>
                  <a:lnTo>
                    <a:pt x="1219873" y="1104900"/>
                  </a:lnTo>
                  <a:lnTo>
                    <a:pt x="1219873" y="571500"/>
                  </a:lnTo>
                  <a:close/>
                </a:path>
                <a:path w="17550130" h="2273300">
                  <a:moveTo>
                    <a:pt x="1803095" y="1739900"/>
                  </a:moveTo>
                  <a:lnTo>
                    <a:pt x="1749552" y="1739900"/>
                  </a:lnTo>
                  <a:lnTo>
                    <a:pt x="1749552" y="2273300"/>
                  </a:lnTo>
                  <a:lnTo>
                    <a:pt x="1803095" y="2273300"/>
                  </a:lnTo>
                  <a:lnTo>
                    <a:pt x="1803095" y="1739900"/>
                  </a:lnTo>
                  <a:close/>
                </a:path>
                <a:path w="17550130" h="2273300">
                  <a:moveTo>
                    <a:pt x="1803095" y="1155700"/>
                  </a:moveTo>
                  <a:lnTo>
                    <a:pt x="1749552" y="1155700"/>
                  </a:lnTo>
                  <a:lnTo>
                    <a:pt x="1749552" y="1689100"/>
                  </a:lnTo>
                  <a:lnTo>
                    <a:pt x="1803095" y="1689100"/>
                  </a:lnTo>
                  <a:lnTo>
                    <a:pt x="1803095" y="1155700"/>
                  </a:lnTo>
                  <a:close/>
                </a:path>
                <a:path w="17550130" h="2273300">
                  <a:moveTo>
                    <a:pt x="1803095" y="571500"/>
                  </a:moveTo>
                  <a:lnTo>
                    <a:pt x="1749552" y="571500"/>
                  </a:lnTo>
                  <a:lnTo>
                    <a:pt x="1749552" y="1104900"/>
                  </a:lnTo>
                  <a:lnTo>
                    <a:pt x="1803095" y="1104900"/>
                  </a:lnTo>
                  <a:lnTo>
                    <a:pt x="1803095" y="571500"/>
                  </a:lnTo>
                  <a:close/>
                </a:path>
                <a:path w="17550130" h="2273300">
                  <a:moveTo>
                    <a:pt x="2386304" y="1739900"/>
                  </a:moveTo>
                  <a:lnTo>
                    <a:pt x="2332774" y="1739900"/>
                  </a:lnTo>
                  <a:lnTo>
                    <a:pt x="2332774" y="2273300"/>
                  </a:lnTo>
                  <a:lnTo>
                    <a:pt x="2386304" y="2273300"/>
                  </a:lnTo>
                  <a:lnTo>
                    <a:pt x="2386304" y="1739900"/>
                  </a:lnTo>
                  <a:close/>
                </a:path>
                <a:path w="17550130" h="2273300">
                  <a:moveTo>
                    <a:pt x="2386304" y="1155700"/>
                  </a:moveTo>
                  <a:lnTo>
                    <a:pt x="2332774" y="1155700"/>
                  </a:lnTo>
                  <a:lnTo>
                    <a:pt x="2332774" y="1689100"/>
                  </a:lnTo>
                  <a:lnTo>
                    <a:pt x="2386304" y="1689100"/>
                  </a:lnTo>
                  <a:lnTo>
                    <a:pt x="2386304" y="1155700"/>
                  </a:lnTo>
                  <a:close/>
                </a:path>
                <a:path w="17550130" h="2273300">
                  <a:moveTo>
                    <a:pt x="2386304" y="571500"/>
                  </a:moveTo>
                  <a:lnTo>
                    <a:pt x="2332774" y="571500"/>
                  </a:lnTo>
                  <a:lnTo>
                    <a:pt x="2332774" y="1104900"/>
                  </a:lnTo>
                  <a:lnTo>
                    <a:pt x="2386304" y="1104900"/>
                  </a:lnTo>
                  <a:lnTo>
                    <a:pt x="2386304" y="571500"/>
                  </a:lnTo>
                  <a:close/>
                </a:path>
                <a:path w="17550130" h="2273300">
                  <a:moveTo>
                    <a:pt x="2969526" y="1155700"/>
                  </a:moveTo>
                  <a:lnTo>
                    <a:pt x="2915983" y="1155700"/>
                  </a:lnTo>
                  <a:lnTo>
                    <a:pt x="2915983" y="1689100"/>
                  </a:lnTo>
                  <a:lnTo>
                    <a:pt x="2969526" y="1689100"/>
                  </a:lnTo>
                  <a:lnTo>
                    <a:pt x="2969526" y="1155700"/>
                  </a:lnTo>
                  <a:close/>
                </a:path>
                <a:path w="17550130" h="2273300">
                  <a:moveTo>
                    <a:pt x="2969526" y="571500"/>
                  </a:moveTo>
                  <a:lnTo>
                    <a:pt x="2915983" y="571500"/>
                  </a:lnTo>
                  <a:lnTo>
                    <a:pt x="2915983" y="1104900"/>
                  </a:lnTo>
                  <a:lnTo>
                    <a:pt x="2969526" y="1104900"/>
                  </a:lnTo>
                  <a:lnTo>
                    <a:pt x="2969526" y="571500"/>
                  </a:lnTo>
                  <a:close/>
                </a:path>
                <a:path w="17550130" h="2273300">
                  <a:moveTo>
                    <a:pt x="3552761" y="1155700"/>
                  </a:moveTo>
                  <a:lnTo>
                    <a:pt x="3499218" y="1155700"/>
                  </a:lnTo>
                  <a:lnTo>
                    <a:pt x="3499218" y="1689100"/>
                  </a:lnTo>
                  <a:lnTo>
                    <a:pt x="3552761" y="1689100"/>
                  </a:lnTo>
                  <a:lnTo>
                    <a:pt x="3552761" y="1155700"/>
                  </a:lnTo>
                  <a:close/>
                </a:path>
                <a:path w="17550130" h="2273300">
                  <a:moveTo>
                    <a:pt x="3552761" y="571500"/>
                  </a:moveTo>
                  <a:lnTo>
                    <a:pt x="3499218" y="571500"/>
                  </a:lnTo>
                  <a:lnTo>
                    <a:pt x="3499218" y="1104900"/>
                  </a:lnTo>
                  <a:lnTo>
                    <a:pt x="3552761" y="1104900"/>
                  </a:lnTo>
                  <a:lnTo>
                    <a:pt x="3552761" y="571500"/>
                  </a:lnTo>
                  <a:close/>
                </a:path>
                <a:path w="17550130" h="2273300">
                  <a:moveTo>
                    <a:pt x="4135983" y="1155700"/>
                  </a:moveTo>
                  <a:lnTo>
                    <a:pt x="4082440" y="1155700"/>
                  </a:lnTo>
                  <a:lnTo>
                    <a:pt x="4082440" y="1689100"/>
                  </a:lnTo>
                  <a:lnTo>
                    <a:pt x="4135983" y="1689100"/>
                  </a:lnTo>
                  <a:lnTo>
                    <a:pt x="4135983" y="1155700"/>
                  </a:lnTo>
                  <a:close/>
                </a:path>
                <a:path w="17550130" h="2273300">
                  <a:moveTo>
                    <a:pt x="4135983" y="571500"/>
                  </a:moveTo>
                  <a:lnTo>
                    <a:pt x="4082440" y="571500"/>
                  </a:lnTo>
                  <a:lnTo>
                    <a:pt x="4082440" y="1104900"/>
                  </a:lnTo>
                  <a:lnTo>
                    <a:pt x="4135983" y="1104900"/>
                  </a:lnTo>
                  <a:lnTo>
                    <a:pt x="4135983" y="571500"/>
                  </a:lnTo>
                  <a:close/>
                </a:path>
                <a:path w="17550130" h="2273300">
                  <a:moveTo>
                    <a:pt x="4719193" y="1155700"/>
                  </a:moveTo>
                  <a:lnTo>
                    <a:pt x="4665662" y="1155700"/>
                  </a:lnTo>
                  <a:lnTo>
                    <a:pt x="4665662" y="1689100"/>
                  </a:lnTo>
                  <a:lnTo>
                    <a:pt x="4719193" y="1689100"/>
                  </a:lnTo>
                  <a:lnTo>
                    <a:pt x="4719193" y="1155700"/>
                  </a:lnTo>
                  <a:close/>
                </a:path>
                <a:path w="17550130" h="2273300">
                  <a:moveTo>
                    <a:pt x="4719193" y="571500"/>
                  </a:moveTo>
                  <a:lnTo>
                    <a:pt x="4665662" y="571500"/>
                  </a:lnTo>
                  <a:lnTo>
                    <a:pt x="4665662" y="1104900"/>
                  </a:lnTo>
                  <a:lnTo>
                    <a:pt x="4719193" y="1104900"/>
                  </a:lnTo>
                  <a:lnTo>
                    <a:pt x="4719193" y="571500"/>
                  </a:lnTo>
                  <a:close/>
                </a:path>
                <a:path w="17550130" h="2273300">
                  <a:moveTo>
                    <a:pt x="5302415" y="1155700"/>
                  </a:moveTo>
                  <a:lnTo>
                    <a:pt x="5248872" y="1155700"/>
                  </a:lnTo>
                  <a:lnTo>
                    <a:pt x="5248872" y="1689100"/>
                  </a:lnTo>
                  <a:lnTo>
                    <a:pt x="5302415" y="1689100"/>
                  </a:lnTo>
                  <a:lnTo>
                    <a:pt x="5302415" y="1155700"/>
                  </a:lnTo>
                  <a:close/>
                </a:path>
                <a:path w="17550130" h="2273300">
                  <a:moveTo>
                    <a:pt x="5302415" y="571500"/>
                  </a:moveTo>
                  <a:lnTo>
                    <a:pt x="5248872" y="571500"/>
                  </a:lnTo>
                  <a:lnTo>
                    <a:pt x="5248872" y="1104900"/>
                  </a:lnTo>
                  <a:lnTo>
                    <a:pt x="5302415" y="1104900"/>
                  </a:lnTo>
                  <a:lnTo>
                    <a:pt x="5302415" y="571500"/>
                  </a:lnTo>
                  <a:close/>
                </a:path>
                <a:path w="17550130" h="2273300">
                  <a:moveTo>
                    <a:pt x="5885624" y="1155700"/>
                  </a:moveTo>
                  <a:lnTo>
                    <a:pt x="5832094" y="1155700"/>
                  </a:lnTo>
                  <a:lnTo>
                    <a:pt x="5832094" y="1689100"/>
                  </a:lnTo>
                  <a:lnTo>
                    <a:pt x="5885624" y="1689100"/>
                  </a:lnTo>
                  <a:lnTo>
                    <a:pt x="5885624" y="1155700"/>
                  </a:lnTo>
                  <a:close/>
                </a:path>
                <a:path w="17550130" h="2273300">
                  <a:moveTo>
                    <a:pt x="5885624" y="571500"/>
                  </a:moveTo>
                  <a:lnTo>
                    <a:pt x="5832094" y="571500"/>
                  </a:lnTo>
                  <a:lnTo>
                    <a:pt x="5832094" y="1104900"/>
                  </a:lnTo>
                  <a:lnTo>
                    <a:pt x="5885624" y="1104900"/>
                  </a:lnTo>
                  <a:lnTo>
                    <a:pt x="5885624" y="571500"/>
                  </a:lnTo>
                  <a:close/>
                </a:path>
                <a:path w="17550130" h="2273300">
                  <a:moveTo>
                    <a:pt x="6468859" y="1155700"/>
                  </a:moveTo>
                  <a:lnTo>
                    <a:pt x="6415329" y="1155700"/>
                  </a:lnTo>
                  <a:lnTo>
                    <a:pt x="6415329" y="1689100"/>
                  </a:lnTo>
                  <a:lnTo>
                    <a:pt x="6468859" y="1689100"/>
                  </a:lnTo>
                  <a:lnTo>
                    <a:pt x="6468859" y="1155700"/>
                  </a:lnTo>
                  <a:close/>
                </a:path>
                <a:path w="17550130" h="2273300">
                  <a:moveTo>
                    <a:pt x="6468859" y="571500"/>
                  </a:moveTo>
                  <a:lnTo>
                    <a:pt x="6415329" y="571500"/>
                  </a:lnTo>
                  <a:lnTo>
                    <a:pt x="6415329" y="1104900"/>
                  </a:lnTo>
                  <a:lnTo>
                    <a:pt x="6468859" y="1104900"/>
                  </a:lnTo>
                  <a:lnTo>
                    <a:pt x="6468859" y="571500"/>
                  </a:lnTo>
                  <a:close/>
                </a:path>
                <a:path w="17550130" h="2273300">
                  <a:moveTo>
                    <a:pt x="7052081" y="1155700"/>
                  </a:moveTo>
                  <a:lnTo>
                    <a:pt x="6998538" y="1155700"/>
                  </a:lnTo>
                  <a:lnTo>
                    <a:pt x="6998538" y="1689100"/>
                  </a:lnTo>
                  <a:lnTo>
                    <a:pt x="7052081" y="1689100"/>
                  </a:lnTo>
                  <a:lnTo>
                    <a:pt x="7052081" y="1155700"/>
                  </a:lnTo>
                  <a:close/>
                </a:path>
                <a:path w="17550130" h="2273300">
                  <a:moveTo>
                    <a:pt x="7052081" y="571500"/>
                  </a:moveTo>
                  <a:lnTo>
                    <a:pt x="6998538" y="571500"/>
                  </a:lnTo>
                  <a:lnTo>
                    <a:pt x="6998538" y="1104900"/>
                  </a:lnTo>
                  <a:lnTo>
                    <a:pt x="7052081" y="1104900"/>
                  </a:lnTo>
                  <a:lnTo>
                    <a:pt x="7052081" y="571500"/>
                  </a:lnTo>
                  <a:close/>
                </a:path>
                <a:path w="17550130" h="2273300">
                  <a:moveTo>
                    <a:pt x="7635303" y="1155700"/>
                  </a:moveTo>
                  <a:lnTo>
                    <a:pt x="7581760" y="1155700"/>
                  </a:lnTo>
                  <a:lnTo>
                    <a:pt x="7581760" y="1689100"/>
                  </a:lnTo>
                  <a:lnTo>
                    <a:pt x="7635303" y="1689100"/>
                  </a:lnTo>
                  <a:lnTo>
                    <a:pt x="7635303" y="1155700"/>
                  </a:lnTo>
                  <a:close/>
                </a:path>
                <a:path w="17550130" h="2273300">
                  <a:moveTo>
                    <a:pt x="7635303" y="571500"/>
                  </a:moveTo>
                  <a:lnTo>
                    <a:pt x="7581760" y="571500"/>
                  </a:lnTo>
                  <a:lnTo>
                    <a:pt x="7581760" y="1104900"/>
                  </a:lnTo>
                  <a:lnTo>
                    <a:pt x="7635303" y="1104900"/>
                  </a:lnTo>
                  <a:lnTo>
                    <a:pt x="7635303" y="571500"/>
                  </a:lnTo>
                  <a:close/>
                </a:path>
                <a:path w="17550130" h="2273300">
                  <a:moveTo>
                    <a:pt x="8218513" y="1155700"/>
                  </a:moveTo>
                  <a:lnTo>
                    <a:pt x="8164982" y="1155700"/>
                  </a:lnTo>
                  <a:lnTo>
                    <a:pt x="8164982" y="1689100"/>
                  </a:lnTo>
                  <a:lnTo>
                    <a:pt x="8218513" y="1689100"/>
                  </a:lnTo>
                  <a:lnTo>
                    <a:pt x="8218513" y="1155700"/>
                  </a:lnTo>
                  <a:close/>
                </a:path>
                <a:path w="17550130" h="2273300">
                  <a:moveTo>
                    <a:pt x="8218513" y="571500"/>
                  </a:moveTo>
                  <a:lnTo>
                    <a:pt x="8164982" y="571500"/>
                  </a:lnTo>
                  <a:lnTo>
                    <a:pt x="8164982" y="1104900"/>
                  </a:lnTo>
                  <a:lnTo>
                    <a:pt x="8218513" y="1104900"/>
                  </a:lnTo>
                  <a:lnTo>
                    <a:pt x="8218513" y="571500"/>
                  </a:lnTo>
                  <a:close/>
                </a:path>
                <a:path w="17550130" h="2273300">
                  <a:moveTo>
                    <a:pt x="8801735" y="1155700"/>
                  </a:moveTo>
                  <a:lnTo>
                    <a:pt x="8748192" y="1155700"/>
                  </a:lnTo>
                  <a:lnTo>
                    <a:pt x="8748192" y="1689100"/>
                  </a:lnTo>
                  <a:lnTo>
                    <a:pt x="8801735" y="1689100"/>
                  </a:lnTo>
                  <a:lnTo>
                    <a:pt x="8801735" y="1155700"/>
                  </a:lnTo>
                  <a:close/>
                </a:path>
                <a:path w="17550130" h="2273300">
                  <a:moveTo>
                    <a:pt x="8801735" y="571500"/>
                  </a:moveTo>
                  <a:lnTo>
                    <a:pt x="8748192" y="571500"/>
                  </a:lnTo>
                  <a:lnTo>
                    <a:pt x="8748192" y="1104900"/>
                  </a:lnTo>
                  <a:lnTo>
                    <a:pt x="8801735" y="1104900"/>
                  </a:lnTo>
                  <a:lnTo>
                    <a:pt x="8801735" y="571500"/>
                  </a:lnTo>
                  <a:close/>
                </a:path>
                <a:path w="17550130" h="2273300">
                  <a:moveTo>
                    <a:pt x="9384944" y="1155700"/>
                  </a:moveTo>
                  <a:lnTo>
                    <a:pt x="9331414" y="1155700"/>
                  </a:lnTo>
                  <a:lnTo>
                    <a:pt x="9331414" y="1689100"/>
                  </a:lnTo>
                  <a:lnTo>
                    <a:pt x="9384944" y="1689100"/>
                  </a:lnTo>
                  <a:lnTo>
                    <a:pt x="9384944" y="1155700"/>
                  </a:lnTo>
                  <a:close/>
                </a:path>
                <a:path w="17550130" h="2273300">
                  <a:moveTo>
                    <a:pt x="9384944" y="571500"/>
                  </a:moveTo>
                  <a:lnTo>
                    <a:pt x="9331414" y="571500"/>
                  </a:lnTo>
                  <a:lnTo>
                    <a:pt x="9331414" y="1104900"/>
                  </a:lnTo>
                  <a:lnTo>
                    <a:pt x="9384944" y="1104900"/>
                  </a:lnTo>
                  <a:lnTo>
                    <a:pt x="9384944" y="571500"/>
                  </a:lnTo>
                  <a:close/>
                </a:path>
                <a:path w="17550130" h="2273300">
                  <a:moveTo>
                    <a:pt x="9968179" y="1155700"/>
                  </a:moveTo>
                  <a:lnTo>
                    <a:pt x="9914649" y="1155700"/>
                  </a:lnTo>
                  <a:lnTo>
                    <a:pt x="9914649" y="1689100"/>
                  </a:lnTo>
                  <a:lnTo>
                    <a:pt x="9968179" y="1689100"/>
                  </a:lnTo>
                  <a:lnTo>
                    <a:pt x="9968179" y="1155700"/>
                  </a:lnTo>
                  <a:close/>
                </a:path>
                <a:path w="17550130" h="2273300">
                  <a:moveTo>
                    <a:pt x="9968179" y="571500"/>
                  </a:moveTo>
                  <a:lnTo>
                    <a:pt x="9914649" y="571500"/>
                  </a:lnTo>
                  <a:lnTo>
                    <a:pt x="9914649" y="1104900"/>
                  </a:lnTo>
                  <a:lnTo>
                    <a:pt x="9968179" y="1104900"/>
                  </a:lnTo>
                  <a:lnTo>
                    <a:pt x="9968179" y="571500"/>
                  </a:lnTo>
                  <a:close/>
                </a:path>
                <a:path w="17550130" h="2273300">
                  <a:moveTo>
                    <a:pt x="10551401" y="1155700"/>
                  </a:moveTo>
                  <a:lnTo>
                    <a:pt x="10497871" y="1155700"/>
                  </a:lnTo>
                  <a:lnTo>
                    <a:pt x="10497871" y="1689100"/>
                  </a:lnTo>
                  <a:lnTo>
                    <a:pt x="10551401" y="1689100"/>
                  </a:lnTo>
                  <a:lnTo>
                    <a:pt x="10551401" y="1155700"/>
                  </a:lnTo>
                  <a:close/>
                </a:path>
                <a:path w="17550130" h="2273300">
                  <a:moveTo>
                    <a:pt x="10551401" y="571500"/>
                  </a:moveTo>
                  <a:lnTo>
                    <a:pt x="10497871" y="571500"/>
                  </a:lnTo>
                  <a:lnTo>
                    <a:pt x="10497871" y="1104900"/>
                  </a:lnTo>
                  <a:lnTo>
                    <a:pt x="10551401" y="1104900"/>
                  </a:lnTo>
                  <a:lnTo>
                    <a:pt x="10551401" y="571500"/>
                  </a:lnTo>
                  <a:close/>
                </a:path>
                <a:path w="17550130" h="2273300">
                  <a:moveTo>
                    <a:pt x="11134623" y="1155700"/>
                  </a:moveTo>
                  <a:lnTo>
                    <a:pt x="11081080" y="1155700"/>
                  </a:lnTo>
                  <a:lnTo>
                    <a:pt x="11081080" y="1689100"/>
                  </a:lnTo>
                  <a:lnTo>
                    <a:pt x="11134623" y="1689100"/>
                  </a:lnTo>
                  <a:lnTo>
                    <a:pt x="11134623" y="1155700"/>
                  </a:lnTo>
                  <a:close/>
                </a:path>
                <a:path w="17550130" h="2273300">
                  <a:moveTo>
                    <a:pt x="11134623" y="571500"/>
                  </a:moveTo>
                  <a:lnTo>
                    <a:pt x="11081080" y="571500"/>
                  </a:lnTo>
                  <a:lnTo>
                    <a:pt x="11081080" y="1104900"/>
                  </a:lnTo>
                  <a:lnTo>
                    <a:pt x="11134623" y="1104900"/>
                  </a:lnTo>
                  <a:lnTo>
                    <a:pt x="11134623" y="571500"/>
                  </a:lnTo>
                  <a:close/>
                </a:path>
                <a:path w="17550130" h="2273300">
                  <a:moveTo>
                    <a:pt x="11717833" y="1155700"/>
                  </a:moveTo>
                  <a:lnTo>
                    <a:pt x="11664302" y="1155700"/>
                  </a:lnTo>
                  <a:lnTo>
                    <a:pt x="11664302" y="1689100"/>
                  </a:lnTo>
                  <a:lnTo>
                    <a:pt x="11717833" y="1689100"/>
                  </a:lnTo>
                  <a:lnTo>
                    <a:pt x="11717833" y="1155700"/>
                  </a:lnTo>
                  <a:close/>
                </a:path>
                <a:path w="17550130" h="2273300">
                  <a:moveTo>
                    <a:pt x="11717833" y="571500"/>
                  </a:moveTo>
                  <a:lnTo>
                    <a:pt x="11664302" y="571500"/>
                  </a:lnTo>
                  <a:lnTo>
                    <a:pt x="11664302" y="1104900"/>
                  </a:lnTo>
                  <a:lnTo>
                    <a:pt x="11717833" y="1104900"/>
                  </a:lnTo>
                  <a:lnTo>
                    <a:pt x="11717833" y="571500"/>
                  </a:lnTo>
                  <a:close/>
                </a:path>
                <a:path w="17550130" h="2273300">
                  <a:moveTo>
                    <a:pt x="12301055" y="1155700"/>
                  </a:moveTo>
                  <a:lnTo>
                    <a:pt x="12247512" y="1155700"/>
                  </a:lnTo>
                  <a:lnTo>
                    <a:pt x="12247512" y="1689100"/>
                  </a:lnTo>
                  <a:lnTo>
                    <a:pt x="12301055" y="1689100"/>
                  </a:lnTo>
                  <a:lnTo>
                    <a:pt x="12301055" y="1155700"/>
                  </a:lnTo>
                  <a:close/>
                </a:path>
                <a:path w="17550130" h="2273300">
                  <a:moveTo>
                    <a:pt x="12301055" y="571500"/>
                  </a:moveTo>
                  <a:lnTo>
                    <a:pt x="12247512" y="571500"/>
                  </a:lnTo>
                  <a:lnTo>
                    <a:pt x="12247512" y="1104900"/>
                  </a:lnTo>
                  <a:lnTo>
                    <a:pt x="12301055" y="1104900"/>
                  </a:lnTo>
                  <a:lnTo>
                    <a:pt x="12301055" y="571500"/>
                  </a:lnTo>
                  <a:close/>
                </a:path>
                <a:path w="17550130" h="2273300">
                  <a:moveTo>
                    <a:pt x="12884290" y="1155700"/>
                  </a:moveTo>
                  <a:lnTo>
                    <a:pt x="12830747" y="1155700"/>
                  </a:lnTo>
                  <a:lnTo>
                    <a:pt x="12830747" y="1689100"/>
                  </a:lnTo>
                  <a:lnTo>
                    <a:pt x="12884290" y="1689100"/>
                  </a:lnTo>
                  <a:lnTo>
                    <a:pt x="12884290" y="1155700"/>
                  </a:lnTo>
                  <a:close/>
                </a:path>
                <a:path w="17550130" h="2273300">
                  <a:moveTo>
                    <a:pt x="12884290" y="571500"/>
                  </a:moveTo>
                  <a:lnTo>
                    <a:pt x="12830747" y="571500"/>
                  </a:lnTo>
                  <a:lnTo>
                    <a:pt x="12830747" y="1104900"/>
                  </a:lnTo>
                  <a:lnTo>
                    <a:pt x="12884290" y="1104900"/>
                  </a:lnTo>
                  <a:lnTo>
                    <a:pt x="12884290" y="571500"/>
                  </a:lnTo>
                  <a:close/>
                </a:path>
                <a:path w="17550130" h="2273300">
                  <a:moveTo>
                    <a:pt x="13467512" y="1155700"/>
                  </a:moveTo>
                  <a:lnTo>
                    <a:pt x="13413969" y="1155700"/>
                  </a:lnTo>
                  <a:lnTo>
                    <a:pt x="13413969" y="1689100"/>
                  </a:lnTo>
                  <a:lnTo>
                    <a:pt x="13467512" y="1689100"/>
                  </a:lnTo>
                  <a:lnTo>
                    <a:pt x="13467512" y="1155700"/>
                  </a:lnTo>
                  <a:close/>
                </a:path>
                <a:path w="17550130" h="2273300">
                  <a:moveTo>
                    <a:pt x="13467512" y="571500"/>
                  </a:moveTo>
                  <a:lnTo>
                    <a:pt x="13413969" y="571500"/>
                  </a:lnTo>
                  <a:lnTo>
                    <a:pt x="13413969" y="1104900"/>
                  </a:lnTo>
                  <a:lnTo>
                    <a:pt x="13467512" y="1104900"/>
                  </a:lnTo>
                  <a:lnTo>
                    <a:pt x="13467512" y="571500"/>
                  </a:lnTo>
                  <a:close/>
                </a:path>
                <a:path w="17550130" h="2273300">
                  <a:moveTo>
                    <a:pt x="14050721" y="1155700"/>
                  </a:moveTo>
                  <a:lnTo>
                    <a:pt x="13997191" y="1155700"/>
                  </a:lnTo>
                  <a:lnTo>
                    <a:pt x="13997191" y="1689100"/>
                  </a:lnTo>
                  <a:lnTo>
                    <a:pt x="14050721" y="1689100"/>
                  </a:lnTo>
                  <a:lnTo>
                    <a:pt x="14050721" y="1155700"/>
                  </a:lnTo>
                  <a:close/>
                </a:path>
                <a:path w="17550130" h="2273300">
                  <a:moveTo>
                    <a:pt x="14050721" y="571500"/>
                  </a:moveTo>
                  <a:lnTo>
                    <a:pt x="13997191" y="571500"/>
                  </a:lnTo>
                  <a:lnTo>
                    <a:pt x="13997191" y="1104900"/>
                  </a:lnTo>
                  <a:lnTo>
                    <a:pt x="14050721" y="1104900"/>
                  </a:lnTo>
                  <a:lnTo>
                    <a:pt x="14050721" y="571500"/>
                  </a:lnTo>
                  <a:close/>
                </a:path>
                <a:path w="17550130" h="2273300">
                  <a:moveTo>
                    <a:pt x="14633943" y="1155700"/>
                  </a:moveTo>
                  <a:lnTo>
                    <a:pt x="14580400" y="1155700"/>
                  </a:lnTo>
                  <a:lnTo>
                    <a:pt x="14580400" y="1689100"/>
                  </a:lnTo>
                  <a:lnTo>
                    <a:pt x="14633943" y="1689100"/>
                  </a:lnTo>
                  <a:lnTo>
                    <a:pt x="14633943" y="1155700"/>
                  </a:lnTo>
                  <a:close/>
                </a:path>
                <a:path w="17550130" h="2273300">
                  <a:moveTo>
                    <a:pt x="14633943" y="571500"/>
                  </a:moveTo>
                  <a:lnTo>
                    <a:pt x="14580400" y="571500"/>
                  </a:lnTo>
                  <a:lnTo>
                    <a:pt x="14580400" y="1104900"/>
                  </a:lnTo>
                  <a:lnTo>
                    <a:pt x="14633943" y="1104900"/>
                  </a:lnTo>
                  <a:lnTo>
                    <a:pt x="14633943" y="571500"/>
                  </a:lnTo>
                  <a:close/>
                </a:path>
                <a:path w="17550130" h="2273300">
                  <a:moveTo>
                    <a:pt x="15217166" y="1155700"/>
                  </a:moveTo>
                  <a:lnTo>
                    <a:pt x="15163622" y="1155700"/>
                  </a:lnTo>
                  <a:lnTo>
                    <a:pt x="15163622" y="1689100"/>
                  </a:lnTo>
                  <a:lnTo>
                    <a:pt x="15217166" y="1689100"/>
                  </a:lnTo>
                  <a:lnTo>
                    <a:pt x="15217166" y="1155700"/>
                  </a:lnTo>
                  <a:close/>
                </a:path>
                <a:path w="17550130" h="2273300">
                  <a:moveTo>
                    <a:pt x="15217166" y="571500"/>
                  </a:moveTo>
                  <a:lnTo>
                    <a:pt x="15163622" y="571500"/>
                  </a:lnTo>
                  <a:lnTo>
                    <a:pt x="15163622" y="1104900"/>
                  </a:lnTo>
                  <a:lnTo>
                    <a:pt x="15217166" y="1104900"/>
                  </a:lnTo>
                  <a:lnTo>
                    <a:pt x="15217166" y="571500"/>
                  </a:lnTo>
                  <a:close/>
                </a:path>
                <a:path w="17550130" h="2273300">
                  <a:moveTo>
                    <a:pt x="15800400" y="1155700"/>
                  </a:moveTo>
                  <a:lnTo>
                    <a:pt x="15746857" y="1155700"/>
                  </a:lnTo>
                  <a:lnTo>
                    <a:pt x="15746857" y="1689100"/>
                  </a:lnTo>
                  <a:lnTo>
                    <a:pt x="15800400" y="1689100"/>
                  </a:lnTo>
                  <a:lnTo>
                    <a:pt x="15800400" y="1155700"/>
                  </a:lnTo>
                  <a:close/>
                </a:path>
                <a:path w="17550130" h="2273300">
                  <a:moveTo>
                    <a:pt x="15800400" y="571500"/>
                  </a:moveTo>
                  <a:lnTo>
                    <a:pt x="15746857" y="571500"/>
                  </a:lnTo>
                  <a:lnTo>
                    <a:pt x="15746857" y="1104900"/>
                  </a:lnTo>
                  <a:lnTo>
                    <a:pt x="15800400" y="1104900"/>
                  </a:lnTo>
                  <a:lnTo>
                    <a:pt x="15800400" y="571500"/>
                  </a:lnTo>
                  <a:close/>
                </a:path>
                <a:path w="17550130" h="2273300">
                  <a:moveTo>
                    <a:pt x="15800400" y="0"/>
                  </a:moveTo>
                  <a:lnTo>
                    <a:pt x="15746857" y="0"/>
                  </a:lnTo>
                  <a:lnTo>
                    <a:pt x="15746857" y="520700"/>
                  </a:lnTo>
                  <a:lnTo>
                    <a:pt x="15800400" y="520700"/>
                  </a:lnTo>
                  <a:lnTo>
                    <a:pt x="15800400" y="0"/>
                  </a:lnTo>
                  <a:close/>
                </a:path>
                <a:path w="17550130" h="2273300">
                  <a:moveTo>
                    <a:pt x="16383610" y="1155700"/>
                  </a:moveTo>
                  <a:lnTo>
                    <a:pt x="16330079" y="1155700"/>
                  </a:lnTo>
                  <a:lnTo>
                    <a:pt x="16330079" y="1689100"/>
                  </a:lnTo>
                  <a:lnTo>
                    <a:pt x="16383610" y="1689100"/>
                  </a:lnTo>
                  <a:lnTo>
                    <a:pt x="16383610" y="1155700"/>
                  </a:lnTo>
                  <a:close/>
                </a:path>
                <a:path w="17550130" h="2273300">
                  <a:moveTo>
                    <a:pt x="16383610" y="571500"/>
                  </a:moveTo>
                  <a:lnTo>
                    <a:pt x="16330079" y="571500"/>
                  </a:lnTo>
                  <a:lnTo>
                    <a:pt x="16330079" y="1104900"/>
                  </a:lnTo>
                  <a:lnTo>
                    <a:pt x="16383610" y="1104900"/>
                  </a:lnTo>
                  <a:lnTo>
                    <a:pt x="16383610" y="571500"/>
                  </a:lnTo>
                  <a:close/>
                </a:path>
                <a:path w="17550130" h="22733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20700"/>
                  </a:lnTo>
                  <a:lnTo>
                    <a:pt x="16383610" y="520700"/>
                  </a:lnTo>
                  <a:lnTo>
                    <a:pt x="16383610" y="0"/>
                  </a:lnTo>
                  <a:close/>
                </a:path>
                <a:path w="17550130" h="2273300">
                  <a:moveTo>
                    <a:pt x="16966832" y="1155700"/>
                  </a:moveTo>
                  <a:lnTo>
                    <a:pt x="16913289" y="1155700"/>
                  </a:lnTo>
                  <a:lnTo>
                    <a:pt x="16913289" y="1689100"/>
                  </a:lnTo>
                  <a:lnTo>
                    <a:pt x="16966832" y="1689100"/>
                  </a:lnTo>
                  <a:lnTo>
                    <a:pt x="16966832" y="1155700"/>
                  </a:lnTo>
                  <a:close/>
                </a:path>
                <a:path w="17550130" h="2273300">
                  <a:moveTo>
                    <a:pt x="16966832" y="571500"/>
                  </a:moveTo>
                  <a:lnTo>
                    <a:pt x="16913289" y="571500"/>
                  </a:lnTo>
                  <a:lnTo>
                    <a:pt x="16913289" y="1104900"/>
                  </a:lnTo>
                  <a:lnTo>
                    <a:pt x="16966832" y="1104900"/>
                  </a:lnTo>
                  <a:lnTo>
                    <a:pt x="16966832" y="571500"/>
                  </a:lnTo>
                  <a:close/>
                </a:path>
                <a:path w="17550130" h="22733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20700"/>
                  </a:lnTo>
                  <a:lnTo>
                    <a:pt x="16966832" y="520700"/>
                  </a:lnTo>
                  <a:lnTo>
                    <a:pt x="16966832" y="0"/>
                  </a:lnTo>
                  <a:close/>
                </a:path>
                <a:path w="17550130" h="2273300">
                  <a:moveTo>
                    <a:pt x="17550041" y="1155700"/>
                  </a:moveTo>
                  <a:lnTo>
                    <a:pt x="17496511" y="1155700"/>
                  </a:lnTo>
                  <a:lnTo>
                    <a:pt x="17496511" y="1689100"/>
                  </a:lnTo>
                  <a:lnTo>
                    <a:pt x="17550041" y="1689100"/>
                  </a:lnTo>
                  <a:lnTo>
                    <a:pt x="17550041" y="1155700"/>
                  </a:lnTo>
                  <a:close/>
                </a:path>
                <a:path w="17550130" h="2273300">
                  <a:moveTo>
                    <a:pt x="17550041" y="571500"/>
                  </a:moveTo>
                  <a:lnTo>
                    <a:pt x="17496511" y="571500"/>
                  </a:lnTo>
                  <a:lnTo>
                    <a:pt x="17496511" y="1104900"/>
                  </a:lnTo>
                  <a:lnTo>
                    <a:pt x="17550041" y="1104900"/>
                  </a:lnTo>
                  <a:lnTo>
                    <a:pt x="17550041" y="571500"/>
                  </a:lnTo>
                  <a:close/>
                </a:path>
                <a:path w="17550130" h="22733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20700"/>
                  </a:lnTo>
                  <a:lnTo>
                    <a:pt x="17550041" y="5207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8661" y="5854712"/>
              <a:ext cx="17550130" cy="1701800"/>
            </a:xfrm>
            <a:custGeom>
              <a:avLst/>
              <a:gdLst/>
              <a:ahLst/>
              <a:cxnLst/>
              <a:rect l="l" t="t" r="r" b="b"/>
              <a:pathLst>
                <a:path w="17550130" h="1701800">
                  <a:moveTo>
                    <a:pt x="53428" y="1168400"/>
                  </a:moveTo>
                  <a:lnTo>
                    <a:pt x="0" y="1168400"/>
                  </a:lnTo>
                  <a:lnTo>
                    <a:pt x="0" y="1701800"/>
                  </a:lnTo>
                  <a:lnTo>
                    <a:pt x="53428" y="1701800"/>
                  </a:lnTo>
                  <a:lnTo>
                    <a:pt x="53428" y="1168400"/>
                  </a:lnTo>
                  <a:close/>
                </a:path>
                <a:path w="17550130" h="1701800">
                  <a:moveTo>
                    <a:pt x="53428" y="584200"/>
                  </a:moveTo>
                  <a:lnTo>
                    <a:pt x="0" y="584200"/>
                  </a:lnTo>
                  <a:lnTo>
                    <a:pt x="0" y="1117600"/>
                  </a:lnTo>
                  <a:lnTo>
                    <a:pt x="53428" y="1117600"/>
                  </a:lnTo>
                  <a:lnTo>
                    <a:pt x="53428" y="584200"/>
                  </a:lnTo>
                  <a:close/>
                </a:path>
                <a:path w="17550130" h="1701800">
                  <a:moveTo>
                    <a:pt x="636663" y="1168400"/>
                  </a:moveTo>
                  <a:lnTo>
                    <a:pt x="583120" y="1168400"/>
                  </a:lnTo>
                  <a:lnTo>
                    <a:pt x="583120" y="1701800"/>
                  </a:lnTo>
                  <a:lnTo>
                    <a:pt x="636663" y="1701800"/>
                  </a:lnTo>
                  <a:lnTo>
                    <a:pt x="636663" y="1168400"/>
                  </a:lnTo>
                  <a:close/>
                </a:path>
                <a:path w="17550130" h="17018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1117600"/>
                  </a:lnTo>
                  <a:lnTo>
                    <a:pt x="636663" y="1117600"/>
                  </a:lnTo>
                  <a:lnTo>
                    <a:pt x="636663" y="584200"/>
                  </a:lnTo>
                  <a:close/>
                </a:path>
                <a:path w="17550130" h="1701800">
                  <a:moveTo>
                    <a:pt x="1219873" y="1168400"/>
                  </a:moveTo>
                  <a:lnTo>
                    <a:pt x="1166342" y="1168400"/>
                  </a:lnTo>
                  <a:lnTo>
                    <a:pt x="1166342" y="1701800"/>
                  </a:lnTo>
                  <a:lnTo>
                    <a:pt x="1219873" y="1701800"/>
                  </a:lnTo>
                  <a:lnTo>
                    <a:pt x="1219873" y="1168400"/>
                  </a:lnTo>
                  <a:close/>
                </a:path>
                <a:path w="17550130" h="17018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1117600"/>
                  </a:lnTo>
                  <a:lnTo>
                    <a:pt x="1219873" y="1117600"/>
                  </a:lnTo>
                  <a:lnTo>
                    <a:pt x="1219873" y="584200"/>
                  </a:lnTo>
                  <a:close/>
                </a:path>
                <a:path w="17550130" h="1701800">
                  <a:moveTo>
                    <a:pt x="1803095" y="1168400"/>
                  </a:moveTo>
                  <a:lnTo>
                    <a:pt x="1749552" y="1168400"/>
                  </a:lnTo>
                  <a:lnTo>
                    <a:pt x="1749552" y="1701800"/>
                  </a:lnTo>
                  <a:lnTo>
                    <a:pt x="1803095" y="1701800"/>
                  </a:lnTo>
                  <a:lnTo>
                    <a:pt x="1803095" y="1168400"/>
                  </a:lnTo>
                  <a:close/>
                </a:path>
                <a:path w="17550130" h="17018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1117600"/>
                  </a:lnTo>
                  <a:lnTo>
                    <a:pt x="1803095" y="1117600"/>
                  </a:lnTo>
                  <a:lnTo>
                    <a:pt x="1803095" y="584200"/>
                  </a:lnTo>
                  <a:close/>
                </a:path>
                <a:path w="17550130" h="1701800">
                  <a:moveTo>
                    <a:pt x="2386304" y="1168400"/>
                  </a:moveTo>
                  <a:lnTo>
                    <a:pt x="2332774" y="1168400"/>
                  </a:lnTo>
                  <a:lnTo>
                    <a:pt x="2332774" y="1701800"/>
                  </a:lnTo>
                  <a:lnTo>
                    <a:pt x="2386304" y="1701800"/>
                  </a:lnTo>
                  <a:lnTo>
                    <a:pt x="2386304" y="1168400"/>
                  </a:lnTo>
                  <a:close/>
                </a:path>
                <a:path w="17550130" h="17018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1117600"/>
                  </a:lnTo>
                  <a:lnTo>
                    <a:pt x="2386304" y="1117600"/>
                  </a:lnTo>
                  <a:lnTo>
                    <a:pt x="2386304" y="584200"/>
                  </a:lnTo>
                  <a:close/>
                </a:path>
                <a:path w="17550130" h="1701800">
                  <a:moveTo>
                    <a:pt x="2386304" y="0"/>
                  </a:moveTo>
                  <a:lnTo>
                    <a:pt x="2332774" y="0"/>
                  </a:lnTo>
                  <a:lnTo>
                    <a:pt x="2332774" y="533400"/>
                  </a:lnTo>
                  <a:lnTo>
                    <a:pt x="2386304" y="533400"/>
                  </a:lnTo>
                  <a:lnTo>
                    <a:pt x="2386304" y="0"/>
                  </a:lnTo>
                  <a:close/>
                </a:path>
                <a:path w="17550130" h="1701800">
                  <a:moveTo>
                    <a:pt x="2969526" y="1168400"/>
                  </a:moveTo>
                  <a:lnTo>
                    <a:pt x="2915983" y="1168400"/>
                  </a:lnTo>
                  <a:lnTo>
                    <a:pt x="2915983" y="1701800"/>
                  </a:lnTo>
                  <a:lnTo>
                    <a:pt x="2969526" y="1701800"/>
                  </a:lnTo>
                  <a:lnTo>
                    <a:pt x="2969526" y="1168400"/>
                  </a:lnTo>
                  <a:close/>
                </a:path>
                <a:path w="17550130" h="17018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1117600"/>
                  </a:lnTo>
                  <a:lnTo>
                    <a:pt x="2969526" y="1117600"/>
                  </a:lnTo>
                  <a:lnTo>
                    <a:pt x="2969526" y="584200"/>
                  </a:lnTo>
                  <a:close/>
                </a:path>
                <a:path w="17550130" h="1701800">
                  <a:moveTo>
                    <a:pt x="2969526" y="0"/>
                  </a:moveTo>
                  <a:lnTo>
                    <a:pt x="2915983" y="0"/>
                  </a:lnTo>
                  <a:lnTo>
                    <a:pt x="2915983" y="533400"/>
                  </a:lnTo>
                  <a:lnTo>
                    <a:pt x="2969526" y="533400"/>
                  </a:lnTo>
                  <a:lnTo>
                    <a:pt x="2969526" y="0"/>
                  </a:lnTo>
                  <a:close/>
                </a:path>
                <a:path w="17550130" h="1701800">
                  <a:moveTo>
                    <a:pt x="3552761" y="1168400"/>
                  </a:moveTo>
                  <a:lnTo>
                    <a:pt x="3499218" y="1168400"/>
                  </a:lnTo>
                  <a:lnTo>
                    <a:pt x="3499218" y="1701800"/>
                  </a:lnTo>
                  <a:lnTo>
                    <a:pt x="3552761" y="1701800"/>
                  </a:lnTo>
                  <a:lnTo>
                    <a:pt x="3552761" y="1168400"/>
                  </a:lnTo>
                  <a:close/>
                </a:path>
                <a:path w="17550130" h="17018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1117600"/>
                  </a:lnTo>
                  <a:lnTo>
                    <a:pt x="3552761" y="1117600"/>
                  </a:lnTo>
                  <a:lnTo>
                    <a:pt x="3552761" y="584200"/>
                  </a:lnTo>
                  <a:close/>
                </a:path>
                <a:path w="17550130" h="1701800">
                  <a:moveTo>
                    <a:pt x="3552761" y="0"/>
                  </a:moveTo>
                  <a:lnTo>
                    <a:pt x="3499218" y="0"/>
                  </a:lnTo>
                  <a:lnTo>
                    <a:pt x="3499218" y="533400"/>
                  </a:lnTo>
                  <a:lnTo>
                    <a:pt x="3552761" y="533400"/>
                  </a:lnTo>
                  <a:lnTo>
                    <a:pt x="3552761" y="0"/>
                  </a:lnTo>
                  <a:close/>
                </a:path>
                <a:path w="17550130" h="1701800">
                  <a:moveTo>
                    <a:pt x="4135983" y="1168400"/>
                  </a:moveTo>
                  <a:lnTo>
                    <a:pt x="4082440" y="1168400"/>
                  </a:lnTo>
                  <a:lnTo>
                    <a:pt x="4082440" y="1701800"/>
                  </a:lnTo>
                  <a:lnTo>
                    <a:pt x="4135983" y="1701800"/>
                  </a:lnTo>
                  <a:lnTo>
                    <a:pt x="4135983" y="1168400"/>
                  </a:lnTo>
                  <a:close/>
                </a:path>
                <a:path w="17550130" h="17018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1117600"/>
                  </a:lnTo>
                  <a:lnTo>
                    <a:pt x="4135983" y="1117600"/>
                  </a:lnTo>
                  <a:lnTo>
                    <a:pt x="4135983" y="584200"/>
                  </a:lnTo>
                  <a:close/>
                </a:path>
                <a:path w="17550130" h="1701800">
                  <a:moveTo>
                    <a:pt x="4135983" y="0"/>
                  </a:moveTo>
                  <a:lnTo>
                    <a:pt x="4082440" y="0"/>
                  </a:lnTo>
                  <a:lnTo>
                    <a:pt x="4082440" y="533400"/>
                  </a:lnTo>
                  <a:lnTo>
                    <a:pt x="4135983" y="533400"/>
                  </a:lnTo>
                  <a:lnTo>
                    <a:pt x="4135983" y="0"/>
                  </a:lnTo>
                  <a:close/>
                </a:path>
                <a:path w="17550130" h="1701800">
                  <a:moveTo>
                    <a:pt x="4719193" y="1168400"/>
                  </a:moveTo>
                  <a:lnTo>
                    <a:pt x="4665662" y="1168400"/>
                  </a:lnTo>
                  <a:lnTo>
                    <a:pt x="4665662" y="1701800"/>
                  </a:lnTo>
                  <a:lnTo>
                    <a:pt x="4719193" y="1701800"/>
                  </a:lnTo>
                  <a:lnTo>
                    <a:pt x="4719193" y="1168400"/>
                  </a:lnTo>
                  <a:close/>
                </a:path>
                <a:path w="17550130" h="17018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1117600"/>
                  </a:lnTo>
                  <a:lnTo>
                    <a:pt x="4719193" y="1117600"/>
                  </a:lnTo>
                  <a:lnTo>
                    <a:pt x="4719193" y="584200"/>
                  </a:lnTo>
                  <a:close/>
                </a:path>
                <a:path w="17550130" h="1701800">
                  <a:moveTo>
                    <a:pt x="4719193" y="0"/>
                  </a:moveTo>
                  <a:lnTo>
                    <a:pt x="4665662" y="0"/>
                  </a:lnTo>
                  <a:lnTo>
                    <a:pt x="4665662" y="533400"/>
                  </a:lnTo>
                  <a:lnTo>
                    <a:pt x="4719193" y="533400"/>
                  </a:lnTo>
                  <a:lnTo>
                    <a:pt x="4719193" y="0"/>
                  </a:lnTo>
                  <a:close/>
                </a:path>
                <a:path w="17550130" h="1701800">
                  <a:moveTo>
                    <a:pt x="5302415" y="1168400"/>
                  </a:moveTo>
                  <a:lnTo>
                    <a:pt x="5248872" y="1168400"/>
                  </a:lnTo>
                  <a:lnTo>
                    <a:pt x="5248872" y="1701800"/>
                  </a:lnTo>
                  <a:lnTo>
                    <a:pt x="5302415" y="1701800"/>
                  </a:lnTo>
                  <a:lnTo>
                    <a:pt x="5302415" y="1168400"/>
                  </a:lnTo>
                  <a:close/>
                </a:path>
                <a:path w="17550130" h="17018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1117600"/>
                  </a:lnTo>
                  <a:lnTo>
                    <a:pt x="5302415" y="1117600"/>
                  </a:lnTo>
                  <a:lnTo>
                    <a:pt x="5302415" y="584200"/>
                  </a:lnTo>
                  <a:close/>
                </a:path>
                <a:path w="17550130" h="1701800">
                  <a:moveTo>
                    <a:pt x="5302415" y="0"/>
                  </a:moveTo>
                  <a:lnTo>
                    <a:pt x="5248872" y="0"/>
                  </a:lnTo>
                  <a:lnTo>
                    <a:pt x="5248872" y="533400"/>
                  </a:lnTo>
                  <a:lnTo>
                    <a:pt x="5302415" y="533400"/>
                  </a:lnTo>
                  <a:lnTo>
                    <a:pt x="5302415" y="0"/>
                  </a:lnTo>
                  <a:close/>
                </a:path>
                <a:path w="17550130" h="1701800">
                  <a:moveTo>
                    <a:pt x="5885624" y="1168400"/>
                  </a:moveTo>
                  <a:lnTo>
                    <a:pt x="5832094" y="1168400"/>
                  </a:lnTo>
                  <a:lnTo>
                    <a:pt x="5832094" y="1701800"/>
                  </a:lnTo>
                  <a:lnTo>
                    <a:pt x="5885624" y="1701800"/>
                  </a:lnTo>
                  <a:lnTo>
                    <a:pt x="5885624" y="1168400"/>
                  </a:lnTo>
                  <a:close/>
                </a:path>
                <a:path w="17550130" h="17018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1117600"/>
                  </a:lnTo>
                  <a:lnTo>
                    <a:pt x="5885624" y="1117600"/>
                  </a:lnTo>
                  <a:lnTo>
                    <a:pt x="5885624" y="584200"/>
                  </a:lnTo>
                  <a:close/>
                </a:path>
                <a:path w="17550130" h="1701800">
                  <a:moveTo>
                    <a:pt x="5885624" y="0"/>
                  </a:moveTo>
                  <a:lnTo>
                    <a:pt x="5832094" y="0"/>
                  </a:lnTo>
                  <a:lnTo>
                    <a:pt x="5832094" y="533400"/>
                  </a:lnTo>
                  <a:lnTo>
                    <a:pt x="5885624" y="533400"/>
                  </a:lnTo>
                  <a:lnTo>
                    <a:pt x="5885624" y="0"/>
                  </a:lnTo>
                  <a:close/>
                </a:path>
                <a:path w="17550130" h="1701800">
                  <a:moveTo>
                    <a:pt x="6468859" y="1168400"/>
                  </a:moveTo>
                  <a:lnTo>
                    <a:pt x="6415329" y="1168400"/>
                  </a:lnTo>
                  <a:lnTo>
                    <a:pt x="6415329" y="1701800"/>
                  </a:lnTo>
                  <a:lnTo>
                    <a:pt x="6468859" y="1701800"/>
                  </a:lnTo>
                  <a:lnTo>
                    <a:pt x="6468859" y="1168400"/>
                  </a:lnTo>
                  <a:close/>
                </a:path>
                <a:path w="17550130" h="17018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1117600"/>
                  </a:lnTo>
                  <a:lnTo>
                    <a:pt x="6468859" y="1117600"/>
                  </a:lnTo>
                  <a:lnTo>
                    <a:pt x="6468859" y="584200"/>
                  </a:lnTo>
                  <a:close/>
                </a:path>
                <a:path w="17550130" h="1701800">
                  <a:moveTo>
                    <a:pt x="6468859" y="0"/>
                  </a:moveTo>
                  <a:lnTo>
                    <a:pt x="6415329" y="0"/>
                  </a:lnTo>
                  <a:lnTo>
                    <a:pt x="6415329" y="533400"/>
                  </a:lnTo>
                  <a:lnTo>
                    <a:pt x="6468859" y="533400"/>
                  </a:lnTo>
                  <a:lnTo>
                    <a:pt x="6468859" y="0"/>
                  </a:lnTo>
                  <a:close/>
                </a:path>
                <a:path w="17550130" h="1701800">
                  <a:moveTo>
                    <a:pt x="7052081" y="1168400"/>
                  </a:moveTo>
                  <a:lnTo>
                    <a:pt x="6998538" y="1168400"/>
                  </a:lnTo>
                  <a:lnTo>
                    <a:pt x="6998538" y="1701800"/>
                  </a:lnTo>
                  <a:lnTo>
                    <a:pt x="7052081" y="1701800"/>
                  </a:lnTo>
                  <a:lnTo>
                    <a:pt x="7052081" y="1168400"/>
                  </a:lnTo>
                  <a:close/>
                </a:path>
                <a:path w="17550130" h="17018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1117600"/>
                  </a:lnTo>
                  <a:lnTo>
                    <a:pt x="7052081" y="1117600"/>
                  </a:lnTo>
                  <a:lnTo>
                    <a:pt x="7052081" y="584200"/>
                  </a:lnTo>
                  <a:close/>
                </a:path>
                <a:path w="17550130" h="1701800">
                  <a:moveTo>
                    <a:pt x="7052081" y="0"/>
                  </a:moveTo>
                  <a:lnTo>
                    <a:pt x="6998538" y="0"/>
                  </a:lnTo>
                  <a:lnTo>
                    <a:pt x="6998538" y="533400"/>
                  </a:lnTo>
                  <a:lnTo>
                    <a:pt x="7052081" y="533400"/>
                  </a:lnTo>
                  <a:lnTo>
                    <a:pt x="7052081" y="0"/>
                  </a:lnTo>
                  <a:close/>
                </a:path>
                <a:path w="17550130" h="17018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1117600"/>
                  </a:lnTo>
                  <a:lnTo>
                    <a:pt x="7635303" y="1117600"/>
                  </a:lnTo>
                  <a:lnTo>
                    <a:pt x="7635303" y="584200"/>
                  </a:lnTo>
                  <a:close/>
                </a:path>
                <a:path w="17550130" h="1701800">
                  <a:moveTo>
                    <a:pt x="7635303" y="0"/>
                  </a:moveTo>
                  <a:lnTo>
                    <a:pt x="7581760" y="0"/>
                  </a:lnTo>
                  <a:lnTo>
                    <a:pt x="7581760" y="533400"/>
                  </a:lnTo>
                  <a:lnTo>
                    <a:pt x="7635303" y="533400"/>
                  </a:lnTo>
                  <a:lnTo>
                    <a:pt x="7635303" y="0"/>
                  </a:lnTo>
                  <a:close/>
                </a:path>
                <a:path w="17550130" h="17018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1117600"/>
                  </a:lnTo>
                  <a:lnTo>
                    <a:pt x="8218513" y="1117600"/>
                  </a:lnTo>
                  <a:lnTo>
                    <a:pt x="8218513" y="584200"/>
                  </a:lnTo>
                  <a:close/>
                </a:path>
                <a:path w="17550130" h="1701800">
                  <a:moveTo>
                    <a:pt x="8218513" y="0"/>
                  </a:moveTo>
                  <a:lnTo>
                    <a:pt x="8164982" y="0"/>
                  </a:lnTo>
                  <a:lnTo>
                    <a:pt x="8164982" y="533400"/>
                  </a:lnTo>
                  <a:lnTo>
                    <a:pt x="8218513" y="533400"/>
                  </a:lnTo>
                  <a:lnTo>
                    <a:pt x="8218513" y="0"/>
                  </a:lnTo>
                  <a:close/>
                </a:path>
                <a:path w="17550130" h="17018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1117600"/>
                  </a:lnTo>
                  <a:lnTo>
                    <a:pt x="8801735" y="1117600"/>
                  </a:lnTo>
                  <a:lnTo>
                    <a:pt x="8801735" y="584200"/>
                  </a:lnTo>
                  <a:close/>
                </a:path>
                <a:path w="17550130" h="1701800">
                  <a:moveTo>
                    <a:pt x="8801735" y="0"/>
                  </a:moveTo>
                  <a:lnTo>
                    <a:pt x="8748192" y="0"/>
                  </a:lnTo>
                  <a:lnTo>
                    <a:pt x="8748192" y="533400"/>
                  </a:lnTo>
                  <a:lnTo>
                    <a:pt x="8801735" y="533400"/>
                  </a:lnTo>
                  <a:lnTo>
                    <a:pt x="8801735" y="0"/>
                  </a:lnTo>
                  <a:close/>
                </a:path>
                <a:path w="17550130" h="17018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1117600"/>
                  </a:lnTo>
                  <a:lnTo>
                    <a:pt x="9384944" y="1117600"/>
                  </a:lnTo>
                  <a:lnTo>
                    <a:pt x="9384944" y="584200"/>
                  </a:lnTo>
                  <a:close/>
                </a:path>
                <a:path w="17550130" h="1701800">
                  <a:moveTo>
                    <a:pt x="9384944" y="0"/>
                  </a:moveTo>
                  <a:lnTo>
                    <a:pt x="9331414" y="0"/>
                  </a:lnTo>
                  <a:lnTo>
                    <a:pt x="9331414" y="533400"/>
                  </a:lnTo>
                  <a:lnTo>
                    <a:pt x="9384944" y="533400"/>
                  </a:lnTo>
                  <a:lnTo>
                    <a:pt x="9384944" y="0"/>
                  </a:lnTo>
                  <a:close/>
                </a:path>
                <a:path w="17550130" h="17018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1117600"/>
                  </a:lnTo>
                  <a:lnTo>
                    <a:pt x="9968179" y="1117600"/>
                  </a:lnTo>
                  <a:lnTo>
                    <a:pt x="9968179" y="584200"/>
                  </a:lnTo>
                  <a:close/>
                </a:path>
                <a:path w="17550130" h="1701800">
                  <a:moveTo>
                    <a:pt x="9968179" y="0"/>
                  </a:moveTo>
                  <a:lnTo>
                    <a:pt x="9914649" y="0"/>
                  </a:lnTo>
                  <a:lnTo>
                    <a:pt x="9914649" y="533400"/>
                  </a:lnTo>
                  <a:lnTo>
                    <a:pt x="9968179" y="533400"/>
                  </a:lnTo>
                  <a:lnTo>
                    <a:pt x="9968179" y="0"/>
                  </a:lnTo>
                  <a:close/>
                </a:path>
                <a:path w="17550130" h="17018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1117600"/>
                  </a:lnTo>
                  <a:lnTo>
                    <a:pt x="10551401" y="1117600"/>
                  </a:lnTo>
                  <a:lnTo>
                    <a:pt x="10551401" y="584200"/>
                  </a:lnTo>
                  <a:close/>
                </a:path>
                <a:path w="17550130" h="1701800">
                  <a:moveTo>
                    <a:pt x="10551401" y="0"/>
                  </a:moveTo>
                  <a:lnTo>
                    <a:pt x="10497871" y="0"/>
                  </a:lnTo>
                  <a:lnTo>
                    <a:pt x="10497871" y="533400"/>
                  </a:lnTo>
                  <a:lnTo>
                    <a:pt x="10551401" y="533400"/>
                  </a:lnTo>
                  <a:lnTo>
                    <a:pt x="10551401" y="0"/>
                  </a:lnTo>
                  <a:close/>
                </a:path>
                <a:path w="17550130" h="17018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1117600"/>
                  </a:lnTo>
                  <a:lnTo>
                    <a:pt x="11134623" y="1117600"/>
                  </a:lnTo>
                  <a:lnTo>
                    <a:pt x="11134623" y="584200"/>
                  </a:lnTo>
                  <a:close/>
                </a:path>
                <a:path w="17550130" h="1701800">
                  <a:moveTo>
                    <a:pt x="11134623" y="0"/>
                  </a:moveTo>
                  <a:lnTo>
                    <a:pt x="11081080" y="0"/>
                  </a:lnTo>
                  <a:lnTo>
                    <a:pt x="11081080" y="533400"/>
                  </a:lnTo>
                  <a:lnTo>
                    <a:pt x="11134623" y="533400"/>
                  </a:lnTo>
                  <a:lnTo>
                    <a:pt x="11134623" y="0"/>
                  </a:lnTo>
                  <a:close/>
                </a:path>
                <a:path w="17550130" h="17018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1117600"/>
                  </a:lnTo>
                  <a:lnTo>
                    <a:pt x="11717833" y="1117600"/>
                  </a:lnTo>
                  <a:lnTo>
                    <a:pt x="11717833" y="584200"/>
                  </a:lnTo>
                  <a:close/>
                </a:path>
                <a:path w="17550130" h="1701800">
                  <a:moveTo>
                    <a:pt x="11717833" y="0"/>
                  </a:moveTo>
                  <a:lnTo>
                    <a:pt x="11664302" y="0"/>
                  </a:lnTo>
                  <a:lnTo>
                    <a:pt x="11664302" y="533400"/>
                  </a:lnTo>
                  <a:lnTo>
                    <a:pt x="11717833" y="533400"/>
                  </a:lnTo>
                  <a:lnTo>
                    <a:pt x="11717833" y="0"/>
                  </a:lnTo>
                  <a:close/>
                </a:path>
                <a:path w="17550130" h="17018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1117600"/>
                  </a:lnTo>
                  <a:lnTo>
                    <a:pt x="12301055" y="1117600"/>
                  </a:lnTo>
                  <a:lnTo>
                    <a:pt x="12301055" y="584200"/>
                  </a:lnTo>
                  <a:close/>
                </a:path>
                <a:path w="17550130" h="1701800">
                  <a:moveTo>
                    <a:pt x="12301055" y="0"/>
                  </a:moveTo>
                  <a:lnTo>
                    <a:pt x="12247512" y="0"/>
                  </a:lnTo>
                  <a:lnTo>
                    <a:pt x="12247512" y="533400"/>
                  </a:lnTo>
                  <a:lnTo>
                    <a:pt x="12301055" y="533400"/>
                  </a:lnTo>
                  <a:lnTo>
                    <a:pt x="12301055" y="0"/>
                  </a:lnTo>
                  <a:close/>
                </a:path>
                <a:path w="17550130" h="17018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1117600"/>
                  </a:lnTo>
                  <a:lnTo>
                    <a:pt x="12884290" y="1117600"/>
                  </a:lnTo>
                  <a:lnTo>
                    <a:pt x="12884290" y="584200"/>
                  </a:lnTo>
                  <a:close/>
                </a:path>
                <a:path w="17550130" h="1701800">
                  <a:moveTo>
                    <a:pt x="12884290" y="0"/>
                  </a:moveTo>
                  <a:lnTo>
                    <a:pt x="12830747" y="0"/>
                  </a:lnTo>
                  <a:lnTo>
                    <a:pt x="12830747" y="533400"/>
                  </a:lnTo>
                  <a:lnTo>
                    <a:pt x="12884290" y="533400"/>
                  </a:lnTo>
                  <a:lnTo>
                    <a:pt x="12884290" y="0"/>
                  </a:lnTo>
                  <a:close/>
                </a:path>
                <a:path w="17550130" h="17018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1117600"/>
                  </a:lnTo>
                  <a:lnTo>
                    <a:pt x="13467512" y="1117600"/>
                  </a:lnTo>
                  <a:lnTo>
                    <a:pt x="13467512" y="584200"/>
                  </a:lnTo>
                  <a:close/>
                </a:path>
                <a:path w="17550130" h="1701800">
                  <a:moveTo>
                    <a:pt x="13467512" y="0"/>
                  </a:moveTo>
                  <a:lnTo>
                    <a:pt x="13413969" y="0"/>
                  </a:lnTo>
                  <a:lnTo>
                    <a:pt x="13413969" y="533400"/>
                  </a:lnTo>
                  <a:lnTo>
                    <a:pt x="13467512" y="533400"/>
                  </a:lnTo>
                  <a:lnTo>
                    <a:pt x="13467512" y="0"/>
                  </a:lnTo>
                  <a:close/>
                </a:path>
                <a:path w="17550130" h="17018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1117600"/>
                  </a:lnTo>
                  <a:lnTo>
                    <a:pt x="14050721" y="1117600"/>
                  </a:lnTo>
                  <a:lnTo>
                    <a:pt x="14050721" y="584200"/>
                  </a:lnTo>
                  <a:close/>
                </a:path>
                <a:path w="17550130" h="1701800">
                  <a:moveTo>
                    <a:pt x="14050721" y="0"/>
                  </a:moveTo>
                  <a:lnTo>
                    <a:pt x="13997191" y="0"/>
                  </a:lnTo>
                  <a:lnTo>
                    <a:pt x="13997191" y="533400"/>
                  </a:lnTo>
                  <a:lnTo>
                    <a:pt x="14050721" y="533400"/>
                  </a:lnTo>
                  <a:lnTo>
                    <a:pt x="14050721" y="0"/>
                  </a:lnTo>
                  <a:close/>
                </a:path>
                <a:path w="17550130" h="17018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1117600"/>
                  </a:lnTo>
                  <a:lnTo>
                    <a:pt x="14633943" y="1117600"/>
                  </a:lnTo>
                  <a:lnTo>
                    <a:pt x="14633943" y="584200"/>
                  </a:lnTo>
                  <a:close/>
                </a:path>
                <a:path w="17550130" h="1701800">
                  <a:moveTo>
                    <a:pt x="14633943" y="0"/>
                  </a:moveTo>
                  <a:lnTo>
                    <a:pt x="14580400" y="0"/>
                  </a:lnTo>
                  <a:lnTo>
                    <a:pt x="14580400" y="533400"/>
                  </a:lnTo>
                  <a:lnTo>
                    <a:pt x="14633943" y="533400"/>
                  </a:lnTo>
                  <a:lnTo>
                    <a:pt x="14633943" y="0"/>
                  </a:lnTo>
                  <a:close/>
                </a:path>
                <a:path w="17550130" h="17018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1117600"/>
                  </a:lnTo>
                  <a:lnTo>
                    <a:pt x="15217166" y="1117600"/>
                  </a:lnTo>
                  <a:lnTo>
                    <a:pt x="15217166" y="584200"/>
                  </a:lnTo>
                  <a:close/>
                </a:path>
                <a:path w="17550130" h="1701800">
                  <a:moveTo>
                    <a:pt x="15217166" y="0"/>
                  </a:moveTo>
                  <a:lnTo>
                    <a:pt x="15163622" y="0"/>
                  </a:lnTo>
                  <a:lnTo>
                    <a:pt x="15163622" y="533400"/>
                  </a:lnTo>
                  <a:lnTo>
                    <a:pt x="15217166" y="533400"/>
                  </a:lnTo>
                  <a:lnTo>
                    <a:pt x="15217166" y="0"/>
                  </a:lnTo>
                  <a:close/>
                </a:path>
                <a:path w="17550130" h="17018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1117600"/>
                  </a:lnTo>
                  <a:lnTo>
                    <a:pt x="15800400" y="1117600"/>
                  </a:lnTo>
                  <a:lnTo>
                    <a:pt x="15800400" y="584200"/>
                  </a:lnTo>
                  <a:close/>
                </a:path>
                <a:path w="17550130" h="1701800">
                  <a:moveTo>
                    <a:pt x="15800400" y="0"/>
                  </a:moveTo>
                  <a:lnTo>
                    <a:pt x="15746857" y="0"/>
                  </a:lnTo>
                  <a:lnTo>
                    <a:pt x="15746857" y="533400"/>
                  </a:lnTo>
                  <a:lnTo>
                    <a:pt x="15800400" y="533400"/>
                  </a:lnTo>
                  <a:lnTo>
                    <a:pt x="15800400" y="0"/>
                  </a:lnTo>
                  <a:close/>
                </a:path>
                <a:path w="17550130" h="17018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1117600"/>
                  </a:lnTo>
                  <a:lnTo>
                    <a:pt x="16383610" y="1117600"/>
                  </a:lnTo>
                  <a:lnTo>
                    <a:pt x="16383610" y="584200"/>
                  </a:lnTo>
                  <a:close/>
                </a:path>
                <a:path w="17550130" h="17018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33400"/>
                  </a:lnTo>
                  <a:lnTo>
                    <a:pt x="16383610" y="533400"/>
                  </a:lnTo>
                  <a:lnTo>
                    <a:pt x="16383610" y="0"/>
                  </a:lnTo>
                  <a:close/>
                </a:path>
                <a:path w="17550130" h="17018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1117600"/>
                  </a:lnTo>
                  <a:lnTo>
                    <a:pt x="16966832" y="1117600"/>
                  </a:lnTo>
                  <a:lnTo>
                    <a:pt x="16966832" y="584200"/>
                  </a:lnTo>
                  <a:close/>
                </a:path>
                <a:path w="17550130" h="17018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33400"/>
                  </a:lnTo>
                  <a:lnTo>
                    <a:pt x="16966832" y="533400"/>
                  </a:lnTo>
                  <a:lnTo>
                    <a:pt x="16966832" y="0"/>
                  </a:lnTo>
                  <a:close/>
                </a:path>
                <a:path w="17550130" h="17018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1117600"/>
                  </a:lnTo>
                  <a:lnTo>
                    <a:pt x="17550041" y="1117600"/>
                  </a:lnTo>
                  <a:lnTo>
                    <a:pt x="17550041" y="584200"/>
                  </a:lnTo>
                  <a:close/>
                </a:path>
                <a:path w="17550130" h="17018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33400"/>
                  </a:lnTo>
                  <a:lnTo>
                    <a:pt x="17550041" y="5334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8661" y="7023112"/>
              <a:ext cx="17550130" cy="1701800"/>
            </a:xfrm>
            <a:custGeom>
              <a:avLst/>
              <a:gdLst/>
              <a:ahLst/>
              <a:cxnLst/>
              <a:rect l="l" t="t" r="r" b="b"/>
              <a:pathLst>
                <a:path w="17550130" h="1701800">
                  <a:moveTo>
                    <a:pt x="53428" y="1168400"/>
                  </a:moveTo>
                  <a:lnTo>
                    <a:pt x="0" y="1168400"/>
                  </a:lnTo>
                  <a:lnTo>
                    <a:pt x="0" y="1701800"/>
                  </a:lnTo>
                  <a:lnTo>
                    <a:pt x="53428" y="1701800"/>
                  </a:lnTo>
                  <a:lnTo>
                    <a:pt x="53428" y="1168400"/>
                  </a:lnTo>
                  <a:close/>
                </a:path>
                <a:path w="17550130" h="1701800">
                  <a:moveTo>
                    <a:pt x="53428" y="584200"/>
                  </a:moveTo>
                  <a:lnTo>
                    <a:pt x="0" y="584200"/>
                  </a:lnTo>
                  <a:lnTo>
                    <a:pt x="0" y="1117600"/>
                  </a:lnTo>
                  <a:lnTo>
                    <a:pt x="53428" y="1117600"/>
                  </a:lnTo>
                  <a:lnTo>
                    <a:pt x="53428" y="584200"/>
                  </a:lnTo>
                  <a:close/>
                </a:path>
                <a:path w="17550130" h="1701800">
                  <a:moveTo>
                    <a:pt x="636663" y="1168400"/>
                  </a:moveTo>
                  <a:lnTo>
                    <a:pt x="583120" y="1168400"/>
                  </a:lnTo>
                  <a:lnTo>
                    <a:pt x="583120" y="1701800"/>
                  </a:lnTo>
                  <a:lnTo>
                    <a:pt x="636663" y="1701800"/>
                  </a:lnTo>
                  <a:lnTo>
                    <a:pt x="636663" y="1168400"/>
                  </a:lnTo>
                  <a:close/>
                </a:path>
                <a:path w="17550130" h="17018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1117600"/>
                  </a:lnTo>
                  <a:lnTo>
                    <a:pt x="636663" y="1117600"/>
                  </a:lnTo>
                  <a:lnTo>
                    <a:pt x="636663" y="584200"/>
                  </a:lnTo>
                  <a:close/>
                </a:path>
                <a:path w="17550130" h="1701800">
                  <a:moveTo>
                    <a:pt x="1219873" y="1168400"/>
                  </a:moveTo>
                  <a:lnTo>
                    <a:pt x="1166342" y="1168400"/>
                  </a:lnTo>
                  <a:lnTo>
                    <a:pt x="1166342" y="1701800"/>
                  </a:lnTo>
                  <a:lnTo>
                    <a:pt x="1219873" y="1701800"/>
                  </a:lnTo>
                  <a:lnTo>
                    <a:pt x="1219873" y="1168400"/>
                  </a:lnTo>
                  <a:close/>
                </a:path>
                <a:path w="17550130" h="17018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1117600"/>
                  </a:lnTo>
                  <a:lnTo>
                    <a:pt x="1219873" y="1117600"/>
                  </a:lnTo>
                  <a:lnTo>
                    <a:pt x="1219873" y="584200"/>
                  </a:lnTo>
                  <a:close/>
                </a:path>
                <a:path w="17550130" h="1701800">
                  <a:moveTo>
                    <a:pt x="1803095" y="1168400"/>
                  </a:moveTo>
                  <a:lnTo>
                    <a:pt x="1749552" y="1168400"/>
                  </a:lnTo>
                  <a:lnTo>
                    <a:pt x="1749552" y="1701800"/>
                  </a:lnTo>
                  <a:lnTo>
                    <a:pt x="1803095" y="1701800"/>
                  </a:lnTo>
                  <a:lnTo>
                    <a:pt x="1803095" y="1168400"/>
                  </a:lnTo>
                  <a:close/>
                </a:path>
                <a:path w="17550130" h="17018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1117600"/>
                  </a:lnTo>
                  <a:lnTo>
                    <a:pt x="1803095" y="1117600"/>
                  </a:lnTo>
                  <a:lnTo>
                    <a:pt x="1803095" y="584200"/>
                  </a:lnTo>
                  <a:close/>
                </a:path>
                <a:path w="17550130" h="1701800">
                  <a:moveTo>
                    <a:pt x="2386304" y="1168400"/>
                  </a:moveTo>
                  <a:lnTo>
                    <a:pt x="2332774" y="1168400"/>
                  </a:lnTo>
                  <a:lnTo>
                    <a:pt x="2332774" y="1701800"/>
                  </a:lnTo>
                  <a:lnTo>
                    <a:pt x="2386304" y="1701800"/>
                  </a:lnTo>
                  <a:lnTo>
                    <a:pt x="2386304" y="1168400"/>
                  </a:lnTo>
                  <a:close/>
                </a:path>
                <a:path w="17550130" h="17018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1117600"/>
                  </a:lnTo>
                  <a:lnTo>
                    <a:pt x="2386304" y="1117600"/>
                  </a:lnTo>
                  <a:lnTo>
                    <a:pt x="2386304" y="584200"/>
                  </a:lnTo>
                  <a:close/>
                </a:path>
                <a:path w="17550130" h="1701800">
                  <a:moveTo>
                    <a:pt x="2969526" y="1168400"/>
                  </a:moveTo>
                  <a:lnTo>
                    <a:pt x="2915983" y="1168400"/>
                  </a:lnTo>
                  <a:lnTo>
                    <a:pt x="2915983" y="1701800"/>
                  </a:lnTo>
                  <a:lnTo>
                    <a:pt x="2969526" y="1701800"/>
                  </a:lnTo>
                  <a:lnTo>
                    <a:pt x="2969526" y="1168400"/>
                  </a:lnTo>
                  <a:close/>
                </a:path>
                <a:path w="17550130" h="17018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1117600"/>
                  </a:lnTo>
                  <a:lnTo>
                    <a:pt x="2969526" y="1117600"/>
                  </a:lnTo>
                  <a:lnTo>
                    <a:pt x="2969526" y="584200"/>
                  </a:lnTo>
                  <a:close/>
                </a:path>
                <a:path w="17550130" h="1701800">
                  <a:moveTo>
                    <a:pt x="3552761" y="1168400"/>
                  </a:moveTo>
                  <a:lnTo>
                    <a:pt x="3499218" y="1168400"/>
                  </a:lnTo>
                  <a:lnTo>
                    <a:pt x="3499218" y="1701800"/>
                  </a:lnTo>
                  <a:lnTo>
                    <a:pt x="3552761" y="1701800"/>
                  </a:lnTo>
                  <a:lnTo>
                    <a:pt x="3552761" y="1168400"/>
                  </a:lnTo>
                  <a:close/>
                </a:path>
                <a:path w="17550130" h="17018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1117600"/>
                  </a:lnTo>
                  <a:lnTo>
                    <a:pt x="3552761" y="1117600"/>
                  </a:lnTo>
                  <a:lnTo>
                    <a:pt x="3552761" y="584200"/>
                  </a:lnTo>
                  <a:close/>
                </a:path>
                <a:path w="17550130" h="1701800">
                  <a:moveTo>
                    <a:pt x="4135983" y="1168400"/>
                  </a:moveTo>
                  <a:lnTo>
                    <a:pt x="4082440" y="1168400"/>
                  </a:lnTo>
                  <a:lnTo>
                    <a:pt x="4082440" y="1701800"/>
                  </a:lnTo>
                  <a:lnTo>
                    <a:pt x="4135983" y="1701800"/>
                  </a:lnTo>
                  <a:lnTo>
                    <a:pt x="4135983" y="1168400"/>
                  </a:lnTo>
                  <a:close/>
                </a:path>
                <a:path w="17550130" h="17018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1117600"/>
                  </a:lnTo>
                  <a:lnTo>
                    <a:pt x="4135983" y="1117600"/>
                  </a:lnTo>
                  <a:lnTo>
                    <a:pt x="4135983" y="584200"/>
                  </a:lnTo>
                  <a:close/>
                </a:path>
                <a:path w="17550130" h="1701800">
                  <a:moveTo>
                    <a:pt x="4719193" y="1168400"/>
                  </a:moveTo>
                  <a:lnTo>
                    <a:pt x="4665662" y="1168400"/>
                  </a:lnTo>
                  <a:lnTo>
                    <a:pt x="4665662" y="1701800"/>
                  </a:lnTo>
                  <a:lnTo>
                    <a:pt x="4719193" y="1701800"/>
                  </a:lnTo>
                  <a:lnTo>
                    <a:pt x="4719193" y="1168400"/>
                  </a:lnTo>
                  <a:close/>
                </a:path>
                <a:path w="17550130" h="17018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1117600"/>
                  </a:lnTo>
                  <a:lnTo>
                    <a:pt x="4719193" y="1117600"/>
                  </a:lnTo>
                  <a:lnTo>
                    <a:pt x="4719193" y="584200"/>
                  </a:lnTo>
                  <a:close/>
                </a:path>
                <a:path w="17550130" h="1701800">
                  <a:moveTo>
                    <a:pt x="5302415" y="1168400"/>
                  </a:moveTo>
                  <a:lnTo>
                    <a:pt x="5248872" y="1168400"/>
                  </a:lnTo>
                  <a:lnTo>
                    <a:pt x="5248872" y="1701800"/>
                  </a:lnTo>
                  <a:lnTo>
                    <a:pt x="5302415" y="1701800"/>
                  </a:lnTo>
                  <a:lnTo>
                    <a:pt x="5302415" y="1168400"/>
                  </a:lnTo>
                  <a:close/>
                </a:path>
                <a:path w="17550130" h="17018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1117600"/>
                  </a:lnTo>
                  <a:lnTo>
                    <a:pt x="5302415" y="1117600"/>
                  </a:lnTo>
                  <a:lnTo>
                    <a:pt x="5302415" y="584200"/>
                  </a:lnTo>
                  <a:close/>
                </a:path>
                <a:path w="17550130" h="1701800">
                  <a:moveTo>
                    <a:pt x="5885624" y="1168400"/>
                  </a:moveTo>
                  <a:lnTo>
                    <a:pt x="5832094" y="1168400"/>
                  </a:lnTo>
                  <a:lnTo>
                    <a:pt x="5832094" y="1701800"/>
                  </a:lnTo>
                  <a:lnTo>
                    <a:pt x="5885624" y="1701800"/>
                  </a:lnTo>
                  <a:lnTo>
                    <a:pt x="5885624" y="1168400"/>
                  </a:lnTo>
                  <a:close/>
                </a:path>
                <a:path w="17550130" h="17018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1117600"/>
                  </a:lnTo>
                  <a:lnTo>
                    <a:pt x="5885624" y="1117600"/>
                  </a:lnTo>
                  <a:lnTo>
                    <a:pt x="5885624" y="584200"/>
                  </a:lnTo>
                  <a:close/>
                </a:path>
                <a:path w="17550130" h="1701800">
                  <a:moveTo>
                    <a:pt x="6468859" y="1168400"/>
                  </a:moveTo>
                  <a:lnTo>
                    <a:pt x="6415329" y="1168400"/>
                  </a:lnTo>
                  <a:lnTo>
                    <a:pt x="6415329" y="1701800"/>
                  </a:lnTo>
                  <a:lnTo>
                    <a:pt x="6468859" y="1701800"/>
                  </a:lnTo>
                  <a:lnTo>
                    <a:pt x="6468859" y="1168400"/>
                  </a:lnTo>
                  <a:close/>
                </a:path>
                <a:path w="17550130" h="17018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1117600"/>
                  </a:lnTo>
                  <a:lnTo>
                    <a:pt x="6468859" y="1117600"/>
                  </a:lnTo>
                  <a:lnTo>
                    <a:pt x="6468859" y="584200"/>
                  </a:lnTo>
                  <a:close/>
                </a:path>
                <a:path w="17550130" h="1701800">
                  <a:moveTo>
                    <a:pt x="7052081" y="1168400"/>
                  </a:moveTo>
                  <a:lnTo>
                    <a:pt x="6998538" y="1168400"/>
                  </a:lnTo>
                  <a:lnTo>
                    <a:pt x="6998538" y="1701800"/>
                  </a:lnTo>
                  <a:lnTo>
                    <a:pt x="7052081" y="1701800"/>
                  </a:lnTo>
                  <a:lnTo>
                    <a:pt x="7052081" y="1168400"/>
                  </a:lnTo>
                  <a:close/>
                </a:path>
                <a:path w="17550130" h="17018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1117600"/>
                  </a:lnTo>
                  <a:lnTo>
                    <a:pt x="7052081" y="1117600"/>
                  </a:lnTo>
                  <a:lnTo>
                    <a:pt x="7052081" y="584200"/>
                  </a:lnTo>
                  <a:close/>
                </a:path>
                <a:path w="17550130" h="1701800">
                  <a:moveTo>
                    <a:pt x="7052081" y="0"/>
                  </a:moveTo>
                  <a:lnTo>
                    <a:pt x="6998538" y="0"/>
                  </a:lnTo>
                  <a:lnTo>
                    <a:pt x="6998538" y="533400"/>
                  </a:lnTo>
                  <a:lnTo>
                    <a:pt x="7052081" y="533400"/>
                  </a:lnTo>
                  <a:lnTo>
                    <a:pt x="7052081" y="0"/>
                  </a:lnTo>
                  <a:close/>
                </a:path>
                <a:path w="17550130" h="1701800">
                  <a:moveTo>
                    <a:pt x="7635303" y="1168400"/>
                  </a:moveTo>
                  <a:lnTo>
                    <a:pt x="7581760" y="1168400"/>
                  </a:lnTo>
                  <a:lnTo>
                    <a:pt x="7581760" y="1701800"/>
                  </a:lnTo>
                  <a:lnTo>
                    <a:pt x="7635303" y="1701800"/>
                  </a:lnTo>
                  <a:lnTo>
                    <a:pt x="7635303" y="1168400"/>
                  </a:lnTo>
                  <a:close/>
                </a:path>
                <a:path w="17550130" h="17018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1117600"/>
                  </a:lnTo>
                  <a:lnTo>
                    <a:pt x="7635303" y="1117600"/>
                  </a:lnTo>
                  <a:lnTo>
                    <a:pt x="7635303" y="584200"/>
                  </a:lnTo>
                  <a:close/>
                </a:path>
                <a:path w="17550130" h="1701800">
                  <a:moveTo>
                    <a:pt x="7635303" y="0"/>
                  </a:moveTo>
                  <a:lnTo>
                    <a:pt x="7581760" y="0"/>
                  </a:lnTo>
                  <a:lnTo>
                    <a:pt x="7581760" y="533400"/>
                  </a:lnTo>
                  <a:lnTo>
                    <a:pt x="7635303" y="533400"/>
                  </a:lnTo>
                  <a:lnTo>
                    <a:pt x="7635303" y="0"/>
                  </a:lnTo>
                  <a:close/>
                </a:path>
                <a:path w="17550130" h="1701800">
                  <a:moveTo>
                    <a:pt x="8218513" y="1168400"/>
                  </a:moveTo>
                  <a:lnTo>
                    <a:pt x="8164982" y="1168400"/>
                  </a:lnTo>
                  <a:lnTo>
                    <a:pt x="8164982" y="1701800"/>
                  </a:lnTo>
                  <a:lnTo>
                    <a:pt x="8218513" y="1701800"/>
                  </a:lnTo>
                  <a:lnTo>
                    <a:pt x="8218513" y="1168400"/>
                  </a:lnTo>
                  <a:close/>
                </a:path>
                <a:path w="17550130" h="17018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1117600"/>
                  </a:lnTo>
                  <a:lnTo>
                    <a:pt x="8218513" y="1117600"/>
                  </a:lnTo>
                  <a:lnTo>
                    <a:pt x="8218513" y="584200"/>
                  </a:lnTo>
                  <a:close/>
                </a:path>
                <a:path w="17550130" h="1701800">
                  <a:moveTo>
                    <a:pt x="8218513" y="0"/>
                  </a:moveTo>
                  <a:lnTo>
                    <a:pt x="8164982" y="0"/>
                  </a:lnTo>
                  <a:lnTo>
                    <a:pt x="8164982" y="533400"/>
                  </a:lnTo>
                  <a:lnTo>
                    <a:pt x="8218513" y="533400"/>
                  </a:lnTo>
                  <a:lnTo>
                    <a:pt x="8218513" y="0"/>
                  </a:lnTo>
                  <a:close/>
                </a:path>
                <a:path w="17550130" h="1701800">
                  <a:moveTo>
                    <a:pt x="8801735" y="1168400"/>
                  </a:moveTo>
                  <a:lnTo>
                    <a:pt x="8748192" y="1168400"/>
                  </a:lnTo>
                  <a:lnTo>
                    <a:pt x="8748192" y="1701800"/>
                  </a:lnTo>
                  <a:lnTo>
                    <a:pt x="8801735" y="1701800"/>
                  </a:lnTo>
                  <a:lnTo>
                    <a:pt x="8801735" y="1168400"/>
                  </a:lnTo>
                  <a:close/>
                </a:path>
                <a:path w="17550130" h="17018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1117600"/>
                  </a:lnTo>
                  <a:lnTo>
                    <a:pt x="8801735" y="1117600"/>
                  </a:lnTo>
                  <a:lnTo>
                    <a:pt x="8801735" y="584200"/>
                  </a:lnTo>
                  <a:close/>
                </a:path>
                <a:path w="17550130" h="1701800">
                  <a:moveTo>
                    <a:pt x="8801735" y="0"/>
                  </a:moveTo>
                  <a:lnTo>
                    <a:pt x="8748192" y="0"/>
                  </a:lnTo>
                  <a:lnTo>
                    <a:pt x="8748192" y="533400"/>
                  </a:lnTo>
                  <a:lnTo>
                    <a:pt x="8801735" y="533400"/>
                  </a:lnTo>
                  <a:lnTo>
                    <a:pt x="8801735" y="0"/>
                  </a:lnTo>
                  <a:close/>
                </a:path>
                <a:path w="17550130" h="1701800">
                  <a:moveTo>
                    <a:pt x="9384944" y="1168400"/>
                  </a:moveTo>
                  <a:lnTo>
                    <a:pt x="9331414" y="1168400"/>
                  </a:lnTo>
                  <a:lnTo>
                    <a:pt x="9331414" y="1701800"/>
                  </a:lnTo>
                  <a:lnTo>
                    <a:pt x="9384944" y="1701800"/>
                  </a:lnTo>
                  <a:lnTo>
                    <a:pt x="9384944" y="1168400"/>
                  </a:lnTo>
                  <a:close/>
                </a:path>
                <a:path w="17550130" h="17018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1117600"/>
                  </a:lnTo>
                  <a:lnTo>
                    <a:pt x="9384944" y="1117600"/>
                  </a:lnTo>
                  <a:lnTo>
                    <a:pt x="9384944" y="584200"/>
                  </a:lnTo>
                  <a:close/>
                </a:path>
                <a:path w="17550130" h="1701800">
                  <a:moveTo>
                    <a:pt x="9384944" y="0"/>
                  </a:moveTo>
                  <a:lnTo>
                    <a:pt x="9331414" y="0"/>
                  </a:lnTo>
                  <a:lnTo>
                    <a:pt x="9331414" y="533400"/>
                  </a:lnTo>
                  <a:lnTo>
                    <a:pt x="9384944" y="533400"/>
                  </a:lnTo>
                  <a:lnTo>
                    <a:pt x="9384944" y="0"/>
                  </a:lnTo>
                  <a:close/>
                </a:path>
                <a:path w="17550130" h="1701800">
                  <a:moveTo>
                    <a:pt x="9968179" y="1168400"/>
                  </a:moveTo>
                  <a:lnTo>
                    <a:pt x="9914649" y="1168400"/>
                  </a:lnTo>
                  <a:lnTo>
                    <a:pt x="9914649" y="1701800"/>
                  </a:lnTo>
                  <a:lnTo>
                    <a:pt x="9968179" y="1701800"/>
                  </a:lnTo>
                  <a:lnTo>
                    <a:pt x="9968179" y="1168400"/>
                  </a:lnTo>
                  <a:close/>
                </a:path>
                <a:path w="17550130" h="17018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1117600"/>
                  </a:lnTo>
                  <a:lnTo>
                    <a:pt x="9968179" y="1117600"/>
                  </a:lnTo>
                  <a:lnTo>
                    <a:pt x="9968179" y="584200"/>
                  </a:lnTo>
                  <a:close/>
                </a:path>
                <a:path w="17550130" h="1701800">
                  <a:moveTo>
                    <a:pt x="9968179" y="0"/>
                  </a:moveTo>
                  <a:lnTo>
                    <a:pt x="9914649" y="0"/>
                  </a:lnTo>
                  <a:lnTo>
                    <a:pt x="9914649" y="533400"/>
                  </a:lnTo>
                  <a:lnTo>
                    <a:pt x="9968179" y="533400"/>
                  </a:lnTo>
                  <a:lnTo>
                    <a:pt x="9968179" y="0"/>
                  </a:lnTo>
                  <a:close/>
                </a:path>
                <a:path w="17550130" h="1701800">
                  <a:moveTo>
                    <a:pt x="10551401" y="1168400"/>
                  </a:moveTo>
                  <a:lnTo>
                    <a:pt x="10497871" y="1168400"/>
                  </a:lnTo>
                  <a:lnTo>
                    <a:pt x="10497871" y="1701800"/>
                  </a:lnTo>
                  <a:lnTo>
                    <a:pt x="10551401" y="1701800"/>
                  </a:lnTo>
                  <a:lnTo>
                    <a:pt x="10551401" y="1168400"/>
                  </a:lnTo>
                  <a:close/>
                </a:path>
                <a:path w="17550130" h="17018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1117600"/>
                  </a:lnTo>
                  <a:lnTo>
                    <a:pt x="10551401" y="1117600"/>
                  </a:lnTo>
                  <a:lnTo>
                    <a:pt x="10551401" y="584200"/>
                  </a:lnTo>
                  <a:close/>
                </a:path>
                <a:path w="17550130" h="1701800">
                  <a:moveTo>
                    <a:pt x="10551401" y="0"/>
                  </a:moveTo>
                  <a:lnTo>
                    <a:pt x="10497871" y="0"/>
                  </a:lnTo>
                  <a:lnTo>
                    <a:pt x="10497871" y="533400"/>
                  </a:lnTo>
                  <a:lnTo>
                    <a:pt x="10551401" y="533400"/>
                  </a:lnTo>
                  <a:lnTo>
                    <a:pt x="10551401" y="0"/>
                  </a:lnTo>
                  <a:close/>
                </a:path>
                <a:path w="17550130" h="1701800">
                  <a:moveTo>
                    <a:pt x="11134623" y="1168400"/>
                  </a:moveTo>
                  <a:lnTo>
                    <a:pt x="11081080" y="1168400"/>
                  </a:lnTo>
                  <a:lnTo>
                    <a:pt x="11081080" y="1701800"/>
                  </a:lnTo>
                  <a:lnTo>
                    <a:pt x="11134623" y="1701800"/>
                  </a:lnTo>
                  <a:lnTo>
                    <a:pt x="11134623" y="1168400"/>
                  </a:lnTo>
                  <a:close/>
                </a:path>
                <a:path w="17550130" h="17018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1117600"/>
                  </a:lnTo>
                  <a:lnTo>
                    <a:pt x="11134623" y="1117600"/>
                  </a:lnTo>
                  <a:lnTo>
                    <a:pt x="11134623" y="584200"/>
                  </a:lnTo>
                  <a:close/>
                </a:path>
                <a:path w="17550130" h="1701800">
                  <a:moveTo>
                    <a:pt x="11134623" y="0"/>
                  </a:moveTo>
                  <a:lnTo>
                    <a:pt x="11081080" y="0"/>
                  </a:lnTo>
                  <a:lnTo>
                    <a:pt x="11081080" y="533400"/>
                  </a:lnTo>
                  <a:lnTo>
                    <a:pt x="11134623" y="533400"/>
                  </a:lnTo>
                  <a:lnTo>
                    <a:pt x="11134623" y="0"/>
                  </a:lnTo>
                  <a:close/>
                </a:path>
                <a:path w="17550130" h="1701800">
                  <a:moveTo>
                    <a:pt x="11717833" y="1168400"/>
                  </a:moveTo>
                  <a:lnTo>
                    <a:pt x="11664302" y="1168400"/>
                  </a:lnTo>
                  <a:lnTo>
                    <a:pt x="11664302" y="1701800"/>
                  </a:lnTo>
                  <a:lnTo>
                    <a:pt x="11717833" y="1701800"/>
                  </a:lnTo>
                  <a:lnTo>
                    <a:pt x="11717833" y="1168400"/>
                  </a:lnTo>
                  <a:close/>
                </a:path>
                <a:path w="17550130" h="17018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1117600"/>
                  </a:lnTo>
                  <a:lnTo>
                    <a:pt x="11717833" y="1117600"/>
                  </a:lnTo>
                  <a:lnTo>
                    <a:pt x="11717833" y="584200"/>
                  </a:lnTo>
                  <a:close/>
                </a:path>
                <a:path w="17550130" h="1701800">
                  <a:moveTo>
                    <a:pt x="11717833" y="0"/>
                  </a:moveTo>
                  <a:lnTo>
                    <a:pt x="11664302" y="0"/>
                  </a:lnTo>
                  <a:lnTo>
                    <a:pt x="11664302" y="533400"/>
                  </a:lnTo>
                  <a:lnTo>
                    <a:pt x="11717833" y="533400"/>
                  </a:lnTo>
                  <a:lnTo>
                    <a:pt x="11717833" y="0"/>
                  </a:lnTo>
                  <a:close/>
                </a:path>
                <a:path w="17550130" h="17018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1117600"/>
                  </a:lnTo>
                  <a:lnTo>
                    <a:pt x="12301055" y="1117600"/>
                  </a:lnTo>
                  <a:lnTo>
                    <a:pt x="12301055" y="584200"/>
                  </a:lnTo>
                  <a:close/>
                </a:path>
                <a:path w="17550130" h="1701800">
                  <a:moveTo>
                    <a:pt x="12301055" y="0"/>
                  </a:moveTo>
                  <a:lnTo>
                    <a:pt x="12247512" y="0"/>
                  </a:lnTo>
                  <a:lnTo>
                    <a:pt x="12247512" y="533400"/>
                  </a:lnTo>
                  <a:lnTo>
                    <a:pt x="12301055" y="533400"/>
                  </a:lnTo>
                  <a:lnTo>
                    <a:pt x="12301055" y="0"/>
                  </a:lnTo>
                  <a:close/>
                </a:path>
                <a:path w="17550130" h="17018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1117600"/>
                  </a:lnTo>
                  <a:lnTo>
                    <a:pt x="12884290" y="1117600"/>
                  </a:lnTo>
                  <a:lnTo>
                    <a:pt x="12884290" y="584200"/>
                  </a:lnTo>
                  <a:close/>
                </a:path>
                <a:path w="17550130" h="1701800">
                  <a:moveTo>
                    <a:pt x="12884290" y="0"/>
                  </a:moveTo>
                  <a:lnTo>
                    <a:pt x="12830747" y="0"/>
                  </a:lnTo>
                  <a:lnTo>
                    <a:pt x="12830747" y="533400"/>
                  </a:lnTo>
                  <a:lnTo>
                    <a:pt x="12884290" y="533400"/>
                  </a:lnTo>
                  <a:lnTo>
                    <a:pt x="12884290" y="0"/>
                  </a:lnTo>
                  <a:close/>
                </a:path>
                <a:path w="17550130" h="17018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1117600"/>
                  </a:lnTo>
                  <a:lnTo>
                    <a:pt x="13467512" y="1117600"/>
                  </a:lnTo>
                  <a:lnTo>
                    <a:pt x="13467512" y="584200"/>
                  </a:lnTo>
                  <a:close/>
                </a:path>
                <a:path w="17550130" h="1701800">
                  <a:moveTo>
                    <a:pt x="13467512" y="0"/>
                  </a:moveTo>
                  <a:lnTo>
                    <a:pt x="13413969" y="0"/>
                  </a:lnTo>
                  <a:lnTo>
                    <a:pt x="13413969" y="533400"/>
                  </a:lnTo>
                  <a:lnTo>
                    <a:pt x="13467512" y="533400"/>
                  </a:lnTo>
                  <a:lnTo>
                    <a:pt x="13467512" y="0"/>
                  </a:lnTo>
                  <a:close/>
                </a:path>
                <a:path w="17550130" h="17018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1117600"/>
                  </a:lnTo>
                  <a:lnTo>
                    <a:pt x="14050721" y="1117600"/>
                  </a:lnTo>
                  <a:lnTo>
                    <a:pt x="14050721" y="584200"/>
                  </a:lnTo>
                  <a:close/>
                </a:path>
                <a:path w="17550130" h="1701800">
                  <a:moveTo>
                    <a:pt x="14050721" y="0"/>
                  </a:moveTo>
                  <a:lnTo>
                    <a:pt x="13997191" y="0"/>
                  </a:lnTo>
                  <a:lnTo>
                    <a:pt x="13997191" y="533400"/>
                  </a:lnTo>
                  <a:lnTo>
                    <a:pt x="14050721" y="533400"/>
                  </a:lnTo>
                  <a:lnTo>
                    <a:pt x="14050721" y="0"/>
                  </a:lnTo>
                  <a:close/>
                </a:path>
                <a:path w="17550130" h="17018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1117600"/>
                  </a:lnTo>
                  <a:lnTo>
                    <a:pt x="14633943" y="1117600"/>
                  </a:lnTo>
                  <a:lnTo>
                    <a:pt x="14633943" y="584200"/>
                  </a:lnTo>
                  <a:close/>
                </a:path>
                <a:path w="17550130" h="1701800">
                  <a:moveTo>
                    <a:pt x="14633943" y="0"/>
                  </a:moveTo>
                  <a:lnTo>
                    <a:pt x="14580400" y="0"/>
                  </a:lnTo>
                  <a:lnTo>
                    <a:pt x="14580400" y="533400"/>
                  </a:lnTo>
                  <a:lnTo>
                    <a:pt x="14633943" y="533400"/>
                  </a:lnTo>
                  <a:lnTo>
                    <a:pt x="14633943" y="0"/>
                  </a:lnTo>
                  <a:close/>
                </a:path>
                <a:path w="17550130" h="17018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1117600"/>
                  </a:lnTo>
                  <a:lnTo>
                    <a:pt x="15217166" y="1117600"/>
                  </a:lnTo>
                  <a:lnTo>
                    <a:pt x="15217166" y="584200"/>
                  </a:lnTo>
                  <a:close/>
                </a:path>
                <a:path w="17550130" h="1701800">
                  <a:moveTo>
                    <a:pt x="15217166" y="0"/>
                  </a:moveTo>
                  <a:lnTo>
                    <a:pt x="15163622" y="0"/>
                  </a:lnTo>
                  <a:lnTo>
                    <a:pt x="15163622" y="533400"/>
                  </a:lnTo>
                  <a:lnTo>
                    <a:pt x="15217166" y="533400"/>
                  </a:lnTo>
                  <a:lnTo>
                    <a:pt x="15217166" y="0"/>
                  </a:lnTo>
                  <a:close/>
                </a:path>
                <a:path w="17550130" h="17018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1117600"/>
                  </a:lnTo>
                  <a:lnTo>
                    <a:pt x="15800400" y="1117600"/>
                  </a:lnTo>
                  <a:lnTo>
                    <a:pt x="15800400" y="584200"/>
                  </a:lnTo>
                  <a:close/>
                </a:path>
                <a:path w="17550130" h="1701800">
                  <a:moveTo>
                    <a:pt x="15800400" y="0"/>
                  </a:moveTo>
                  <a:lnTo>
                    <a:pt x="15746857" y="0"/>
                  </a:lnTo>
                  <a:lnTo>
                    <a:pt x="15746857" y="533400"/>
                  </a:lnTo>
                  <a:lnTo>
                    <a:pt x="15800400" y="533400"/>
                  </a:lnTo>
                  <a:lnTo>
                    <a:pt x="15800400" y="0"/>
                  </a:lnTo>
                  <a:close/>
                </a:path>
                <a:path w="17550130" h="17018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1117600"/>
                  </a:lnTo>
                  <a:lnTo>
                    <a:pt x="16383610" y="1117600"/>
                  </a:lnTo>
                  <a:lnTo>
                    <a:pt x="16383610" y="584200"/>
                  </a:lnTo>
                  <a:close/>
                </a:path>
                <a:path w="17550130" h="17018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33400"/>
                  </a:lnTo>
                  <a:lnTo>
                    <a:pt x="16383610" y="533400"/>
                  </a:lnTo>
                  <a:lnTo>
                    <a:pt x="16383610" y="0"/>
                  </a:lnTo>
                  <a:close/>
                </a:path>
                <a:path w="17550130" h="17018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1117600"/>
                  </a:lnTo>
                  <a:lnTo>
                    <a:pt x="16966832" y="1117600"/>
                  </a:lnTo>
                  <a:lnTo>
                    <a:pt x="16966832" y="584200"/>
                  </a:lnTo>
                  <a:close/>
                </a:path>
                <a:path w="17550130" h="17018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33400"/>
                  </a:lnTo>
                  <a:lnTo>
                    <a:pt x="16966832" y="533400"/>
                  </a:lnTo>
                  <a:lnTo>
                    <a:pt x="16966832" y="0"/>
                  </a:lnTo>
                  <a:close/>
                </a:path>
                <a:path w="17550130" h="17018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1117600"/>
                  </a:lnTo>
                  <a:lnTo>
                    <a:pt x="17550041" y="1117600"/>
                  </a:lnTo>
                  <a:lnTo>
                    <a:pt x="17550041" y="584200"/>
                  </a:lnTo>
                  <a:close/>
                </a:path>
                <a:path w="17550130" h="17018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33400"/>
                  </a:lnTo>
                  <a:lnTo>
                    <a:pt x="17550041" y="5334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8661" y="8191512"/>
              <a:ext cx="17550130" cy="1701800"/>
            </a:xfrm>
            <a:custGeom>
              <a:avLst/>
              <a:gdLst/>
              <a:ahLst/>
              <a:cxnLst/>
              <a:rect l="l" t="t" r="r" b="b"/>
              <a:pathLst>
                <a:path w="17550130" h="1701800">
                  <a:moveTo>
                    <a:pt x="53428" y="1168400"/>
                  </a:moveTo>
                  <a:lnTo>
                    <a:pt x="0" y="1168400"/>
                  </a:lnTo>
                  <a:lnTo>
                    <a:pt x="0" y="1701800"/>
                  </a:lnTo>
                  <a:lnTo>
                    <a:pt x="53428" y="1701800"/>
                  </a:lnTo>
                  <a:lnTo>
                    <a:pt x="53428" y="1168400"/>
                  </a:lnTo>
                  <a:close/>
                </a:path>
                <a:path w="17550130" h="1701800">
                  <a:moveTo>
                    <a:pt x="53428" y="584200"/>
                  </a:moveTo>
                  <a:lnTo>
                    <a:pt x="0" y="584200"/>
                  </a:lnTo>
                  <a:lnTo>
                    <a:pt x="0" y="1117600"/>
                  </a:lnTo>
                  <a:lnTo>
                    <a:pt x="53428" y="1117600"/>
                  </a:lnTo>
                  <a:lnTo>
                    <a:pt x="53428" y="584200"/>
                  </a:lnTo>
                  <a:close/>
                </a:path>
                <a:path w="17550130" h="1701800">
                  <a:moveTo>
                    <a:pt x="636663" y="1168400"/>
                  </a:moveTo>
                  <a:lnTo>
                    <a:pt x="583120" y="1168400"/>
                  </a:lnTo>
                  <a:lnTo>
                    <a:pt x="583120" y="1701800"/>
                  </a:lnTo>
                  <a:lnTo>
                    <a:pt x="636663" y="1701800"/>
                  </a:lnTo>
                  <a:lnTo>
                    <a:pt x="636663" y="1168400"/>
                  </a:lnTo>
                  <a:close/>
                </a:path>
                <a:path w="17550130" h="17018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1117600"/>
                  </a:lnTo>
                  <a:lnTo>
                    <a:pt x="636663" y="1117600"/>
                  </a:lnTo>
                  <a:lnTo>
                    <a:pt x="636663" y="584200"/>
                  </a:lnTo>
                  <a:close/>
                </a:path>
                <a:path w="17550130" h="1701800">
                  <a:moveTo>
                    <a:pt x="1219873" y="1168400"/>
                  </a:moveTo>
                  <a:lnTo>
                    <a:pt x="1166342" y="1168400"/>
                  </a:lnTo>
                  <a:lnTo>
                    <a:pt x="1166342" y="1701800"/>
                  </a:lnTo>
                  <a:lnTo>
                    <a:pt x="1219873" y="1701800"/>
                  </a:lnTo>
                  <a:lnTo>
                    <a:pt x="1219873" y="1168400"/>
                  </a:lnTo>
                  <a:close/>
                </a:path>
                <a:path w="17550130" h="17018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1117600"/>
                  </a:lnTo>
                  <a:lnTo>
                    <a:pt x="1219873" y="1117600"/>
                  </a:lnTo>
                  <a:lnTo>
                    <a:pt x="1219873" y="584200"/>
                  </a:lnTo>
                  <a:close/>
                </a:path>
                <a:path w="17550130" h="1701800">
                  <a:moveTo>
                    <a:pt x="1803095" y="1168400"/>
                  </a:moveTo>
                  <a:lnTo>
                    <a:pt x="1749552" y="1168400"/>
                  </a:lnTo>
                  <a:lnTo>
                    <a:pt x="1749552" y="1701800"/>
                  </a:lnTo>
                  <a:lnTo>
                    <a:pt x="1803095" y="1701800"/>
                  </a:lnTo>
                  <a:lnTo>
                    <a:pt x="1803095" y="1168400"/>
                  </a:lnTo>
                  <a:close/>
                </a:path>
                <a:path w="17550130" h="17018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1117600"/>
                  </a:lnTo>
                  <a:lnTo>
                    <a:pt x="1803095" y="1117600"/>
                  </a:lnTo>
                  <a:lnTo>
                    <a:pt x="1803095" y="584200"/>
                  </a:lnTo>
                  <a:close/>
                </a:path>
                <a:path w="17550130" h="1701800">
                  <a:moveTo>
                    <a:pt x="2386304" y="1168400"/>
                  </a:moveTo>
                  <a:lnTo>
                    <a:pt x="2332774" y="1168400"/>
                  </a:lnTo>
                  <a:lnTo>
                    <a:pt x="2332774" y="1701800"/>
                  </a:lnTo>
                  <a:lnTo>
                    <a:pt x="2386304" y="1701800"/>
                  </a:lnTo>
                  <a:lnTo>
                    <a:pt x="2386304" y="1168400"/>
                  </a:lnTo>
                  <a:close/>
                </a:path>
                <a:path w="17550130" h="17018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1117600"/>
                  </a:lnTo>
                  <a:lnTo>
                    <a:pt x="2386304" y="1117600"/>
                  </a:lnTo>
                  <a:lnTo>
                    <a:pt x="2386304" y="584200"/>
                  </a:lnTo>
                  <a:close/>
                </a:path>
                <a:path w="17550130" h="1701800">
                  <a:moveTo>
                    <a:pt x="2969526" y="1168400"/>
                  </a:moveTo>
                  <a:lnTo>
                    <a:pt x="2915983" y="1168400"/>
                  </a:lnTo>
                  <a:lnTo>
                    <a:pt x="2915983" y="1701800"/>
                  </a:lnTo>
                  <a:lnTo>
                    <a:pt x="2969526" y="1701800"/>
                  </a:lnTo>
                  <a:lnTo>
                    <a:pt x="2969526" y="1168400"/>
                  </a:lnTo>
                  <a:close/>
                </a:path>
                <a:path w="17550130" h="17018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1117600"/>
                  </a:lnTo>
                  <a:lnTo>
                    <a:pt x="2969526" y="1117600"/>
                  </a:lnTo>
                  <a:lnTo>
                    <a:pt x="2969526" y="584200"/>
                  </a:lnTo>
                  <a:close/>
                </a:path>
                <a:path w="17550130" h="1701800">
                  <a:moveTo>
                    <a:pt x="3552761" y="1168400"/>
                  </a:moveTo>
                  <a:lnTo>
                    <a:pt x="3499218" y="1168400"/>
                  </a:lnTo>
                  <a:lnTo>
                    <a:pt x="3499218" y="1701800"/>
                  </a:lnTo>
                  <a:lnTo>
                    <a:pt x="3552761" y="1701800"/>
                  </a:lnTo>
                  <a:lnTo>
                    <a:pt x="3552761" y="1168400"/>
                  </a:lnTo>
                  <a:close/>
                </a:path>
                <a:path w="17550130" h="17018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1117600"/>
                  </a:lnTo>
                  <a:lnTo>
                    <a:pt x="3552761" y="1117600"/>
                  </a:lnTo>
                  <a:lnTo>
                    <a:pt x="3552761" y="584200"/>
                  </a:lnTo>
                  <a:close/>
                </a:path>
                <a:path w="17550130" h="1701800">
                  <a:moveTo>
                    <a:pt x="4135983" y="1168400"/>
                  </a:moveTo>
                  <a:lnTo>
                    <a:pt x="4082440" y="1168400"/>
                  </a:lnTo>
                  <a:lnTo>
                    <a:pt x="4082440" y="1701800"/>
                  </a:lnTo>
                  <a:lnTo>
                    <a:pt x="4135983" y="1701800"/>
                  </a:lnTo>
                  <a:lnTo>
                    <a:pt x="4135983" y="1168400"/>
                  </a:lnTo>
                  <a:close/>
                </a:path>
                <a:path w="17550130" h="17018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1117600"/>
                  </a:lnTo>
                  <a:lnTo>
                    <a:pt x="4135983" y="1117600"/>
                  </a:lnTo>
                  <a:lnTo>
                    <a:pt x="4135983" y="584200"/>
                  </a:lnTo>
                  <a:close/>
                </a:path>
                <a:path w="17550130" h="1701800">
                  <a:moveTo>
                    <a:pt x="4719193" y="1168400"/>
                  </a:moveTo>
                  <a:lnTo>
                    <a:pt x="4665662" y="1168400"/>
                  </a:lnTo>
                  <a:lnTo>
                    <a:pt x="4665662" y="1701800"/>
                  </a:lnTo>
                  <a:lnTo>
                    <a:pt x="4719193" y="1701800"/>
                  </a:lnTo>
                  <a:lnTo>
                    <a:pt x="4719193" y="1168400"/>
                  </a:lnTo>
                  <a:close/>
                </a:path>
                <a:path w="17550130" h="17018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1117600"/>
                  </a:lnTo>
                  <a:lnTo>
                    <a:pt x="4719193" y="1117600"/>
                  </a:lnTo>
                  <a:lnTo>
                    <a:pt x="4719193" y="584200"/>
                  </a:lnTo>
                  <a:close/>
                </a:path>
                <a:path w="17550130" h="1701800">
                  <a:moveTo>
                    <a:pt x="5302415" y="1168400"/>
                  </a:moveTo>
                  <a:lnTo>
                    <a:pt x="5248872" y="1168400"/>
                  </a:lnTo>
                  <a:lnTo>
                    <a:pt x="5248872" y="1701800"/>
                  </a:lnTo>
                  <a:lnTo>
                    <a:pt x="5302415" y="1701800"/>
                  </a:lnTo>
                  <a:lnTo>
                    <a:pt x="5302415" y="1168400"/>
                  </a:lnTo>
                  <a:close/>
                </a:path>
                <a:path w="17550130" h="17018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1117600"/>
                  </a:lnTo>
                  <a:lnTo>
                    <a:pt x="5302415" y="1117600"/>
                  </a:lnTo>
                  <a:lnTo>
                    <a:pt x="5302415" y="584200"/>
                  </a:lnTo>
                  <a:close/>
                </a:path>
                <a:path w="17550130" h="1701800">
                  <a:moveTo>
                    <a:pt x="5885624" y="1168400"/>
                  </a:moveTo>
                  <a:lnTo>
                    <a:pt x="5832094" y="1168400"/>
                  </a:lnTo>
                  <a:lnTo>
                    <a:pt x="5832094" y="1701800"/>
                  </a:lnTo>
                  <a:lnTo>
                    <a:pt x="5885624" y="1701800"/>
                  </a:lnTo>
                  <a:lnTo>
                    <a:pt x="5885624" y="1168400"/>
                  </a:lnTo>
                  <a:close/>
                </a:path>
                <a:path w="17550130" h="17018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1117600"/>
                  </a:lnTo>
                  <a:lnTo>
                    <a:pt x="5885624" y="1117600"/>
                  </a:lnTo>
                  <a:lnTo>
                    <a:pt x="5885624" y="584200"/>
                  </a:lnTo>
                  <a:close/>
                </a:path>
                <a:path w="17550130" h="1701800">
                  <a:moveTo>
                    <a:pt x="6468859" y="1168400"/>
                  </a:moveTo>
                  <a:lnTo>
                    <a:pt x="6415329" y="1168400"/>
                  </a:lnTo>
                  <a:lnTo>
                    <a:pt x="6415329" y="1701800"/>
                  </a:lnTo>
                  <a:lnTo>
                    <a:pt x="6468859" y="1701800"/>
                  </a:lnTo>
                  <a:lnTo>
                    <a:pt x="6468859" y="1168400"/>
                  </a:lnTo>
                  <a:close/>
                </a:path>
                <a:path w="17550130" h="17018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1117600"/>
                  </a:lnTo>
                  <a:lnTo>
                    <a:pt x="6468859" y="1117600"/>
                  </a:lnTo>
                  <a:lnTo>
                    <a:pt x="6468859" y="584200"/>
                  </a:lnTo>
                  <a:close/>
                </a:path>
                <a:path w="17550130" h="1701800">
                  <a:moveTo>
                    <a:pt x="7052081" y="1168400"/>
                  </a:moveTo>
                  <a:lnTo>
                    <a:pt x="6998538" y="1168400"/>
                  </a:lnTo>
                  <a:lnTo>
                    <a:pt x="6998538" y="1701800"/>
                  </a:lnTo>
                  <a:lnTo>
                    <a:pt x="7052081" y="1701800"/>
                  </a:lnTo>
                  <a:lnTo>
                    <a:pt x="7052081" y="1168400"/>
                  </a:lnTo>
                  <a:close/>
                </a:path>
                <a:path w="17550130" h="17018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1117600"/>
                  </a:lnTo>
                  <a:lnTo>
                    <a:pt x="7052081" y="1117600"/>
                  </a:lnTo>
                  <a:lnTo>
                    <a:pt x="7052081" y="584200"/>
                  </a:lnTo>
                  <a:close/>
                </a:path>
                <a:path w="17550130" h="1701800">
                  <a:moveTo>
                    <a:pt x="7635303" y="1168400"/>
                  </a:moveTo>
                  <a:lnTo>
                    <a:pt x="7581760" y="1168400"/>
                  </a:lnTo>
                  <a:lnTo>
                    <a:pt x="7581760" y="1701800"/>
                  </a:lnTo>
                  <a:lnTo>
                    <a:pt x="7635303" y="1701800"/>
                  </a:lnTo>
                  <a:lnTo>
                    <a:pt x="7635303" y="1168400"/>
                  </a:lnTo>
                  <a:close/>
                </a:path>
                <a:path w="17550130" h="17018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1117600"/>
                  </a:lnTo>
                  <a:lnTo>
                    <a:pt x="7635303" y="1117600"/>
                  </a:lnTo>
                  <a:lnTo>
                    <a:pt x="7635303" y="584200"/>
                  </a:lnTo>
                  <a:close/>
                </a:path>
                <a:path w="17550130" h="1701800">
                  <a:moveTo>
                    <a:pt x="8218513" y="1168400"/>
                  </a:moveTo>
                  <a:lnTo>
                    <a:pt x="8164982" y="1168400"/>
                  </a:lnTo>
                  <a:lnTo>
                    <a:pt x="8164982" y="1701800"/>
                  </a:lnTo>
                  <a:lnTo>
                    <a:pt x="8218513" y="1701800"/>
                  </a:lnTo>
                  <a:lnTo>
                    <a:pt x="8218513" y="1168400"/>
                  </a:lnTo>
                  <a:close/>
                </a:path>
                <a:path w="17550130" h="17018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1117600"/>
                  </a:lnTo>
                  <a:lnTo>
                    <a:pt x="8218513" y="1117600"/>
                  </a:lnTo>
                  <a:lnTo>
                    <a:pt x="8218513" y="584200"/>
                  </a:lnTo>
                  <a:close/>
                </a:path>
                <a:path w="17550130" h="1701800">
                  <a:moveTo>
                    <a:pt x="8801735" y="1168400"/>
                  </a:moveTo>
                  <a:lnTo>
                    <a:pt x="8748192" y="1168400"/>
                  </a:lnTo>
                  <a:lnTo>
                    <a:pt x="8748192" y="1701800"/>
                  </a:lnTo>
                  <a:lnTo>
                    <a:pt x="8801735" y="1701800"/>
                  </a:lnTo>
                  <a:lnTo>
                    <a:pt x="8801735" y="1168400"/>
                  </a:lnTo>
                  <a:close/>
                </a:path>
                <a:path w="17550130" h="17018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1117600"/>
                  </a:lnTo>
                  <a:lnTo>
                    <a:pt x="8801735" y="1117600"/>
                  </a:lnTo>
                  <a:lnTo>
                    <a:pt x="8801735" y="584200"/>
                  </a:lnTo>
                  <a:close/>
                </a:path>
                <a:path w="17550130" h="1701800">
                  <a:moveTo>
                    <a:pt x="9384944" y="1168400"/>
                  </a:moveTo>
                  <a:lnTo>
                    <a:pt x="9331414" y="1168400"/>
                  </a:lnTo>
                  <a:lnTo>
                    <a:pt x="9331414" y="1701800"/>
                  </a:lnTo>
                  <a:lnTo>
                    <a:pt x="9384944" y="1701800"/>
                  </a:lnTo>
                  <a:lnTo>
                    <a:pt x="9384944" y="1168400"/>
                  </a:lnTo>
                  <a:close/>
                </a:path>
                <a:path w="17550130" h="17018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1117600"/>
                  </a:lnTo>
                  <a:lnTo>
                    <a:pt x="9384944" y="1117600"/>
                  </a:lnTo>
                  <a:lnTo>
                    <a:pt x="9384944" y="584200"/>
                  </a:lnTo>
                  <a:close/>
                </a:path>
                <a:path w="17550130" h="1701800">
                  <a:moveTo>
                    <a:pt x="9968179" y="1168400"/>
                  </a:moveTo>
                  <a:lnTo>
                    <a:pt x="9914649" y="1168400"/>
                  </a:lnTo>
                  <a:lnTo>
                    <a:pt x="9914649" y="1701800"/>
                  </a:lnTo>
                  <a:lnTo>
                    <a:pt x="9968179" y="1701800"/>
                  </a:lnTo>
                  <a:lnTo>
                    <a:pt x="9968179" y="1168400"/>
                  </a:lnTo>
                  <a:close/>
                </a:path>
                <a:path w="17550130" h="17018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1117600"/>
                  </a:lnTo>
                  <a:lnTo>
                    <a:pt x="9968179" y="1117600"/>
                  </a:lnTo>
                  <a:lnTo>
                    <a:pt x="9968179" y="584200"/>
                  </a:lnTo>
                  <a:close/>
                </a:path>
                <a:path w="17550130" h="1701800">
                  <a:moveTo>
                    <a:pt x="10551401" y="1168400"/>
                  </a:moveTo>
                  <a:lnTo>
                    <a:pt x="10497871" y="1168400"/>
                  </a:lnTo>
                  <a:lnTo>
                    <a:pt x="10497871" y="1701800"/>
                  </a:lnTo>
                  <a:lnTo>
                    <a:pt x="10551401" y="1701800"/>
                  </a:lnTo>
                  <a:lnTo>
                    <a:pt x="10551401" y="1168400"/>
                  </a:lnTo>
                  <a:close/>
                </a:path>
                <a:path w="17550130" h="17018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1117600"/>
                  </a:lnTo>
                  <a:lnTo>
                    <a:pt x="10551401" y="1117600"/>
                  </a:lnTo>
                  <a:lnTo>
                    <a:pt x="10551401" y="584200"/>
                  </a:lnTo>
                  <a:close/>
                </a:path>
                <a:path w="17550130" h="1701800">
                  <a:moveTo>
                    <a:pt x="11134623" y="1168400"/>
                  </a:moveTo>
                  <a:lnTo>
                    <a:pt x="11081080" y="1168400"/>
                  </a:lnTo>
                  <a:lnTo>
                    <a:pt x="11081080" y="1701800"/>
                  </a:lnTo>
                  <a:lnTo>
                    <a:pt x="11134623" y="1701800"/>
                  </a:lnTo>
                  <a:lnTo>
                    <a:pt x="11134623" y="1168400"/>
                  </a:lnTo>
                  <a:close/>
                </a:path>
                <a:path w="17550130" h="17018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1117600"/>
                  </a:lnTo>
                  <a:lnTo>
                    <a:pt x="11134623" y="1117600"/>
                  </a:lnTo>
                  <a:lnTo>
                    <a:pt x="11134623" y="584200"/>
                  </a:lnTo>
                  <a:close/>
                </a:path>
                <a:path w="17550130" h="1701800">
                  <a:moveTo>
                    <a:pt x="11717833" y="1168400"/>
                  </a:moveTo>
                  <a:lnTo>
                    <a:pt x="11664302" y="1168400"/>
                  </a:lnTo>
                  <a:lnTo>
                    <a:pt x="11664302" y="1701800"/>
                  </a:lnTo>
                  <a:lnTo>
                    <a:pt x="11717833" y="1701800"/>
                  </a:lnTo>
                  <a:lnTo>
                    <a:pt x="11717833" y="1168400"/>
                  </a:lnTo>
                  <a:close/>
                </a:path>
                <a:path w="17550130" h="17018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1117600"/>
                  </a:lnTo>
                  <a:lnTo>
                    <a:pt x="11717833" y="1117600"/>
                  </a:lnTo>
                  <a:lnTo>
                    <a:pt x="11717833" y="584200"/>
                  </a:lnTo>
                  <a:close/>
                </a:path>
                <a:path w="17550130" h="1701800">
                  <a:moveTo>
                    <a:pt x="11717833" y="0"/>
                  </a:moveTo>
                  <a:lnTo>
                    <a:pt x="11664302" y="0"/>
                  </a:lnTo>
                  <a:lnTo>
                    <a:pt x="11664302" y="533400"/>
                  </a:lnTo>
                  <a:lnTo>
                    <a:pt x="11717833" y="533400"/>
                  </a:lnTo>
                  <a:lnTo>
                    <a:pt x="11717833" y="0"/>
                  </a:lnTo>
                  <a:close/>
                </a:path>
                <a:path w="17550130" h="1701800">
                  <a:moveTo>
                    <a:pt x="12301055" y="1168400"/>
                  </a:moveTo>
                  <a:lnTo>
                    <a:pt x="12247512" y="1168400"/>
                  </a:lnTo>
                  <a:lnTo>
                    <a:pt x="12247512" y="1701800"/>
                  </a:lnTo>
                  <a:lnTo>
                    <a:pt x="12301055" y="1701800"/>
                  </a:lnTo>
                  <a:lnTo>
                    <a:pt x="12301055" y="1168400"/>
                  </a:lnTo>
                  <a:close/>
                </a:path>
                <a:path w="17550130" h="17018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1117600"/>
                  </a:lnTo>
                  <a:lnTo>
                    <a:pt x="12301055" y="1117600"/>
                  </a:lnTo>
                  <a:lnTo>
                    <a:pt x="12301055" y="584200"/>
                  </a:lnTo>
                  <a:close/>
                </a:path>
                <a:path w="17550130" h="1701800">
                  <a:moveTo>
                    <a:pt x="12301055" y="0"/>
                  </a:moveTo>
                  <a:lnTo>
                    <a:pt x="12247512" y="0"/>
                  </a:lnTo>
                  <a:lnTo>
                    <a:pt x="12247512" y="533400"/>
                  </a:lnTo>
                  <a:lnTo>
                    <a:pt x="12301055" y="533400"/>
                  </a:lnTo>
                  <a:lnTo>
                    <a:pt x="12301055" y="0"/>
                  </a:lnTo>
                  <a:close/>
                </a:path>
                <a:path w="17550130" h="1701800">
                  <a:moveTo>
                    <a:pt x="12884290" y="1168400"/>
                  </a:moveTo>
                  <a:lnTo>
                    <a:pt x="12830747" y="1168400"/>
                  </a:lnTo>
                  <a:lnTo>
                    <a:pt x="12830747" y="1701800"/>
                  </a:lnTo>
                  <a:lnTo>
                    <a:pt x="12884290" y="1701800"/>
                  </a:lnTo>
                  <a:lnTo>
                    <a:pt x="12884290" y="1168400"/>
                  </a:lnTo>
                  <a:close/>
                </a:path>
                <a:path w="17550130" h="17018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1117600"/>
                  </a:lnTo>
                  <a:lnTo>
                    <a:pt x="12884290" y="1117600"/>
                  </a:lnTo>
                  <a:lnTo>
                    <a:pt x="12884290" y="584200"/>
                  </a:lnTo>
                  <a:close/>
                </a:path>
                <a:path w="17550130" h="1701800">
                  <a:moveTo>
                    <a:pt x="12884290" y="0"/>
                  </a:moveTo>
                  <a:lnTo>
                    <a:pt x="12830747" y="0"/>
                  </a:lnTo>
                  <a:lnTo>
                    <a:pt x="12830747" y="533400"/>
                  </a:lnTo>
                  <a:lnTo>
                    <a:pt x="12884290" y="533400"/>
                  </a:lnTo>
                  <a:lnTo>
                    <a:pt x="12884290" y="0"/>
                  </a:lnTo>
                  <a:close/>
                </a:path>
                <a:path w="17550130" h="1701800">
                  <a:moveTo>
                    <a:pt x="13467512" y="1168400"/>
                  </a:moveTo>
                  <a:lnTo>
                    <a:pt x="13413969" y="1168400"/>
                  </a:lnTo>
                  <a:lnTo>
                    <a:pt x="13413969" y="1701800"/>
                  </a:lnTo>
                  <a:lnTo>
                    <a:pt x="13467512" y="1701800"/>
                  </a:lnTo>
                  <a:lnTo>
                    <a:pt x="13467512" y="1168400"/>
                  </a:lnTo>
                  <a:close/>
                </a:path>
                <a:path w="17550130" h="17018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1117600"/>
                  </a:lnTo>
                  <a:lnTo>
                    <a:pt x="13467512" y="1117600"/>
                  </a:lnTo>
                  <a:lnTo>
                    <a:pt x="13467512" y="584200"/>
                  </a:lnTo>
                  <a:close/>
                </a:path>
                <a:path w="17550130" h="1701800">
                  <a:moveTo>
                    <a:pt x="13467512" y="0"/>
                  </a:moveTo>
                  <a:lnTo>
                    <a:pt x="13413969" y="0"/>
                  </a:lnTo>
                  <a:lnTo>
                    <a:pt x="13413969" y="533400"/>
                  </a:lnTo>
                  <a:lnTo>
                    <a:pt x="13467512" y="533400"/>
                  </a:lnTo>
                  <a:lnTo>
                    <a:pt x="13467512" y="0"/>
                  </a:lnTo>
                  <a:close/>
                </a:path>
                <a:path w="17550130" h="1701800">
                  <a:moveTo>
                    <a:pt x="14050721" y="1168400"/>
                  </a:moveTo>
                  <a:lnTo>
                    <a:pt x="13997191" y="1168400"/>
                  </a:lnTo>
                  <a:lnTo>
                    <a:pt x="13997191" y="1701800"/>
                  </a:lnTo>
                  <a:lnTo>
                    <a:pt x="14050721" y="1701800"/>
                  </a:lnTo>
                  <a:lnTo>
                    <a:pt x="14050721" y="1168400"/>
                  </a:lnTo>
                  <a:close/>
                </a:path>
                <a:path w="17550130" h="17018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1117600"/>
                  </a:lnTo>
                  <a:lnTo>
                    <a:pt x="14050721" y="1117600"/>
                  </a:lnTo>
                  <a:lnTo>
                    <a:pt x="14050721" y="584200"/>
                  </a:lnTo>
                  <a:close/>
                </a:path>
                <a:path w="17550130" h="1701800">
                  <a:moveTo>
                    <a:pt x="14050721" y="0"/>
                  </a:moveTo>
                  <a:lnTo>
                    <a:pt x="13997191" y="0"/>
                  </a:lnTo>
                  <a:lnTo>
                    <a:pt x="13997191" y="533400"/>
                  </a:lnTo>
                  <a:lnTo>
                    <a:pt x="14050721" y="533400"/>
                  </a:lnTo>
                  <a:lnTo>
                    <a:pt x="14050721" y="0"/>
                  </a:lnTo>
                  <a:close/>
                </a:path>
                <a:path w="17550130" h="1701800">
                  <a:moveTo>
                    <a:pt x="14633943" y="1168400"/>
                  </a:moveTo>
                  <a:lnTo>
                    <a:pt x="14580400" y="1168400"/>
                  </a:lnTo>
                  <a:lnTo>
                    <a:pt x="14580400" y="1701800"/>
                  </a:lnTo>
                  <a:lnTo>
                    <a:pt x="14633943" y="1701800"/>
                  </a:lnTo>
                  <a:lnTo>
                    <a:pt x="14633943" y="1168400"/>
                  </a:lnTo>
                  <a:close/>
                </a:path>
                <a:path w="17550130" h="17018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1117600"/>
                  </a:lnTo>
                  <a:lnTo>
                    <a:pt x="14633943" y="1117600"/>
                  </a:lnTo>
                  <a:lnTo>
                    <a:pt x="14633943" y="584200"/>
                  </a:lnTo>
                  <a:close/>
                </a:path>
                <a:path w="17550130" h="1701800">
                  <a:moveTo>
                    <a:pt x="14633943" y="0"/>
                  </a:moveTo>
                  <a:lnTo>
                    <a:pt x="14580400" y="0"/>
                  </a:lnTo>
                  <a:lnTo>
                    <a:pt x="14580400" y="533400"/>
                  </a:lnTo>
                  <a:lnTo>
                    <a:pt x="14633943" y="533400"/>
                  </a:lnTo>
                  <a:lnTo>
                    <a:pt x="14633943" y="0"/>
                  </a:lnTo>
                  <a:close/>
                </a:path>
                <a:path w="17550130" h="1701800">
                  <a:moveTo>
                    <a:pt x="15217166" y="1168400"/>
                  </a:moveTo>
                  <a:lnTo>
                    <a:pt x="15163622" y="1168400"/>
                  </a:lnTo>
                  <a:lnTo>
                    <a:pt x="15163622" y="1701800"/>
                  </a:lnTo>
                  <a:lnTo>
                    <a:pt x="15217166" y="1701800"/>
                  </a:lnTo>
                  <a:lnTo>
                    <a:pt x="15217166" y="1168400"/>
                  </a:lnTo>
                  <a:close/>
                </a:path>
                <a:path w="17550130" h="17018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1117600"/>
                  </a:lnTo>
                  <a:lnTo>
                    <a:pt x="15217166" y="1117600"/>
                  </a:lnTo>
                  <a:lnTo>
                    <a:pt x="15217166" y="584200"/>
                  </a:lnTo>
                  <a:close/>
                </a:path>
                <a:path w="17550130" h="1701800">
                  <a:moveTo>
                    <a:pt x="15217166" y="0"/>
                  </a:moveTo>
                  <a:lnTo>
                    <a:pt x="15163622" y="0"/>
                  </a:lnTo>
                  <a:lnTo>
                    <a:pt x="15163622" y="533400"/>
                  </a:lnTo>
                  <a:lnTo>
                    <a:pt x="15217166" y="533400"/>
                  </a:lnTo>
                  <a:lnTo>
                    <a:pt x="15217166" y="0"/>
                  </a:lnTo>
                  <a:close/>
                </a:path>
                <a:path w="17550130" h="1701800">
                  <a:moveTo>
                    <a:pt x="15800400" y="1168400"/>
                  </a:moveTo>
                  <a:lnTo>
                    <a:pt x="15746857" y="1168400"/>
                  </a:lnTo>
                  <a:lnTo>
                    <a:pt x="15746857" y="1701800"/>
                  </a:lnTo>
                  <a:lnTo>
                    <a:pt x="15800400" y="1701800"/>
                  </a:lnTo>
                  <a:lnTo>
                    <a:pt x="15800400" y="1168400"/>
                  </a:lnTo>
                  <a:close/>
                </a:path>
                <a:path w="17550130" h="17018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1117600"/>
                  </a:lnTo>
                  <a:lnTo>
                    <a:pt x="15800400" y="1117600"/>
                  </a:lnTo>
                  <a:lnTo>
                    <a:pt x="15800400" y="584200"/>
                  </a:lnTo>
                  <a:close/>
                </a:path>
                <a:path w="17550130" h="1701800">
                  <a:moveTo>
                    <a:pt x="15800400" y="0"/>
                  </a:moveTo>
                  <a:lnTo>
                    <a:pt x="15746857" y="0"/>
                  </a:lnTo>
                  <a:lnTo>
                    <a:pt x="15746857" y="533400"/>
                  </a:lnTo>
                  <a:lnTo>
                    <a:pt x="15800400" y="533400"/>
                  </a:lnTo>
                  <a:lnTo>
                    <a:pt x="15800400" y="0"/>
                  </a:lnTo>
                  <a:close/>
                </a:path>
                <a:path w="17550130" h="1701800">
                  <a:moveTo>
                    <a:pt x="16383610" y="1168400"/>
                  </a:moveTo>
                  <a:lnTo>
                    <a:pt x="16330079" y="1168400"/>
                  </a:lnTo>
                  <a:lnTo>
                    <a:pt x="16330079" y="1701800"/>
                  </a:lnTo>
                  <a:lnTo>
                    <a:pt x="16383610" y="1701800"/>
                  </a:lnTo>
                  <a:lnTo>
                    <a:pt x="16383610" y="1168400"/>
                  </a:lnTo>
                  <a:close/>
                </a:path>
                <a:path w="17550130" h="17018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1117600"/>
                  </a:lnTo>
                  <a:lnTo>
                    <a:pt x="16383610" y="1117600"/>
                  </a:lnTo>
                  <a:lnTo>
                    <a:pt x="16383610" y="584200"/>
                  </a:lnTo>
                  <a:close/>
                </a:path>
                <a:path w="17550130" h="17018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33400"/>
                  </a:lnTo>
                  <a:lnTo>
                    <a:pt x="16383610" y="533400"/>
                  </a:lnTo>
                  <a:lnTo>
                    <a:pt x="16383610" y="0"/>
                  </a:lnTo>
                  <a:close/>
                </a:path>
                <a:path w="17550130" h="17018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1117600"/>
                  </a:lnTo>
                  <a:lnTo>
                    <a:pt x="16966832" y="1117600"/>
                  </a:lnTo>
                  <a:lnTo>
                    <a:pt x="16966832" y="584200"/>
                  </a:lnTo>
                  <a:close/>
                </a:path>
                <a:path w="17550130" h="17018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33400"/>
                  </a:lnTo>
                  <a:lnTo>
                    <a:pt x="16966832" y="533400"/>
                  </a:lnTo>
                  <a:lnTo>
                    <a:pt x="16966832" y="0"/>
                  </a:lnTo>
                  <a:close/>
                </a:path>
                <a:path w="17550130" h="17018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1117600"/>
                  </a:lnTo>
                  <a:lnTo>
                    <a:pt x="17550041" y="1117600"/>
                  </a:lnTo>
                  <a:lnTo>
                    <a:pt x="17550041" y="584200"/>
                  </a:lnTo>
                  <a:close/>
                </a:path>
                <a:path w="17550130" h="17018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33400"/>
                  </a:lnTo>
                  <a:lnTo>
                    <a:pt x="17550041" y="5334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8661" y="9359912"/>
              <a:ext cx="17550130" cy="914400"/>
            </a:xfrm>
            <a:custGeom>
              <a:avLst/>
              <a:gdLst/>
              <a:ahLst/>
              <a:cxnLst/>
              <a:rect l="l" t="t" r="r" b="b"/>
              <a:pathLst>
                <a:path w="17550130" h="914400">
                  <a:moveTo>
                    <a:pt x="53428" y="584200"/>
                  </a:moveTo>
                  <a:lnTo>
                    <a:pt x="0" y="584200"/>
                  </a:lnTo>
                  <a:lnTo>
                    <a:pt x="0" y="914400"/>
                  </a:lnTo>
                  <a:lnTo>
                    <a:pt x="53428" y="914400"/>
                  </a:lnTo>
                  <a:lnTo>
                    <a:pt x="53428" y="584200"/>
                  </a:lnTo>
                  <a:close/>
                </a:path>
                <a:path w="17550130" h="9144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914400"/>
                  </a:lnTo>
                  <a:lnTo>
                    <a:pt x="636663" y="914400"/>
                  </a:lnTo>
                  <a:lnTo>
                    <a:pt x="636663" y="584200"/>
                  </a:lnTo>
                  <a:close/>
                </a:path>
                <a:path w="17550130" h="9144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914400"/>
                  </a:lnTo>
                  <a:lnTo>
                    <a:pt x="1219873" y="914400"/>
                  </a:lnTo>
                  <a:lnTo>
                    <a:pt x="1219873" y="584200"/>
                  </a:lnTo>
                  <a:close/>
                </a:path>
                <a:path w="17550130" h="9144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914400"/>
                  </a:lnTo>
                  <a:lnTo>
                    <a:pt x="1803095" y="914400"/>
                  </a:lnTo>
                  <a:lnTo>
                    <a:pt x="1803095" y="584200"/>
                  </a:lnTo>
                  <a:close/>
                </a:path>
                <a:path w="17550130" h="9144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914400"/>
                  </a:lnTo>
                  <a:lnTo>
                    <a:pt x="2386304" y="914400"/>
                  </a:lnTo>
                  <a:lnTo>
                    <a:pt x="2386304" y="584200"/>
                  </a:lnTo>
                  <a:close/>
                </a:path>
                <a:path w="17550130" h="9144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914400"/>
                  </a:lnTo>
                  <a:lnTo>
                    <a:pt x="2969526" y="914400"/>
                  </a:lnTo>
                  <a:lnTo>
                    <a:pt x="2969526" y="584200"/>
                  </a:lnTo>
                  <a:close/>
                </a:path>
                <a:path w="17550130" h="9144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914400"/>
                  </a:lnTo>
                  <a:lnTo>
                    <a:pt x="3552761" y="914400"/>
                  </a:lnTo>
                  <a:lnTo>
                    <a:pt x="3552761" y="584200"/>
                  </a:lnTo>
                  <a:close/>
                </a:path>
                <a:path w="17550130" h="9144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914400"/>
                  </a:lnTo>
                  <a:lnTo>
                    <a:pt x="4135983" y="914400"/>
                  </a:lnTo>
                  <a:lnTo>
                    <a:pt x="4135983" y="584200"/>
                  </a:lnTo>
                  <a:close/>
                </a:path>
                <a:path w="17550130" h="9144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914400"/>
                  </a:lnTo>
                  <a:lnTo>
                    <a:pt x="4719193" y="914400"/>
                  </a:lnTo>
                  <a:lnTo>
                    <a:pt x="4719193" y="584200"/>
                  </a:lnTo>
                  <a:close/>
                </a:path>
                <a:path w="17550130" h="9144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914400"/>
                  </a:lnTo>
                  <a:lnTo>
                    <a:pt x="5302415" y="914400"/>
                  </a:lnTo>
                  <a:lnTo>
                    <a:pt x="5302415" y="584200"/>
                  </a:lnTo>
                  <a:close/>
                </a:path>
                <a:path w="17550130" h="9144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914400"/>
                  </a:lnTo>
                  <a:lnTo>
                    <a:pt x="5885624" y="914400"/>
                  </a:lnTo>
                  <a:lnTo>
                    <a:pt x="5885624" y="584200"/>
                  </a:lnTo>
                  <a:close/>
                </a:path>
                <a:path w="17550130" h="9144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914400"/>
                  </a:lnTo>
                  <a:lnTo>
                    <a:pt x="6468859" y="914400"/>
                  </a:lnTo>
                  <a:lnTo>
                    <a:pt x="6468859" y="584200"/>
                  </a:lnTo>
                  <a:close/>
                </a:path>
                <a:path w="17550130" h="9144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914400"/>
                  </a:lnTo>
                  <a:lnTo>
                    <a:pt x="7052081" y="914400"/>
                  </a:lnTo>
                  <a:lnTo>
                    <a:pt x="7052081" y="584200"/>
                  </a:lnTo>
                  <a:close/>
                </a:path>
                <a:path w="17550130" h="9144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914400"/>
                  </a:lnTo>
                  <a:lnTo>
                    <a:pt x="7635303" y="914400"/>
                  </a:lnTo>
                  <a:lnTo>
                    <a:pt x="7635303" y="584200"/>
                  </a:lnTo>
                  <a:close/>
                </a:path>
                <a:path w="17550130" h="9144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914400"/>
                  </a:lnTo>
                  <a:lnTo>
                    <a:pt x="8218513" y="914400"/>
                  </a:lnTo>
                  <a:lnTo>
                    <a:pt x="8218513" y="584200"/>
                  </a:lnTo>
                  <a:close/>
                </a:path>
                <a:path w="17550130" h="9144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914400"/>
                  </a:lnTo>
                  <a:lnTo>
                    <a:pt x="8801735" y="914400"/>
                  </a:lnTo>
                  <a:lnTo>
                    <a:pt x="8801735" y="584200"/>
                  </a:lnTo>
                  <a:close/>
                </a:path>
                <a:path w="17550130" h="9144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914400"/>
                  </a:lnTo>
                  <a:lnTo>
                    <a:pt x="9384944" y="914400"/>
                  </a:lnTo>
                  <a:lnTo>
                    <a:pt x="9384944" y="584200"/>
                  </a:lnTo>
                  <a:close/>
                </a:path>
                <a:path w="17550130" h="9144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914400"/>
                  </a:lnTo>
                  <a:lnTo>
                    <a:pt x="9968179" y="914400"/>
                  </a:lnTo>
                  <a:lnTo>
                    <a:pt x="9968179" y="584200"/>
                  </a:lnTo>
                  <a:close/>
                </a:path>
                <a:path w="17550130" h="9144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914400"/>
                  </a:lnTo>
                  <a:lnTo>
                    <a:pt x="10551401" y="914400"/>
                  </a:lnTo>
                  <a:lnTo>
                    <a:pt x="10551401" y="584200"/>
                  </a:lnTo>
                  <a:close/>
                </a:path>
                <a:path w="17550130" h="9144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914400"/>
                  </a:lnTo>
                  <a:lnTo>
                    <a:pt x="11134623" y="914400"/>
                  </a:lnTo>
                  <a:lnTo>
                    <a:pt x="11134623" y="584200"/>
                  </a:lnTo>
                  <a:close/>
                </a:path>
                <a:path w="17550130" h="9144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914400"/>
                  </a:lnTo>
                  <a:lnTo>
                    <a:pt x="11717833" y="914400"/>
                  </a:lnTo>
                  <a:lnTo>
                    <a:pt x="11717833" y="584200"/>
                  </a:lnTo>
                  <a:close/>
                </a:path>
                <a:path w="17550130" h="9144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914400"/>
                  </a:lnTo>
                  <a:lnTo>
                    <a:pt x="12301055" y="914400"/>
                  </a:lnTo>
                  <a:lnTo>
                    <a:pt x="12301055" y="584200"/>
                  </a:lnTo>
                  <a:close/>
                </a:path>
                <a:path w="17550130" h="9144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914400"/>
                  </a:lnTo>
                  <a:lnTo>
                    <a:pt x="12884290" y="914400"/>
                  </a:lnTo>
                  <a:lnTo>
                    <a:pt x="12884290" y="584200"/>
                  </a:lnTo>
                  <a:close/>
                </a:path>
                <a:path w="17550130" h="9144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914400"/>
                  </a:lnTo>
                  <a:lnTo>
                    <a:pt x="13467512" y="914400"/>
                  </a:lnTo>
                  <a:lnTo>
                    <a:pt x="13467512" y="584200"/>
                  </a:lnTo>
                  <a:close/>
                </a:path>
                <a:path w="17550130" h="9144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914400"/>
                  </a:lnTo>
                  <a:lnTo>
                    <a:pt x="14050721" y="914400"/>
                  </a:lnTo>
                  <a:lnTo>
                    <a:pt x="14050721" y="584200"/>
                  </a:lnTo>
                  <a:close/>
                </a:path>
                <a:path w="17550130" h="9144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914400"/>
                  </a:lnTo>
                  <a:lnTo>
                    <a:pt x="14633943" y="914400"/>
                  </a:lnTo>
                  <a:lnTo>
                    <a:pt x="14633943" y="584200"/>
                  </a:lnTo>
                  <a:close/>
                </a:path>
                <a:path w="17550130" h="9144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914400"/>
                  </a:lnTo>
                  <a:lnTo>
                    <a:pt x="15217166" y="914400"/>
                  </a:lnTo>
                  <a:lnTo>
                    <a:pt x="15217166" y="584200"/>
                  </a:lnTo>
                  <a:close/>
                </a:path>
                <a:path w="17550130" h="9144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914400"/>
                  </a:lnTo>
                  <a:lnTo>
                    <a:pt x="15800400" y="914400"/>
                  </a:lnTo>
                  <a:lnTo>
                    <a:pt x="15800400" y="584200"/>
                  </a:lnTo>
                  <a:close/>
                </a:path>
                <a:path w="17550130" h="9144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914400"/>
                  </a:lnTo>
                  <a:lnTo>
                    <a:pt x="16383610" y="914400"/>
                  </a:lnTo>
                  <a:lnTo>
                    <a:pt x="16383610" y="584200"/>
                  </a:lnTo>
                  <a:close/>
                </a:path>
                <a:path w="17550130" h="9144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33400"/>
                  </a:lnTo>
                  <a:lnTo>
                    <a:pt x="16383610" y="533400"/>
                  </a:lnTo>
                  <a:lnTo>
                    <a:pt x="16383610" y="0"/>
                  </a:lnTo>
                  <a:close/>
                </a:path>
                <a:path w="17550130" h="9144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914400"/>
                  </a:lnTo>
                  <a:lnTo>
                    <a:pt x="16966832" y="914400"/>
                  </a:lnTo>
                  <a:lnTo>
                    <a:pt x="16966832" y="584200"/>
                  </a:lnTo>
                  <a:close/>
                </a:path>
                <a:path w="17550130" h="9144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33400"/>
                  </a:lnTo>
                  <a:lnTo>
                    <a:pt x="16966832" y="533400"/>
                  </a:lnTo>
                  <a:lnTo>
                    <a:pt x="16966832" y="0"/>
                  </a:lnTo>
                  <a:close/>
                </a:path>
                <a:path w="17550130" h="9144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914400"/>
                  </a:lnTo>
                  <a:lnTo>
                    <a:pt x="17550041" y="914400"/>
                  </a:lnTo>
                  <a:lnTo>
                    <a:pt x="17550041" y="584200"/>
                  </a:lnTo>
                  <a:close/>
                </a:path>
                <a:path w="17550130" h="9144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33400"/>
                  </a:lnTo>
                  <a:lnTo>
                    <a:pt x="17550041" y="5334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24939" y="1181112"/>
              <a:ext cx="15478125" cy="8229600"/>
            </a:xfrm>
            <a:custGeom>
              <a:avLst/>
              <a:gdLst/>
              <a:ahLst/>
              <a:cxnLst/>
              <a:rect l="l" t="t" r="r" b="b"/>
              <a:pathLst>
                <a:path w="15478125" h="8229600">
                  <a:moveTo>
                    <a:pt x="15478100" y="0"/>
                  </a:moveTo>
                  <a:lnTo>
                    <a:pt x="0" y="0"/>
                  </a:lnTo>
                  <a:lnTo>
                    <a:pt x="0" y="8077200"/>
                  </a:lnTo>
                  <a:lnTo>
                    <a:pt x="0" y="8229600"/>
                  </a:lnTo>
                  <a:lnTo>
                    <a:pt x="15478100" y="8229600"/>
                  </a:lnTo>
                  <a:lnTo>
                    <a:pt x="15478100" y="8077200"/>
                  </a:lnTo>
                  <a:lnTo>
                    <a:pt x="1547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372539" y="1028712"/>
              <a:ext cx="15478125" cy="8229600"/>
            </a:xfrm>
            <a:custGeom>
              <a:avLst/>
              <a:gdLst/>
              <a:ahLst/>
              <a:cxnLst/>
              <a:rect l="l" t="t" r="r" b="b"/>
              <a:pathLst>
                <a:path w="15478125" h="8229600">
                  <a:moveTo>
                    <a:pt x="14884730" y="2380958"/>
                  </a:moveTo>
                  <a:lnTo>
                    <a:pt x="0" y="2380958"/>
                  </a:lnTo>
                  <a:lnTo>
                    <a:pt x="0" y="8229600"/>
                  </a:lnTo>
                  <a:lnTo>
                    <a:pt x="14884730" y="8229600"/>
                  </a:lnTo>
                  <a:lnTo>
                    <a:pt x="14884730" y="2380958"/>
                  </a:lnTo>
                  <a:close/>
                </a:path>
                <a:path w="15478125" h="8229600">
                  <a:moveTo>
                    <a:pt x="15478100" y="7198906"/>
                  </a:moveTo>
                  <a:lnTo>
                    <a:pt x="14960930" y="7198906"/>
                  </a:lnTo>
                  <a:lnTo>
                    <a:pt x="14960930" y="8229600"/>
                  </a:lnTo>
                  <a:lnTo>
                    <a:pt x="15478100" y="8229600"/>
                  </a:lnTo>
                  <a:lnTo>
                    <a:pt x="15478100" y="7198906"/>
                  </a:lnTo>
                  <a:close/>
                </a:path>
                <a:path w="15478125" h="8229600">
                  <a:moveTo>
                    <a:pt x="15478100" y="2380958"/>
                  </a:moveTo>
                  <a:lnTo>
                    <a:pt x="14960930" y="2380958"/>
                  </a:lnTo>
                  <a:lnTo>
                    <a:pt x="14960930" y="5453380"/>
                  </a:lnTo>
                  <a:lnTo>
                    <a:pt x="15478100" y="5453380"/>
                  </a:lnTo>
                  <a:lnTo>
                    <a:pt x="15478100" y="2380958"/>
                  </a:lnTo>
                  <a:close/>
                </a:path>
                <a:path w="15478125" h="8229600">
                  <a:moveTo>
                    <a:pt x="15478100" y="0"/>
                  </a:moveTo>
                  <a:lnTo>
                    <a:pt x="0" y="0"/>
                  </a:lnTo>
                  <a:lnTo>
                    <a:pt x="0" y="2271839"/>
                  </a:lnTo>
                  <a:lnTo>
                    <a:pt x="15478100" y="2271839"/>
                  </a:lnTo>
                  <a:lnTo>
                    <a:pt x="15478100" y="0"/>
                  </a:lnTo>
                  <a:close/>
                </a:path>
              </a:pathLst>
            </a:custGeom>
            <a:solidFill>
              <a:srgbClr val="FDFA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72551" y="1028732"/>
              <a:ext cx="15478125" cy="8229600"/>
            </a:xfrm>
            <a:custGeom>
              <a:avLst/>
              <a:gdLst/>
              <a:ahLst/>
              <a:cxnLst/>
              <a:rect l="l" t="t" r="r" b="b"/>
              <a:pathLst>
                <a:path w="15478125" h="8229600">
                  <a:moveTo>
                    <a:pt x="0" y="0"/>
                  </a:moveTo>
                  <a:lnTo>
                    <a:pt x="15477976" y="0"/>
                  </a:lnTo>
                  <a:lnTo>
                    <a:pt x="15477976" y="8229535"/>
                  </a:lnTo>
                  <a:lnTo>
                    <a:pt x="0" y="8229535"/>
                  </a:lnTo>
                  <a:lnTo>
                    <a:pt x="0" y="0"/>
                  </a:lnTo>
                  <a:close/>
                </a:path>
              </a:pathLst>
            </a:custGeom>
            <a:ln w="152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6333517" y="3409665"/>
              <a:ext cx="458470" cy="2463165"/>
            </a:xfrm>
            <a:custGeom>
              <a:avLst/>
              <a:gdLst/>
              <a:ahLst/>
              <a:cxnLst/>
              <a:rect l="l" t="t" r="r" b="b"/>
              <a:pathLst>
                <a:path w="458469" h="2463165">
                  <a:moveTo>
                    <a:pt x="458104" y="2462822"/>
                  </a:moveTo>
                  <a:lnTo>
                    <a:pt x="0" y="2462822"/>
                  </a:lnTo>
                  <a:lnTo>
                    <a:pt x="0" y="0"/>
                  </a:lnTo>
                  <a:lnTo>
                    <a:pt x="458104" y="0"/>
                  </a:lnTo>
                  <a:lnTo>
                    <a:pt x="458104" y="2462822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372551" y="3338640"/>
              <a:ext cx="15478125" cy="33020"/>
            </a:xfrm>
            <a:custGeom>
              <a:avLst/>
              <a:gdLst/>
              <a:ahLst/>
              <a:cxnLst/>
              <a:rect l="l" t="t" r="r" b="b"/>
              <a:pathLst>
                <a:path w="15478125" h="33020">
                  <a:moveTo>
                    <a:pt x="0" y="0"/>
                  </a:moveTo>
                  <a:lnTo>
                    <a:pt x="15478096" y="32927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810584" y="1576131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822" y="751644"/>
                  </a:moveTo>
                  <a:lnTo>
                    <a:pt x="328679" y="748715"/>
                  </a:lnTo>
                  <a:lnTo>
                    <a:pt x="283284" y="740166"/>
                  </a:lnTo>
                  <a:lnTo>
                    <a:pt x="239989" y="726346"/>
                  </a:lnTo>
                  <a:lnTo>
                    <a:pt x="199146" y="707610"/>
                  </a:lnTo>
                  <a:lnTo>
                    <a:pt x="161106" y="684309"/>
                  </a:lnTo>
                  <a:lnTo>
                    <a:pt x="126223" y="656795"/>
                  </a:lnTo>
                  <a:lnTo>
                    <a:pt x="94848" y="625420"/>
                  </a:lnTo>
                  <a:lnTo>
                    <a:pt x="67334" y="590537"/>
                  </a:lnTo>
                  <a:lnTo>
                    <a:pt x="44033" y="552497"/>
                  </a:lnTo>
                  <a:lnTo>
                    <a:pt x="25296" y="511654"/>
                  </a:lnTo>
                  <a:lnTo>
                    <a:pt x="11477" y="468359"/>
                  </a:lnTo>
                  <a:lnTo>
                    <a:pt x="2927" y="422964"/>
                  </a:lnTo>
                  <a:lnTo>
                    <a:pt x="0" y="375825"/>
                  </a:lnTo>
                  <a:lnTo>
                    <a:pt x="2927" y="328679"/>
                  </a:lnTo>
                  <a:lnTo>
                    <a:pt x="11477" y="283284"/>
                  </a:lnTo>
                  <a:lnTo>
                    <a:pt x="25296" y="239989"/>
                  </a:lnTo>
                  <a:lnTo>
                    <a:pt x="44033" y="199145"/>
                  </a:lnTo>
                  <a:lnTo>
                    <a:pt x="67334" y="161106"/>
                  </a:lnTo>
                  <a:lnTo>
                    <a:pt x="94848" y="126223"/>
                  </a:lnTo>
                  <a:lnTo>
                    <a:pt x="126223" y="94848"/>
                  </a:lnTo>
                  <a:lnTo>
                    <a:pt x="161106" y="67334"/>
                  </a:lnTo>
                  <a:lnTo>
                    <a:pt x="199146" y="44032"/>
                  </a:lnTo>
                  <a:lnTo>
                    <a:pt x="239989" y="25296"/>
                  </a:lnTo>
                  <a:lnTo>
                    <a:pt x="283284" y="11477"/>
                  </a:lnTo>
                  <a:lnTo>
                    <a:pt x="328679" y="2927"/>
                  </a:lnTo>
                  <a:lnTo>
                    <a:pt x="375814" y="0"/>
                  </a:lnTo>
                  <a:lnTo>
                    <a:pt x="422964" y="2927"/>
                  </a:lnTo>
                  <a:lnTo>
                    <a:pt x="468359" y="11477"/>
                  </a:lnTo>
                  <a:lnTo>
                    <a:pt x="511654" y="25296"/>
                  </a:lnTo>
                  <a:lnTo>
                    <a:pt x="552497" y="44032"/>
                  </a:lnTo>
                  <a:lnTo>
                    <a:pt x="590537" y="67334"/>
                  </a:lnTo>
                  <a:lnTo>
                    <a:pt x="625420" y="94848"/>
                  </a:lnTo>
                  <a:lnTo>
                    <a:pt x="656795" y="126223"/>
                  </a:lnTo>
                  <a:lnTo>
                    <a:pt x="684309" y="161106"/>
                  </a:lnTo>
                  <a:lnTo>
                    <a:pt x="707610" y="199145"/>
                  </a:lnTo>
                  <a:lnTo>
                    <a:pt x="726347" y="239989"/>
                  </a:lnTo>
                  <a:lnTo>
                    <a:pt x="740166" y="283284"/>
                  </a:lnTo>
                  <a:lnTo>
                    <a:pt x="748716" y="328679"/>
                  </a:lnTo>
                  <a:lnTo>
                    <a:pt x="751644" y="375818"/>
                  </a:lnTo>
                  <a:lnTo>
                    <a:pt x="748716" y="422964"/>
                  </a:lnTo>
                  <a:lnTo>
                    <a:pt x="740166" y="468359"/>
                  </a:lnTo>
                  <a:lnTo>
                    <a:pt x="726347" y="511654"/>
                  </a:lnTo>
                  <a:lnTo>
                    <a:pt x="707610" y="552497"/>
                  </a:lnTo>
                  <a:lnTo>
                    <a:pt x="684309" y="590537"/>
                  </a:lnTo>
                  <a:lnTo>
                    <a:pt x="656795" y="625420"/>
                  </a:lnTo>
                  <a:lnTo>
                    <a:pt x="625420" y="656795"/>
                  </a:lnTo>
                  <a:lnTo>
                    <a:pt x="590537" y="684309"/>
                  </a:lnTo>
                  <a:lnTo>
                    <a:pt x="552497" y="707610"/>
                  </a:lnTo>
                  <a:lnTo>
                    <a:pt x="511654" y="726346"/>
                  </a:lnTo>
                  <a:lnTo>
                    <a:pt x="468359" y="740166"/>
                  </a:lnTo>
                  <a:lnTo>
                    <a:pt x="422964" y="748715"/>
                  </a:lnTo>
                  <a:lnTo>
                    <a:pt x="375822" y="751644"/>
                  </a:lnTo>
                  <a:close/>
                </a:path>
              </a:pathLst>
            </a:custGeom>
            <a:solidFill>
              <a:srgbClr val="C7DE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750273" y="1576131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822" y="751644"/>
                  </a:moveTo>
                  <a:lnTo>
                    <a:pt x="328679" y="748715"/>
                  </a:lnTo>
                  <a:lnTo>
                    <a:pt x="283284" y="740166"/>
                  </a:lnTo>
                  <a:lnTo>
                    <a:pt x="239989" y="726346"/>
                  </a:lnTo>
                  <a:lnTo>
                    <a:pt x="199146" y="707610"/>
                  </a:lnTo>
                  <a:lnTo>
                    <a:pt x="161106" y="684309"/>
                  </a:lnTo>
                  <a:lnTo>
                    <a:pt x="126223" y="656795"/>
                  </a:lnTo>
                  <a:lnTo>
                    <a:pt x="94848" y="625420"/>
                  </a:lnTo>
                  <a:lnTo>
                    <a:pt x="67334" y="590537"/>
                  </a:lnTo>
                  <a:lnTo>
                    <a:pt x="44033" y="552497"/>
                  </a:lnTo>
                  <a:lnTo>
                    <a:pt x="25296" y="511654"/>
                  </a:lnTo>
                  <a:lnTo>
                    <a:pt x="11477" y="468359"/>
                  </a:lnTo>
                  <a:lnTo>
                    <a:pt x="2927" y="422964"/>
                  </a:lnTo>
                  <a:lnTo>
                    <a:pt x="0" y="375826"/>
                  </a:lnTo>
                  <a:lnTo>
                    <a:pt x="2927" y="328679"/>
                  </a:lnTo>
                  <a:lnTo>
                    <a:pt x="11477" y="283284"/>
                  </a:lnTo>
                  <a:lnTo>
                    <a:pt x="25296" y="239989"/>
                  </a:lnTo>
                  <a:lnTo>
                    <a:pt x="44033" y="199145"/>
                  </a:lnTo>
                  <a:lnTo>
                    <a:pt x="67334" y="161106"/>
                  </a:lnTo>
                  <a:lnTo>
                    <a:pt x="94848" y="126223"/>
                  </a:lnTo>
                  <a:lnTo>
                    <a:pt x="126223" y="94848"/>
                  </a:lnTo>
                  <a:lnTo>
                    <a:pt x="161106" y="67334"/>
                  </a:lnTo>
                  <a:lnTo>
                    <a:pt x="199146" y="44032"/>
                  </a:lnTo>
                  <a:lnTo>
                    <a:pt x="239989" y="25296"/>
                  </a:lnTo>
                  <a:lnTo>
                    <a:pt x="283284" y="11477"/>
                  </a:lnTo>
                  <a:lnTo>
                    <a:pt x="328679" y="2927"/>
                  </a:lnTo>
                  <a:lnTo>
                    <a:pt x="375814" y="0"/>
                  </a:lnTo>
                  <a:lnTo>
                    <a:pt x="422964" y="2927"/>
                  </a:lnTo>
                  <a:lnTo>
                    <a:pt x="468359" y="11477"/>
                  </a:lnTo>
                  <a:lnTo>
                    <a:pt x="511654" y="25296"/>
                  </a:lnTo>
                  <a:lnTo>
                    <a:pt x="552498" y="44032"/>
                  </a:lnTo>
                  <a:lnTo>
                    <a:pt x="590537" y="67334"/>
                  </a:lnTo>
                  <a:lnTo>
                    <a:pt x="625420" y="94848"/>
                  </a:lnTo>
                  <a:lnTo>
                    <a:pt x="656795" y="126223"/>
                  </a:lnTo>
                  <a:lnTo>
                    <a:pt x="684309" y="161106"/>
                  </a:lnTo>
                  <a:lnTo>
                    <a:pt x="707610" y="199145"/>
                  </a:lnTo>
                  <a:lnTo>
                    <a:pt x="726347" y="239989"/>
                  </a:lnTo>
                  <a:lnTo>
                    <a:pt x="740166" y="283284"/>
                  </a:lnTo>
                  <a:lnTo>
                    <a:pt x="748716" y="328679"/>
                  </a:lnTo>
                  <a:lnTo>
                    <a:pt x="751644" y="375816"/>
                  </a:lnTo>
                  <a:lnTo>
                    <a:pt x="748716" y="422964"/>
                  </a:lnTo>
                  <a:lnTo>
                    <a:pt x="740166" y="468359"/>
                  </a:lnTo>
                  <a:lnTo>
                    <a:pt x="726347" y="511654"/>
                  </a:lnTo>
                  <a:lnTo>
                    <a:pt x="707610" y="552497"/>
                  </a:lnTo>
                  <a:lnTo>
                    <a:pt x="684309" y="590537"/>
                  </a:lnTo>
                  <a:lnTo>
                    <a:pt x="656795" y="625420"/>
                  </a:lnTo>
                  <a:lnTo>
                    <a:pt x="625420" y="656795"/>
                  </a:lnTo>
                  <a:lnTo>
                    <a:pt x="590537" y="684309"/>
                  </a:lnTo>
                  <a:lnTo>
                    <a:pt x="552498" y="707610"/>
                  </a:lnTo>
                  <a:lnTo>
                    <a:pt x="511654" y="726346"/>
                  </a:lnTo>
                  <a:lnTo>
                    <a:pt x="468359" y="740166"/>
                  </a:lnTo>
                  <a:lnTo>
                    <a:pt x="422964" y="748715"/>
                  </a:lnTo>
                  <a:lnTo>
                    <a:pt x="375822" y="751644"/>
                  </a:lnTo>
                  <a:close/>
                </a:path>
              </a:pathLst>
            </a:custGeom>
            <a:solidFill>
              <a:srgbClr val="D0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689962" y="1576131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821" y="751644"/>
                  </a:moveTo>
                  <a:lnTo>
                    <a:pt x="328679" y="748715"/>
                  </a:lnTo>
                  <a:lnTo>
                    <a:pt x="283284" y="740166"/>
                  </a:lnTo>
                  <a:lnTo>
                    <a:pt x="239989" y="726346"/>
                  </a:lnTo>
                  <a:lnTo>
                    <a:pt x="199145" y="707610"/>
                  </a:lnTo>
                  <a:lnTo>
                    <a:pt x="161106" y="684309"/>
                  </a:lnTo>
                  <a:lnTo>
                    <a:pt x="126223" y="656795"/>
                  </a:lnTo>
                  <a:lnTo>
                    <a:pt x="94848" y="625420"/>
                  </a:lnTo>
                  <a:lnTo>
                    <a:pt x="67334" y="590537"/>
                  </a:lnTo>
                  <a:lnTo>
                    <a:pt x="44033" y="552497"/>
                  </a:lnTo>
                  <a:lnTo>
                    <a:pt x="25296" y="511654"/>
                  </a:lnTo>
                  <a:lnTo>
                    <a:pt x="11477" y="468359"/>
                  </a:lnTo>
                  <a:lnTo>
                    <a:pt x="2927" y="422964"/>
                  </a:lnTo>
                  <a:lnTo>
                    <a:pt x="0" y="375828"/>
                  </a:lnTo>
                  <a:lnTo>
                    <a:pt x="2927" y="328679"/>
                  </a:lnTo>
                  <a:lnTo>
                    <a:pt x="11477" y="283284"/>
                  </a:lnTo>
                  <a:lnTo>
                    <a:pt x="25296" y="239989"/>
                  </a:lnTo>
                  <a:lnTo>
                    <a:pt x="44033" y="199145"/>
                  </a:lnTo>
                  <a:lnTo>
                    <a:pt x="67334" y="161106"/>
                  </a:lnTo>
                  <a:lnTo>
                    <a:pt x="94848" y="126223"/>
                  </a:lnTo>
                  <a:lnTo>
                    <a:pt x="126223" y="94848"/>
                  </a:lnTo>
                  <a:lnTo>
                    <a:pt x="161106" y="67334"/>
                  </a:lnTo>
                  <a:lnTo>
                    <a:pt x="199145" y="44032"/>
                  </a:lnTo>
                  <a:lnTo>
                    <a:pt x="239989" y="25296"/>
                  </a:lnTo>
                  <a:lnTo>
                    <a:pt x="283284" y="11477"/>
                  </a:lnTo>
                  <a:lnTo>
                    <a:pt x="328679" y="2927"/>
                  </a:lnTo>
                  <a:lnTo>
                    <a:pt x="375814" y="0"/>
                  </a:lnTo>
                  <a:lnTo>
                    <a:pt x="422964" y="2927"/>
                  </a:lnTo>
                  <a:lnTo>
                    <a:pt x="468359" y="11477"/>
                  </a:lnTo>
                  <a:lnTo>
                    <a:pt x="511654" y="25296"/>
                  </a:lnTo>
                  <a:lnTo>
                    <a:pt x="552497" y="44032"/>
                  </a:lnTo>
                  <a:lnTo>
                    <a:pt x="590537" y="67334"/>
                  </a:lnTo>
                  <a:lnTo>
                    <a:pt x="625420" y="94848"/>
                  </a:lnTo>
                  <a:lnTo>
                    <a:pt x="656795" y="126223"/>
                  </a:lnTo>
                  <a:lnTo>
                    <a:pt x="684309" y="161106"/>
                  </a:lnTo>
                  <a:lnTo>
                    <a:pt x="707610" y="199145"/>
                  </a:lnTo>
                  <a:lnTo>
                    <a:pt x="726347" y="239989"/>
                  </a:lnTo>
                  <a:lnTo>
                    <a:pt x="740166" y="283284"/>
                  </a:lnTo>
                  <a:lnTo>
                    <a:pt x="748715" y="328679"/>
                  </a:lnTo>
                  <a:lnTo>
                    <a:pt x="751643" y="375815"/>
                  </a:lnTo>
                  <a:lnTo>
                    <a:pt x="748715" y="422964"/>
                  </a:lnTo>
                  <a:lnTo>
                    <a:pt x="740166" y="468359"/>
                  </a:lnTo>
                  <a:lnTo>
                    <a:pt x="726347" y="511654"/>
                  </a:lnTo>
                  <a:lnTo>
                    <a:pt x="707610" y="552497"/>
                  </a:lnTo>
                  <a:lnTo>
                    <a:pt x="684309" y="590537"/>
                  </a:lnTo>
                  <a:lnTo>
                    <a:pt x="656795" y="625420"/>
                  </a:lnTo>
                  <a:lnTo>
                    <a:pt x="625420" y="656795"/>
                  </a:lnTo>
                  <a:lnTo>
                    <a:pt x="590537" y="684309"/>
                  </a:lnTo>
                  <a:lnTo>
                    <a:pt x="552497" y="707610"/>
                  </a:lnTo>
                  <a:lnTo>
                    <a:pt x="511654" y="726346"/>
                  </a:lnTo>
                  <a:lnTo>
                    <a:pt x="468359" y="740166"/>
                  </a:lnTo>
                  <a:lnTo>
                    <a:pt x="422964" y="748715"/>
                  </a:lnTo>
                  <a:lnTo>
                    <a:pt x="375821" y="751644"/>
                  </a:lnTo>
                  <a:close/>
                </a:path>
              </a:pathLst>
            </a:custGeom>
            <a:solidFill>
              <a:srgbClr val="E8C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033843" y="1660847"/>
              <a:ext cx="625475" cy="625475"/>
            </a:xfrm>
            <a:custGeom>
              <a:avLst/>
              <a:gdLst/>
              <a:ahLst/>
              <a:cxnLst/>
              <a:rect l="l" t="t" r="r" b="b"/>
              <a:pathLst>
                <a:path w="625475" h="625475">
                  <a:moveTo>
                    <a:pt x="249577" y="0"/>
                  </a:moveTo>
                  <a:lnTo>
                    <a:pt x="202439" y="2927"/>
                  </a:lnTo>
                  <a:lnTo>
                    <a:pt x="157048" y="11477"/>
                  </a:lnTo>
                  <a:lnTo>
                    <a:pt x="113756" y="25295"/>
                  </a:lnTo>
                  <a:lnTo>
                    <a:pt x="72916" y="44029"/>
                  </a:lnTo>
                  <a:lnTo>
                    <a:pt x="34880" y="67329"/>
                  </a:lnTo>
                  <a:lnTo>
                    <a:pt x="0" y="94840"/>
                  </a:lnTo>
                </a:path>
                <a:path w="625475" h="625475">
                  <a:moveTo>
                    <a:pt x="530527" y="625368"/>
                  </a:moveTo>
                  <a:lnTo>
                    <a:pt x="558039" y="590488"/>
                  </a:lnTo>
                  <a:lnTo>
                    <a:pt x="581338" y="552452"/>
                  </a:lnTo>
                  <a:lnTo>
                    <a:pt x="600073" y="511612"/>
                  </a:lnTo>
                  <a:lnTo>
                    <a:pt x="613891" y="468320"/>
                  </a:lnTo>
                  <a:lnTo>
                    <a:pt x="622440" y="422929"/>
                  </a:lnTo>
                  <a:lnTo>
                    <a:pt x="625368" y="375790"/>
                  </a:lnTo>
                  <a:lnTo>
                    <a:pt x="622440" y="328652"/>
                  </a:lnTo>
                  <a:lnTo>
                    <a:pt x="613891" y="283261"/>
                  </a:lnTo>
                  <a:lnTo>
                    <a:pt x="600073" y="239969"/>
                  </a:lnTo>
                  <a:lnTo>
                    <a:pt x="581338" y="199129"/>
                  </a:lnTo>
                  <a:lnTo>
                    <a:pt x="558039" y="161093"/>
                  </a:lnTo>
                  <a:lnTo>
                    <a:pt x="530527" y="126213"/>
                  </a:lnTo>
                  <a:lnTo>
                    <a:pt x="499155" y="94841"/>
                  </a:lnTo>
                  <a:lnTo>
                    <a:pt x="464275" y="67329"/>
                  </a:lnTo>
                  <a:lnTo>
                    <a:pt x="426238" y="44029"/>
                  </a:lnTo>
                  <a:lnTo>
                    <a:pt x="385398" y="25295"/>
                  </a:lnTo>
                  <a:lnTo>
                    <a:pt x="342107" y="11477"/>
                  </a:lnTo>
                  <a:lnTo>
                    <a:pt x="296716" y="2927"/>
                  </a:lnTo>
                  <a:lnTo>
                    <a:pt x="249577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002360" y="1660847"/>
              <a:ext cx="625475" cy="684530"/>
            </a:xfrm>
            <a:custGeom>
              <a:avLst/>
              <a:gdLst/>
              <a:ahLst/>
              <a:cxnLst/>
              <a:rect l="l" t="t" r="r" b="b"/>
              <a:pathLst>
                <a:path w="625475" h="684530">
                  <a:moveTo>
                    <a:pt x="249577" y="0"/>
                  </a:moveTo>
                  <a:lnTo>
                    <a:pt x="202439" y="2927"/>
                  </a:lnTo>
                  <a:lnTo>
                    <a:pt x="157048" y="11477"/>
                  </a:lnTo>
                  <a:lnTo>
                    <a:pt x="113756" y="25295"/>
                  </a:lnTo>
                  <a:lnTo>
                    <a:pt x="72916" y="44029"/>
                  </a:lnTo>
                  <a:lnTo>
                    <a:pt x="34880" y="67329"/>
                  </a:lnTo>
                  <a:lnTo>
                    <a:pt x="0" y="94840"/>
                  </a:lnTo>
                </a:path>
                <a:path w="625475" h="684530">
                  <a:moveTo>
                    <a:pt x="464275" y="684252"/>
                  </a:moveTo>
                  <a:lnTo>
                    <a:pt x="499155" y="656740"/>
                  </a:lnTo>
                  <a:lnTo>
                    <a:pt x="530527" y="625368"/>
                  </a:lnTo>
                  <a:lnTo>
                    <a:pt x="558039" y="590488"/>
                  </a:lnTo>
                  <a:lnTo>
                    <a:pt x="581338" y="552452"/>
                  </a:lnTo>
                  <a:lnTo>
                    <a:pt x="600073" y="511612"/>
                  </a:lnTo>
                  <a:lnTo>
                    <a:pt x="613891" y="468320"/>
                  </a:lnTo>
                  <a:lnTo>
                    <a:pt x="622440" y="422929"/>
                  </a:lnTo>
                  <a:lnTo>
                    <a:pt x="625368" y="375790"/>
                  </a:lnTo>
                  <a:lnTo>
                    <a:pt x="622440" y="328652"/>
                  </a:lnTo>
                  <a:lnTo>
                    <a:pt x="613891" y="283261"/>
                  </a:lnTo>
                  <a:lnTo>
                    <a:pt x="600073" y="239969"/>
                  </a:lnTo>
                  <a:lnTo>
                    <a:pt x="581338" y="199129"/>
                  </a:lnTo>
                  <a:lnTo>
                    <a:pt x="558039" y="161093"/>
                  </a:lnTo>
                  <a:lnTo>
                    <a:pt x="530527" y="126213"/>
                  </a:lnTo>
                  <a:lnTo>
                    <a:pt x="499155" y="94841"/>
                  </a:lnTo>
                  <a:lnTo>
                    <a:pt x="464275" y="67329"/>
                  </a:lnTo>
                  <a:lnTo>
                    <a:pt x="426238" y="44029"/>
                  </a:lnTo>
                  <a:lnTo>
                    <a:pt x="385398" y="25295"/>
                  </a:lnTo>
                  <a:lnTo>
                    <a:pt x="342107" y="11477"/>
                  </a:lnTo>
                  <a:lnTo>
                    <a:pt x="296716" y="2927"/>
                  </a:lnTo>
                  <a:lnTo>
                    <a:pt x="249577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220456" y="2036638"/>
              <a:ext cx="375920" cy="375920"/>
            </a:xfrm>
            <a:custGeom>
              <a:avLst/>
              <a:gdLst/>
              <a:ahLst/>
              <a:cxnLst/>
              <a:rect l="l" t="t" r="r" b="b"/>
              <a:pathLst>
                <a:path w="375920" h="375919">
                  <a:moveTo>
                    <a:pt x="0" y="375790"/>
                  </a:moveTo>
                  <a:lnTo>
                    <a:pt x="47136" y="372862"/>
                  </a:lnTo>
                  <a:lnTo>
                    <a:pt x="92527" y="364313"/>
                  </a:lnTo>
                  <a:lnTo>
                    <a:pt x="135819" y="350495"/>
                  </a:lnTo>
                  <a:lnTo>
                    <a:pt x="176659" y="331761"/>
                  </a:lnTo>
                  <a:lnTo>
                    <a:pt x="214695" y="308461"/>
                  </a:lnTo>
                  <a:lnTo>
                    <a:pt x="249575" y="280949"/>
                  </a:lnTo>
                  <a:lnTo>
                    <a:pt x="280948" y="249577"/>
                  </a:lnTo>
                  <a:lnTo>
                    <a:pt x="308459" y="214697"/>
                  </a:lnTo>
                  <a:lnTo>
                    <a:pt x="331759" y="176661"/>
                  </a:lnTo>
                  <a:lnTo>
                    <a:pt x="350494" y="135821"/>
                  </a:lnTo>
                  <a:lnTo>
                    <a:pt x="364312" y="92529"/>
                  </a:lnTo>
                  <a:lnTo>
                    <a:pt x="372861" y="47138"/>
                  </a:lnTo>
                  <a:lnTo>
                    <a:pt x="375789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4872230" y="2412491"/>
              <a:ext cx="1634489" cy="737235"/>
            </a:xfrm>
            <a:custGeom>
              <a:avLst/>
              <a:gdLst/>
              <a:ahLst/>
              <a:cxnLst/>
              <a:rect l="l" t="t" r="r" b="b"/>
              <a:pathLst>
                <a:path w="1634490" h="737235">
                  <a:moveTo>
                    <a:pt x="1424767" y="736810"/>
                  </a:moveTo>
                  <a:lnTo>
                    <a:pt x="209547" y="736810"/>
                  </a:lnTo>
                  <a:lnTo>
                    <a:pt x="168476" y="732746"/>
                  </a:lnTo>
                  <a:lnTo>
                    <a:pt x="129356" y="720859"/>
                  </a:lnTo>
                  <a:lnTo>
                    <a:pt x="93289" y="701603"/>
                  </a:lnTo>
                  <a:lnTo>
                    <a:pt x="61373" y="675434"/>
                  </a:lnTo>
                  <a:lnTo>
                    <a:pt x="35204" y="643518"/>
                  </a:lnTo>
                  <a:lnTo>
                    <a:pt x="15949" y="607451"/>
                  </a:lnTo>
                  <a:lnTo>
                    <a:pt x="4061" y="568332"/>
                  </a:lnTo>
                  <a:lnTo>
                    <a:pt x="0" y="527279"/>
                  </a:lnTo>
                  <a:lnTo>
                    <a:pt x="0" y="209531"/>
                  </a:lnTo>
                  <a:lnTo>
                    <a:pt x="4061" y="168477"/>
                  </a:lnTo>
                  <a:lnTo>
                    <a:pt x="15949" y="129358"/>
                  </a:lnTo>
                  <a:lnTo>
                    <a:pt x="35204" y="93291"/>
                  </a:lnTo>
                  <a:lnTo>
                    <a:pt x="61373" y="61375"/>
                  </a:lnTo>
                  <a:lnTo>
                    <a:pt x="93289" y="35206"/>
                  </a:lnTo>
                  <a:lnTo>
                    <a:pt x="129356" y="15951"/>
                  </a:lnTo>
                  <a:lnTo>
                    <a:pt x="168476" y="4063"/>
                  </a:lnTo>
                  <a:lnTo>
                    <a:pt x="209547" y="0"/>
                  </a:lnTo>
                  <a:lnTo>
                    <a:pt x="1424767" y="0"/>
                  </a:lnTo>
                  <a:lnTo>
                    <a:pt x="1465838" y="4063"/>
                  </a:lnTo>
                  <a:lnTo>
                    <a:pt x="1504958" y="15951"/>
                  </a:lnTo>
                  <a:lnTo>
                    <a:pt x="1541025" y="35206"/>
                  </a:lnTo>
                  <a:lnTo>
                    <a:pt x="1572942" y="61375"/>
                  </a:lnTo>
                  <a:lnTo>
                    <a:pt x="1599110" y="93291"/>
                  </a:lnTo>
                  <a:lnTo>
                    <a:pt x="1618366" y="129358"/>
                  </a:lnTo>
                  <a:lnTo>
                    <a:pt x="1630253" y="168477"/>
                  </a:lnTo>
                  <a:lnTo>
                    <a:pt x="1634315" y="209531"/>
                  </a:lnTo>
                  <a:lnTo>
                    <a:pt x="1634315" y="527279"/>
                  </a:lnTo>
                  <a:lnTo>
                    <a:pt x="1630253" y="568332"/>
                  </a:lnTo>
                  <a:lnTo>
                    <a:pt x="1618366" y="607451"/>
                  </a:lnTo>
                  <a:lnTo>
                    <a:pt x="1599110" y="643518"/>
                  </a:lnTo>
                  <a:lnTo>
                    <a:pt x="1572942" y="675434"/>
                  </a:lnTo>
                  <a:lnTo>
                    <a:pt x="1541025" y="701603"/>
                  </a:lnTo>
                  <a:lnTo>
                    <a:pt x="1504958" y="720859"/>
                  </a:lnTo>
                  <a:lnTo>
                    <a:pt x="1465838" y="732746"/>
                  </a:lnTo>
                  <a:lnTo>
                    <a:pt x="1424767" y="736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5001671" y="2412491"/>
              <a:ext cx="1504950" cy="721360"/>
            </a:xfrm>
            <a:custGeom>
              <a:avLst/>
              <a:gdLst/>
              <a:ahLst/>
              <a:cxnLst/>
              <a:rect l="l" t="t" r="r" b="b"/>
              <a:pathLst>
                <a:path w="1504950" h="721360">
                  <a:moveTo>
                    <a:pt x="80177" y="0"/>
                  </a:moveTo>
                  <a:lnTo>
                    <a:pt x="1295213" y="0"/>
                  </a:lnTo>
                  <a:lnTo>
                    <a:pt x="1336279" y="4063"/>
                  </a:lnTo>
                  <a:lnTo>
                    <a:pt x="1375392" y="15948"/>
                  </a:lnTo>
                  <a:lnTo>
                    <a:pt x="1411454" y="35201"/>
                  </a:lnTo>
                  <a:lnTo>
                    <a:pt x="1443365" y="61366"/>
                  </a:lnTo>
                  <a:lnTo>
                    <a:pt x="1469530" y="93277"/>
                  </a:lnTo>
                  <a:lnTo>
                    <a:pt x="1488782" y="129339"/>
                  </a:lnTo>
                  <a:lnTo>
                    <a:pt x="1500668" y="168452"/>
                  </a:lnTo>
                  <a:lnTo>
                    <a:pt x="1504731" y="209518"/>
                  </a:lnTo>
                  <a:lnTo>
                    <a:pt x="1504731" y="527180"/>
                  </a:lnTo>
                  <a:lnTo>
                    <a:pt x="1500668" y="568246"/>
                  </a:lnTo>
                  <a:lnTo>
                    <a:pt x="1488782" y="607360"/>
                  </a:lnTo>
                  <a:lnTo>
                    <a:pt x="1469530" y="643421"/>
                  </a:lnTo>
                  <a:lnTo>
                    <a:pt x="1443365" y="675332"/>
                  </a:lnTo>
                  <a:lnTo>
                    <a:pt x="1411454" y="701497"/>
                  </a:lnTo>
                  <a:lnTo>
                    <a:pt x="1375392" y="720750"/>
                  </a:lnTo>
                </a:path>
                <a:path w="1504950" h="721360">
                  <a:moveTo>
                    <a:pt x="0" y="15948"/>
                  </a:moveTo>
                  <a:lnTo>
                    <a:pt x="28352" y="7332"/>
                  </a:lnTo>
                </a:path>
                <a:path w="1504950" h="721360">
                  <a:moveTo>
                    <a:pt x="39112" y="4063"/>
                  </a:moveTo>
                  <a:lnTo>
                    <a:pt x="80177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2932416" y="2412491"/>
              <a:ext cx="737235" cy="701675"/>
            </a:xfrm>
            <a:custGeom>
              <a:avLst/>
              <a:gdLst/>
              <a:ahLst/>
              <a:cxnLst/>
              <a:rect l="l" t="t" r="r" b="b"/>
              <a:pathLst>
                <a:path w="737234" h="701675">
                  <a:moveTo>
                    <a:pt x="196170" y="0"/>
                  </a:moveTo>
                  <a:lnTo>
                    <a:pt x="527327" y="0"/>
                  </a:lnTo>
                  <a:lnTo>
                    <a:pt x="568392" y="4063"/>
                  </a:lnTo>
                  <a:lnTo>
                    <a:pt x="607506" y="15948"/>
                  </a:lnTo>
                  <a:lnTo>
                    <a:pt x="643568" y="35201"/>
                  </a:lnTo>
                  <a:lnTo>
                    <a:pt x="675478" y="61366"/>
                  </a:lnTo>
                  <a:lnTo>
                    <a:pt x="701643" y="93277"/>
                  </a:lnTo>
                  <a:lnTo>
                    <a:pt x="720896" y="129339"/>
                  </a:lnTo>
                  <a:lnTo>
                    <a:pt x="732782" y="168452"/>
                  </a:lnTo>
                  <a:lnTo>
                    <a:pt x="736845" y="209518"/>
                  </a:lnTo>
                  <a:lnTo>
                    <a:pt x="736845" y="527180"/>
                  </a:lnTo>
                  <a:lnTo>
                    <a:pt x="732782" y="568246"/>
                  </a:lnTo>
                  <a:lnTo>
                    <a:pt x="720896" y="607360"/>
                  </a:lnTo>
                  <a:lnTo>
                    <a:pt x="701643" y="643421"/>
                  </a:lnTo>
                  <a:lnTo>
                    <a:pt x="675478" y="675332"/>
                  </a:lnTo>
                  <a:lnTo>
                    <a:pt x="643568" y="701497"/>
                  </a:lnTo>
                </a:path>
                <a:path w="737234" h="701675">
                  <a:moveTo>
                    <a:pt x="0" y="137897"/>
                  </a:moveTo>
                  <a:lnTo>
                    <a:pt x="21853" y="93277"/>
                  </a:lnTo>
                  <a:lnTo>
                    <a:pt x="48018" y="61366"/>
                  </a:lnTo>
                  <a:lnTo>
                    <a:pt x="79929" y="35201"/>
                  </a:lnTo>
                  <a:lnTo>
                    <a:pt x="115991" y="15948"/>
                  </a:lnTo>
                  <a:lnTo>
                    <a:pt x="155104" y="4063"/>
                  </a:lnTo>
                  <a:lnTo>
                    <a:pt x="19617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932420" y="2412491"/>
              <a:ext cx="621030" cy="721360"/>
            </a:xfrm>
            <a:custGeom>
              <a:avLst/>
              <a:gdLst/>
              <a:ahLst/>
              <a:cxnLst/>
              <a:rect l="l" t="t" r="r" b="b"/>
              <a:pathLst>
                <a:path w="621030" h="721360">
                  <a:moveTo>
                    <a:pt x="80178" y="0"/>
                  </a:moveTo>
                  <a:lnTo>
                    <a:pt x="411335" y="0"/>
                  </a:lnTo>
                  <a:lnTo>
                    <a:pt x="452400" y="4063"/>
                  </a:lnTo>
                  <a:lnTo>
                    <a:pt x="491514" y="15948"/>
                  </a:lnTo>
                  <a:lnTo>
                    <a:pt x="527575" y="35201"/>
                  </a:lnTo>
                  <a:lnTo>
                    <a:pt x="559486" y="61366"/>
                  </a:lnTo>
                  <a:lnTo>
                    <a:pt x="585651" y="93277"/>
                  </a:lnTo>
                  <a:lnTo>
                    <a:pt x="604904" y="129339"/>
                  </a:lnTo>
                  <a:lnTo>
                    <a:pt x="616790" y="168452"/>
                  </a:lnTo>
                  <a:lnTo>
                    <a:pt x="620853" y="209518"/>
                  </a:lnTo>
                  <a:lnTo>
                    <a:pt x="620853" y="527180"/>
                  </a:lnTo>
                  <a:lnTo>
                    <a:pt x="616790" y="568246"/>
                  </a:lnTo>
                  <a:lnTo>
                    <a:pt x="604904" y="607360"/>
                  </a:lnTo>
                  <a:lnTo>
                    <a:pt x="585651" y="643421"/>
                  </a:lnTo>
                  <a:lnTo>
                    <a:pt x="559486" y="675332"/>
                  </a:lnTo>
                  <a:lnTo>
                    <a:pt x="527575" y="701497"/>
                  </a:lnTo>
                  <a:lnTo>
                    <a:pt x="491514" y="720750"/>
                  </a:lnTo>
                </a:path>
                <a:path w="621030" h="721360">
                  <a:moveTo>
                    <a:pt x="0" y="15948"/>
                  </a:moveTo>
                  <a:lnTo>
                    <a:pt x="39112" y="4063"/>
                  </a:lnTo>
                  <a:lnTo>
                    <a:pt x="80178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3157187" y="1274965"/>
              <a:ext cx="3131820" cy="1725930"/>
            </a:xfrm>
            <a:custGeom>
              <a:avLst/>
              <a:gdLst/>
              <a:ahLst/>
              <a:cxnLst/>
              <a:rect l="l" t="t" r="r" b="b"/>
              <a:pathLst>
                <a:path w="3131819" h="1725930">
                  <a:moveTo>
                    <a:pt x="300240" y="1511439"/>
                  </a:moveTo>
                  <a:lnTo>
                    <a:pt x="90551" y="1300937"/>
                  </a:lnTo>
                  <a:lnTo>
                    <a:pt x="62522" y="1289291"/>
                  </a:lnTo>
                  <a:lnTo>
                    <a:pt x="32639" y="1298562"/>
                  </a:lnTo>
                  <a:lnTo>
                    <a:pt x="9283" y="1321841"/>
                  </a:lnTo>
                  <a:lnTo>
                    <a:pt x="825" y="1352219"/>
                  </a:lnTo>
                  <a:lnTo>
                    <a:pt x="15659" y="1382801"/>
                  </a:lnTo>
                  <a:lnTo>
                    <a:pt x="148323" y="1511439"/>
                  </a:lnTo>
                  <a:lnTo>
                    <a:pt x="11379" y="1637957"/>
                  </a:lnTo>
                  <a:lnTo>
                    <a:pt x="0" y="1671967"/>
                  </a:lnTo>
                  <a:lnTo>
                    <a:pt x="18707" y="1706206"/>
                  </a:lnTo>
                  <a:lnTo>
                    <a:pt x="53009" y="1725726"/>
                  </a:lnTo>
                  <a:lnTo>
                    <a:pt x="88417" y="1715566"/>
                  </a:lnTo>
                  <a:lnTo>
                    <a:pt x="300240" y="1511439"/>
                  </a:lnTo>
                  <a:close/>
                </a:path>
                <a:path w="3131819" h="1725930">
                  <a:moveTo>
                    <a:pt x="1140650" y="1343240"/>
                  </a:moveTo>
                  <a:lnTo>
                    <a:pt x="1122832" y="1308531"/>
                  </a:lnTo>
                  <a:lnTo>
                    <a:pt x="1089037" y="1288135"/>
                  </a:lnTo>
                  <a:lnTo>
                    <a:pt x="1053388" y="1297381"/>
                  </a:lnTo>
                  <a:lnTo>
                    <a:pt x="836396" y="1495996"/>
                  </a:lnTo>
                  <a:lnTo>
                    <a:pt x="1040599" y="1711820"/>
                  </a:lnTo>
                  <a:lnTo>
                    <a:pt x="1068324" y="1724177"/>
                  </a:lnTo>
                  <a:lnTo>
                    <a:pt x="1098435" y="1715681"/>
                  </a:lnTo>
                  <a:lnTo>
                    <a:pt x="1122387" y="1693011"/>
                  </a:lnTo>
                  <a:lnTo>
                    <a:pt x="1131608" y="1662861"/>
                  </a:lnTo>
                  <a:lnTo>
                    <a:pt x="1117574" y="1631899"/>
                  </a:lnTo>
                  <a:lnTo>
                    <a:pt x="988250" y="1499895"/>
                  </a:lnTo>
                  <a:lnTo>
                    <a:pt x="1128395" y="1376934"/>
                  </a:lnTo>
                  <a:lnTo>
                    <a:pt x="1140650" y="1343240"/>
                  </a:lnTo>
                  <a:close/>
                </a:path>
                <a:path w="3131819" h="1725930">
                  <a:moveTo>
                    <a:pt x="2398572" y="300228"/>
                  </a:moveTo>
                  <a:lnTo>
                    <a:pt x="2397455" y="286207"/>
                  </a:lnTo>
                  <a:lnTo>
                    <a:pt x="2393696" y="269265"/>
                  </a:lnTo>
                  <a:lnTo>
                    <a:pt x="2385999" y="255028"/>
                  </a:lnTo>
                  <a:lnTo>
                    <a:pt x="2373045" y="249174"/>
                  </a:lnTo>
                  <a:lnTo>
                    <a:pt x="2320848" y="249796"/>
                  </a:lnTo>
                  <a:lnTo>
                    <a:pt x="2268639" y="250291"/>
                  </a:lnTo>
                  <a:lnTo>
                    <a:pt x="2216442" y="250621"/>
                  </a:lnTo>
                  <a:lnTo>
                    <a:pt x="2164232" y="250812"/>
                  </a:lnTo>
                  <a:lnTo>
                    <a:pt x="2112022" y="250850"/>
                  </a:lnTo>
                  <a:lnTo>
                    <a:pt x="2059825" y="250748"/>
                  </a:lnTo>
                  <a:lnTo>
                    <a:pt x="2007616" y="250494"/>
                  </a:lnTo>
                  <a:lnTo>
                    <a:pt x="1955406" y="250101"/>
                  </a:lnTo>
                  <a:lnTo>
                    <a:pt x="1903209" y="249555"/>
                  </a:lnTo>
                  <a:lnTo>
                    <a:pt x="1851012" y="248869"/>
                  </a:lnTo>
                  <a:lnTo>
                    <a:pt x="1838159" y="254660"/>
                  </a:lnTo>
                  <a:lnTo>
                    <a:pt x="1830285" y="268795"/>
                  </a:lnTo>
                  <a:lnTo>
                    <a:pt x="1826387" y="285724"/>
                  </a:lnTo>
                  <a:lnTo>
                    <a:pt x="1825472" y="299923"/>
                  </a:lnTo>
                  <a:lnTo>
                    <a:pt x="1826590" y="314058"/>
                  </a:lnTo>
                  <a:lnTo>
                    <a:pt x="1851012" y="350977"/>
                  </a:lnTo>
                  <a:lnTo>
                    <a:pt x="1903209" y="351663"/>
                  </a:lnTo>
                  <a:lnTo>
                    <a:pt x="1955406" y="352209"/>
                  </a:lnTo>
                  <a:lnTo>
                    <a:pt x="2007616" y="352602"/>
                  </a:lnTo>
                  <a:lnTo>
                    <a:pt x="2059825" y="352844"/>
                  </a:lnTo>
                  <a:lnTo>
                    <a:pt x="2112022" y="352945"/>
                  </a:lnTo>
                  <a:lnTo>
                    <a:pt x="2164232" y="352907"/>
                  </a:lnTo>
                  <a:lnTo>
                    <a:pt x="2216442" y="352717"/>
                  </a:lnTo>
                  <a:lnTo>
                    <a:pt x="2268639" y="352386"/>
                  </a:lnTo>
                  <a:lnTo>
                    <a:pt x="2320848" y="351904"/>
                  </a:lnTo>
                  <a:lnTo>
                    <a:pt x="2373045" y="351282"/>
                  </a:lnTo>
                  <a:lnTo>
                    <a:pt x="2397671" y="314515"/>
                  </a:lnTo>
                  <a:lnTo>
                    <a:pt x="2398572" y="300228"/>
                  </a:lnTo>
                  <a:close/>
                </a:path>
                <a:path w="3131819" h="1725930">
                  <a:moveTo>
                    <a:pt x="3131223" y="60896"/>
                  </a:moveTo>
                  <a:lnTo>
                    <a:pt x="3114332" y="20142"/>
                  </a:lnTo>
                  <a:lnTo>
                    <a:pt x="3070745" y="0"/>
                  </a:lnTo>
                  <a:lnTo>
                    <a:pt x="3059671" y="1079"/>
                  </a:lnTo>
                  <a:lnTo>
                    <a:pt x="3048952" y="4267"/>
                  </a:lnTo>
                  <a:lnTo>
                    <a:pt x="3038957" y="9512"/>
                  </a:lnTo>
                  <a:lnTo>
                    <a:pt x="3030029" y="16789"/>
                  </a:lnTo>
                  <a:lnTo>
                    <a:pt x="2889199" y="157264"/>
                  </a:lnTo>
                  <a:lnTo>
                    <a:pt x="2748851" y="16789"/>
                  </a:lnTo>
                  <a:lnTo>
                    <a:pt x="2739720" y="9512"/>
                  </a:lnTo>
                  <a:lnTo>
                    <a:pt x="2729750" y="4267"/>
                  </a:lnTo>
                  <a:lnTo>
                    <a:pt x="2719146" y="1079"/>
                  </a:lnTo>
                  <a:lnTo>
                    <a:pt x="2708135" y="0"/>
                  </a:lnTo>
                  <a:lnTo>
                    <a:pt x="2697061" y="1079"/>
                  </a:lnTo>
                  <a:lnTo>
                    <a:pt x="2664066" y="20142"/>
                  </a:lnTo>
                  <a:lnTo>
                    <a:pt x="2647175" y="60896"/>
                  </a:lnTo>
                  <a:lnTo>
                    <a:pt x="2651404" y="82575"/>
                  </a:lnTo>
                  <a:lnTo>
                    <a:pt x="2664066" y="101650"/>
                  </a:lnTo>
                  <a:lnTo>
                    <a:pt x="2804414" y="242112"/>
                  </a:lnTo>
                  <a:lnTo>
                    <a:pt x="2664066" y="383070"/>
                  </a:lnTo>
                  <a:lnTo>
                    <a:pt x="2651404" y="402145"/>
                  </a:lnTo>
                  <a:lnTo>
                    <a:pt x="2647175" y="423824"/>
                  </a:lnTo>
                  <a:lnTo>
                    <a:pt x="2651404" y="445503"/>
                  </a:lnTo>
                  <a:lnTo>
                    <a:pt x="2676334" y="475195"/>
                  </a:lnTo>
                  <a:lnTo>
                    <a:pt x="2708135" y="484708"/>
                  </a:lnTo>
                  <a:lnTo>
                    <a:pt x="2719209" y="483641"/>
                  </a:lnTo>
                  <a:lnTo>
                    <a:pt x="2729928" y="480453"/>
                  </a:lnTo>
                  <a:lnTo>
                    <a:pt x="2739923" y="475195"/>
                  </a:lnTo>
                  <a:lnTo>
                    <a:pt x="2748851" y="467931"/>
                  </a:lnTo>
                  <a:lnTo>
                    <a:pt x="2889199" y="327456"/>
                  </a:lnTo>
                  <a:lnTo>
                    <a:pt x="3029547" y="467931"/>
                  </a:lnTo>
                  <a:lnTo>
                    <a:pt x="3038475" y="475195"/>
                  </a:lnTo>
                  <a:lnTo>
                    <a:pt x="3048470" y="480453"/>
                  </a:lnTo>
                  <a:lnTo>
                    <a:pt x="3059188" y="483641"/>
                  </a:lnTo>
                  <a:lnTo>
                    <a:pt x="3070263" y="484708"/>
                  </a:lnTo>
                  <a:lnTo>
                    <a:pt x="3081350" y="483641"/>
                  </a:lnTo>
                  <a:lnTo>
                    <a:pt x="3114332" y="464566"/>
                  </a:lnTo>
                  <a:lnTo>
                    <a:pt x="3131223" y="423824"/>
                  </a:lnTo>
                  <a:lnTo>
                    <a:pt x="3127006" y="402145"/>
                  </a:lnTo>
                  <a:lnTo>
                    <a:pt x="3114332" y="383070"/>
                  </a:lnTo>
                  <a:lnTo>
                    <a:pt x="2973984" y="242112"/>
                  </a:lnTo>
                  <a:lnTo>
                    <a:pt x="3114332" y="101650"/>
                  </a:lnTo>
                  <a:lnTo>
                    <a:pt x="3127006" y="82575"/>
                  </a:lnTo>
                  <a:lnTo>
                    <a:pt x="3131223" y="60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6295379" y="3355064"/>
              <a:ext cx="0" cy="5903595"/>
            </a:xfrm>
            <a:custGeom>
              <a:avLst/>
              <a:gdLst/>
              <a:ahLst/>
              <a:cxnLst/>
              <a:rect l="l" t="t" r="r" b="b"/>
              <a:pathLst>
                <a:path h="5903595">
                  <a:moveTo>
                    <a:pt x="0" y="4872550"/>
                  </a:moveTo>
                  <a:lnTo>
                    <a:pt x="0" y="5903196"/>
                  </a:lnTo>
                </a:path>
                <a:path h="5903595">
                  <a:moveTo>
                    <a:pt x="0" y="0"/>
                  </a:moveTo>
                  <a:lnTo>
                    <a:pt x="0" y="3165122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2435139" y="3845010"/>
            <a:ext cx="12404090" cy="4892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sz="3900" b="1" spc="60" dirty="0"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3900" b="1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35" dirty="0">
                <a:latin typeface="Palatino Linotype" panose="02040502050505030304"/>
                <a:cs typeface="Palatino Linotype" panose="02040502050505030304"/>
              </a:rPr>
              <a:t>conclusion,</a:t>
            </a:r>
            <a:r>
              <a:rPr sz="3900" b="1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45" dirty="0">
                <a:latin typeface="Palatino Linotype" panose="02040502050505030304"/>
                <a:cs typeface="Palatino Linotype" panose="02040502050505030304"/>
              </a:rPr>
              <a:t>banking</a:t>
            </a:r>
            <a:r>
              <a:rPr sz="3900" b="1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10" dirty="0">
                <a:latin typeface="Palatino Linotype" panose="02040502050505030304"/>
                <a:cs typeface="Palatino Linotype" panose="02040502050505030304"/>
              </a:rPr>
              <a:t>chatbots</a:t>
            </a:r>
            <a:r>
              <a:rPr sz="3900" b="1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60" dirty="0">
                <a:latin typeface="Palatino Linotype" panose="02040502050505030304"/>
                <a:cs typeface="Palatino Linotype" panose="02040502050505030304"/>
              </a:rPr>
              <a:t>mark</a:t>
            </a:r>
            <a:r>
              <a:rPr sz="3900" b="1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-5" dirty="0">
                <a:latin typeface="Palatino Linotype" panose="02040502050505030304"/>
                <a:cs typeface="Palatino Linotype" panose="02040502050505030304"/>
              </a:rPr>
              <a:t>a </a:t>
            </a:r>
            <a:r>
              <a:rPr sz="3900" b="1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10" dirty="0">
                <a:latin typeface="Palatino Linotype" panose="02040502050505030304"/>
                <a:cs typeface="Palatino Linotype" panose="02040502050505030304"/>
              </a:rPr>
              <a:t>transformative</a:t>
            </a:r>
            <a:r>
              <a:rPr sz="3900" b="1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-85" dirty="0">
                <a:latin typeface="Palatino Linotype" panose="02040502050505030304"/>
                <a:cs typeface="Palatino Linotype" panose="02040502050505030304"/>
              </a:rPr>
              <a:t>leap</a:t>
            </a:r>
            <a:r>
              <a:rPr sz="3900" b="1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45" dirty="0"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3900" b="1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20" dirty="0">
                <a:latin typeface="Palatino Linotype" panose="02040502050505030304"/>
                <a:cs typeface="Palatino Linotype" panose="02040502050505030304"/>
              </a:rPr>
              <a:t>customer</a:t>
            </a:r>
            <a:r>
              <a:rPr sz="3900" b="1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dirty="0">
                <a:latin typeface="Palatino Linotype" panose="02040502050505030304"/>
                <a:cs typeface="Palatino Linotype" panose="02040502050505030304"/>
              </a:rPr>
              <a:t>service,</a:t>
            </a:r>
            <a:r>
              <a:rPr sz="3900" b="1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10" dirty="0">
                <a:latin typeface="Palatino Linotype" panose="02040502050505030304"/>
                <a:cs typeface="Palatino Linotype" panose="02040502050505030304"/>
              </a:rPr>
              <a:t>operational </a:t>
            </a:r>
            <a:r>
              <a:rPr sz="3900" b="1" spc="15" dirty="0">
                <a:latin typeface="Palatino Linotype" panose="02040502050505030304"/>
                <a:cs typeface="Palatino Linotype" panose="02040502050505030304"/>
              </a:rPr>
              <a:t> efficiency,</a:t>
            </a:r>
            <a:r>
              <a:rPr sz="3900" b="1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-10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3900" b="1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-30" dirty="0">
                <a:latin typeface="Palatino Linotype" panose="02040502050505030304"/>
                <a:cs typeface="Palatino Linotype" panose="02040502050505030304"/>
              </a:rPr>
              <a:t>accessibility.</a:t>
            </a:r>
            <a:r>
              <a:rPr sz="3900" b="1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160" dirty="0">
                <a:latin typeface="Palatino Linotype" panose="02040502050505030304"/>
                <a:cs typeface="Palatino Linotype" panose="02040502050505030304"/>
              </a:rPr>
              <a:t>By</a:t>
            </a:r>
            <a:r>
              <a:rPr sz="3900" b="1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20" dirty="0">
                <a:latin typeface="Palatino Linotype" panose="02040502050505030304"/>
                <a:cs typeface="Palatino Linotype" panose="02040502050505030304"/>
              </a:rPr>
              <a:t>prioritizing</a:t>
            </a:r>
            <a:r>
              <a:rPr sz="3900" b="1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10" dirty="0">
                <a:latin typeface="Palatino Linotype" panose="02040502050505030304"/>
                <a:cs typeface="Palatino Linotype" panose="02040502050505030304"/>
              </a:rPr>
              <a:t>security, </a:t>
            </a:r>
            <a:r>
              <a:rPr sz="3900" b="1" spc="1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dirty="0">
                <a:latin typeface="Palatino Linotype" panose="02040502050505030304"/>
                <a:cs typeface="Palatino Linotype" panose="02040502050505030304"/>
              </a:rPr>
              <a:t>personalization,</a:t>
            </a:r>
            <a:r>
              <a:rPr sz="3900" b="1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-10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3900" b="1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100" dirty="0">
                <a:latin typeface="Palatino Linotype" panose="02040502050505030304"/>
                <a:cs typeface="Palatino Linotype" panose="02040502050505030304"/>
              </a:rPr>
              <a:t>24/7</a:t>
            </a:r>
            <a:r>
              <a:rPr sz="3900" b="1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-25" dirty="0">
                <a:latin typeface="Palatino Linotype" panose="02040502050505030304"/>
                <a:cs typeface="Palatino Linotype" panose="02040502050505030304"/>
              </a:rPr>
              <a:t>availability,</a:t>
            </a:r>
            <a:r>
              <a:rPr sz="3900" b="1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-35" dirty="0">
                <a:latin typeface="Palatino Linotype" panose="02040502050505030304"/>
                <a:cs typeface="Palatino Linotype" panose="02040502050505030304"/>
              </a:rPr>
              <a:t>these</a:t>
            </a:r>
            <a:r>
              <a:rPr sz="3900" b="1" spc="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45" dirty="0">
                <a:latin typeface="Palatino Linotype" panose="02040502050505030304"/>
                <a:cs typeface="Palatino Linotype" panose="02040502050505030304"/>
              </a:rPr>
              <a:t>AI-driven </a:t>
            </a:r>
            <a:r>
              <a:rPr sz="3900" b="1" spc="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-90" dirty="0">
                <a:latin typeface="Palatino Linotype" panose="02040502050505030304"/>
                <a:cs typeface="Palatino Linotype" panose="02040502050505030304"/>
              </a:rPr>
              <a:t>assistants</a:t>
            </a:r>
            <a:r>
              <a:rPr sz="3900" b="1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-30" dirty="0">
                <a:latin typeface="Palatino Linotype" panose="02040502050505030304"/>
                <a:cs typeface="Palatino Linotype" panose="02040502050505030304"/>
              </a:rPr>
              <a:t>redefine</a:t>
            </a:r>
            <a:r>
              <a:rPr sz="3900" b="1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5" dirty="0">
                <a:latin typeface="Palatino Linotype" panose="02040502050505030304"/>
                <a:cs typeface="Palatino Linotype" panose="02040502050505030304"/>
              </a:rPr>
              <a:t>traditional</a:t>
            </a:r>
            <a:r>
              <a:rPr sz="3900" b="1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45" dirty="0">
                <a:latin typeface="Palatino Linotype" panose="02040502050505030304"/>
                <a:cs typeface="Palatino Linotype" panose="02040502050505030304"/>
              </a:rPr>
              <a:t>banking</a:t>
            </a:r>
            <a:r>
              <a:rPr sz="3900" b="1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40" dirty="0">
                <a:latin typeface="Palatino Linotype" panose="02040502050505030304"/>
                <a:cs typeface="Palatino Linotype" panose="02040502050505030304"/>
              </a:rPr>
              <a:t>interactions.</a:t>
            </a:r>
            <a:r>
              <a:rPr sz="3900" b="1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-185" dirty="0">
                <a:latin typeface="Palatino Linotype" panose="02040502050505030304"/>
                <a:cs typeface="Palatino Linotype" panose="02040502050505030304"/>
              </a:rPr>
              <a:t>As </a:t>
            </a:r>
            <a:r>
              <a:rPr sz="3900" b="1" spc="-9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70" dirty="0">
                <a:latin typeface="Palatino Linotype" panose="02040502050505030304"/>
                <a:cs typeface="Palatino Linotype" panose="02040502050505030304"/>
              </a:rPr>
              <a:t>technology</a:t>
            </a:r>
            <a:r>
              <a:rPr sz="3900" b="1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-25" dirty="0">
                <a:latin typeface="Palatino Linotype" panose="02040502050505030304"/>
                <a:cs typeface="Palatino Linotype" panose="02040502050505030304"/>
              </a:rPr>
              <a:t>evolves,</a:t>
            </a:r>
            <a:r>
              <a:rPr sz="3900" b="1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10" dirty="0">
                <a:latin typeface="Palatino Linotype" panose="02040502050505030304"/>
                <a:cs typeface="Palatino Linotype" panose="02040502050505030304"/>
              </a:rPr>
              <a:t>chatbots</a:t>
            </a:r>
            <a:r>
              <a:rPr sz="3900" b="1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60" dirty="0">
                <a:latin typeface="Palatino Linotype" panose="02040502050505030304"/>
                <a:cs typeface="Palatino Linotype" panose="02040502050505030304"/>
              </a:rPr>
              <a:t>continue</a:t>
            </a:r>
            <a:r>
              <a:rPr sz="3900" b="1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105" dirty="0">
                <a:latin typeface="Palatino Linotype" panose="02040502050505030304"/>
                <a:cs typeface="Palatino Linotype" panose="02040502050505030304"/>
              </a:rPr>
              <a:t>to</a:t>
            </a:r>
            <a:r>
              <a:rPr sz="3900" b="1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-80" dirty="0">
                <a:latin typeface="Palatino Linotype" panose="02040502050505030304"/>
                <a:cs typeface="Palatino Linotype" panose="02040502050505030304"/>
              </a:rPr>
              <a:t>shape</a:t>
            </a:r>
            <a:r>
              <a:rPr sz="3900" b="1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-5" dirty="0">
                <a:latin typeface="Palatino Linotype" panose="02040502050505030304"/>
                <a:cs typeface="Palatino Linotype" panose="02040502050505030304"/>
              </a:rPr>
              <a:t>a </a:t>
            </a:r>
            <a:r>
              <a:rPr sz="3900" b="1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40" dirty="0">
                <a:latin typeface="Palatino Linotype" panose="02040502050505030304"/>
                <a:cs typeface="Palatino Linotype" panose="02040502050505030304"/>
              </a:rPr>
              <a:t>dynamic</a:t>
            </a:r>
            <a:r>
              <a:rPr sz="3900" b="1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-10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3900" b="1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60" dirty="0">
                <a:latin typeface="Palatino Linotype" panose="02040502050505030304"/>
                <a:cs typeface="Palatino Linotype" panose="02040502050505030304"/>
              </a:rPr>
              <a:t>user-centric</a:t>
            </a:r>
            <a:r>
              <a:rPr sz="3900" b="1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-40" dirty="0">
                <a:latin typeface="Palatino Linotype" panose="02040502050505030304"/>
                <a:cs typeface="Palatino Linotype" panose="02040502050505030304"/>
              </a:rPr>
              <a:t>future</a:t>
            </a:r>
            <a:r>
              <a:rPr sz="3900" b="1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dirty="0">
                <a:latin typeface="Palatino Linotype" panose="02040502050505030304"/>
                <a:cs typeface="Palatino Linotype" panose="02040502050505030304"/>
              </a:rPr>
              <a:t>for</a:t>
            </a:r>
            <a:r>
              <a:rPr sz="3900" b="1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-5" dirty="0">
                <a:latin typeface="Palatino Linotype" panose="02040502050505030304"/>
                <a:cs typeface="Palatino Linotype" panose="02040502050505030304"/>
              </a:rPr>
              <a:t>financial</a:t>
            </a:r>
            <a:r>
              <a:rPr sz="3900" b="1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900" b="1" spc="-35" dirty="0">
                <a:latin typeface="Palatino Linotype" panose="02040502050505030304"/>
                <a:cs typeface="Palatino Linotype" panose="02040502050505030304"/>
              </a:rPr>
              <a:t>services.</a:t>
            </a:r>
            <a:endParaRPr sz="39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787364"/>
            <a:ext cx="18288000" cy="4587875"/>
            <a:chOff x="0" y="3787364"/>
            <a:chExt cx="18288000" cy="4587875"/>
          </a:xfrm>
        </p:grpSpPr>
        <p:sp>
          <p:nvSpPr>
            <p:cNvPr id="32" name="object 32"/>
            <p:cNvSpPr/>
            <p:nvPr/>
          </p:nvSpPr>
          <p:spPr>
            <a:xfrm>
              <a:off x="16038746" y="6558291"/>
              <a:ext cx="1929130" cy="1669414"/>
            </a:xfrm>
            <a:custGeom>
              <a:avLst/>
              <a:gdLst/>
              <a:ahLst/>
              <a:cxnLst/>
              <a:rect l="l" t="t" r="r" b="b"/>
              <a:pathLst>
                <a:path w="1929130" h="1669415">
                  <a:moveTo>
                    <a:pt x="0" y="1669323"/>
                  </a:moveTo>
                  <a:lnTo>
                    <a:pt x="1928606" y="1669323"/>
                  </a:lnTo>
                  <a:lnTo>
                    <a:pt x="1928606" y="0"/>
                  </a:lnTo>
                  <a:lnTo>
                    <a:pt x="0" y="0"/>
                  </a:lnTo>
                  <a:lnTo>
                    <a:pt x="0" y="1669323"/>
                  </a:lnTo>
                  <a:close/>
                </a:path>
              </a:pathLst>
            </a:custGeom>
            <a:solidFill>
              <a:srgbClr val="C7DE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6038748" y="6482091"/>
              <a:ext cx="1924050" cy="76200"/>
            </a:xfrm>
            <a:custGeom>
              <a:avLst/>
              <a:gdLst/>
              <a:ahLst/>
              <a:cxnLst/>
              <a:rect l="l" t="t" r="r" b="b"/>
              <a:pathLst>
                <a:path w="1924050" h="76200">
                  <a:moveTo>
                    <a:pt x="0" y="0"/>
                  </a:moveTo>
                  <a:lnTo>
                    <a:pt x="1924050" y="0"/>
                  </a:lnTo>
                  <a:lnTo>
                    <a:pt x="1924050" y="762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0" y="3787364"/>
              <a:ext cx="1811020" cy="1707514"/>
            </a:xfrm>
            <a:custGeom>
              <a:avLst/>
              <a:gdLst/>
              <a:ahLst/>
              <a:cxnLst/>
              <a:rect l="l" t="t" r="r" b="b"/>
              <a:pathLst>
                <a:path w="1811020" h="1707514">
                  <a:moveTo>
                    <a:pt x="0" y="0"/>
                  </a:moveTo>
                  <a:lnTo>
                    <a:pt x="1810583" y="0"/>
                  </a:lnTo>
                  <a:lnTo>
                    <a:pt x="1810583" y="1707427"/>
                  </a:lnTo>
                  <a:lnTo>
                    <a:pt x="0" y="1707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0" y="3794839"/>
              <a:ext cx="2190750" cy="1638300"/>
            </a:xfrm>
            <a:custGeom>
              <a:avLst/>
              <a:gdLst/>
              <a:ahLst/>
              <a:cxnLst/>
              <a:rect l="l" t="t" r="r" b="b"/>
              <a:pathLst>
                <a:path w="2190750" h="1638300">
                  <a:moveTo>
                    <a:pt x="487242" y="25399"/>
                  </a:moveTo>
                  <a:lnTo>
                    <a:pt x="132352" y="25399"/>
                  </a:lnTo>
                  <a:lnTo>
                    <a:pt x="229713" y="0"/>
                  </a:lnTo>
                  <a:lnTo>
                    <a:pt x="293325" y="0"/>
                  </a:lnTo>
                  <a:lnTo>
                    <a:pt x="292764" y="12699"/>
                  </a:lnTo>
                  <a:lnTo>
                    <a:pt x="464829" y="12699"/>
                  </a:lnTo>
                  <a:lnTo>
                    <a:pt x="487242" y="25399"/>
                  </a:lnTo>
                  <a:close/>
                </a:path>
                <a:path w="2190750" h="1638300">
                  <a:moveTo>
                    <a:pt x="441811" y="12699"/>
                  </a:moveTo>
                  <a:lnTo>
                    <a:pt x="298396" y="12699"/>
                  </a:lnTo>
                  <a:lnTo>
                    <a:pt x="297855" y="0"/>
                  </a:lnTo>
                  <a:lnTo>
                    <a:pt x="422098" y="0"/>
                  </a:lnTo>
                  <a:lnTo>
                    <a:pt x="441811" y="12699"/>
                  </a:lnTo>
                  <a:close/>
                </a:path>
                <a:path w="2190750" h="1638300">
                  <a:moveTo>
                    <a:pt x="209462" y="38099"/>
                  </a:moveTo>
                  <a:lnTo>
                    <a:pt x="115409" y="38099"/>
                  </a:lnTo>
                  <a:lnTo>
                    <a:pt x="123401" y="25399"/>
                  </a:lnTo>
                  <a:lnTo>
                    <a:pt x="209441" y="25399"/>
                  </a:lnTo>
                  <a:lnTo>
                    <a:pt x="209462" y="38099"/>
                  </a:lnTo>
                  <a:close/>
                </a:path>
                <a:path w="2190750" h="1638300">
                  <a:moveTo>
                    <a:pt x="552367" y="50799"/>
                  </a:moveTo>
                  <a:lnTo>
                    <a:pt x="80763" y="50799"/>
                  </a:lnTo>
                  <a:lnTo>
                    <a:pt x="89357" y="38099"/>
                  </a:lnTo>
                  <a:lnTo>
                    <a:pt x="210570" y="38099"/>
                  </a:lnTo>
                  <a:lnTo>
                    <a:pt x="210112" y="25399"/>
                  </a:lnTo>
                  <a:lnTo>
                    <a:pt x="509335" y="25399"/>
                  </a:lnTo>
                  <a:lnTo>
                    <a:pt x="531059" y="38099"/>
                  </a:lnTo>
                  <a:lnTo>
                    <a:pt x="552367" y="50799"/>
                  </a:lnTo>
                  <a:close/>
                </a:path>
                <a:path w="2190750" h="1638300">
                  <a:moveTo>
                    <a:pt x="225372" y="63499"/>
                  </a:moveTo>
                  <a:lnTo>
                    <a:pt x="64215" y="63499"/>
                  </a:lnTo>
                  <a:lnTo>
                    <a:pt x="69908" y="50799"/>
                  </a:lnTo>
                  <a:lnTo>
                    <a:pt x="224571" y="50799"/>
                  </a:lnTo>
                  <a:lnTo>
                    <a:pt x="225372" y="63499"/>
                  </a:lnTo>
                  <a:close/>
                </a:path>
                <a:path w="2190750" h="1638300">
                  <a:moveTo>
                    <a:pt x="378920" y="63499"/>
                  </a:moveTo>
                  <a:lnTo>
                    <a:pt x="227924" y="63499"/>
                  </a:lnTo>
                  <a:lnTo>
                    <a:pt x="227001" y="50799"/>
                  </a:lnTo>
                  <a:lnTo>
                    <a:pt x="378680" y="50799"/>
                  </a:lnTo>
                  <a:lnTo>
                    <a:pt x="378920" y="63499"/>
                  </a:lnTo>
                  <a:close/>
                </a:path>
                <a:path w="2190750" h="1638300">
                  <a:moveTo>
                    <a:pt x="423606" y="63499"/>
                  </a:moveTo>
                  <a:lnTo>
                    <a:pt x="387665" y="63499"/>
                  </a:lnTo>
                  <a:lnTo>
                    <a:pt x="387344" y="50799"/>
                  </a:lnTo>
                  <a:lnTo>
                    <a:pt x="424413" y="50799"/>
                  </a:lnTo>
                  <a:lnTo>
                    <a:pt x="423606" y="63499"/>
                  </a:lnTo>
                  <a:close/>
                </a:path>
                <a:path w="2190750" h="1638300">
                  <a:moveTo>
                    <a:pt x="553147" y="63499"/>
                  </a:moveTo>
                  <a:lnTo>
                    <a:pt x="426199" y="63499"/>
                  </a:lnTo>
                  <a:lnTo>
                    <a:pt x="424413" y="50799"/>
                  </a:lnTo>
                  <a:lnTo>
                    <a:pt x="550848" y="50799"/>
                  </a:lnTo>
                  <a:lnTo>
                    <a:pt x="553147" y="63499"/>
                  </a:lnTo>
                  <a:close/>
                </a:path>
                <a:path w="2190750" h="1638300">
                  <a:moveTo>
                    <a:pt x="576327" y="63499"/>
                  </a:moveTo>
                  <a:lnTo>
                    <a:pt x="559094" y="63499"/>
                  </a:lnTo>
                  <a:lnTo>
                    <a:pt x="559019" y="50799"/>
                  </a:lnTo>
                  <a:lnTo>
                    <a:pt x="566555" y="50799"/>
                  </a:lnTo>
                  <a:lnTo>
                    <a:pt x="576327" y="63499"/>
                  </a:lnTo>
                  <a:close/>
                </a:path>
                <a:path w="2190750" h="1638300">
                  <a:moveTo>
                    <a:pt x="0" y="660399"/>
                  </a:moveTo>
                  <a:lnTo>
                    <a:pt x="0" y="101599"/>
                  </a:lnTo>
                  <a:lnTo>
                    <a:pt x="10080" y="88899"/>
                  </a:lnTo>
                  <a:lnTo>
                    <a:pt x="27837" y="76199"/>
                  </a:lnTo>
                  <a:lnTo>
                    <a:pt x="46032" y="63499"/>
                  </a:lnTo>
                  <a:lnTo>
                    <a:pt x="585984" y="63499"/>
                  </a:lnTo>
                  <a:lnTo>
                    <a:pt x="595890" y="76199"/>
                  </a:lnTo>
                  <a:lnTo>
                    <a:pt x="403952" y="76199"/>
                  </a:lnTo>
                  <a:lnTo>
                    <a:pt x="404287" y="88899"/>
                  </a:lnTo>
                  <a:lnTo>
                    <a:pt x="24859" y="88899"/>
                  </a:lnTo>
                  <a:lnTo>
                    <a:pt x="25674" y="101599"/>
                  </a:lnTo>
                  <a:lnTo>
                    <a:pt x="224359" y="101599"/>
                  </a:lnTo>
                  <a:lnTo>
                    <a:pt x="225344" y="114299"/>
                  </a:lnTo>
                  <a:lnTo>
                    <a:pt x="129259" y="114299"/>
                  </a:lnTo>
                  <a:lnTo>
                    <a:pt x="128445" y="126999"/>
                  </a:lnTo>
                  <a:lnTo>
                    <a:pt x="28048" y="126999"/>
                  </a:lnTo>
                  <a:lnTo>
                    <a:pt x="29253" y="139699"/>
                  </a:lnTo>
                  <a:lnTo>
                    <a:pt x="113116" y="139699"/>
                  </a:lnTo>
                  <a:lnTo>
                    <a:pt x="113321" y="152399"/>
                  </a:lnTo>
                  <a:lnTo>
                    <a:pt x="305164" y="152399"/>
                  </a:lnTo>
                  <a:lnTo>
                    <a:pt x="305109" y="165099"/>
                  </a:lnTo>
                  <a:lnTo>
                    <a:pt x="387111" y="165099"/>
                  </a:lnTo>
                  <a:lnTo>
                    <a:pt x="385831" y="177799"/>
                  </a:lnTo>
                  <a:lnTo>
                    <a:pt x="199128" y="177799"/>
                  </a:lnTo>
                  <a:lnTo>
                    <a:pt x="201920" y="190499"/>
                  </a:lnTo>
                  <a:lnTo>
                    <a:pt x="42282" y="190499"/>
                  </a:lnTo>
                  <a:lnTo>
                    <a:pt x="44185" y="203199"/>
                  </a:lnTo>
                  <a:lnTo>
                    <a:pt x="255633" y="203199"/>
                  </a:lnTo>
                  <a:lnTo>
                    <a:pt x="252129" y="215899"/>
                  </a:lnTo>
                  <a:lnTo>
                    <a:pt x="125249" y="215899"/>
                  </a:lnTo>
                  <a:lnTo>
                    <a:pt x="125249" y="228599"/>
                  </a:lnTo>
                  <a:lnTo>
                    <a:pt x="27398" y="228599"/>
                  </a:lnTo>
                  <a:lnTo>
                    <a:pt x="22416" y="241299"/>
                  </a:lnTo>
                  <a:lnTo>
                    <a:pt x="130559" y="241299"/>
                  </a:lnTo>
                  <a:lnTo>
                    <a:pt x="131093" y="253999"/>
                  </a:lnTo>
                  <a:lnTo>
                    <a:pt x="30293" y="253999"/>
                  </a:lnTo>
                  <a:lnTo>
                    <a:pt x="29807" y="266699"/>
                  </a:lnTo>
                  <a:lnTo>
                    <a:pt x="111809" y="266699"/>
                  </a:lnTo>
                  <a:lnTo>
                    <a:pt x="111631" y="279399"/>
                  </a:lnTo>
                  <a:lnTo>
                    <a:pt x="132968" y="279399"/>
                  </a:lnTo>
                  <a:lnTo>
                    <a:pt x="132852" y="292099"/>
                  </a:lnTo>
                  <a:lnTo>
                    <a:pt x="175526" y="292099"/>
                  </a:lnTo>
                  <a:lnTo>
                    <a:pt x="173480" y="304799"/>
                  </a:lnTo>
                  <a:lnTo>
                    <a:pt x="194235" y="304799"/>
                  </a:lnTo>
                  <a:lnTo>
                    <a:pt x="176098" y="317499"/>
                  </a:lnTo>
                  <a:lnTo>
                    <a:pt x="139764" y="317499"/>
                  </a:lnTo>
                  <a:lnTo>
                    <a:pt x="139989" y="330199"/>
                  </a:lnTo>
                  <a:lnTo>
                    <a:pt x="157961" y="330199"/>
                  </a:lnTo>
                  <a:lnTo>
                    <a:pt x="149435" y="342899"/>
                  </a:lnTo>
                  <a:lnTo>
                    <a:pt x="128" y="342899"/>
                  </a:lnTo>
                  <a:lnTo>
                    <a:pt x="320" y="355599"/>
                  </a:lnTo>
                  <a:lnTo>
                    <a:pt x="140909" y="355599"/>
                  </a:lnTo>
                  <a:lnTo>
                    <a:pt x="132383" y="368299"/>
                  </a:lnTo>
                  <a:lnTo>
                    <a:pt x="89719" y="368299"/>
                  </a:lnTo>
                  <a:lnTo>
                    <a:pt x="98910" y="380999"/>
                  </a:lnTo>
                  <a:lnTo>
                    <a:pt x="126669" y="380999"/>
                  </a:lnTo>
                  <a:lnTo>
                    <a:pt x="115239" y="406399"/>
                  </a:lnTo>
                  <a:lnTo>
                    <a:pt x="57652" y="406399"/>
                  </a:lnTo>
                  <a:lnTo>
                    <a:pt x="58110" y="419099"/>
                  </a:lnTo>
                  <a:lnTo>
                    <a:pt x="112496" y="419099"/>
                  </a:lnTo>
                  <a:lnTo>
                    <a:pt x="104267" y="457199"/>
                  </a:lnTo>
                  <a:lnTo>
                    <a:pt x="20610" y="457199"/>
                  </a:lnTo>
                  <a:lnTo>
                    <a:pt x="20965" y="469899"/>
                  </a:lnTo>
                  <a:lnTo>
                    <a:pt x="37239" y="469899"/>
                  </a:lnTo>
                  <a:lnTo>
                    <a:pt x="36322" y="482599"/>
                  </a:lnTo>
                  <a:lnTo>
                    <a:pt x="99557" y="482599"/>
                  </a:lnTo>
                  <a:lnTo>
                    <a:pt x="97203" y="495299"/>
                  </a:lnTo>
                  <a:lnTo>
                    <a:pt x="91738" y="546099"/>
                  </a:lnTo>
                  <a:lnTo>
                    <a:pt x="91567" y="558799"/>
                  </a:lnTo>
                  <a:lnTo>
                    <a:pt x="44198" y="558799"/>
                  </a:lnTo>
                  <a:lnTo>
                    <a:pt x="47100" y="571499"/>
                  </a:lnTo>
                  <a:lnTo>
                    <a:pt x="91779" y="571499"/>
                  </a:lnTo>
                  <a:lnTo>
                    <a:pt x="92244" y="584199"/>
                  </a:lnTo>
                  <a:lnTo>
                    <a:pt x="13527" y="584199"/>
                  </a:lnTo>
                  <a:lnTo>
                    <a:pt x="12446" y="596899"/>
                  </a:lnTo>
                  <a:lnTo>
                    <a:pt x="92709" y="596899"/>
                  </a:lnTo>
                  <a:lnTo>
                    <a:pt x="93174" y="609599"/>
                  </a:lnTo>
                  <a:lnTo>
                    <a:pt x="28780" y="609599"/>
                  </a:lnTo>
                  <a:lnTo>
                    <a:pt x="28999" y="622299"/>
                  </a:lnTo>
                  <a:lnTo>
                    <a:pt x="93956" y="622299"/>
                  </a:lnTo>
                  <a:lnTo>
                    <a:pt x="95520" y="647699"/>
                  </a:lnTo>
                  <a:lnTo>
                    <a:pt x="1195" y="647699"/>
                  </a:lnTo>
                  <a:lnTo>
                    <a:pt x="0" y="660399"/>
                  </a:lnTo>
                  <a:close/>
                </a:path>
                <a:path w="2190750" h="1638300">
                  <a:moveTo>
                    <a:pt x="680295" y="152399"/>
                  </a:moveTo>
                  <a:lnTo>
                    <a:pt x="644798" y="152399"/>
                  </a:lnTo>
                  <a:lnTo>
                    <a:pt x="644525" y="139699"/>
                  </a:lnTo>
                  <a:lnTo>
                    <a:pt x="29253" y="139699"/>
                  </a:lnTo>
                  <a:lnTo>
                    <a:pt x="29396" y="126999"/>
                  </a:lnTo>
                  <a:lnTo>
                    <a:pt x="129731" y="126999"/>
                  </a:lnTo>
                  <a:lnTo>
                    <a:pt x="129478" y="114299"/>
                  </a:lnTo>
                  <a:lnTo>
                    <a:pt x="620532" y="114299"/>
                  </a:lnTo>
                  <a:lnTo>
                    <a:pt x="622004" y="101599"/>
                  </a:lnTo>
                  <a:lnTo>
                    <a:pt x="481438" y="101599"/>
                  </a:lnTo>
                  <a:lnTo>
                    <a:pt x="479925" y="88899"/>
                  </a:lnTo>
                  <a:lnTo>
                    <a:pt x="405998" y="88899"/>
                  </a:lnTo>
                  <a:lnTo>
                    <a:pt x="406340" y="76199"/>
                  </a:lnTo>
                  <a:lnTo>
                    <a:pt x="610110" y="76199"/>
                  </a:lnTo>
                  <a:lnTo>
                    <a:pt x="616598" y="88899"/>
                  </a:lnTo>
                  <a:lnTo>
                    <a:pt x="631270" y="101599"/>
                  </a:lnTo>
                  <a:lnTo>
                    <a:pt x="645321" y="114299"/>
                  </a:lnTo>
                  <a:lnTo>
                    <a:pt x="658750" y="126999"/>
                  </a:lnTo>
                  <a:lnTo>
                    <a:pt x="671555" y="139699"/>
                  </a:lnTo>
                  <a:lnTo>
                    <a:pt x="680295" y="152399"/>
                  </a:lnTo>
                  <a:close/>
                </a:path>
                <a:path w="2190750" h="1638300">
                  <a:moveTo>
                    <a:pt x="56728" y="101599"/>
                  </a:moveTo>
                  <a:lnTo>
                    <a:pt x="25674" y="101599"/>
                  </a:lnTo>
                  <a:lnTo>
                    <a:pt x="29910" y="88899"/>
                  </a:lnTo>
                  <a:lnTo>
                    <a:pt x="56783" y="88899"/>
                  </a:lnTo>
                  <a:lnTo>
                    <a:pt x="56728" y="101599"/>
                  </a:lnTo>
                  <a:close/>
                </a:path>
                <a:path w="2190750" h="1638300">
                  <a:moveTo>
                    <a:pt x="480213" y="101599"/>
                  </a:moveTo>
                  <a:lnTo>
                    <a:pt x="57864" y="101599"/>
                  </a:lnTo>
                  <a:lnTo>
                    <a:pt x="57474" y="88899"/>
                  </a:lnTo>
                  <a:lnTo>
                    <a:pt x="479925" y="88899"/>
                  </a:lnTo>
                  <a:lnTo>
                    <a:pt x="480213" y="101599"/>
                  </a:lnTo>
                  <a:close/>
                </a:path>
                <a:path w="2190750" h="1638300">
                  <a:moveTo>
                    <a:pt x="451553" y="114299"/>
                  </a:moveTo>
                  <a:lnTo>
                    <a:pt x="226768" y="114299"/>
                  </a:lnTo>
                  <a:lnTo>
                    <a:pt x="227767" y="101599"/>
                  </a:lnTo>
                  <a:lnTo>
                    <a:pt x="451478" y="101599"/>
                  </a:lnTo>
                  <a:lnTo>
                    <a:pt x="451553" y="114299"/>
                  </a:lnTo>
                  <a:close/>
                </a:path>
                <a:path w="2190750" h="1638300">
                  <a:moveTo>
                    <a:pt x="619219" y="114299"/>
                  </a:moveTo>
                  <a:lnTo>
                    <a:pt x="451642" y="114299"/>
                  </a:lnTo>
                  <a:lnTo>
                    <a:pt x="451848" y="101599"/>
                  </a:lnTo>
                  <a:lnTo>
                    <a:pt x="619458" y="101599"/>
                  </a:lnTo>
                  <a:lnTo>
                    <a:pt x="619219" y="114299"/>
                  </a:lnTo>
                  <a:close/>
                </a:path>
                <a:path w="2190750" h="1638300">
                  <a:moveTo>
                    <a:pt x="643998" y="152399"/>
                  </a:moveTo>
                  <a:lnTo>
                    <a:pt x="116284" y="152399"/>
                  </a:lnTo>
                  <a:lnTo>
                    <a:pt x="116298" y="139699"/>
                  </a:lnTo>
                  <a:lnTo>
                    <a:pt x="644148" y="139699"/>
                  </a:lnTo>
                  <a:lnTo>
                    <a:pt x="643998" y="152399"/>
                  </a:lnTo>
                  <a:close/>
                </a:path>
                <a:path w="2190750" h="1638300">
                  <a:moveTo>
                    <a:pt x="388753" y="165099"/>
                  </a:moveTo>
                  <a:lnTo>
                    <a:pt x="307442" y="165099"/>
                  </a:lnTo>
                  <a:lnTo>
                    <a:pt x="307203" y="152399"/>
                  </a:lnTo>
                  <a:lnTo>
                    <a:pt x="385051" y="152399"/>
                  </a:lnTo>
                  <a:lnTo>
                    <a:pt x="388753" y="165099"/>
                  </a:lnTo>
                  <a:close/>
                </a:path>
                <a:path w="2190750" h="1638300">
                  <a:moveTo>
                    <a:pt x="703876" y="177799"/>
                  </a:moveTo>
                  <a:lnTo>
                    <a:pt x="388192" y="177799"/>
                  </a:lnTo>
                  <a:lnTo>
                    <a:pt x="387111" y="165099"/>
                  </a:lnTo>
                  <a:lnTo>
                    <a:pt x="388753" y="165099"/>
                  </a:lnTo>
                  <a:lnTo>
                    <a:pt x="394666" y="152399"/>
                  </a:lnTo>
                  <a:lnTo>
                    <a:pt x="688573" y="152399"/>
                  </a:lnTo>
                  <a:lnTo>
                    <a:pt x="696422" y="165099"/>
                  </a:lnTo>
                  <a:lnTo>
                    <a:pt x="703876" y="177799"/>
                  </a:lnTo>
                  <a:close/>
                </a:path>
                <a:path w="2190750" h="1638300">
                  <a:moveTo>
                    <a:pt x="701515" y="190499"/>
                  </a:moveTo>
                  <a:lnTo>
                    <a:pt x="202892" y="190499"/>
                  </a:lnTo>
                  <a:lnTo>
                    <a:pt x="203227" y="177799"/>
                  </a:lnTo>
                  <a:lnTo>
                    <a:pt x="701077" y="177799"/>
                  </a:lnTo>
                  <a:lnTo>
                    <a:pt x="701515" y="190499"/>
                  </a:lnTo>
                  <a:close/>
                </a:path>
                <a:path w="2190750" h="1638300">
                  <a:moveTo>
                    <a:pt x="531831" y="203199"/>
                  </a:moveTo>
                  <a:lnTo>
                    <a:pt x="51055" y="203199"/>
                  </a:lnTo>
                  <a:lnTo>
                    <a:pt x="51609" y="190499"/>
                  </a:lnTo>
                  <a:lnTo>
                    <a:pt x="532837" y="190499"/>
                  </a:lnTo>
                  <a:lnTo>
                    <a:pt x="531831" y="203199"/>
                  </a:lnTo>
                  <a:close/>
                </a:path>
                <a:path w="2190750" h="1638300">
                  <a:moveTo>
                    <a:pt x="710897" y="317499"/>
                  </a:moveTo>
                  <a:lnTo>
                    <a:pt x="445969" y="317499"/>
                  </a:lnTo>
                  <a:lnTo>
                    <a:pt x="418178" y="292099"/>
                  </a:lnTo>
                  <a:lnTo>
                    <a:pt x="386693" y="279399"/>
                  </a:lnTo>
                  <a:lnTo>
                    <a:pt x="731844" y="279399"/>
                  </a:lnTo>
                  <a:lnTo>
                    <a:pt x="731728" y="266699"/>
                  </a:lnTo>
                  <a:lnTo>
                    <a:pt x="488212" y="266699"/>
                  </a:lnTo>
                  <a:lnTo>
                    <a:pt x="487617" y="253999"/>
                  </a:lnTo>
                  <a:lnTo>
                    <a:pt x="146292" y="253999"/>
                  </a:lnTo>
                  <a:lnTo>
                    <a:pt x="146422" y="241299"/>
                  </a:lnTo>
                  <a:lnTo>
                    <a:pt x="458622" y="241299"/>
                  </a:lnTo>
                  <a:lnTo>
                    <a:pt x="460785" y="228599"/>
                  </a:lnTo>
                  <a:lnTo>
                    <a:pt x="701919" y="228599"/>
                  </a:lnTo>
                  <a:lnTo>
                    <a:pt x="702247" y="215899"/>
                  </a:lnTo>
                  <a:lnTo>
                    <a:pt x="711615" y="215899"/>
                  </a:lnTo>
                  <a:lnTo>
                    <a:pt x="710931" y="203199"/>
                  </a:lnTo>
                  <a:lnTo>
                    <a:pt x="538236" y="203199"/>
                  </a:lnTo>
                  <a:lnTo>
                    <a:pt x="537189" y="190499"/>
                  </a:lnTo>
                  <a:lnTo>
                    <a:pt x="705977" y="190499"/>
                  </a:lnTo>
                  <a:lnTo>
                    <a:pt x="727227" y="228599"/>
                  </a:lnTo>
                  <a:lnTo>
                    <a:pt x="744413" y="266699"/>
                  </a:lnTo>
                  <a:lnTo>
                    <a:pt x="753359" y="292099"/>
                  </a:lnTo>
                  <a:lnTo>
                    <a:pt x="435082" y="292099"/>
                  </a:lnTo>
                  <a:lnTo>
                    <a:pt x="433200" y="304799"/>
                  </a:lnTo>
                  <a:lnTo>
                    <a:pt x="709966" y="304799"/>
                  </a:lnTo>
                  <a:lnTo>
                    <a:pt x="710897" y="317499"/>
                  </a:lnTo>
                  <a:close/>
                </a:path>
                <a:path w="2190750" h="1638300">
                  <a:moveTo>
                    <a:pt x="708372" y="215899"/>
                  </a:moveTo>
                  <a:lnTo>
                    <a:pt x="258630" y="215899"/>
                  </a:lnTo>
                  <a:lnTo>
                    <a:pt x="255633" y="203199"/>
                  </a:lnTo>
                  <a:lnTo>
                    <a:pt x="708050" y="203199"/>
                  </a:lnTo>
                  <a:lnTo>
                    <a:pt x="708372" y="215899"/>
                  </a:lnTo>
                  <a:close/>
                </a:path>
                <a:path w="2190750" h="1638300">
                  <a:moveTo>
                    <a:pt x="468634" y="228599"/>
                  </a:moveTo>
                  <a:lnTo>
                    <a:pt x="130039" y="228599"/>
                  </a:lnTo>
                  <a:lnTo>
                    <a:pt x="128520" y="215899"/>
                  </a:lnTo>
                  <a:lnTo>
                    <a:pt x="469790" y="215899"/>
                  </a:lnTo>
                  <a:lnTo>
                    <a:pt x="468634" y="228599"/>
                  </a:lnTo>
                  <a:close/>
                </a:path>
                <a:path w="2190750" h="1638300">
                  <a:moveTo>
                    <a:pt x="603691" y="228599"/>
                  </a:moveTo>
                  <a:lnTo>
                    <a:pt x="474766" y="228599"/>
                  </a:lnTo>
                  <a:lnTo>
                    <a:pt x="474471" y="215899"/>
                  </a:lnTo>
                  <a:lnTo>
                    <a:pt x="606750" y="215899"/>
                  </a:lnTo>
                  <a:lnTo>
                    <a:pt x="603691" y="228599"/>
                  </a:lnTo>
                  <a:close/>
                </a:path>
                <a:path w="2190750" h="1638300">
                  <a:moveTo>
                    <a:pt x="701556" y="228599"/>
                  </a:moveTo>
                  <a:lnTo>
                    <a:pt x="610904" y="228599"/>
                  </a:lnTo>
                  <a:lnTo>
                    <a:pt x="609994" y="215899"/>
                  </a:lnTo>
                  <a:lnTo>
                    <a:pt x="701262" y="215899"/>
                  </a:lnTo>
                  <a:lnTo>
                    <a:pt x="701556" y="228599"/>
                  </a:lnTo>
                  <a:close/>
                </a:path>
                <a:path w="2190750" h="1638300">
                  <a:moveTo>
                    <a:pt x="309694" y="241299"/>
                  </a:moveTo>
                  <a:lnTo>
                    <a:pt x="29362" y="241299"/>
                  </a:lnTo>
                  <a:lnTo>
                    <a:pt x="27398" y="228599"/>
                  </a:lnTo>
                  <a:lnTo>
                    <a:pt x="307388" y="228599"/>
                  </a:lnTo>
                  <a:lnTo>
                    <a:pt x="309694" y="241299"/>
                  </a:lnTo>
                  <a:close/>
                </a:path>
                <a:path w="2190750" h="1638300">
                  <a:moveTo>
                    <a:pt x="458622" y="241299"/>
                  </a:moveTo>
                  <a:lnTo>
                    <a:pt x="314532" y="241299"/>
                  </a:lnTo>
                  <a:lnTo>
                    <a:pt x="313704" y="228599"/>
                  </a:lnTo>
                  <a:lnTo>
                    <a:pt x="456378" y="228599"/>
                  </a:lnTo>
                  <a:lnTo>
                    <a:pt x="458622" y="241299"/>
                  </a:lnTo>
                  <a:close/>
                </a:path>
                <a:path w="2190750" h="1638300">
                  <a:moveTo>
                    <a:pt x="146292" y="253999"/>
                  </a:moveTo>
                  <a:lnTo>
                    <a:pt x="133221" y="253999"/>
                  </a:lnTo>
                  <a:lnTo>
                    <a:pt x="133214" y="241299"/>
                  </a:lnTo>
                  <a:lnTo>
                    <a:pt x="146121" y="241299"/>
                  </a:lnTo>
                  <a:lnTo>
                    <a:pt x="146292" y="253999"/>
                  </a:lnTo>
                  <a:close/>
                </a:path>
                <a:path w="2190750" h="1638300">
                  <a:moveTo>
                    <a:pt x="102708" y="266699"/>
                  </a:moveTo>
                  <a:lnTo>
                    <a:pt x="36691" y="266699"/>
                  </a:lnTo>
                  <a:lnTo>
                    <a:pt x="35829" y="253999"/>
                  </a:lnTo>
                  <a:lnTo>
                    <a:pt x="105048" y="253999"/>
                  </a:lnTo>
                  <a:lnTo>
                    <a:pt x="102708" y="266699"/>
                  </a:lnTo>
                  <a:close/>
                </a:path>
                <a:path w="2190750" h="1638300">
                  <a:moveTo>
                    <a:pt x="486413" y="266699"/>
                  </a:moveTo>
                  <a:lnTo>
                    <a:pt x="109489" y="266699"/>
                  </a:lnTo>
                  <a:lnTo>
                    <a:pt x="109660" y="253999"/>
                  </a:lnTo>
                  <a:lnTo>
                    <a:pt x="486864" y="253999"/>
                  </a:lnTo>
                  <a:lnTo>
                    <a:pt x="486413" y="266699"/>
                  </a:lnTo>
                  <a:close/>
                </a:path>
                <a:path w="2190750" h="1638300">
                  <a:moveTo>
                    <a:pt x="131449" y="279399"/>
                  </a:moveTo>
                  <a:lnTo>
                    <a:pt x="114594" y="279399"/>
                  </a:lnTo>
                  <a:lnTo>
                    <a:pt x="114772" y="266699"/>
                  </a:lnTo>
                  <a:lnTo>
                    <a:pt x="136328" y="266699"/>
                  </a:lnTo>
                  <a:lnTo>
                    <a:pt x="131449" y="279399"/>
                  </a:lnTo>
                  <a:close/>
                </a:path>
                <a:path w="2190750" h="1638300">
                  <a:moveTo>
                    <a:pt x="468956" y="279399"/>
                  </a:moveTo>
                  <a:lnTo>
                    <a:pt x="141358" y="279399"/>
                  </a:lnTo>
                  <a:lnTo>
                    <a:pt x="145395" y="266699"/>
                  </a:lnTo>
                  <a:lnTo>
                    <a:pt x="474252" y="266699"/>
                  </a:lnTo>
                  <a:lnTo>
                    <a:pt x="468956" y="279399"/>
                  </a:lnTo>
                  <a:close/>
                </a:path>
                <a:path w="2190750" h="1638300">
                  <a:moveTo>
                    <a:pt x="725377" y="279399"/>
                  </a:moveTo>
                  <a:lnTo>
                    <a:pt x="477687" y="279399"/>
                  </a:lnTo>
                  <a:lnTo>
                    <a:pt x="477879" y="266699"/>
                  </a:lnTo>
                  <a:lnTo>
                    <a:pt x="726889" y="266699"/>
                  </a:lnTo>
                  <a:lnTo>
                    <a:pt x="725377" y="279399"/>
                  </a:lnTo>
                  <a:close/>
                </a:path>
                <a:path w="2190750" h="1638300">
                  <a:moveTo>
                    <a:pt x="223254" y="292099"/>
                  </a:moveTo>
                  <a:lnTo>
                    <a:pt x="141399" y="292099"/>
                  </a:lnTo>
                  <a:lnTo>
                    <a:pt x="132968" y="279399"/>
                  </a:lnTo>
                  <a:lnTo>
                    <a:pt x="229265" y="279399"/>
                  </a:lnTo>
                  <a:lnTo>
                    <a:pt x="223254" y="292099"/>
                  </a:lnTo>
                  <a:close/>
                </a:path>
                <a:path w="2190750" h="1638300">
                  <a:moveTo>
                    <a:pt x="194235" y="304799"/>
                  </a:moveTo>
                  <a:lnTo>
                    <a:pt x="179146" y="304799"/>
                  </a:lnTo>
                  <a:lnTo>
                    <a:pt x="176457" y="292099"/>
                  </a:lnTo>
                  <a:lnTo>
                    <a:pt x="199846" y="292099"/>
                  </a:lnTo>
                  <a:lnTo>
                    <a:pt x="194235" y="304799"/>
                  </a:lnTo>
                  <a:close/>
                </a:path>
                <a:path w="2190750" h="1638300">
                  <a:moveTo>
                    <a:pt x="506627" y="304799"/>
                  </a:moveTo>
                  <a:lnTo>
                    <a:pt x="439537" y="304799"/>
                  </a:lnTo>
                  <a:lnTo>
                    <a:pt x="435082" y="292099"/>
                  </a:lnTo>
                  <a:lnTo>
                    <a:pt x="504232" y="292099"/>
                  </a:lnTo>
                  <a:lnTo>
                    <a:pt x="506627" y="304799"/>
                  </a:lnTo>
                  <a:close/>
                </a:path>
                <a:path w="2190750" h="1638300">
                  <a:moveTo>
                    <a:pt x="546982" y="304799"/>
                  </a:moveTo>
                  <a:lnTo>
                    <a:pt x="508017" y="304799"/>
                  </a:lnTo>
                  <a:lnTo>
                    <a:pt x="509433" y="292099"/>
                  </a:lnTo>
                  <a:lnTo>
                    <a:pt x="546968" y="292099"/>
                  </a:lnTo>
                  <a:lnTo>
                    <a:pt x="546982" y="304799"/>
                  </a:lnTo>
                  <a:close/>
                </a:path>
                <a:path w="2190750" h="1638300">
                  <a:moveTo>
                    <a:pt x="741575" y="419099"/>
                  </a:moveTo>
                  <a:lnTo>
                    <a:pt x="500455" y="419099"/>
                  </a:lnTo>
                  <a:lnTo>
                    <a:pt x="492589" y="393699"/>
                  </a:lnTo>
                  <a:lnTo>
                    <a:pt x="480967" y="368299"/>
                  </a:lnTo>
                  <a:lnTo>
                    <a:pt x="465950" y="342899"/>
                  </a:lnTo>
                  <a:lnTo>
                    <a:pt x="447899" y="317499"/>
                  </a:lnTo>
                  <a:lnTo>
                    <a:pt x="710897" y="317499"/>
                  </a:lnTo>
                  <a:lnTo>
                    <a:pt x="711595" y="304799"/>
                  </a:lnTo>
                  <a:lnTo>
                    <a:pt x="549575" y="304799"/>
                  </a:lnTo>
                  <a:lnTo>
                    <a:pt x="549575" y="292099"/>
                  </a:lnTo>
                  <a:lnTo>
                    <a:pt x="753359" y="292099"/>
                  </a:lnTo>
                  <a:lnTo>
                    <a:pt x="757832" y="304799"/>
                  </a:lnTo>
                  <a:lnTo>
                    <a:pt x="767781" y="355599"/>
                  </a:lnTo>
                  <a:lnTo>
                    <a:pt x="514299" y="355599"/>
                  </a:lnTo>
                  <a:lnTo>
                    <a:pt x="514169" y="368299"/>
                  </a:lnTo>
                  <a:lnTo>
                    <a:pt x="729312" y="368299"/>
                  </a:lnTo>
                  <a:lnTo>
                    <a:pt x="725740" y="380999"/>
                  </a:lnTo>
                  <a:lnTo>
                    <a:pt x="640043" y="380999"/>
                  </a:lnTo>
                  <a:lnTo>
                    <a:pt x="642999" y="393699"/>
                  </a:lnTo>
                  <a:lnTo>
                    <a:pt x="562044" y="393699"/>
                  </a:lnTo>
                  <a:lnTo>
                    <a:pt x="561859" y="406399"/>
                  </a:lnTo>
                  <a:lnTo>
                    <a:pt x="741910" y="406399"/>
                  </a:lnTo>
                  <a:lnTo>
                    <a:pt x="741575" y="419099"/>
                  </a:lnTo>
                  <a:close/>
                </a:path>
                <a:path w="2190750" h="1638300">
                  <a:moveTo>
                    <a:pt x="157961" y="330199"/>
                  </a:moveTo>
                  <a:lnTo>
                    <a:pt x="144006" y="330199"/>
                  </a:lnTo>
                  <a:lnTo>
                    <a:pt x="145731" y="317499"/>
                  </a:lnTo>
                  <a:lnTo>
                    <a:pt x="176098" y="317499"/>
                  </a:lnTo>
                  <a:lnTo>
                    <a:pt x="157961" y="330199"/>
                  </a:lnTo>
                  <a:close/>
                </a:path>
                <a:path w="2190750" h="1638300">
                  <a:moveTo>
                    <a:pt x="113184" y="355599"/>
                  </a:moveTo>
                  <a:lnTo>
                    <a:pt x="4857" y="355599"/>
                  </a:lnTo>
                  <a:lnTo>
                    <a:pt x="4939" y="342899"/>
                  </a:lnTo>
                  <a:lnTo>
                    <a:pt x="113465" y="342899"/>
                  </a:lnTo>
                  <a:lnTo>
                    <a:pt x="113184" y="355599"/>
                  </a:lnTo>
                  <a:close/>
                </a:path>
                <a:path w="2190750" h="1638300">
                  <a:moveTo>
                    <a:pt x="140909" y="355599"/>
                  </a:moveTo>
                  <a:lnTo>
                    <a:pt x="116654" y="355599"/>
                  </a:lnTo>
                  <a:lnTo>
                    <a:pt x="116805" y="342899"/>
                  </a:lnTo>
                  <a:lnTo>
                    <a:pt x="149435" y="342899"/>
                  </a:lnTo>
                  <a:lnTo>
                    <a:pt x="140909" y="355599"/>
                  </a:lnTo>
                  <a:close/>
                </a:path>
                <a:path w="2190750" h="1638300">
                  <a:moveTo>
                    <a:pt x="779781" y="495299"/>
                  </a:moveTo>
                  <a:lnTo>
                    <a:pt x="768133" y="495299"/>
                  </a:lnTo>
                  <a:lnTo>
                    <a:pt x="771021" y="482599"/>
                  </a:lnTo>
                  <a:lnTo>
                    <a:pt x="689909" y="482599"/>
                  </a:lnTo>
                  <a:lnTo>
                    <a:pt x="689758" y="469899"/>
                  </a:lnTo>
                  <a:lnTo>
                    <a:pt x="640357" y="469899"/>
                  </a:lnTo>
                  <a:lnTo>
                    <a:pt x="641131" y="457199"/>
                  </a:lnTo>
                  <a:lnTo>
                    <a:pt x="504846" y="457199"/>
                  </a:lnTo>
                  <a:lnTo>
                    <a:pt x="504397" y="444499"/>
                  </a:lnTo>
                  <a:lnTo>
                    <a:pt x="726896" y="444499"/>
                  </a:lnTo>
                  <a:lnTo>
                    <a:pt x="727512" y="431799"/>
                  </a:lnTo>
                  <a:lnTo>
                    <a:pt x="710199" y="431799"/>
                  </a:lnTo>
                  <a:lnTo>
                    <a:pt x="709501" y="419099"/>
                  </a:lnTo>
                  <a:lnTo>
                    <a:pt x="750026" y="419099"/>
                  </a:lnTo>
                  <a:lnTo>
                    <a:pt x="750765" y="406399"/>
                  </a:lnTo>
                  <a:lnTo>
                    <a:pt x="693392" y="406399"/>
                  </a:lnTo>
                  <a:lnTo>
                    <a:pt x="694193" y="393699"/>
                  </a:lnTo>
                  <a:lnTo>
                    <a:pt x="642999" y="393699"/>
                  </a:lnTo>
                  <a:lnTo>
                    <a:pt x="643553" y="380999"/>
                  </a:lnTo>
                  <a:lnTo>
                    <a:pt x="731844" y="380999"/>
                  </a:lnTo>
                  <a:lnTo>
                    <a:pt x="730797" y="368299"/>
                  </a:lnTo>
                  <a:lnTo>
                    <a:pt x="514791" y="368299"/>
                  </a:lnTo>
                  <a:lnTo>
                    <a:pt x="514839" y="355599"/>
                  </a:lnTo>
                  <a:lnTo>
                    <a:pt x="767781" y="355599"/>
                  </a:lnTo>
                  <a:lnTo>
                    <a:pt x="774557" y="393699"/>
                  </a:lnTo>
                  <a:lnTo>
                    <a:pt x="778458" y="444499"/>
                  </a:lnTo>
                  <a:lnTo>
                    <a:pt x="779781" y="495299"/>
                  </a:lnTo>
                  <a:close/>
                </a:path>
                <a:path w="2190750" h="1638300">
                  <a:moveTo>
                    <a:pt x="126669" y="380999"/>
                  </a:moveTo>
                  <a:lnTo>
                    <a:pt x="98910" y="380999"/>
                  </a:lnTo>
                  <a:lnTo>
                    <a:pt x="99642" y="368299"/>
                  </a:lnTo>
                  <a:lnTo>
                    <a:pt x="132383" y="368299"/>
                  </a:lnTo>
                  <a:lnTo>
                    <a:pt x="126669" y="380999"/>
                  </a:lnTo>
                  <a:close/>
                </a:path>
                <a:path w="2190750" h="1638300">
                  <a:moveTo>
                    <a:pt x="609775" y="406399"/>
                  </a:moveTo>
                  <a:lnTo>
                    <a:pt x="570160" y="406399"/>
                  </a:lnTo>
                  <a:lnTo>
                    <a:pt x="566560" y="393699"/>
                  </a:lnTo>
                  <a:lnTo>
                    <a:pt x="612225" y="393699"/>
                  </a:lnTo>
                  <a:lnTo>
                    <a:pt x="609775" y="406399"/>
                  </a:lnTo>
                  <a:close/>
                </a:path>
                <a:path w="2190750" h="1638300">
                  <a:moveTo>
                    <a:pt x="688301" y="406399"/>
                  </a:moveTo>
                  <a:lnTo>
                    <a:pt x="615783" y="406399"/>
                  </a:lnTo>
                  <a:lnTo>
                    <a:pt x="614415" y="393699"/>
                  </a:lnTo>
                  <a:lnTo>
                    <a:pt x="689888" y="393699"/>
                  </a:lnTo>
                  <a:lnTo>
                    <a:pt x="688301" y="406399"/>
                  </a:lnTo>
                  <a:close/>
                </a:path>
                <a:path w="2190750" h="1638300">
                  <a:moveTo>
                    <a:pt x="112496" y="419099"/>
                  </a:moveTo>
                  <a:lnTo>
                    <a:pt x="58541" y="419099"/>
                  </a:lnTo>
                  <a:lnTo>
                    <a:pt x="59130" y="406399"/>
                  </a:lnTo>
                  <a:lnTo>
                    <a:pt x="115239" y="406399"/>
                  </a:lnTo>
                  <a:lnTo>
                    <a:pt x="112496" y="419099"/>
                  </a:lnTo>
                  <a:close/>
                </a:path>
                <a:path w="2190750" h="1638300">
                  <a:moveTo>
                    <a:pt x="504054" y="431799"/>
                  </a:moveTo>
                  <a:lnTo>
                    <a:pt x="502460" y="431799"/>
                  </a:lnTo>
                  <a:lnTo>
                    <a:pt x="501899" y="419099"/>
                  </a:lnTo>
                  <a:lnTo>
                    <a:pt x="505272" y="419099"/>
                  </a:lnTo>
                  <a:lnTo>
                    <a:pt x="504054" y="431799"/>
                  </a:lnTo>
                  <a:close/>
                </a:path>
                <a:path w="2190750" h="1638300">
                  <a:moveTo>
                    <a:pt x="707694" y="431799"/>
                  </a:moveTo>
                  <a:lnTo>
                    <a:pt x="508372" y="431799"/>
                  </a:lnTo>
                  <a:lnTo>
                    <a:pt x="508468" y="419099"/>
                  </a:lnTo>
                  <a:lnTo>
                    <a:pt x="708221" y="419099"/>
                  </a:lnTo>
                  <a:lnTo>
                    <a:pt x="707694" y="431799"/>
                  </a:lnTo>
                  <a:close/>
                </a:path>
                <a:path w="2190750" h="1638300">
                  <a:moveTo>
                    <a:pt x="617337" y="444499"/>
                  </a:moveTo>
                  <a:lnTo>
                    <a:pt x="503878" y="444499"/>
                  </a:lnTo>
                  <a:lnTo>
                    <a:pt x="503240" y="431799"/>
                  </a:lnTo>
                  <a:lnTo>
                    <a:pt x="617672" y="431799"/>
                  </a:lnTo>
                  <a:lnTo>
                    <a:pt x="617337" y="444499"/>
                  </a:lnTo>
                  <a:close/>
                </a:path>
                <a:path w="2190750" h="1638300">
                  <a:moveTo>
                    <a:pt x="725801" y="444499"/>
                  </a:moveTo>
                  <a:lnTo>
                    <a:pt x="619643" y="444499"/>
                  </a:lnTo>
                  <a:lnTo>
                    <a:pt x="619102" y="431799"/>
                  </a:lnTo>
                  <a:lnTo>
                    <a:pt x="723981" y="431799"/>
                  </a:lnTo>
                  <a:lnTo>
                    <a:pt x="725801" y="444499"/>
                  </a:lnTo>
                  <a:close/>
                </a:path>
                <a:path w="2190750" h="1638300">
                  <a:moveTo>
                    <a:pt x="84655" y="469899"/>
                  </a:moveTo>
                  <a:lnTo>
                    <a:pt x="24846" y="469899"/>
                  </a:lnTo>
                  <a:lnTo>
                    <a:pt x="29164" y="457199"/>
                  </a:lnTo>
                  <a:lnTo>
                    <a:pt x="83403" y="457199"/>
                  </a:lnTo>
                  <a:lnTo>
                    <a:pt x="84655" y="469899"/>
                  </a:lnTo>
                  <a:close/>
                </a:path>
                <a:path w="2190750" h="1638300">
                  <a:moveTo>
                    <a:pt x="99557" y="482599"/>
                  </a:moveTo>
                  <a:lnTo>
                    <a:pt x="95378" y="482599"/>
                  </a:lnTo>
                  <a:lnTo>
                    <a:pt x="96077" y="469899"/>
                  </a:lnTo>
                  <a:lnTo>
                    <a:pt x="84655" y="469899"/>
                  </a:lnTo>
                  <a:lnTo>
                    <a:pt x="85538" y="457199"/>
                  </a:lnTo>
                  <a:lnTo>
                    <a:pt x="104267" y="457199"/>
                  </a:lnTo>
                  <a:lnTo>
                    <a:pt x="99557" y="482599"/>
                  </a:lnTo>
                  <a:close/>
                </a:path>
                <a:path w="2190750" h="1638300">
                  <a:moveTo>
                    <a:pt x="507859" y="749299"/>
                  </a:moveTo>
                  <a:lnTo>
                    <a:pt x="484120" y="749299"/>
                  </a:lnTo>
                  <a:lnTo>
                    <a:pt x="490942" y="698499"/>
                  </a:lnTo>
                  <a:lnTo>
                    <a:pt x="496879" y="647699"/>
                  </a:lnTo>
                  <a:lnTo>
                    <a:pt x="501604" y="596899"/>
                  </a:lnTo>
                  <a:lnTo>
                    <a:pt x="504788" y="546099"/>
                  </a:lnTo>
                  <a:lnTo>
                    <a:pt x="506104" y="507999"/>
                  </a:lnTo>
                  <a:lnTo>
                    <a:pt x="505224" y="457199"/>
                  </a:lnTo>
                  <a:lnTo>
                    <a:pt x="561359" y="457199"/>
                  </a:lnTo>
                  <a:lnTo>
                    <a:pt x="562728" y="469899"/>
                  </a:lnTo>
                  <a:lnTo>
                    <a:pt x="687993" y="469899"/>
                  </a:lnTo>
                  <a:lnTo>
                    <a:pt x="688150" y="482599"/>
                  </a:lnTo>
                  <a:lnTo>
                    <a:pt x="559416" y="482599"/>
                  </a:lnTo>
                  <a:lnTo>
                    <a:pt x="560613" y="495299"/>
                  </a:lnTo>
                  <a:lnTo>
                    <a:pt x="779781" y="495299"/>
                  </a:lnTo>
                  <a:lnTo>
                    <a:pt x="779062" y="533399"/>
                  </a:lnTo>
                  <a:lnTo>
                    <a:pt x="507503" y="533399"/>
                  </a:lnTo>
                  <a:lnTo>
                    <a:pt x="508222" y="546099"/>
                  </a:lnTo>
                  <a:lnTo>
                    <a:pt x="612772" y="546099"/>
                  </a:lnTo>
                  <a:lnTo>
                    <a:pt x="612649" y="558799"/>
                  </a:lnTo>
                  <a:lnTo>
                    <a:pt x="591127" y="558799"/>
                  </a:lnTo>
                  <a:lnTo>
                    <a:pt x="592236" y="571499"/>
                  </a:lnTo>
                  <a:lnTo>
                    <a:pt x="670898" y="571499"/>
                  </a:lnTo>
                  <a:lnTo>
                    <a:pt x="670597" y="584199"/>
                  </a:lnTo>
                  <a:lnTo>
                    <a:pt x="776615" y="584199"/>
                  </a:lnTo>
                  <a:lnTo>
                    <a:pt x="775880" y="596899"/>
                  </a:lnTo>
                  <a:lnTo>
                    <a:pt x="773565" y="622299"/>
                  </a:lnTo>
                  <a:lnTo>
                    <a:pt x="723509" y="622299"/>
                  </a:lnTo>
                  <a:lnTo>
                    <a:pt x="722934" y="634999"/>
                  </a:lnTo>
                  <a:lnTo>
                    <a:pt x="772408" y="634999"/>
                  </a:lnTo>
                  <a:lnTo>
                    <a:pt x="771251" y="647699"/>
                  </a:lnTo>
                  <a:lnTo>
                    <a:pt x="768843" y="673099"/>
                  </a:lnTo>
                  <a:lnTo>
                    <a:pt x="659156" y="673099"/>
                  </a:lnTo>
                  <a:lnTo>
                    <a:pt x="659087" y="685799"/>
                  </a:lnTo>
                  <a:lnTo>
                    <a:pt x="767639" y="685799"/>
                  </a:lnTo>
                  <a:lnTo>
                    <a:pt x="765232" y="711199"/>
                  </a:lnTo>
                  <a:lnTo>
                    <a:pt x="676941" y="711199"/>
                  </a:lnTo>
                  <a:lnTo>
                    <a:pt x="676510" y="723899"/>
                  </a:lnTo>
                  <a:lnTo>
                    <a:pt x="762853" y="723899"/>
                  </a:lnTo>
                  <a:lnTo>
                    <a:pt x="760666" y="736599"/>
                  </a:lnTo>
                  <a:lnTo>
                    <a:pt x="508242" y="736599"/>
                  </a:lnTo>
                  <a:lnTo>
                    <a:pt x="507859" y="749299"/>
                  </a:lnTo>
                  <a:close/>
                </a:path>
                <a:path w="2190750" h="1638300">
                  <a:moveTo>
                    <a:pt x="640357" y="469899"/>
                  </a:moveTo>
                  <a:lnTo>
                    <a:pt x="564015" y="469899"/>
                  </a:lnTo>
                  <a:lnTo>
                    <a:pt x="563693" y="457199"/>
                  </a:lnTo>
                  <a:lnTo>
                    <a:pt x="636224" y="457199"/>
                  </a:lnTo>
                  <a:lnTo>
                    <a:pt x="640357" y="469899"/>
                  </a:lnTo>
                  <a:close/>
                </a:path>
                <a:path w="2190750" h="1638300">
                  <a:moveTo>
                    <a:pt x="1251345" y="634999"/>
                  </a:moveTo>
                  <a:lnTo>
                    <a:pt x="995896" y="634999"/>
                  </a:lnTo>
                  <a:lnTo>
                    <a:pt x="1020623" y="596899"/>
                  </a:lnTo>
                  <a:lnTo>
                    <a:pt x="1049822" y="558799"/>
                  </a:lnTo>
                  <a:lnTo>
                    <a:pt x="1083305" y="533399"/>
                  </a:lnTo>
                  <a:lnTo>
                    <a:pt x="1120883" y="507999"/>
                  </a:lnTo>
                  <a:lnTo>
                    <a:pt x="1162368" y="482599"/>
                  </a:lnTo>
                  <a:lnTo>
                    <a:pt x="1207572" y="469899"/>
                  </a:lnTo>
                  <a:lnTo>
                    <a:pt x="1256307" y="457199"/>
                  </a:lnTo>
                  <a:lnTo>
                    <a:pt x="1380152" y="457199"/>
                  </a:lnTo>
                  <a:lnTo>
                    <a:pt x="1442839" y="469899"/>
                  </a:lnTo>
                  <a:lnTo>
                    <a:pt x="1228229" y="469899"/>
                  </a:lnTo>
                  <a:lnTo>
                    <a:pt x="1228633" y="482599"/>
                  </a:lnTo>
                  <a:lnTo>
                    <a:pt x="1392651" y="482599"/>
                  </a:lnTo>
                  <a:lnTo>
                    <a:pt x="1394486" y="493176"/>
                  </a:lnTo>
                  <a:lnTo>
                    <a:pt x="1394498" y="495299"/>
                  </a:lnTo>
                  <a:lnTo>
                    <a:pt x="1454965" y="495299"/>
                  </a:lnTo>
                  <a:lnTo>
                    <a:pt x="1455519" y="507999"/>
                  </a:lnTo>
                  <a:lnTo>
                    <a:pt x="1172272" y="507999"/>
                  </a:lnTo>
                  <a:lnTo>
                    <a:pt x="1177459" y="520699"/>
                  </a:lnTo>
                  <a:lnTo>
                    <a:pt x="1118163" y="520699"/>
                  </a:lnTo>
                  <a:lnTo>
                    <a:pt x="1118779" y="533399"/>
                  </a:lnTo>
                  <a:lnTo>
                    <a:pt x="1372039" y="533399"/>
                  </a:lnTo>
                  <a:lnTo>
                    <a:pt x="1370376" y="546099"/>
                  </a:lnTo>
                  <a:lnTo>
                    <a:pt x="1195163" y="546099"/>
                  </a:lnTo>
                  <a:lnTo>
                    <a:pt x="1194691" y="558799"/>
                  </a:lnTo>
                  <a:lnTo>
                    <a:pt x="1081162" y="558799"/>
                  </a:lnTo>
                  <a:lnTo>
                    <a:pt x="1081401" y="571499"/>
                  </a:lnTo>
                  <a:lnTo>
                    <a:pt x="1045420" y="571499"/>
                  </a:lnTo>
                  <a:lnTo>
                    <a:pt x="1046727" y="584199"/>
                  </a:lnTo>
                  <a:lnTo>
                    <a:pt x="1072738" y="584199"/>
                  </a:lnTo>
                  <a:lnTo>
                    <a:pt x="1072074" y="596899"/>
                  </a:lnTo>
                  <a:lnTo>
                    <a:pt x="1061679" y="596899"/>
                  </a:lnTo>
                  <a:lnTo>
                    <a:pt x="1061351" y="609599"/>
                  </a:lnTo>
                  <a:lnTo>
                    <a:pt x="1284248" y="609599"/>
                  </a:lnTo>
                  <a:lnTo>
                    <a:pt x="1287395" y="622299"/>
                  </a:lnTo>
                  <a:lnTo>
                    <a:pt x="1250736" y="622299"/>
                  </a:lnTo>
                  <a:lnTo>
                    <a:pt x="1251345" y="634999"/>
                  </a:lnTo>
                  <a:close/>
                </a:path>
                <a:path w="2190750" h="1638300">
                  <a:moveTo>
                    <a:pt x="92655" y="482599"/>
                  </a:moveTo>
                  <a:lnTo>
                    <a:pt x="39552" y="482599"/>
                  </a:lnTo>
                  <a:lnTo>
                    <a:pt x="39326" y="469899"/>
                  </a:lnTo>
                  <a:lnTo>
                    <a:pt x="91676" y="469899"/>
                  </a:lnTo>
                  <a:lnTo>
                    <a:pt x="92655" y="482599"/>
                  </a:lnTo>
                  <a:close/>
                </a:path>
                <a:path w="2190750" h="1638300">
                  <a:moveTo>
                    <a:pt x="1255417" y="482599"/>
                  </a:moveTo>
                  <a:lnTo>
                    <a:pt x="1237837" y="482599"/>
                  </a:lnTo>
                  <a:lnTo>
                    <a:pt x="1237248" y="469899"/>
                  </a:lnTo>
                  <a:lnTo>
                    <a:pt x="1255732" y="469899"/>
                  </a:lnTo>
                  <a:lnTo>
                    <a:pt x="1255417" y="482599"/>
                  </a:lnTo>
                  <a:close/>
                </a:path>
                <a:path w="2190750" h="1638300">
                  <a:moveTo>
                    <a:pt x="1413899" y="482599"/>
                  </a:moveTo>
                  <a:lnTo>
                    <a:pt x="1256793" y="482599"/>
                  </a:lnTo>
                  <a:lnTo>
                    <a:pt x="1255732" y="469899"/>
                  </a:lnTo>
                  <a:lnTo>
                    <a:pt x="1414043" y="469899"/>
                  </a:lnTo>
                  <a:lnTo>
                    <a:pt x="1413899" y="482599"/>
                  </a:lnTo>
                  <a:close/>
                </a:path>
                <a:path w="2190750" h="1638300">
                  <a:moveTo>
                    <a:pt x="1437761" y="482599"/>
                  </a:moveTo>
                  <a:lnTo>
                    <a:pt x="1414494" y="482599"/>
                  </a:lnTo>
                  <a:lnTo>
                    <a:pt x="1414501" y="469899"/>
                  </a:lnTo>
                  <a:lnTo>
                    <a:pt x="1439287" y="469899"/>
                  </a:lnTo>
                  <a:lnTo>
                    <a:pt x="1437761" y="482599"/>
                  </a:lnTo>
                  <a:close/>
                </a:path>
                <a:path w="2190750" h="1638300">
                  <a:moveTo>
                    <a:pt x="1723143" y="711199"/>
                  </a:moveTo>
                  <a:lnTo>
                    <a:pt x="1706589" y="711199"/>
                  </a:lnTo>
                  <a:lnTo>
                    <a:pt x="1707842" y="698499"/>
                  </a:lnTo>
                  <a:lnTo>
                    <a:pt x="1622042" y="698499"/>
                  </a:lnTo>
                  <a:lnTo>
                    <a:pt x="1622445" y="685799"/>
                  </a:lnTo>
                  <a:lnTo>
                    <a:pt x="1308698" y="685799"/>
                  </a:lnTo>
                  <a:lnTo>
                    <a:pt x="1308199" y="673099"/>
                  </a:lnTo>
                  <a:lnTo>
                    <a:pt x="1298762" y="673099"/>
                  </a:lnTo>
                  <a:lnTo>
                    <a:pt x="1296634" y="660399"/>
                  </a:lnTo>
                  <a:lnTo>
                    <a:pt x="1483905" y="660399"/>
                  </a:lnTo>
                  <a:lnTo>
                    <a:pt x="1481831" y="647699"/>
                  </a:lnTo>
                  <a:lnTo>
                    <a:pt x="1601608" y="647699"/>
                  </a:lnTo>
                  <a:lnTo>
                    <a:pt x="1599610" y="634999"/>
                  </a:lnTo>
                  <a:lnTo>
                    <a:pt x="1623068" y="634999"/>
                  </a:lnTo>
                  <a:lnTo>
                    <a:pt x="1623561" y="622299"/>
                  </a:lnTo>
                  <a:lnTo>
                    <a:pt x="1507083" y="622299"/>
                  </a:lnTo>
                  <a:lnTo>
                    <a:pt x="1506946" y="609599"/>
                  </a:lnTo>
                  <a:lnTo>
                    <a:pt x="1562513" y="609599"/>
                  </a:lnTo>
                  <a:lnTo>
                    <a:pt x="1563122" y="596899"/>
                  </a:lnTo>
                  <a:lnTo>
                    <a:pt x="1110129" y="596899"/>
                  </a:lnTo>
                  <a:lnTo>
                    <a:pt x="1109123" y="584199"/>
                  </a:lnTo>
                  <a:lnTo>
                    <a:pt x="1595511" y="584199"/>
                  </a:lnTo>
                  <a:lnTo>
                    <a:pt x="1596003" y="571499"/>
                  </a:lnTo>
                  <a:lnTo>
                    <a:pt x="1584548" y="571499"/>
                  </a:lnTo>
                  <a:lnTo>
                    <a:pt x="1585123" y="558799"/>
                  </a:lnTo>
                  <a:lnTo>
                    <a:pt x="1198099" y="558799"/>
                  </a:lnTo>
                  <a:lnTo>
                    <a:pt x="1197113" y="546099"/>
                  </a:lnTo>
                  <a:lnTo>
                    <a:pt x="1375023" y="546099"/>
                  </a:lnTo>
                  <a:lnTo>
                    <a:pt x="1372039" y="533399"/>
                  </a:lnTo>
                  <a:lnTo>
                    <a:pt x="1520523" y="533399"/>
                  </a:lnTo>
                  <a:lnTo>
                    <a:pt x="1520181" y="520699"/>
                  </a:lnTo>
                  <a:lnTo>
                    <a:pt x="1410621" y="520699"/>
                  </a:lnTo>
                  <a:lnTo>
                    <a:pt x="1412421" y="507999"/>
                  </a:lnTo>
                  <a:lnTo>
                    <a:pt x="1456402" y="507999"/>
                  </a:lnTo>
                  <a:lnTo>
                    <a:pt x="1457620" y="495299"/>
                  </a:lnTo>
                  <a:lnTo>
                    <a:pt x="1450756" y="495299"/>
                  </a:lnTo>
                  <a:lnTo>
                    <a:pt x="1449942" y="482599"/>
                  </a:lnTo>
                  <a:lnTo>
                    <a:pt x="1441272" y="482599"/>
                  </a:lnTo>
                  <a:lnTo>
                    <a:pt x="1440909" y="469899"/>
                  </a:lnTo>
                  <a:lnTo>
                    <a:pt x="1442839" y="469899"/>
                  </a:lnTo>
                  <a:lnTo>
                    <a:pt x="1497202" y="482599"/>
                  </a:lnTo>
                  <a:lnTo>
                    <a:pt x="1543997" y="507999"/>
                  </a:lnTo>
                  <a:lnTo>
                    <a:pt x="1583979" y="533399"/>
                  </a:lnTo>
                  <a:lnTo>
                    <a:pt x="1617904" y="558799"/>
                  </a:lnTo>
                  <a:lnTo>
                    <a:pt x="1646529" y="584199"/>
                  </a:lnTo>
                  <a:lnTo>
                    <a:pt x="1670609" y="622299"/>
                  </a:lnTo>
                  <a:lnTo>
                    <a:pt x="1690901" y="647699"/>
                  </a:lnTo>
                  <a:lnTo>
                    <a:pt x="1708160" y="685799"/>
                  </a:lnTo>
                  <a:lnTo>
                    <a:pt x="1723143" y="711199"/>
                  </a:lnTo>
                  <a:close/>
                </a:path>
                <a:path w="2190750" h="1638300">
                  <a:moveTo>
                    <a:pt x="762796" y="495299"/>
                  </a:moveTo>
                  <a:lnTo>
                    <a:pt x="561681" y="495299"/>
                  </a:lnTo>
                  <a:lnTo>
                    <a:pt x="562358" y="482599"/>
                  </a:lnTo>
                  <a:lnTo>
                    <a:pt x="761537" y="482599"/>
                  </a:lnTo>
                  <a:lnTo>
                    <a:pt x="762796" y="495299"/>
                  </a:lnTo>
                  <a:close/>
                </a:path>
                <a:path w="2190750" h="1638300">
                  <a:moveTo>
                    <a:pt x="1405879" y="495299"/>
                  </a:moveTo>
                  <a:lnTo>
                    <a:pt x="1394854" y="495299"/>
                  </a:lnTo>
                  <a:lnTo>
                    <a:pt x="1394486" y="493176"/>
                  </a:lnTo>
                  <a:lnTo>
                    <a:pt x="1394423" y="482599"/>
                  </a:lnTo>
                  <a:lnTo>
                    <a:pt x="1406399" y="482599"/>
                  </a:lnTo>
                  <a:lnTo>
                    <a:pt x="1405879" y="495299"/>
                  </a:lnTo>
                  <a:close/>
                </a:path>
                <a:path w="2190750" h="1638300">
                  <a:moveTo>
                    <a:pt x="1434935" y="495299"/>
                  </a:moveTo>
                  <a:lnTo>
                    <a:pt x="1413796" y="495299"/>
                  </a:lnTo>
                  <a:lnTo>
                    <a:pt x="1413276" y="482599"/>
                  </a:lnTo>
                  <a:lnTo>
                    <a:pt x="1436153" y="482599"/>
                  </a:lnTo>
                  <a:lnTo>
                    <a:pt x="1434935" y="495299"/>
                  </a:lnTo>
                  <a:close/>
                </a:path>
                <a:path w="2190750" h="1638300">
                  <a:moveTo>
                    <a:pt x="1447643" y="495299"/>
                  </a:moveTo>
                  <a:lnTo>
                    <a:pt x="1437255" y="495299"/>
                  </a:lnTo>
                  <a:lnTo>
                    <a:pt x="1436995" y="482599"/>
                  </a:lnTo>
                  <a:lnTo>
                    <a:pt x="1447266" y="482599"/>
                  </a:lnTo>
                  <a:lnTo>
                    <a:pt x="1447643" y="495299"/>
                  </a:lnTo>
                  <a:close/>
                </a:path>
                <a:path w="2190750" h="1638300">
                  <a:moveTo>
                    <a:pt x="1394854" y="495299"/>
                  </a:moveTo>
                  <a:lnTo>
                    <a:pt x="1394498" y="495299"/>
                  </a:lnTo>
                  <a:lnTo>
                    <a:pt x="1394486" y="493176"/>
                  </a:lnTo>
                  <a:lnTo>
                    <a:pt x="1394854" y="495299"/>
                  </a:lnTo>
                  <a:close/>
                </a:path>
                <a:path w="2190750" h="1638300">
                  <a:moveTo>
                    <a:pt x="1407199" y="520699"/>
                  </a:moveTo>
                  <a:lnTo>
                    <a:pt x="1177781" y="520699"/>
                  </a:lnTo>
                  <a:lnTo>
                    <a:pt x="1178390" y="507999"/>
                  </a:lnTo>
                  <a:lnTo>
                    <a:pt x="1408589" y="507999"/>
                  </a:lnTo>
                  <a:lnTo>
                    <a:pt x="1407199" y="520699"/>
                  </a:lnTo>
                  <a:close/>
                </a:path>
                <a:path w="2190750" h="1638300">
                  <a:moveTo>
                    <a:pt x="1245406" y="533399"/>
                  </a:moveTo>
                  <a:lnTo>
                    <a:pt x="1121797" y="533399"/>
                  </a:lnTo>
                  <a:lnTo>
                    <a:pt x="1121338" y="520699"/>
                  </a:lnTo>
                  <a:lnTo>
                    <a:pt x="1246692" y="520699"/>
                  </a:lnTo>
                  <a:lnTo>
                    <a:pt x="1245406" y="533399"/>
                  </a:lnTo>
                  <a:close/>
                </a:path>
                <a:path w="2190750" h="1638300">
                  <a:moveTo>
                    <a:pt x="1518100" y="533399"/>
                  </a:moveTo>
                  <a:lnTo>
                    <a:pt x="1249039" y="533399"/>
                  </a:lnTo>
                  <a:lnTo>
                    <a:pt x="1248164" y="520699"/>
                  </a:lnTo>
                  <a:lnTo>
                    <a:pt x="1517717" y="520699"/>
                  </a:lnTo>
                  <a:lnTo>
                    <a:pt x="1518100" y="533399"/>
                  </a:lnTo>
                  <a:close/>
                </a:path>
                <a:path w="2190750" h="1638300">
                  <a:moveTo>
                    <a:pt x="568442" y="546099"/>
                  </a:moveTo>
                  <a:lnTo>
                    <a:pt x="508222" y="546099"/>
                  </a:lnTo>
                  <a:lnTo>
                    <a:pt x="510254" y="533399"/>
                  </a:lnTo>
                  <a:lnTo>
                    <a:pt x="567498" y="533399"/>
                  </a:lnTo>
                  <a:lnTo>
                    <a:pt x="568442" y="546099"/>
                  </a:lnTo>
                  <a:close/>
                </a:path>
                <a:path w="2190750" h="1638300">
                  <a:moveTo>
                    <a:pt x="728840" y="546099"/>
                  </a:moveTo>
                  <a:lnTo>
                    <a:pt x="572309" y="546099"/>
                  </a:lnTo>
                  <a:lnTo>
                    <a:pt x="567498" y="533399"/>
                  </a:lnTo>
                  <a:lnTo>
                    <a:pt x="727218" y="533399"/>
                  </a:lnTo>
                  <a:lnTo>
                    <a:pt x="728840" y="546099"/>
                  </a:lnTo>
                  <a:close/>
                </a:path>
                <a:path w="2190750" h="1638300">
                  <a:moveTo>
                    <a:pt x="742800" y="546099"/>
                  </a:moveTo>
                  <a:lnTo>
                    <a:pt x="734547" y="546099"/>
                  </a:lnTo>
                  <a:lnTo>
                    <a:pt x="735471" y="533399"/>
                  </a:lnTo>
                  <a:lnTo>
                    <a:pt x="744654" y="533399"/>
                  </a:lnTo>
                  <a:lnTo>
                    <a:pt x="742800" y="546099"/>
                  </a:lnTo>
                  <a:close/>
                </a:path>
                <a:path w="2190750" h="1638300">
                  <a:moveTo>
                    <a:pt x="776615" y="584199"/>
                  </a:moveTo>
                  <a:lnTo>
                    <a:pt x="673335" y="584199"/>
                  </a:lnTo>
                  <a:lnTo>
                    <a:pt x="675148" y="571499"/>
                  </a:lnTo>
                  <a:lnTo>
                    <a:pt x="592804" y="571499"/>
                  </a:lnTo>
                  <a:lnTo>
                    <a:pt x="592647" y="558799"/>
                  </a:lnTo>
                  <a:lnTo>
                    <a:pt x="675730" y="558799"/>
                  </a:lnTo>
                  <a:lnTo>
                    <a:pt x="675648" y="546099"/>
                  </a:lnTo>
                  <a:lnTo>
                    <a:pt x="747200" y="546099"/>
                  </a:lnTo>
                  <a:lnTo>
                    <a:pt x="746160" y="533399"/>
                  </a:lnTo>
                  <a:lnTo>
                    <a:pt x="779062" y="533399"/>
                  </a:lnTo>
                  <a:lnTo>
                    <a:pt x="778822" y="546099"/>
                  </a:lnTo>
                  <a:lnTo>
                    <a:pt x="776615" y="584199"/>
                  </a:lnTo>
                  <a:close/>
                </a:path>
                <a:path w="2190750" h="1638300">
                  <a:moveTo>
                    <a:pt x="673896" y="558799"/>
                  </a:moveTo>
                  <a:lnTo>
                    <a:pt x="616953" y="558799"/>
                  </a:lnTo>
                  <a:lnTo>
                    <a:pt x="616372" y="546099"/>
                  </a:lnTo>
                  <a:lnTo>
                    <a:pt x="673410" y="546099"/>
                  </a:lnTo>
                  <a:lnTo>
                    <a:pt x="673896" y="558799"/>
                  </a:lnTo>
                  <a:close/>
                </a:path>
                <a:path w="2190750" h="1638300">
                  <a:moveTo>
                    <a:pt x="91779" y="571499"/>
                  </a:moveTo>
                  <a:lnTo>
                    <a:pt x="49009" y="571499"/>
                  </a:lnTo>
                  <a:lnTo>
                    <a:pt x="52889" y="558799"/>
                  </a:lnTo>
                  <a:lnTo>
                    <a:pt x="91635" y="558799"/>
                  </a:lnTo>
                  <a:lnTo>
                    <a:pt x="91779" y="571499"/>
                  </a:lnTo>
                  <a:close/>
                </a:path>
                <a:path w="2190750" h="1638300">
                  <a:moveTo>
                    <a:pt x="1418197" y="571499"/>
                  </a:moveTo>
                  <a:lnTo>
                    <a:pt x="1082537" y="571499"/>
                  </a:lnTo>
                  <a:lnTo>
                    <a:pt x="1082243" y="558799"/>
                  </a:lnTo>
                  <a:lnTo>
                    <a:pt x="1416342" y="558799"/>
                  </a:lnTo>
                  <a:lnTo>
                    <a:pt x="1418197" y="571499"/>
                  </a:lnTo>
                  <a:close/>
                </a:path>
                <a:path w="2190750" h="1638300">
                  <a:moveTo>
                    <a:pt x="1434682" y="571499"/>
                  </a:moveTo>
                  <a:lnTo>
                    <a:pt x="1418197" y="571499"/>
                  </a:lnTo>
                  <a:lnTo>
                    <a:pt x="1418943" y="558799"/>
                  </a:lnTo>
                  <a:lnTo>
                    <a:pt x="1435154" y="558799"/>
                  </a:lnTo>
                  <a:lnTo>
                    <a:pt x="1434682" y="571499"/>
                  </a:lnTo>
                  <a:close/>
                </a:path>
                <a:path w="2190750" h="1638300">
                  <a:moveTo>
                    <a:pt x="1523069" y="571499"/>
                  </a:moveTo>
                  <a:lnTo>
                    <a:pt x="1438623" y="571499"/>
                  </a:lnTo>
                  <a:lnTo>
                    <a:pt x="1436933" y="558799"/>
                  </a:lnTo>
                  <a:lnTo>
                    <a:pt x="1520174" y="558799"/>
                  </a:lnTo>
                  <a:lnTo>
                    <a:pt x="1523069" y="571499"/>
                  </a:lnTo>
                  <a:close/>
                </a:path>
                <a:path w="2190750" h="1638300">
                  <a:moveTo>
                    <a:pt x="1583076" y="571499"/>
                  </a:moveTo>
                  <a:lnTo>
                    <a:pt x="1528865" y="571499"/>
                  </a:lnTo>
                  <a:lnTo>
                    <a:pt x="1528790" y="558799"/>
                  </a:lnTo>
                  <a:lnTo>
                    <a:pt x="1583097" y="558799"/>
                  </a:lnTo>
                  <a:lnTo>
                    <a:pt x="1583076" y="571499"/>
                  </a:lnTo>
                  <a:close/>
                </a:path>
                <a:path w="2190750" h="1638300">
                  <a:moveTo>
                    <a:pt x="1082209" y="584199"/>
                  </a:moveTo>
                  <a:lnTo>
                    <a:pt x="1046727" y="584199"/>
                  </a:lnTo>
                  <a:lnTo>
                    <a:pt x="1046741" y="571499"/>
                  </a:lnTo>
                  <a:lnTo>
                    <a:pt x="1081867" y="571499"/>
                  </a:lnTo>
                  <a:lnTo>
                    <a:pt x="1082209" y="584199"/>
                  </a:lnTo>
                  <a:close/>
                </a:path>
                <a:path w="2190750" h="1638300">
                  <a:moveTo>
                    <a:pt x="1101644" y="584199"/>
                  </a:moveTo>
                  <a:lnTo>
                    <a:pt x="1086144" y="584199"/>
                  </a:lnTo>
                  <a:lnTo>
                    <a:pt x="1085076" y="571499"/>
                  </a:lnTo>
                  <a:lnTo>
                    <a:pt x="1102574" y="571499"/>
                  </a:lnTo>
                  <a:lnTo>
                    <a:pt x="1101644" y="584199"/>
                  </a:lnTo>
                  <a:close/>
                </a:path>
                <a:path w="2190750" h="1638300">
                  <a:moveTo>
                    <a:pt x="1138741" y="584199"/>
                  </a:moveTo>
                  <a:lnTo>
                    <a:pt x="1106845" y="584199"/>
                  </a:lnTo>
                  <a:lnTo>
                    <a:pt x="1108781" y="571499"/>
                  </a:lnTo>
                  <a:lnTo>
                    <a:pt x="1138850" y="571499"/>
                  </a:lnTo>
                  <a:lnTo>
                    <a:pt x="1138741" y="584199"/>
                  </a:lnTo>
                  <a:close/>
                </a:path>
                <a:path w="2190750" h="1638300">
                  <a:moveTo>
                    <a:pt x="1204114" y="584199"/>
                  </a:moveTo>
                  <a:lnTo>
                    <a:pt x="1140178" y="584199"/>
                  </a:lnTo>
                  <a:lnTo>
                    <a:pt x="1138850" y="571499"/>
                  </a:lnTo>
                  <a:lnTo>
                    <a:pt x="1203594" y="571499"/>
                  </a:lnTo>
                  <a:lnTo>
                    <a:pt x="1204114" y="584199"/>
                  </a:lnTo>
                  <a:close/>
                </a:path>
                <a:path w="2190750" h="1638300">
                  <a:moveTo>
                    <a:pt x="1462581" y="584199"/>
                  </a:moveTo>
                  <a:lnTo>
                    <a:pt x="1205469" y="584199"/>
                  </a:lnTo>
                  <a:lnTo>
                    <a:pt x="1205003" y="571499"/>
                  </a:lnTo>
                  <a:lnTo>
                    <a:pt x="1461185" y="571499"/>
                  </a:lnTo>
                  <a:lnTo>
                    <a:pt x="1462581" y="584199"/>
                  </a:lnTo>
                  <a:close/>
                </a:path>
                <a:path w="2190750" h="1638300">
                  <a:moveTo>
                    <a:pt x="1594026" y="584199"/>
                  </a:moveTo>
                  <a:lnTo>
                    <a:pt x="1473011" y="584199"/>
                  </a:lnTo>
                  <a:lnTo>
                    <a:pt x="1473380" y="571499"/>
                  </a:lnTo>
                  <a:lnTo>
                    <a:pt x="1594382" y="571499"/>
                  </a:lnTo>
                  <a:lnTo>
                    <a:pt x="1594026" y="584199"/>
                  </a:lnTo>
                  <a:close/>
                </a:path>
                <a:path w="2190750" h="1638300">
                  <a:moveTo>
                    <a:pt x="92709" y="596899"/>
                  </a:moveTo>
                  <a:lnTo>
                    <a:pt x="14725" y="596899"/>
                  </a:lnTo>
                  <a:lnTo>
                    <a:pt x="13527" y="584199"/>
                  </a:lnTo>
                  <a:lnTo>
                    <a:pt x="92244" y="584199"/>
                  </a:lnTo>
                  <a:lnTo>
                    <a:pt x="92709" y="596899"/>
                  </a:lnTo>
                  <a:close/>
                </a:path>
                <a:path w="2190750" h="1638300">
                  <a:moveTo>
                    <a:pt x="1107330" y="596899"/>
                  </a:moveTo>
                  <a:lnTo>
                    <a:pt x="1078828" y="596899"/>
                  </a:lnTo>
                  <a:lnTo>
                    <a:pt x="1076098" y="584199"/>
                  </a:lnTo>
                  <a:lnTo>
                    <a:pt x="1107022" y="584199"/>
                  </a:lnTo>
                  <a:lnTo>
                    <a:pt x="1107330" y="596899"/>
                  </a:lnTo>
                  <a:close/>
                </a:path>
                <a:path w="2190750" h="1638300">
                  <a:moveTo>
                    <a:pt x="1201192" y="609599"/>
                  </a:moveTo>
                  <a:lnTo>
                    <a:pt x="1063691" y="609599"/>
                  </a:lnTo>
                  <a:lnTo>
                    <a:pt x="1062993" y="596899"/>
                  </a:lnTo>
                  <a:lnTo>
                    <a:pt x="1202485" y="596899"/>
                  </a:lnTo>
                  <a:lnTo>
                    <a:pt x="1201192" y="609599"/>
                  </a:lnTo>
                  <a:close/>
                </a:path>
                <a:path w="2190750" h="1638300">
                  <a:moveTo>
                    <a:pt x="1561541" y="609599"/>
                  </a:moveTo>
                  <a:lnTo>
                    <a:pt x="1204921" y="609599"/>
                  </a:lnTo>
                  <a:lnTo>
                    <a:pt x="1203539" y="596899"/>
                  </a:lnTo>
                  <a:lnTo>
                    <a:pt x="1558982" y="596899"/>
                  </a:lnTo>
                  <a:lnTo>
                    <a:pt x="1561541" y="609599"/>
                  </a:lnTo>
                  <a:close/>
                </a:path>
                <a:path w="2190750" h="1638300">
                  <a:moveTo>
                    <a:pt x="93956" y="622299"/>
                  </a:moveTo>
                  <a:lnTo>
                    <a:pt x="30580" y="622299"/>
                  </a:lnTo>
                  <a:lnTo>
                    <a:pt x="31162" y="609599"/>
                  </a:lnTo>
                  <a:lnTo>
                    <a:pt x="93174" y="609599"/>
                  </a:lnTo>
                  <a:lnTo>
                    <a:pt x="93956" y="622299"/>
                  </a:lnTo>
                  <a:close/>
                </a:path>
                <a:path w="2190750" h="1638300">
                  <a:moveTo>
                    <a:pt x="1296866" y="622299"/>
                  </a:moveTo>
                  <a:lnTo>
                    <a:pt x="1290981" y="622299"/>
                  </a:lnTo>
                  <a:lnTo>
                    <a:pt x="1289182" y="609599"/>
                  </a:lnTo>
                  <a:lnTo>
                    <a:pt x="1297140" y="609599"/>
                  </a:lnTo>
                  <a:lnTo>
                    <a:pt x="1296866" y="622299"/>
                  </a:lnTo>
                  <a:close/>
                </a:path>
                <a:path w="2190750" h="1638300">
                  <a:moveTo>
                    <a:pt x="1323329" y="622299"/>
                  </a:moveTo>
                  <a:lnTo>
                    <a:pt x="1296866" y="622299"/>
                  </a:lnTo>
                  <a:lnTo>
                    <a:pt x="1298789" y="609599"/>
                  </a:lnTo>
                  <a:lnTo>
                    <a:pt x="1322871" y="609599"/>
                  </a:lnTo>
                  <a:lnTo>
                    <a:pt x="1323329" y="622299"/>
                  </a:lnTo>
                  <a:close/>
                </a:path>
                <a:path w="2190750" h="1638300">
                  <a:moveTo>
                    <a:pt x="1364525" y="622299"/>
                  </a:moveTo>
                  <a:lnTo>
                    <a:pt x="1327620" y="622299"/>
                  </a:lnTo>
                  <a:lnTo>
                    <a:pt x="1330946" y="609599"/>
                  </a:lnTo>
                  <a:lnTo>
                    <a:pt x="1364676" y="609599"/>
                  </a:lnTo>
                  <a:lnTo>
                    <a:pt x="1364525" y="622299"/>
                  </a:lnTo>
                  <a:close/>
                </a:path>
                <a:path w="2190750" h="1638300">
                  <a:moveTo>
                    <a:pt x="1504763" y="622299"/>
                  </a:moveTo>
                  <a:lnTo>
                    <a:pt x="1370794" y="622299"/>
                  </a:lnTo>
                  <a:lnTo>
                    <a:pt x="1370725" y="609599"/>
                  </a:lnTo>
                  <a:lnTo>
                    <a:pt x="1504941" y="609599"/>
                  </a:lnTo>
                  <a:lnTo>
                    <a:pt x="1504763" y="622299"/>
                  </a:lnTo>
                  <a:close/>
                </a:path>
                <a:path w="2190750" h="1638300">
                  <a:moveTo>
                    <a:pt x="744908" y="634999"/>
                  </a:moveTo>
                  <a:lnTo>
                    <a:pt x="723625" y="634999"/>
                  </a:lnTo>
                  <a:lnTo>
                    <a:pt x="723509" y="622299"/>
                  </a:lnTo>
                  <a:lnTo>
                    <a:pt x="742191" y="622299"/>
                  </a:lnTo>
                  <a:lnTo>
                    <a:pt x="744908" y="634999"/>
                  </a:lnTo>
                  <a:close/>
                </a:path>
                <a:path w="2190750" h="1638300">
                  <a:moveTo>
                    <a:pt x="772408" y="634999"/>
                  </a:moveTo>
                  <a:lnTo>
                    <a:pt x="744908" y="634999"/>
                  </a:lnTo>
                  <a:lnTo>
                    <a:pt x="746023" y="622299"/>
                  </a:lnTo>
                  <a:lnTo>
                    <a:pt x="773565" y="622299"/>
                  </a:lnTo>
                  <a:lnTo>
                    <a:pt x="772408" y="634999"/>
                  </a:lnTo>
                  <a:close/>
                </a:path>
                <a:path w="2190750" h="1638300">
                  <a:moveTo>
                    <a:pt x="1329796" y="634999"/>
                  </a:moveTo>
                  <a:lnTo>
                    <a:pt x="1253104" y="634999"/>
                  </a:lnTo>
                  <a:lnTo>
                    <a:pt x="1252892" y="622299"/>
                  </a:lnTo>
                  <a:lnTo>
                    <a:pt x="1328879" y="622299"/>
                  </a:lnTo>
                  <a:lnTo>
                    <a:pt x="1329796" y="634999"/>
                  </a:lnTo>
                  <a:close/>
                </a:path>
                <a:path w="2190750" h="1638300">
                  <a:moveTo>
                    <a:pt x="1623068" y="634999"/>
                  </a:moveTo>
                  <a:lnTo>
                    <a:pt x="1333834" y="634999"/>
                  </a:lnTo>
                  <a:lnTo>
                    <a:pt x="1334251" y="622299"/>
                  </a:lnTo>
                  <a:lnTo>
                    <a:pt x="1623027" y="622299"/>
                  </a:lnTo>
                  <a:lnTo>
                    <a:pt x="1623068" y="634999"/>
                  </a:lnTo>
                  <a:close/>
                </a:path>
                <a:path w="2190750" h="1638300">
                  <a:moveTo>
                    <a:pt x="1104833" y="673099"/>
                  </a:moveTo>
                  <a:lnTo>
                    <a:pt x="982809" y="673099"/>
                  </a:lnTo>
                  <a:lnTo>
                    <a:pt x="986738" y="660399"/>
                  </a:lnTo>
                  <a:lnTo>
                    <a:pt x="990849" y="647699"/>
                  </a:lnTo>
                  <a:lnTo>
                    <a:pt x="995136" y="634999"/>
                  </a:lnTo>
                  <a:lnTo>
                    <a:pt x="995109" y="647699"/>
                  </a:lnTo>
                  <a:lnTo>
                    <a:pt x="999653" y="647699"/>
                  </a:lnTo>
                  <a:lnTo>
                    <a:pt x="998811" y="660399"/>
                  </a:lnTo>
                  <a:lnTo>
                    <a:pt x="1103936" y="660399"/>
                  </a:lnTo>
                  <a:lnTo>
                    <a:pt x="1104833" y="673099"/>
                  </a:lnTo>
                  <a:close/>
                </a:path>
                <a:path w="2190750" h="1638300">
                  <a:moveTo>
                    <a:pt x="1150039" y="647699"/>
                  </a:moveTo>
                  <a:lnTo>
                    <a:pt x="997688" y="647699"/>
                  </a:lnTo>
                  <a:lnTo>
                    <a:pt x="997251" y="634999"/>
                  </a:lnTo>
                  <a:lnTo>
                    <a:pt x="1149792" y="634999"/>
                  </a:lnTo>
                  <a:lnTo>
                    <a:pt x="1150039" y="647699"/>
                  </a:lnTo>
                  <a:close/>
                </a:path>
                <a:path w="2190750" h="1638300">
                  <a:moveTo>
                    <a:pt x="1165874" y="647699"/>
                  </a:moveTo>
                  <a:lnTo>
                    <a:pt x="1150039" y="647699"/>
                  </a:lnTo>
                  <a:lnTo>
                    <a:pt x="1150819" y="634999"/>
                  </a:lnTo>
                  <a:lnTo>
                    <a:pt x="1163424" y="634999"/>
                  </a:lnTo>
                  <a:lnTo>
                    <a:pt x="1165874" y="647699"/>
                  </a:lnTo>
                  <a:close/>
                </a:path>
                <a:path w="2190750" h="1638300">
                  <a:moveTo>
                    <a:pt x="1316370" y="647699"/>
                  </a:moveTo>
                  <a:lnTo>
                    <a:pt x="1165874" y="647699"/>
                  </a:lnTo>
                  <a:lnTo>
                    <a:pt x="1169056" y="634999"/>
                  </a:lnTo>
                  <a:lnTo>
                    <a:pt x="1316356" y="634999"/>
                  </a:lnTo>
                  <a:lnTo>
                    <a:pt x="1316370" y="647699"/>
                  </a:lnTo>
                  <a:close/>
                </a:path>
                <a:path w="2190750" h="1638300">
                  <a:moveTo>
                    <a:pt x="1363115" y="647699"/>
                  </a:moveTo>
                  <a:lnTo>
                    <a:pt x="1318128" y="647699"/>
                  </a:lnTo>
                  <a:lnTo>
                    <a:pt x="1318334" y="634999"/>
                  </a:lnTo>
                  <a:lnTo>
                    <a:pt x="1361514" y="634999"/>
                  </a:lnTo>
                  <a:lnTo>
                    <a:pt x="1363115" y="647699"/>
                  </a:lnTo>
                  <a:close/>
                </a:path>
                <a:path w="2190750" h="1638300">
                  <a:moveTo>
                    <a:pt x="1598836" y="647699"/>
                  </a:moveTo>
                  <a:lnTo>
                    <a:pt x="1363115" y="647699"/>
                  </a:lnTo>
                  <a:lnTo>
                    <a:pt x="1363766" y="634999"/>
                  </a:lnTo>
                  <a:lnTo>
                    <a:pt x="1597228" y="634999"/>
                  </a:lnTo>
                  <a:lnTo>
                    <a:pt x="1598836" y="647699"/>
                  </a:lnTo>
                  <a:close/>
                </a:path>
                <a:path w="2190750" h="1638300">
                  <a:moveTo>
                    <a:pt x="0" y="1219199"/>
                  </a:moveTo>
                  <a:lnTo>
                    <a:pt x="0" y="660399"/>
                  </a:lnTo>
                  <a:lnTo>
                    <a:pt x="7929" y="660399"/>
                  </a:lnTo>
                  <a:lnTo>
                    <a:pt x="5849" y="647699"/>
                  </a:lnTo>
                  <a:lnTo>
                    <a:pt x="95520" y="647699"/>
                  </a:lnTo>
                  <a:lnTo>
                    <a:pt x="98472" y="698499"/>
                  </a:lnTo>
                  <a:lnTo>
                    <a:pt x="101688" y="736599"/>
                  </a:lnTo>
                  <a:lnTo>
                    <a:pt x="105864" y="787399"/>
                  </a:lnTo>
                  <a:lnTo>
                    <a:pt x="106720" y="800099"/>
                  </a:lnTo>
                  <a:lnTo>
                    <a:pt x="11878" y="800099"/>
                  </a:lnTo>
                  <a:lnTo>
                    <a:pt x="12206" y="812799"/>
                  </a:lnTo>
                  <a:lnTo>
                    <a:pt x="20883" y="812799"/>
                  </a:lnTo>
                  <a:lnTo>
                    <a:pt x="21821" y="825499"/>
                  </a:lnTo>
                  <a:lnTo>
                    <a:pt x="108432" y="825499"/>
                  </a:lnTo>
                  <a:lnTo>
                    <a:pt x="109288" y="838199"/>
                  </a:lnTo>
                  <a:lnTo>
                    <a:pt x="94373" y="838199"/>
                  </a:lnTo>
                  <a:lnTo>
                    <a:pt x="95926" y="850899"/>
                  </a:lnTo>
                  <a:lnTo>
                    <a:pt x="109781" y="850899"/>
                  </a:lnTo>
                  <a:lnTo>
                    <a:pt x="110274" y="863599"/>
                  </a:lnTo>
                  <a:lnTo>
                    <a:pt x="25010" y="863599"/>
                  </a:lnTo>
                  <a:lnTo>
                    <a:pt x="25653" y="876299"/>
                  </a:lnTo>
                  <a:lnTo>
                    <a:pt x="110768" y="876299"/>
                  </a:lnTo>
                  <a:lnTo>
                    <a:pt x="111261" y="888999"/>
                  </a:lnTo>
                  <a:lnTo>
                    <a:pt x="111087" y="939799"/>
                  </a:lnTo>
                  <a:lnTo>
                    <a:pt x="110331" y="952499"/>
                  </a:lnTo>
                  <a:lnTo>
                    <a:pt x="33584" y="952499"/>
                  </a:lnTo>
                  <a:lnTo>
                    <a:pt x="31121" y="965199"/>
                  </a:lnTo>
                  <a:lnTo>
                    <a:pt x="88234" y="965199"/>
                  </a:lnTo>
                  <a:lnTo>
                    <a:pt x="88255" y="977899"/>
                  </a:lnTo>
                  <a:lnTo>
                    <a:pt x="80358" y="977899"/>
                  </a:lnTo>
                  <a:lnTo>
                    <a:pt x="79208" y="990599"/>
                  </a:lnTo>
                  <a:lnTo>
                    <a:pt x="87290" y="990599"/>
                  </a:lnTo>
                  <a:lnTo>
                    <a:pt x="88385" y="1003299"/>
                  </a:lnTo>
                  <a:lnTo>
                    <a:pt x="107614" y="1003299"/>
                  </a:lnTo>
                  <a:lnTo>
                    <a:pt x="105286" y="1015999"/>
                  </a:lnTo>
                  <a:lnTo>
                    <a:pt x="102316" y="1028699"/>
                  </a:lnTo>
                  <a:lnTo>
                    <a:pt x="100488" y="1041399"/>
                  </a:lnTo>
                  <a:lnTo>
                    <a:pt x="18871" y="1041399"/>
                  </a:lnTo>
                  <a:lnTo>
                    <a:pt x="18338" y="1054099"/>
                  </a:lnTo>
                  <a:lnTo>
                    <a:pt x="62428" y="1054099"/>
                  </a:lnTo>
                  <a:lnTo>
                    <a:pt x="63517" y="1066799"/>
                  </a:lnTo>
                  <a:lnTo>
                    <a:pt x="93818" y="1066799"/>
                  </a:lnTo>
                  <a:lnTo>
                    <a:pt x="90132" y="1079499"/>
                  </a:lnTo>
                  <a:lnTo>
                    <a:pt x="69210" y="1079499"/>
                  </a:lnTo>
                  <a:lnTo>
                    <a:pt x="69545" y="1092199"/>
                  </a:lnTo>
                  <a:lnTo>
                    <a:pt x="61032" y="1092199"/>
                  </a:lnTo>
                  <a:lnTo>
                    <a:pt x="61190" y="1104899"/>
                  </a:lnTo>
                  <a:lnTo>
                    <a:pt x="13253" y="1104899"/>
                  </a:lnTo>
                  <a:lnTo>
                    <a:pt x="14266" y="1117599"/>
                  </a:lnTo>
                  <a:lnTo>
                    <a:pt x="77954" y="1117599"/>
                  </a:lnTo>
                  <a:lnTo>
                    <a:pt x="68343" y="1142999"/>
                  </a:lnTo>
                  <a:lnTo>
                    <a:pt x="9517" y="1142999"/>
                  </a:lnTo>
                  <a:lnTo>
                    <a:pt x="5876" y="1155699"/>
                  </a:lnTo>
                  <a:lnTo>
                    <a:pt x="59275" y="1155699"/>
                  </a:lnTo>
                  <a:lnTo>
                    <a:pt x="50208" y="1168399"/>
                  </a:lnTo>
                  <a:lnTo>
                    <a:pt x="27994" y="1193799"/>
                  </a:lnTo>
                  <a:lnTo>
                    <a:pt x="0" y="1219199"/>
                  </a:lnTo>
                  <a:close/>
                </a:path>
                <a:path w="2190750" h="1638300">
                  <a:moveTo>
                    <a:pt x="1304017" y="660399"/>
                  </a:moveTo>
                  <a:lnTo>
                    <a:pt x="1000542" y="660399"/>
                  </a:lnTo>
                  <a:lnTo>
                    <a:pt x="999653" y="647699"/>
                  </a:lnTo>
                  <a:lnTo>
                    <a:pt x="1303792" y="647699"/>
                  </a:lnTo>
                  <a:lnTo>
                    <a:pt x="1304017" y="660399"/>
                  </a:lnTo>
                  <a:close/>
                </a:path>
                <a:path w="2190750" h="1638300">
                  <a:moveTo>
                    <a:pt x="1311182" y="660399"/>
                  </a:moveTo>
                  <a:lnTo>
                    <a:pt x="1304887" y="660399"/>
                  </a:lnTo>
                  <a:lnTo>
                    <a:pt x="1305099" y="647699"/>
                  </a:lnTo>
                  <a:lnTo>
                    <a:pt x="1311203" y="647699"/>
                  </a:lnTo>
                  <a:lnTo>
                    <a:pt x="1311182" y="660399"/>
                  </a:lnTo>
                  <a:close/>
                </a:path>
                <a:path w="2190750" h="1638300">
                  <a:moveTo>
                    <a:pt x="1477185" y="660399"/>
                  </a:moveTo>
                  <a:lnTo>
                    <a:pt x="1316445" y="660399"/>
                  </a:lnTo>
                  <a:lnTo>
                    <a:pt x="1315945" y="647699"/>
                  </a:lnTo>
                  <a:lnTo>
                    <a:pt x="1479224" y="647699"/>
                  </a:lnTo>
                  <a:lnTo>
                    <a:pt x="1477185" y="660399"/>
                  </a:lnTo>
                  <a:close/>
                </a:path>
                <a:path w="2190750" h="1638300">
                  <a:moveTo>
                    <a:pt x="1111081" y="673099"/>
                  </a:moveTo>
                  <a:lnTo>
                    <a:pt x="1104833" y="673099"/>
                  </a:lnTo>
                  <a:lnTo>
                    <a:pt x="1106195" y="660399"/>
                  </a:lnTo>
                  <a:lnTo>
                    <a:pt x="1116062" y="660399"/>
                  </a:lnTo>
                  <a:lnTo>
                    <a:pt x="1111081" y="673099"/>
                  </a:lnTo>
                  <a:close/>
                </a:path>
                <a:path w="2190750" h="1638300">
                  <a:moveTo>
                    <a:pt x="1291960" y="673099"/>
                  </a:moveTo>
                  <a:lnTo>
                    <a:pt x="1119682" y="673099"/>
                  </a:lnTo>
                  <a:lnTo>
                    <a:pt x="1119415" y="660399"/>
                  </a:lnTo>
                  <a:lnTo>
                    <a:pt x="1294909" y="660399"/>
                  </a:lnTo>
                  <a:lnTo>
                    <a:pt x="1291960" y="673099"/>
                  </a:lnTo>
                  <a:close/>
                </a:path>
                <a:path w="2190750" h="1638300">
                  <a:moveTo>
                    <a:pt x="767639" y="685799"/>
                  </a:moveTo>
                  <a:lnTo>
                    <a:pt x="660846" y="685799"/>
                  </a:lnTo>
                  <a:lnTo>
                    <a:pt x="659156" y="673099"/>
                  </a:lnTo>
                  <a:lnTo>
                    <a:pt x="768843" y="673099"/>
                  </a:lnTo>
                  <a:lnTo>
                    <a:pt x="767639" y="685799"/>
                  </a:lnTo>
                  <a:close/>
                </a:path>
                <a:path w="2190750" h="1638300">
                  <a:moveTo>
                    <a:pt x="1025930" y="850899"/>
                  </a:moveTo>
                  <a:lnTo>
                    <a:pt x="941618" y="850899"/>
                  </a:lnTo>
                  <a:lnTo>
                    <a:pt x="944234" y="825499"/>
                  </a:lnTo>
                  <a:lnTo>
                    <a:pt x="952151" y="774699"/>
                  </a:lnTo>
                  <a:lnTo>
                    <a:pt x="963511" y="723899"/>
                  </a:lnTo>
                  <a:lnTo>
                    <a:pt x="979068" y="673099"/>
                  </a:lnTo>
                  <a:lnTo>
                    <a:pt x="1274749" y="673099"/>
                  </a:lnTo>
                  <a:lnTo>
                    <a:pt x="1273004" y="685799"/>
                  </a:lnTo>
                  <a:lnTo>
                    <a:pt x="1187150" y="685799"/>
                  </a:lnTo>
                  <a:lnTo>
                    <a:pt x="1188060" y="698499"/>
                  </a:lnTo>
                  <a:lnTo>
                    <a:pt x="1704290" y="698499"/>
                  </a:lnTo>
                  <a:lnTo>
                    <a:pt x="1704530" y="711199"/>
                  </a:lnTo>
                  <a:lnTo>
                    <a:pt x="1306255" y="711199"/>
                  </a:lnTo>
                  <a:lnTo>
                    <a:pt x="1280538" y="723899"/>
                  </a:lnTo>
                  <a:lnTo>
                    <a:pt x="1242667" y="749299"/>
                  </a:lnTo>
                  <a:lnTo>
                    <a:pt x="1199878" y="749299"/>
                  </a:lnTo>
                  <a:lnTo>
                    <a:pt x="1201096" y="761999"/>
                  </a:lnTo>
                  <a:lnTo>
                    <a:pt x="1045085" y="761999"/>
                  </a:lnTo>
                  <a:lnTo>
                    <a:pt x="1043429" y="774699"/>
                  </a:lnTo>
                  <a:lnTo>
                    <a:pt x="1070247" y="774699"/>
                  </a:lnTo>
                  <a:lnTo>
                    <a:pt x="1070733" y="787399"/>
                  </a:lnTo>
                  <a:lnTo>
                    <a:pt x="1219103" y="787399"/>
                  </a:lnTo>
                  <a:lnTo>
                    <a:pt x="1210846" y="812799"/>
                  </a:lnTo>
                  <a:lnTo>
                    <a:pt x="978220" y="812799"/>
                  </a:lnTo>
                  <a:lnTo>
                    <a:pt x="977919" y="825499"/>
                  </a:lnTo>
                  <a:lnTo>
                    <a:pt x="987212" y="825499"/>
                  </a:lnTo>
                  <a:lnTo>
                    <a:pt x="988074" y="838199"/>
                  </a:lnTo>
                  <a:lnTo>
                    <a:pt x="1022988" y="838199"/>
                  </a:lnTo>
                  <a:lnTo>
                    <a:pt x="1025930" y="850899"/>
                  </a:lnTo>
                  <a:close/>
                </a:path>
                <a:path w="2190750" h="1638300">
                  <a:moveTo>
                    <a:pt x="1304278" y="685799"/>
                  </a:moveTo>
                  <a:lnTo>
                    <a:pt x="1279033" y="685799"/>
                  </a:lnTo>
                  <a:lnTo>
                    <a:pt x="1278876" y="673099"/>
                  </a:lnTo>
                  <a:lnTo>
                    <a:pt x="1303019" y="673099"/>
                  </a:lnTo>
                  <a:lnTo>
                    <a:pt x="1304278" y="685799"/>
                  </a:lnTo>
                  <a:close/>
                </a:path>
                <a:path w="2190750" h="1638300">
                  <a:moveTo>
                    <a:pt x="1621487" y="698499"/>
                  </a:moveTo>
                  <a:lnTo>
                    <a:pt x="1189257" y="698499"/>
                  </a:lnTo>
                  <a:lnTo>
                    <a:pt x="1189490" y="685799"/>
                  </a:lnTo>
                  <a:lnTo>
                    <a:pt x="1621131" y="685799"/>
                  </a:lnTo>
                  <a:lnTo>
                    <a:pt x="1621487" y="698499"/>
                  </a:lnTo>
                  <a:close/>
                </a:path>
                <a:path w="2190750" h="1638300">
                  <a:moveTo>
                    <a:pt x="681991" y="723899"/>
                  </a:moveTo>
                  <a:lnTo>
                    <a:pt x="679624" y="723899"/>
                  </a:lnTo>
                  <a:lnTo>
                    <a:pt x="679062" y="711199"/>
                  </a:lnTo>
                  <a:lnTo>
                    <a:pt x="681786" y="711199"/>
                  </a:lnTo>
                  <a:lnTo>
                    <a:pt x="681991" y="723899"/>
                  </a:lnTo>
                  <a:close/>
                </a:path>
                <a:path w="2190750" h="1638300">
                  <a:moveTo>
                    <a:pt x="762853" y="723899"/>
                  </a:moveTo>
                  <a:lnTo>
                    <a:pt x="683483" y="723899"/>
                  </a:lnTo>
                  <a:lnTo>
                    <a:pt x="683271" y="711199"/>
                  </a:lnTo>
                  <a:lnTo>
                    <a:pt x="765040" y="711199"/>
                  </a:lnTo>
                  <a:lnTo>
                    <a:pt x="762853" y="723899"/>
                  </a:lnTo>
                  <a:close/>
                </a:path>
                <a:path w="2190750" h="1638300">
                  <a:moveTo>
                    <a:pt x="1487922" y="723899"/>
                  </a:moveTo>
                  <a:lnTo>
                    <a:pt x="1387376" y="723899"/>
                  </a:lnTo>
                  <a:lnTo>
                    <a:pt x="1375624" y="711199"/>
                  </a:lnTo>
                  <a:lnTo>
                    <a:pt x="1487949" y="711199"/>
                  </a:lnTo>
                  <a:lnTo>
                    <a:pt x="1487922" y="723899"/>
                  </a:lnTo>
                  <a:close/>
                </a:path>
                <a:path w="2190750" h="1638300">
                  <a:moveTo>
                    <a:pt x="1673160" y="723899"/>
                  </a:moveTo>
                  <a:lnTo>
                    <a:pt x="1489133" y="723899"/>
                  </a:lnTo>
                  <a:lnTo>
                    <a:pt x="1488859" y="711199"/>
                  </a:lnTo>
                  <a:lnTo>
                    <a:pt x="1671319" y="711199"/>
                  </a:lnTo>
                  <a:lnTo>
                    <a:pt x="1673160" y="723899"/>
                  </a:lnTo>
                  <a:close/>
                </a:path>
                <a:path w="2190750" h="1638300">
                  <a:moveTo>
                    <a:pt x="1725100" y="723899"/>
                  </a:moveTo>
                  <a:lnTo>
                    <a:pt x="1679716" y="723899"/>
                  </a:lnTo>
                  <a:lnTo>
                    <a:pt x="1680893" y="711199"/>
                  </a:lnTo>
                  <a:lnTo>
                    <a:pt x="1724464" y="711199"/>
                  </a:lnTo>
                  <a:lnTo>
                    <a:pt x="1725100" y="723899"/>
                  </a:lnTo>
                  <a:close/>
                </a:path>
                <a:path w="2190750" h="1638300">
                  <a:moveTo>
                    <a:pt x="1420611" y="749299"/>
                  </a:moveTo>
                  <a:lnTo>
                    <a:pt x="1418723" y="749299"/>
                  </a:lnTo>
                  <a:lnTo>
                    <a:pt x="1408873" y="736599"/>
                  </a:lnTo>
                  <a:lnTo>
                    <a:pt x="1398441" y="723899"/>
                  </a:lnTo>
                  <a:lnTo>
                    <a:pt x="1726277" y="723899"/>
                  </a:lnTo>
                  <a:lnTo>
                    <a:pt x="1735591" y="736599"/>
                  </a:lnTo>
                  <a:lnTo>
                    <a:pt x="1421713" y="736599"/>
                  </a:lnTo>
                  <a:lnTo>
                    <a:pt x="1420611" y="749299"/>
                  </a:lnTo>
                  <a:close/>
                </a:path>
                <a:path w="2190750" h="1638300">
                  <a:moveTo>
                    <a:pt x="552128" y="749299"/>
                  </a:moveTo>
                  <a:lnTo>
                    <a:pt x="508728" y="749299"/>
                  </a:lnTo>
                  <a:lnTo>
                    <a:pt x="508242" y="736599"/>
                  </a:lnTo>
                  <a:lnTo>
                    <a:pt x="553312" y="736599"/>
                  </a:lnTo>
                  <a:lnTo>
                    <a:pt x="552128" y="749299"/>
                  </a:lnTo>
                  <a:close/>
                </a:path>
                <a:path w="2190750" h="1638300">
                  <a:moveTo>
                    <a:pt x="653010" y="749299"/>
                  </a:moveTo>
                  <a:lnTo>
                    <a:pt x="555686" y="749299"/>
                  </a:lnTo>
                  <a:lnTo>
                    <a:pt x="555064" y="736599"/>
                  </a:lnTo>
                  <a:lnTo>
                    <a:pt x="653503" y="736599"/>
                  </a:lnTo>
                  <a:lnTo>
                    <a:pt x="653010" y="749299"/>
                  </a:lnTo>
                  <a:close/>
                </a:path>
                <a:path w="2190750" h="1638300">
                  <a:moveTo>
                    <a:pt x="722619" y="749299"/>
                  </a:moveTo>
                  <a:lnTo>
                    <a:pt x="654003" y="749299"/>
                  </a:lnTo>
                  <a:lnTo>
                    <a:pt x="653503" y="736599"/>
                  </a:lnTo>
                  <a:lnTo>
                    <a:pt x="723283" y="736599"/>
                  </a:lnTo>
                  <a:lnTo>
                    <a:pt x="722619" y="749299"/>
                  </a:lnTo>
                  <a:close/>
                </a:path>
                <a:path w="2190750" h="1638300">
                  <a:moveTo>
                    <a:pt x="755945" y="774699"/>
                  </a:moveTo>
                  <a:lnTo>
                    <a:pt x="726889" y="774699"/>
                  </a:lnTo>
                  <a:lnTo>
                    <a:pt x="729996" y="761999"/>
                  </a:lnTo>
                  <a:lnTo>
                    <a:pt x="698983" y="761999"/>
                  </a:lnTo>
                  <a:lnTo>
                    <a:pt x="696944" y="749299"/>
                  </a:lnTo>
                  <a:lnTo>
                    <a:pt x="727396" y="749299"/>
                  </a:lnTo>
                  <a:lnTo>
                    <a:pt x="724768" y="736599"/>
                  </a:lnTo>
                  <a:lnTo>
                    <a:pt x="760666" y="736599"/>
                  </a:lnTo>
                  <a:lnTo>
                    <a:pt x="755945" y="774699"/>
                  </a:lnTo>
                  <a:close/>
                </a:path>
                <a:path w="2190750" h="1638300">
                  <a:moveTo>
                    <a:pt x="1647731" y="749299"/>
                  </a:moveTo>
                  <a:lnTo>
                    <a:pt x="1426805" y="749299"/>
                  </a:lnTo>
                  <a:lnTo>
                    <a:pt x="1426668" y="736599"/>
                  </a:lnTo>
                  <a:lnTo>
                    <a:pt x="1647368" y="736599"/>
                  </a:lnTo>
                  <a:lnTo>
                    <a:pt x="1647731" y="749299"/>
                  </a:lnTo>
                  <a:close/>
                </a:path>
                <a:path w="2190750" h="1638300">
                  <a:moveTo>
                    <a:pt x="1754161" y="774699"/>
                  </a:moveTo>
                  <a:lnTo>
                    <a:pt x="1471402" y="774699"/>
                  </a:lnTo>
                  <a:lnTo>
                    <a:pt x="1469609" y="761999"/>
                  </a:lnTo>
                  <a:lnTo>
                    <a:pt x="1456484" y="761999"/>
                  </a:lnTo>
                  <a:lnTo>
                    <a:pt x="1456902" y="749299"/>
                  </a:lnTo>
                  <a:lnTo>
                    <a:pt x="1650249" y="749299"/>
                  </a:lnTo>
                  <a:lnTo>
                    <a:pt x="1650249" y="736599"/>
                  </a:lnTo>
                  <a:lnTo>
                    <a:pt x="1735591" y="736599"/>
                  </a:lnTo>
                  <a:lnTo>
                    <a:pt x="1738923" y="749299"/>
                  </a:lnTo>
                  <a:lnTo>
                    <a:pt x="1754161" y="774699"/>
                  </a:lnTo>
                  <a:close/>
                </a:path>
                <a:path w="2190750" h="1638300">
                  <a:moveTo>
                    <a:pt x="623680" y="1549399"/>
                  </a:moveTo>
                  <a:lnTo>
                    <a:pt x="515414" y="1549399"/>
                  </a:lnTo>
                  <a:lnTo>
                    <a:pt x="510850" y="1536699"/>
                  </a:lnTo>
                  <a:lnTo>
                    <a:pt x="485826" y="1498599"/>
                  </a:lnTo>
                  <a:lnTo>
                    <a:pt x="449813" y="1435099"/>
                  </a:lnTo>
                  <a:lnTo>
                    <a:pt x="438096" y="1384299"/>
                  </a:lnTo>
                  <a:lnTo>
                    <a:pt x="430089" y="1346199"/>
                  </a:lnTo>
                  <a:lnTo>
                    <a:pt x="425425" y="1295399"/>
                  </a:lnTo>
                  <a:lnTo>
                    <a:pt x="423743" y="1244599"/>
                  </a:lnTo>
                  <a:lnTo>
                    <a:pt x="424679" y="1193799"/>
                  </a:lnTo>
                  <a:lnTo>
                    <a:pt x="427868" y="1142999"/>
                  </a:lnTo>
                  <a:lnTo>
                    <a:pt x="432947" y="1092199"/>
                  </a:lnTo>
                  <a:lnTo>
                    <a:pt x="439553" y="1041399"/>
                  </a:lnTo>
                  <a:lnTo>
                    <a:pt x="447321" y="977899"/>
                  </a:lnTo>
                  <a:lnTo>
                    <a:pt x="455888" y="927099"/>
                  </a:lnTo>
                  <a:lnTo>
                    <a:pt x="469517" y="838199"/>
                  </a:lnTo>
                  <a:lnTo>
                    <a:pt x="474171" y="812799"/>
                  </a:lnTo>
                  <a:lnTo>
                    <a:pt x="478780" y="774699"/>
                  </a:lnTo>
                  <a:lnTo>
                    <a:pt x="483272" y="749299"/>
                  </a:lnTo>
                  <a:lnTo>
                    <a:pt x="506928" y="749299"/>
                  </a:lnTo>
                  <a:lnTo>
                    <a:pt x="506621" y="761999"/>
                  </a:lnTo>
                  <a:lnTo>
                    <a:pt x="481424" y="761999"/>
                  </a:lnTo>
                  <a:lnTo>
                    <a:pt x="481006" y="774699"/>
                  </a:lnTo>
                  <a:lnTo>
                    <a:pt x="755945" y="774699"/>
                  </a:lnTo>
                  <a:lnTo>
                    <a:pt x="752612" y="800099"/>
                  </a:lnTo>
                  <a:lnTo>
                    <a:pt x="488096" y="800099"/>
                  </a:lnTo>
                  <a:lnTo>
                    <a:pt x="486987" y="812799"/>
                  </a:lnTo>
                  <a:lnTo>
                    <a:pt x="750945" y="812799"/>
                  </a:lnTo>
                  <a:lnTo>
                    <a:pt x="748340" y="825499"/>
                  </a:lnTo>
                  <a:lnTo>
                    <a:pt x="571433" y="825499"/>
                  </a:lnTo>
                  <a:lnTo>
                    <a:pt x="567915" y="838199"/>
                  </a:lnTo>
                  <a:lnTo>
                    <a:pt x="743409" y="838199"/>
                  </a:lnTo>
                  <a:lnTo>
                    <a:pt x="742711" y="850899"/>
                  </a:lnTo>
                  <a:lnTo>
                    <a:pt x="745099" y="850899"/>
                  </a:lnTo>
                  <a:lnTo>
                    <a:pt x="742648" y="863599"/>
                  </a:lnTo>
                  <a:lnTo>
                    <a:pt x="608632" y="863599"/>
                  </a:lnTo>
                  <a:lnTo>
                    <a:pt x="608242" y="876299"/>
                  </a:lnTo>
                  <a:lnTo>
                    <a:pt x="717357" y="876299"/>
                  </a:lnTo>
                  <a:lnTo>
                    <a:pt x="717350" y="888999"/>
                  </a:lnTo>
                  <a:lnTo>
                    <a:pt x="717350" y="901699"/>
                  </a:lnTo>
                  <a:lnTo>
                    <a:pt x="512602" y="901699"/>
                  </a:lnTo>
                  <a:lnTo>
                    <a:pt x="513607" y="914399"/>
                  </a:lnTo>
                  <a:lnTo>
                    <a:pt x="734240" y="914399"/>
                  </a:lnTo>
                  <a:lnTo>
                    <a:pt x="730270" y="939799"/>
                  </a:lnTo>
                  <a:lnTo>
                    <a:pt x="494385" y="939799"/>
                  </a:lnTo>
                  <a:lnTo>
                    <a:pt x="494803" y="952499"/>
                  </a:lnTo>
                  <a:lnTo>
                    <a:pt x="728284" y="952499"/>
                  </a:lnTo>
                  <a:lnTo>
                    <a:pt x="726299" y="965199"/>
                  </a:lnTo>
                  <a:lnTo>
                    <a:pt x="624392" y="965199"/>
                  </a:lnTo>
                  <a:lnTo>
                    <a:pt x="624467" y="977899"/>
                  </a:lnTo>
                  <a:lnTo>
                    <a:pt x="680718" y="977899"/>
                  </a:lnTo>
                  <a:lnTo>
                    <a:pt x="682826" y="990599"/>
                  </a:lnTo>
                  <a:lnTo>
                    <a:pt x="710630" y="990599"/>
                  </a:lnTo>
                  <a:lnTo>
                    <a:pt x="714408" y="1003299"/>
                  </a:lnTo>
                  <a:lnTo>
                    <a:pt x="721259" y="1003299"/>
                  </a:lnTo>
                  <a:lnTo>
                    <a:pt x="719579" y="1015999"/>
                  </a:lnTo>
                  <a:lnTo>
                    <a:pt x="455283" y="1015999"/>
                  </a:lnTo>
                  <a:lnTo>
                    <a:pt x="452792" y="1028699"/>
                  </a:lnTo>
                  <a:lnTo>
                    <a:pt x="451280" y="1028699"/>
                  </a:lnTo>
                  <a:lnTo>
                    <a:pt x="450445" y="1041399"/>
                  </a:lnTo>
                  <a:lnTo>
                    <a:pt x="716033" y="1041399"/>
                  </a:lnTo>
                  <a:lnTo>
                    <a:pt x="710435" y="1079499"/>
                  </a:lnTo>
                  <a:lnTo>
                    <a:pt x="526945" y="1079499"/>
                  </a:lnTo>
                  <a:lnTo>
                    <a:pt x="525446" y="1092199"/>
                  </a:lnTo>
                  <a:lnTo>
                    <a:pt x="708900" y="1092199"/>
                  </a:lnTo>
                  <a:lnTo>
                    <a:pt x="705828" y="1117599"/>
                  </a:lnTo>
                  <a:lnTo>
                    <a:pt x="445299" y="1117599"/>
                  </a:lnTo>
                  <a:lnTo>
                    <a:pt x="446414" y="1130299"/>
                  </a:lnTo>
                  <a:lnTo>
                    <a:pt x="704292" y="1130299"/>
                  </a:lnTo>
                  <a:lnTo>
                    <a:pt x="703183" y="1142999"/>
                  </a:lnTo>
                  <a:lnTo>
                    <a:pt x="456905" y="1142999"/>
                  </a:lnTo>
                  <a:lnTo>
                    <a:pt x="458958" y="1155699"/>
                  </a:lnTo>
                  <a:lnTo>
                    <a:pt x="702073" y="1155699"/>
                  </a:lnTo>
                  <a:lnTo>
                    <a:pt x="699854" y="1181099"/>
                  </a:lnTo>
                  <a:lnTo>
                    <a:pt x="698288" y="1206499"/>
                  </a:lnTo>
                  <a:lnTo>
                    <a:pt x="522627" y="1206499"/>
                  </a:lnTo>
                  <a:lnTo>
                    <a:pt x="521422" y="1219199"/>
                  </a:lnTo>
                  <a:lnTo>
                    <a:pt x="681574" y="1219199"/>
                  </a:lnTo>
                  <a:lnTo>
                    <a:pt x="677393" y="1231899"/>
                  </a:lnTo>
                  <a:lnTo>
                    <a:pt x="697471" y="1231899"/>
                  </a:lnTo>
                  <a:lnTo>
                    <a:pt x="698436" y="1257299"/>
                  </a:lnTo>
                  <a:lnTo>
                    <a:pt x="648788" y="1257299"/>
                  </a:lnTo>
                  <a:lnTo>
                    <a:pt x="649938" y="1269999"/>
                  </a:lnTo>
                  <a:lnTo>
                    <a:pt x="526863" y="1269999"/>
                  </a:lnTo>
                  <a:lnTo>
                    <a:pt x="527910" y="1282699"/>
                  </a:lnTo>
                  <a:lnTo>
                    <a:pt x="688369" y="1282699"/>
                  </a:lnTo>
                  <a:lnTo>
                    <a:pt x="688732" y="1295399"/>
                  </a:lnTo>
                  <a:lnTo>
                    <a:pt x="699884" y="1295399"/>
                  </a:lnTo>
                  <a:lnTo>
                    <a:pt x="703632" y="1308099"/>
                  </a:lnTo>
                  <a:lnTo>
                    <a:pt x="687480" y="1308099"/>
                  </a:lnTo>
                  <a:lnTo>
                    <a:pt x="685906" y="1320799"/>
                  </a:lnTo>
                  <a:lnTo>
                    <a:pt x="672794" y="1320799"/>
                  </a:lnTo>
                  <a:lnTo>
                    <a:pt x="674874" y="1333499"/>
                  </a:lnTo>
                  <a:lnTo>
                    <a:pt x="711128" y="1333499"/>
                  </a:lnTo>
                  <a:lnTo>
                    <a:pt x="721530" y="1346199"/>
                  </a:lnTo>
                  <a:lnTo>
                    <a:pt x="555036" y="1346199"/>
                  </a:lnTo>
                  <a:lnTo>
                    <a:pt x="555105" y="1358899"/>
                  </a:lnTo>
                  <a:lnTo>
                    <a:pt x="731932" y="1358899"/>
                  </a:lnTo>
                  <a:lnTo>
                    <a:pt x="763022" y="1371599"/>
                  </a:lnTo>
                  <a:lnTo>
                    <a:pt x="578563" y="1371599"/>
                  </a:lnTo>
                  <a:lnTo>
                    <a:pt x="577701" y="1384299"/>
                  </a:lnTo>
                  <a:lnTo>
                    <a:pt x="938974" y="1384299"/>
                  </a:lnTo>
                  <a:lnTo>
                    <a:pt x="941944" y="1396999"/>
                  </a:lnTo>
                  <a:lnTo>
                    <a:pt x="541240" y="1396999"/>
                  </a:lnTo>
                  <a:lnTo>
                    <a:pt x="539482" y="1409699"/>
                  </a:lnTo>
                  <a:lnTo>
                    <a:pt x="1148622" y="1409699"/>
                  </a:lnTo>
                  <a:lnTo>
                    <a:pt x="1144226" y="1422399"/>
                  </a:lnTo>
                  <a:lnTo>
                    <a:pt x="540583" y="1422399"/>
                  </a:lnTo>
                  <a:lnTo>
                    <a:pt x="539831" y="1435099"/>
                  </a:lnTo>
                  <a:lnTo>
                    <a:pt x="507209" y="1435099"/>
                  </a:lnTo>
                  <a:lnTo>
                    <a:pt x="506422" y="1447799"/>
                  </a:lnTo>
                  <a:lnTo>
                    <a:pt x="841883" y="1447799"/>
                  </a:lnTo>
                  <a:lnTo>
                    <a:pt x="842190" y="1460499"/>
                  </a:lnTo>
                  <a:lnTo>
                    <a:pt x="677256" y="1460499"/>
                  </a:lnTo>
                  <a:lnTo>
                    <a:pt x="679234" y="1473199"/>
                  </a:lnTo>
                  <a:lnTo>
                    <a:pt x="750307" y="1473199"/>
                  </a:lnTo>
                  <a:lnTo>
                    <a:pt x="748781" y="1485899"/>
                  </a:lnTo>
                  <a:lnTo>
                    <a:pt x="1017021" y="1485899"/>
                  </a:lnTo>
                  <a:lnTo>
                    <a:pt x="1019375" y="1498599"/>
                  </a:lnTo>
                  <a:lnTo>
                    <a:pt x="506374" y="1498599"/>
                  </a:lnTo>
                  <a:lnTo>
                    <a:pt x="506210" y="1511299"/>
                  </a:lnTo>
                  <a:lnTo>
                    <a:pt x="872314" y="1511299"/>
                  </a:lnTo>
                  <a:lnTo>
                    <a:pt x="874395" y="1523999"/>
                  </a:lnTo>
                  <a:lnTo>
                    <a:pt x="601618" y="1523999"/>
                  </a:lnTo>
                  <a:lnTo>
                    <a:pt x="601618" y="1536699"/>
                  </a:lnTo>
                  <a:lnTo>
                    <a:pt x="622188" y="1536699"/>
                  </a:lnTo>
                  <a:lnTo>
                    <a:pt x="623680" y="1549399"/>
                  </a:lnTo>
                  <a:close/>
                </a:path>
                <a:path w="2190750" h="1638300">
                  <a:moveTo>
                    <a:pt x="547817" y="761999"/>
                  </a:moveTo>
                  <a:lnTo>
                    <a:pt x="507811" y="761999"/>
                  </a:lnTo>
                  <a:lnTo>
                    <a:pt x="507524" y="749299"/>
                  </a:lnTo>
                  <a:lnTo>
                    <a:pt x="548125" y="749299"/>
                  </a:lnTo>
                  <a:lnTo>
                    <a:pt x="547817" y="761999"/>
                  </a:lnTo>
                  <a:close/>
                </a:path>
                <a:path w="2190750" h="1638300">
                  <a:moveTo>
                    <a:pt x="689813" y="761999"/>
                  </a:moveTo>
                  <a:lnTo>
                    <a:pt x="553366" y="761999"/>
                  </a:lnTo>
                  <a:lnTo>
                    <a:pt x="558170" y="749299"/>
                  </a:lnTo>
                  <a:lnTo>
                    <a:pt x="689279" y="749299"/>
                  </a:lnTo>
                  <a:lnTo>
                    <a:pt x="689813" y="761999"/>
                  </a:lnTo>
                  <a:close/>
                </a:path>
                <a:path w="2190750" h="1638300">
                  <a:moveTo>
                    <a:pt x="1219103" y="787399"/>
                  </a:moveTo>
                  <a:lnTo>
                    <a:pt x="1135785" y="787399"/>
                  </a:lnTo>
                  <a:lnTo>
                    <a:pt x="1135839" y="774699"/>
                  </a:lnTo>
                  <a:lnTo>
                    <a:pt x="1078774" y="774699"/>
                  </a:lnTo>
                  <a:lnTo>
                    <a:pt x="1075982" y="761999"/>
                  </a:lnTo>
                  <a:lnTo>
                    <a:pt x="1204189" y="761999"/>
                  </a:lnTo>
                  <a:lnTo>
                    <a:pt x="1204894" y="749299"/>
                  </a:lnTo>
                  <a:lnTo>
                    <a:pt x="1242667" y="749299"/>
                  </a:lnTo>
                  <a:lnTo>
                    <a:pt x="1219103" y="787399"/>
                  </a:lnTo>
                  <a:close/>
                </a:path>
                <a:path w="2190750" h="1638300">
                  <a:moveTo>
                    <a:pt x="1887339" y="901699"/>
                  </a:moveTo>
                  <a:lnTo>
                    <a:pt x="1510244" y="901699"/>
                  </a:lnTo>
                  <a:lnTo>
                    <a:pt x="1502537" y="888999"/>
                  </a:lnTo>
                  <a:lnTo>
                    <a:pt x="1495316" y="876299"/>
                  </a:lnTo>
                  <a:lnTo>
                    <a:pt x="1488518" y="850899"/>
                  </a:lnTo>
                  <a:lnTo>
                    <a:pt x="1482077" y="838199"/>
                  </a:lnTo>
                  <a:lnTo>
                    <a:pt x="1468031" y="812799"/>
                  </a:lnTo>
                  <a:lnTo>
                    <a:pt x="1453180" y="787399"/>
                  </a:lnTo>
                  <a:lnTo>
                    <a:pt x="1437137" y="761999"/>
                  </a:lnTo>
                  <a:lnTo>
                    <a:pt x="1419510" y="749299"/>
                  </a:lnTo>
                  <a:lnTo>
                    <a:pt x="1455629" y="749299"/>
                  </a:lnTo>
                  <a:lnTo>
                    <a:pt x="1455916" y="761999"/>
                  </a:lnTo>
                  <a:lnTo>
                    <a:pt x="1462260" y="761999"/>
                  </a:lnTo>
                  <a:lnTo>
                    <a:pt x="1464894" y="774699"/>
                  </a:lnTo>
                  <a:lnTo>
                    <a:pt x="1754161" y="774699"/>
                  </a:lnTo>
                  <a:lnTo>
                    <a:pt x="1761779" y="787399"/>
                  </a:lnTo>
                  <a:lnTo>
                    <a:pt x="1637411" y="787399"/>
                  </a:lnTo>
                  <a:lnTo>
                    <a:pt x="1636173" y="800099"/>
                  </a:lnTo>
                  <a:lnTo>
                    <a:pt x="1487860" y="800099"/>
                  </a:lnTo>
                  <a:lnTo>
                    <a:pt x="1488189" y="812799"/>
                  </a:lnTo>
                  <a:lnTo>
                    <a:pt x="1497762" y="812799"/>
                  </a:lnTo>
                  <a:lnTo>
                    <a:pt x="1497317" y="825499"/>
                  </a:lnTo>
                  <a:lnTo>
                    <a:pt x="1657243" y="825499"/>
                  </a:lnTo>
                  <a:lnTo>
                    <a:pt x="1658249" y="838199"/>
                  </a:lnTo>
                  <a:lnTo>
                    <a:pt x="1571929" y="838199"/>
                  </a:lnTo>
                  <a:lnTo>
                    <a:pt x="1570355" y="850899"/>
                  </a:lnTo>
                  <a:lnTo>
                    <a:pt x="1823062" y="850899"/>
                  </a:lnTo>
                  <a:lnTo>
                    <a:pt x="1841780" y="863599"/>
                  </a:lnTo>
                  <a:lnTo>
                    <a:pt x="1501095" y="863599"/>
                  </a:lnTo>
                  <a:lnTo>
                    <a:pt x="1500999" y="876299"/>
                  </a:lnTo>
                  <a:lnTo>
                    <a:pt x="1860499" y="876299"/>
                  </a:lnTo>
                  <a:lnTo>
                    <a:pt x="1887320" y="892792"/>
                  </a:lnTo>
                  <a:lnTo>
                    <a:pt x="1887339" y="901699"/>
                  </a:lnTo>
                  <a:close/>
                </a:path>
                <a:path w="2190750" h="1638300">
                  <a:moveTo>
                    <a:pt x="717350" y="774699"/>
                  </a:moveTo>
                  <a:lnTo>
                    <a:pt x="487754" y="774699"/>
                  </a:lnTo>
                  <a:lnTo>
                    <a:pt x="487952" y="761999"/>
                  </a:lnTo>
                  <a:lnTo>
                    <a:pt x="717350" y="761999"/>
                  </a:lnTo>
                  <a:lnTo>
                    <a:pt x="717350" y="774699"/>
                  </a:lnTo>
                  <a:close/>
                </a:path>
                <a:path w="2190750" h="1638300">
                  <a:moveTo>
                    <a:pt x="1070097" y="774699"/>
                  </a:moveTo>
                  <a:lnTo>
                    <a:pt x="1048192" y="774699"/>
                  </a:lnTo>
                  <a:lnTo>
                    <a:pt x="1050238" y="761999"/>
                  </a:lnTo>
                  <a:lnTo>
                    <a:pt x="1069611" y="761999"/>
                  </a:lnTo>
                  <a:lnTo>
                    <a:pt x="1070097" y="774699"/>
                  </a:lnTo>
                  <a:close/>
                </a:path>
                <a:path w="2190750" h="1638300">
                  <a:moveTo>
                    <a:pt x="1134765" y="787399"/>
                  </a:moveTo>
                  <a:lnTo>
                    <a:pt x="1079335" y="787399"/>
                  </a:lnTo>
                  <a:lnTo>
                    <a:pt x="1082674" y="774699"/>
                  </a:lnTo>
                  <a:lnTo>
                    <a:pt x="1134464" y="774699"/>
                  </a:lnTo>
                  <a:lnTo>
                    <a:pt x="1134765" y="787399"/>
                  </a:lnTo>
                  <a:close/>
                </a:path>
                <a:path w="2190750" h="1638300">
                  <a:moveTo>
                    <a:pt x="1707226" y="800099"/>
                  </a:moveTo>
                  <a:lnTo>
                    <a:pt x="1638267" y="800099"/>
                  </a:lnTo>
                  <a:lnTo>
                    <a:pt x="1637678" y="787399"/>
                  </a:lnTo>
                  <a:lnTo>
                    <a:pt x="1706528" y="787399"/>
                  </a:lnTo>
                  <a:lnTo>
                    <a:pt x="1707226" y="800099"/>
                  </a:lnTo>
                  <a:close/>
                </a:path>
                <a:path w="2190750" h="1638300">
                  <a:moveTo>
                    <a:pt x="1823062" y="850899"/>
                  </a:moveTo>
                  <a:lnTo>
                    <a:pt x="1577232" y="850899"/>
                  </a:lnTo>
                  <a:lnTo>
                    <a:pt x="1577171" y="838199"/>
                  </a:lnTo>
                  <a:lnTo>
                    <a:pt x="1658249" y="838199"/>
                  </a:lnTo>
                  <a:lnTo>
                    <a:pt x="1661219" y="825499"/>
                  </a:lnTo>
                  <a:lnTo>
                    <a:pt x="1753890" y="825499"/>
                  </a:lnTo>
                  <a:lnTo>
                    <a:pt x="1753835" y="812799"/>
                  </a:lnTo>
                  <a:lnTo>
                    <a:pt x="1699870" y="812799"/>
                  </a:lnTo>
                  <a:lnTo>
                    <a:pt x="1699301" y="800099"/>
                  </a:lnTo>
                  <a:lnTo>
                    <a:pt x="1707226" y="800099"/>
                  </a:lnTo>
                  <a:lnTo>
                    <a:pt x="1712960" y="787399"/>
                  </a:lnTo>
                  <a:lnTo>
                    <a:pt x="1761779" y="787399"/>
                  </a:lnTo>
                  <a:lnTo>
                    <a:pt x="1789991" y="825499"/>
                  </a:lnTo>
                  <a:lnTo>
                    <a:pt x="1823062" y="850899"/>
                  </a:lnTo>
                  <a:close/>
                </a:path>
                <a:path w="2190750" h="1638300">
                  <a:moveTo>
                    <a:pt x="108432" y="825499"/>
                  </a:moveTo>
                  <a:lnTo>
                    <a:pt x="21821" y="825499"/>
                  </a:lnTo>
                  <a:lnTo>
                    <a:pt x="23285" y="812799"/>
                  </a:lnTo>
                  <a:lnTo>
                    <a:pt x="14410" y="812799"/>
                  </a:lnTo>
                  <a:lnTo>
                    <a:pt x="14410" y="800099"/>
                  </a:lnTo>
                  <a:lnTo>
                    <a:pt x="106720" y="800099"/>
                  </a:lnTo>
                  <a:lnTo>
                    <a:pt x="108432" y="825499"/>
                  </a:lnTo>
                  <a:close/>
                </a:path>
                <a:path w="2190750" h="1638300">
                  <a:moveTo>
                    <a:pt x="750945" y="812799"/>
                  </a:moveTo>
                  <a:lnTo>
                    <a:pt x="494659" y="812799"/>
                  </a:lnTo>
                  <a:lnTo>
                    <a:pt x="488815" y="800099"/>
                  </a:lnTo>
                  <a:lnTo>
                    <a:pt x="752612" y="800099"/>
                  </a:lnTo>
                  <a:lnTo>
                    <a:pt x="750945" y="812799"/>
                  </a:lnTo>
                  <a:close/>
                </a:path>
                <a:path w="2190750" h="1638300">
                  <a:moveTo>
                    <a:pt x="1698234" y="812799"/>
                  </a:moveTo>
                  <a:lnTo>
                    <a:pt x="1490392" y="812799"/>
                  </a:lnTo>
                  <a:lnTo>
                    <a:pt x="1490392" y="800099"/>
                  </a:lnTo>
                  <a:lnTo>
                    <a:pt x="1697775" y="800099"/>
                  </a:lnTo>
                  <a:lnTo>
                    <a:pt x="1698234" y="812799"/>
                  </a:lnTo>
                  <a:close/>
                </a:path>
                <a:path w="2190750" h="1638300">
                  <a:moveTo>
                    <a:pt x="1090346" y="825499"/>
                  </a:moveTo>
                  <a:lnTo>
                    <a:pt x="980957" y="825499"/>
                  </a:lnTo>
                  <a:lnTo>
                    <a:pt x="980040" y="812799"/>
                  </a:lnTo>
                  <a:lnTo>
                    <a:pt x="1090530" y="812799"/>
                  </a:lnTo>
                  <a:lnTo>
                    <a:pt x="1090346" y="825499"/>
                  </a:lnTo>
                  <a:close/>
                </a:path>
                <a:path w="2190750" h="1638300">
                  <a:moveTo>
                    <a:pt x="1103443" y="825499"/>
                  </a:moveTo>
                  <a:lnTo>
                    <a:pt x="1092227" y="825499"/>
                  </a:lnTo>
                  <a:lnTo>
                    <a:pt x="1092091" y="812799"/>
                  </a:lnTo>
                  <a:lnTo>
                    <a:pt x="1103040" y="812799"/>
                  </a:lnTo>
                  <a:lnTo>
                    <a:pt x="1103443" y="825499"/>
                  </a:lnTo>
                  <a:close/>
                </a:path>
                <a:path w="2190750" h="1638300">
                  <a:moveTo>
                    <a:pt x="1156779" y="825499"/>
                  </a:moveTo>
                  <a:lnTo>
                    <a:pt x="1103443" y="825499"/>
                  </a:lnTo>
                  <a:lnTo>
                    <a:pt x="1105093" y="812799"/>
                  </a:lnTo>
                  <a:lnTo>
                    <a:pt x="1155739" y="812799"/>
                  </a:lnTo>
                  <a:lnTo>
                    <a:pt x="1156779" y="825499"/>
                  </a:lnTo>
                  <a:close/>
                </a:path>
                <a:path w="2190750" h="1638300">
                  <a:moveTo>
                    <a:pt x="1192467" y="825499"/>
                  </a:moveTo>
                  <a:lnTo>
                    <a:pt x="1156779" y="825499"/>
                  </a:lnTo>
                  <a:lnTo>
                    <a:pt x="1163657" y="812799"/>
                  </a:lnTo>
                  <a:lnTo>
                    <a:pt x="1190817" y="812799"/>
                  </a:lnTo>
                  <a:lnTo>
                    <a:pt x="1192467" y="825499"/>
                  </a:lnTo>
                  <a:close/>
                </a:path>
                <a:path w="2190750" h="1638300">
                  <a:moveTo>
                    <a:pt x="1202382" y="876299"/>
                  </a:moveTo>
                  <a:lnTo>
                    <a:pt x="975708" y="876299"/>
                  </a:lnTo>
                  <a:lnTo>
                    <a:pt x="975852" y="863599"/>
                  </a:lnTo>
                  <a:lnTo>
                    <a:pt x="1103793" y="863599"/>
                  </a:lnTo>
                  <a:lnTo>
                    <a:pt x="1105045" y="850899"/>
                  </a:lnTo>
                  <a:lnTo>
                    <a:pt x="1028887" y="850899"/>
                  </a:lnTo>
                  <a:lnTo>
                    <a:pt x="1029975" y="838199"/>
                  </a:lnTo>
                  <a:lnTo>
                    <a:pt x="1121099" y="838199"/>
                  </a:lnTo>
                  <a:lnTo>
                    <a:pt x="1121078" y="825499"/>
                  </a:lnTo>
                  <a:lnTo>
                    <a:pt x="1196046" y="825499"/>
                  </a:lnTo>
                  <a:lnTo>
                    <a:pt x="1198188" y="812799"/>
                  </a:lnTo>
                  <a:lnTo>
                    <a:pt x="1210846" y="812799"/>
                  </a:lnTo>
                  <a:lnTo>
                    <a:pt x="1206718" y="825499"/>
                  </a:lnTo>
                  <a:lnTo>
                    <a:pt x="1202382" y="876299"/>
                  </a:lnTo>
                  <a:close/>
                </a:path>
                <a:path w="2190750" h="1638300">
                  <a:moveTo>
                    <a:pt x="1722623" y="825499"/>
                  </a:moveTo>
                  <a:lnTo>
                    <a:pt x="1498919" y="825499"/>
                  </a:lnTo>
                  <a:lnTo>
                    <a:pt x="1498563" y="812799"/>
                  </a:lnTo>
                  <a:lnTo>
                    <a:pt x="1722890" y="812799"/>
                  </a:lnTo>
                  <a:lnTo>
                    <a:pt x="1722623" y="825499"/>
                  </a:lnTo>
                  <a:close/>
                </a:path>
                <a:path w="2190750" h="1638300">
                  <a:moveTo>
                    <a:pt x="1751084" y="825499"/>
                  </a:moveTo>
                  <a:lnTo>
                    <a:pt x="1728611" y="825499"/>
                  </a:lnTo>
                  <a:lnTo>
                    <a:pt x="1726873" y="812799"/>
                  </a:lnTo>
                  <a:lnTo>
                    <a:pt x="1751871" y="812799"/>
                  </a:lnTo>
                  <a:lnTo>
                    <a:pt x="1751084" y="825499"/>
                  </a:lnTo>
                  <a:close/>
                </a:path>
                <a:path w="2190750" h="1638300">
                  <a:moveTo>
                    <a:pt x="614490" y="838199"/>
                  </a:moveTo>
                  <a:lnTo>
                    <a:pt x="576408" y="838199"/>
                  </a:lnTo>
                  <a:lnTo>
                    <a:pt x="571686" y="825499"/>
                  </a:lnTo>
                  <a:lnTo>
                    <a:pt x="615653" y="825499"/>
                  </a:lnTo>
                  <a:lnTo>
                    <a:pt x="614490" y="838199"/>
                  </a:lnTo>
                  <a:close/>
                </a:path>
                <a:path w="2190750" h="1638300">
                  <a:moveTo>
                    <a:pt x="745736" y="838199"/>
                  </a:moveTo>
                  <a:lnTo>
                    <a:pt x="618110" y="838199"/>
                  </a:lnTo>
                  <a:lnTo>
                    <a:pt x="618952" y="825499"/>
                  </a:lnTo>
                  <a:lnTo>
                    <a:pt x="748340" y="825499"/>
                  </a:lnTo>
                  <a:lnTo>
                    <a:pt x="745736" y="838199"/>
                  </a:lnTo>
                  <a:close/>
                </a:path>
                <a:path w="2190750" h="1638300">
                  <a:moveTo>
                    <a:pt x="1047083" y="838199"/>
                  </a:moveTo>
                  <a:lnTo>
                    <a:pt x="990017" y="838199"/>
                  </a:lnTo>
                  <a:lnTo>
                    <a:pt x="990106" y="825499"/>
                  </a:lnTo>
                  <a:lnTo>
                    <a:pt x="1050805" y="825499"/>
                  </a:lnTo>
                  <a:lnTo>
                    <a:pt x="1047083" y="838199"/>
                  </a:lnTo>
                  <a:close/>
                </a:path>
                <a:path w="2190750" h="1638300">
                  <a:moveTo>
                    <a:pt x="1062521" y="838199"/>
                  </a:moveTo>
                  <a:lnTo>
                    <a:pt x="1053700" y="838199"/>
                  </a:lnTo>
                  <a:lnTo>
                    <a:pt x="1055076" y="825499"/>
                  </a:lnTo>
                  <a:lnTo>
                    <a:pt x="1062275" y="825499"/>
                  </a:lnTo>
                  <a:lnTo>
                    <a:pt x="1062521" y="838199"/>
                  </a:lnTo>
                  <a:close/>
                </a:path>
                <a:path w="2190750" h="1638300">
                  <a:moveTo>
                    <a:pt x="1077535" y="838199"/>
                  </a:moveTo>
                  <a:lnTo>
                    <a:pt x="1062521" y="838199"/>
                  </a:lnTo>
                  <a:lnTo>
                    <a:pt x="1063945" y="825499"/>
                  </a:lnTo>
                  <a:lnTo>
                    <a:pt x="1080649" y="825499"/>
                  </a:lnTo>
                  <a:lnTo>
                    <a:pt x="1077535" y="838199"/>
                  </a:lnTo>
                  <a:close/>
                </a:path>
                <a:path w="2190750" h="1638300">
                  <a:moveTo>
                    <a:pt x="1104217" y="838199"/>
                  </a:moveTo>
                  <a:lnTo>
                    <a:pt x="1082058" y="838199"/>
                  </a:lnTo>
                  <a:lnTo>
                    <a:pt x="1080649" y="825499"/>
                  </a:lnTo>
                  <a:lnTo>
                    <a:pt x="1104388" y="825499"/>
                  </a:lnTo>
                  <a:lnTo>
                    <a:pt x="1104217" y="838199"/>
                  </a:lnTo>
                  <a:close/>
                </a:path>
                <a:path w="2190750" h="1638300">
                  <a:moveTo>
                    <a:pt x="1121099" y="838199"/>
                  </a:moveTo>
                  <a:lnTo>
                    <a:pt x="1104217" y="838199"/>
                  </a:lnTo>
                  <a:lnTo>
                    <a:pt x="1109773" y="825499"/>
                  </a:lnTo>
                  <a:lnTo>
                    <a:pt x="1120339" y="825499"/>
                  </a:lnTo>
                  <a:lnTo>
                    <a:pt x="1121099" y="838199"/>
                  </a:lnTo>
                  <a:close/>
                </a:path>
                <a:path w="2190750" h="1638300">
                  <a:moveTo>
                    <a:pt x="109781" y="850899"/>
                  </a:moveTo>
                  <a:lnTo>
                    <a:pt x="101305" y="850899"/>
                  </a:lnTo>
                  <a:lnTo>
                    <a:pt x="101188" y="838199"/>
                  </a:lnTo>
                  <a:lnTo>
                    <a:pt x="109288" y="838199"/>
                  </a:lnTo>
                  <a:lnTo>
                    <a:pt x="109781" y="850899"/>
                  </a:lnTo>
                  <a:close/>
                </a:path>
                <a:path w="2190750" h="1638300">
                  <a:moveTo>
                    <a:pt x="1035532" y="990599"/>
                  </a:moveTo>
                  <a:lnTo>
                    <a:pt x="933568" y="990599"/>
                  </a:lnTo>
                  <a:lnTo>
                    <a:pt x="935698" y="939799"/>
                  </a:lnTo>
                  <a:lnTo>
                    <a:pt x="939001" y="876299"/>
                  </a:lnTo>
                  <a:lnTo>
                    <a:pt x="941618" y="850899"/>
                  </a:lnTo>
                  <a:lnTo>
                    <a:pt x="943306" y="863599"/>
                  </a:lnTo>
                  <a:lnTo>
                    <a:pt x="973012" y="863599"/>
                  </a:lnTo>
                  <a:lnTo>
                    <a:pt x="975708" y="876299"/>
                  </a:lnTo>
                  <a:lnTo>
                    <a:pt x="1168201" y="876299"/>
                  </a:lnTo>
                  <a:lnTo>
                    <a:pt x="1168714" y="888999"/>
                  </a:lnTo>
                  <a:lnTo>
                    <a:pt x="1098954" y="888999"/>
                  </a:lnTo>
                  <a:lnTo>
                    <a:pt x="1095594" y="901699"/>
                  </a:lnTo>
                  <a:lnTo>
                    <a:pt x="956027" y="901699"/>
                  </a:lnTo>
                  <a:lnTo>
                    <a:pt x="956014" y="914399"/>
                  </a:lnTo>
                  <a:lnTo>
                    <a:pt x="1202602" y="914399"/>
                  </a:lnTo>
                  <a:lnTo>
                    <a:pt x="1203170" y="927099"/>
                  </a:lnTo>
                  <a:lnTo>
                    <a:pt x="1036052" y="927099"/>
                  </a:lnTo>
                  <a:lnTo>
                    <a:pt x="1032343" y="939799"/>
                  </a:lnTo>
                  <a:lnTo>
                    <a:pt x="988218" y="939799"/>
                  </a:lnTo>
                  <a:lnTo>
                    <a:pt x="990401" y="952499"/>
                  </a:lnTo>
                  <a:lnTo>
                    <a:pt x="980047" y="952499"/>
                  </a:lnTo>
                  <a:lnTo>
                    <a:pt x="979554" y="965199"/>
                  </a:lnTo>
                  <a:lnTo>
                    <a:pt x="940267" y="965199"/>
                  </a:lnTo>
                  <a:lnTo>
                    <a:pt x="940965" y="977899"/>
                  </a:lnTo>
                  <a:lnTo>
                    <a:pt x="1033410" y="977899"/>
                  </a:lnTo>
                  <a:lnTo>
                    <a:pt x="1035532" y="990599"/>
                  </a:lnTo>
                  <a:close/>
                </a:path>
                <a:path w="2190750" h="1638300">
                  <a:moveTo>
                    <a:pt x="979431" y="863599"/>
                  </a:moveTo>
                  <a:lnTo>
                    <a:pt x="945427" y="863599"/>
                  </a:lnTo>
                  <a:lnTo>
                    <a:pt x="946289" y="850899"/>
                  </a:lnTo>
                  <a:lnTo>
                    <a:pt x="978938" y="850899"/>
                  </a:lnTo>
                  <a:lnTo>
                    <a:pt x="979431" y="863599"/>
                  </a:lnTo>
                  <a:close/>
                </a:path>
                <a:path w="2190750" h="1638300">
                  <a:moveTo>
                    <a:pt x="1103793" y="863599"/>
                  </a:moveTo>
                  <a:lnTo>
                    <a:pt x="979876" y="863599"/>
                  </a:lnTo>
                  <a:lnTo>
                    <a:pt x="980957" y="850899"/>
                  </a:lnTo>
                  <a:lnTo>
                    <a:pt x="1101261" y="850899"/>
                  </a:lnTo>
                  <a:lnTo>
                    <a:pt x="1103793" y="863599"/>
                  </a:lnTo>
                  <a:close/>
                </a:path>
                <a:path w="2190750" h="1638300">
                  <a:moveTo>
                    <a:pt x="104432" y="876299"/>
                  </a:moveTo>
                  <a:lnTo>
                    <a:pt x="26399" y="876299"/>
                  </a:lnTo>
                  <a:lnTo>
                    <a:pt x="26830" y="863599"/>
                  </a:lnTo>
                  <a:lnTo>
                    <a:pt x="102578" y="863599"/>
                  </a:lnTo>
                  <a:lnTo>
                    <a:pt x="104432" y="876299"/>
                  </a:lnTo>
                  <a:close/>
                </a:path>
                <a:path w="2190750" h="1638300">
                  <a:moveTo>
                    <a:pt x="110768" y="876299"/>
                  </a:moveTo>
                  <a:lnTo>
                    <a:pt x="106540" y="876299"/>
                  </a:lnTo>
                  <a:lnTo>
                    <a:pt x="108127" y="863599"/>
                  </a:lnTo>
                  <a:lnTo>
                    <a:pt x="110274" y="863599"/>
                  </a:lnTo>
                  <a:lnTo>
                    <a:pt x="110768" y="876299"/>
                  </a:lnTo>
                  <a:close/>
                </a:path>
                <a:path w="2190750" h="1638300">
                  <a:moveTo>
                    <a:pt x="734240" y="914399"/>
                  </a:moveTo>
                  <a:lnTo>
                    <a:pt x="513607" y="914399"/>
                  </a:lnTo>
                  <a:lnTo>
                    <a:pt x="517207" y="901699"/>
                  </a:lnTo>
                  <a:lnTo>
                    <a:pt x="727964" y="901699"/>
                  </a:lnTo>
                  <a:lnTo>
                    <a:pt x="717350" y="888999"/>
                  </a:lnTo>
                  <a:lnTo>
                    <a:pt x="720998" y="888999"/>
                  </a:lnTo>
                  <a:lnTo>
                    <a:pt x="721552" y="876299"/>
                  </a:lnTo>
                  <a:lnTo>
                    <a:pt x="609125" y="876299"/>
                  </a:lnTo>
                  <a:lnTo>
                    <a:pt x="608632" y="863599"/>
                  </a:lnTo>
                  <a:lnTo>
                    <a:pt x="742648" y="863599"/>
                  </a:lnTo>
                  <a:lnTo>
                    <a:pt x="740196" y="876299"/>
                  </a:lnTo>
                  <a:lnTo>
                    <a:pt x="734240" y="914399"/>
                  </a:lnTo>
                  <a:close/>
                </a:path>
                <a:path w="2190750" h="1638300">
                  <a:moveTo>
                    <a:pt x="1580414" y="876299"/>
                  </a:moveTo>
                  <a:lnTo>
                    <a:pt x="1503586" y="876299"/>
                  </a:lnTo>
                  <a:lnTo>
                    <a:pt x="1502902" y="863599"/>
                  </a:lnTo>
                  <a:lnTo>
                    <a:pt x="1578560" y="863599"/>
                  </a:lnTo>
                  <a:lnTo>
                    <a:pt x="1580414" y="876299"/>
                  </a:lnTo>
                  <a:close/>
                </a:path>
                <a:path w="2190750" h="1638300">
                  <a:moveTo>
                    <a:pt x="1860499" y="876299"/>
                  </a:moveTo>
                  <a:lnTo>
                    <a:pt x="1584110" y="876299"/>
                  </a:lnTo>
                  <a:lnTo>
                    <a:pt x="1584322" y="863599"/>
                  </a:lnTo>
                  <a:lnTo>
                    <a:pt x="1841780" y="863599"/>
                  </a:lnTo>
                  <a:lnTo>
                    <a:pt x="1860499" y="876299"/>
                  </a:lnTo>
                  <a:close/>
                </a:path>
                <a:path w="2190750" h="1638300">
                  <a:moveTo>
                    <a:pt x="1202602" y="914399"/>
                  </a:moveTo>
                  <a:lnTo>
                    <a:pt x="1166490" y="914399"/>
                  </a:lnTo>
                  <a:lnTo>
                    <a:pt x="1164190" y="901699"/>
                  </a:lnTo>
                  <a:lnTo>
                    <a:pt x="1106331" y="901699"/>
                  </a:lnTo>
                  <a:lnTo>
                    <a:pt x="1107679" y="888999"/>
                  </a:lnTo>
                  <a:lnTo>
                    <a:pt x="1173709" y="888999"/>
                  </a:lnTo>
                  <a:lnTo>
                    <a:pt x="1173299" y="876299"/>
                  </a:lnTo>
                  <a:lnTo>
                    <a:pt x="1202361" y="876299"/>
                  </a:lnTo>
                  <a:lnTo>
                    <a:pt x="1202602" y="914399"/>
                  </a:lnTo>
                  <a:close/>
                </a:path>
                <a:path w="2190750" h="1638300">
                  <a:moveTo>
                    <a:pt x="1889749" y="894286"/>
                  </a:moveTo>
                  <a:lnTo>
                    <a:pt x="1887320" y="892792"/>
                  </a:lnTo>
                  <a:lnTo>
                    <a:pt x="1887312" y="888999"/>
                  </a:lnTo>
                  <a:lnTo>
                    <a:pt x="1889891" y="888999"/>
                  </a:lnTo>
                  <a:lnTo>
                    <a:pt x="1889749" y="894286"/>
                  </a:lnTo>
                  <a:close/>
                </a:path>
                <a:path w="2190750" h="1638300">
                  <a:moveTo>
                    <a:pt x="1901805" y="901699"/>
                  </a:moveTo>
                  <a:lnTo>
                    <a:pt x="1889549" y="901699"/>
                  </a:lnTo>
                  <a:lnTo>
                    <a:pt x="1889749" y="894286"/>
                  </a:lnTo>
                  <a:lnTo>
                    <a:pt x="1901805" y="901699"/>
                  </a:lnTo>
                  <a:close/>
                </a:path>
                <a:path w="2190750" h="1638300">
                  <a:moveTo>
                    <a:pt x="1163889" y="914399"/>
                  </a:moveTo>
                  <a:lnTo>
                    <a:pt x="958840" y="914399"/>
                  </a:lnTo>
                  <a:lnTo>
                    <a:pt x="956027" y="901699"/>
                  </a:lnTo>
                  <a:lnTo>
                    <a:pt x="1164190" y="901699"/>
                  </a:lnTo>
                  <a:lnTo>
                    <a:pt x="1163889" y="914399"/>
                  </a:lnTo>
                  <a:close/>
                </a:path>
                <a:path w="2190750" h="1638300">
                  <a:moveTo>
                    <a:pt x="1539380" y="949977"/>
                  </a:moveTo>
                  <a:lnTo>
                    <a:pt x="1532270" y="939799"/>
                  </a:lnTo>
                  <a:lnTo>
                    <a:pt x="1510313" y="901699"/>
                  </a:lnTo>
                  <a:lnTo>
                    <a:pt x="1667097" y="901699"/>
                  </a:lnTo>
                  <a:lnTo>
                    <a:pt x="1665934" y="914399"/>
                  </a:lnTo>
                  <a:lnTo>
                    <a:pt x="1675706" y="914399"/>
                  </a:lnTo>
                  <a:lnTo>
                    <a:pt x="1676000" y="927099"/>
                  </a:lnTo>
                  <a:lnTo>
                    <a:pt x="1636419" y="927099"/>
                  </a:lnTo>
                  <a:lnTo>
                    <a:pt x="1636412" y="939799"/>
                  </a:lnTo>
                  <a:lnTo>
                    <a:pt x="1538459" y="939799"/>
                  </a:lnTo>
                  <a:lnTo>
                    <a:pt x="1539380" y="949977"/>
                  </a:lnTo>
                  <a:close/>
                </a:path>
                <a:path w="2190750" h="1638300">
                  <a:moveTo>
                    <a:pt x="1955244" y="914399"/>
                  </a:moveTo>
                  <a:lnTo>
                    <a:pt x="1672202" y="914399"/>
                  </a:lnTo>
                  <a:lnTo>
                    <a:pt x="1671504" y="901699"/>
                  </a:lnTo>
                  <a:lnTo>
                    <a:pt x="1947210" y="901699"/>
                  </a:lnTo>
                  <a:lnTo>
                    <a:pt x="1955244" y="914399"/>
                  </a:lnTo>
                  <a:close/>
                </a:path>
                <a:path w="2190750" h="1638300">
                  <a:moveTo>
                    <a:pt x="1909483" y="927099"/>
                  </a:moveTo>
                  <a:lnTo>
                    <a:pt x="1681742" y="927099"/>
                  </a:lnTo>
                  <a:lnTo>
                    <a:pt x="1681400" y="914399"/>
                  </a:lnTo>
                  <a:lnTo>
                    <a:pt x="1910736" y="914399"/>
                  </a:lnTo>
                  <a:lnTo>
                    <a:pt x="1909483" y="927099"/>
                  </a:lnTo>
                  <a:close/>
                </a:path>
                <a:path w="2190750" h="1638300">
                  <a:moveTo>
                    <a:pt x="2052225" y="927099"/>
                  </a:moveTo>
                  <a:lnTo>
                    <a:pt x="1913637" y="927099"/>
                  </a:lnTo>
                  <a:lnTo>
                    <a:pt x="1912789" y="914399"/>
                  </a:lnTo>
                  <a:lnTo>
                    <a:pt x="2010551" y="914399"/>
                  </a:lnTo>
                  <a:lnTo>
                    <a:pt x="2052225" y="927099"/>
                  </a:lnTo>
                  <a:close/>
                </a:path>
                <a:path w="2190750" h="1638300">
                  <a:moveTo>
                    <a:pt x="1054514" y="939799"/>
                  </a:moveTo>
                  <a:lnTo>
                    <a:pt x="1043340" y="939799"/>
                  </a:lnTo>
                  <a:lnTo>
                    <a:pt x="1042409" y="927099"/>
                  </a:lnTo>
                  <a:lnTo>
                    <a:pt x="1053741" y="927099"/>
                  </a:lnTo>
                  <a:lnTo>
                    <a:pt x="1054514" y="939799"/>
                  </a:lnTo>
                  <a:close/>
                </a:path>
                <a:path w="2190750" h="1638300">
                  <a:moveTo>
                    <a:pt x="1199870" y="1168399"/>
                  </a:moveTo>
                  <a:lnTo>
                    <a:pt x="1075427" y="1168399"/>
                  </a:lnTo>
                  <a:lnTo>
                    <a:pt x="1076372" y="1155699"/>
                  </a:lnTo>
                  <a:lnTo>
                    <a:pt x="1195895" y="1155699"/>
                  </a:lnTo>
                  <a:lnTo>
                    <a:pt x="1192268" y="1142999"/>
                  </a:lnTo>
                  <a:lnTo>
                    <a:pt x="1148403" y="1142999"/>
                  </a:lnTo>
                  <a:lnTo>
                    <a:pt x="1149019" y="1130299"/>
                  </a:lnTo>
                  <a:lnTo>
                    <a:pt x="1067927" y="1130299"/>
                  </a:lnTo>
                  <a:lnTo>
                    <a:pt x="1067777" y="1117599"/>
                  </a:lnTo>
                  <a:lnTo>
                    <a:pt x="1049430" y="1117599"/>
                  </a:lnTo>
                  <a:lnTo>
                    <a:pt x="1052523" y="1104899"/>
                  </a:lnTo>
                  <a:lnTo>
                    <a:pt x="1148280" y="1104899"/>
                  </a:lnTo>
                  <a:lnTo>
                    <a:pt x="1146344" y="1092199"/>
                  </a:lnTo>
                  <a:lnTo>
                    <a:pt x="1140027" y="1092199"/>
                  </a:lnTo>
                  <a:lnTo>
                    <a:pt x="1140746" y="1079499"/>
                  </a:lnTo>
                  <a:lnTo>
                    <a:pt x="1134409" y="1079499"/>
                  </a:lnTo>
                  <a:lnTo>
                    <a:pt x="1133321" y="1066799"/>
                  </a:lnTo>
                  <a:lnTo>
                    <a:pt x="1169884" y="1066799"/>
                  </a:lnTo>
                  <a:lnTo>
                    <a:pt x="1173449" y="1054099"/>
                  </a:lnTo>
                  <a:lnTo>
                    <a:pt x="1106489" y="1054099"/>
                  </a:lnTo>
                  <a:lnTo>
                    <a:pt x="1108241" y="1041399"/>
                  </a:lnTo>
                  <a:lnTo>
                    <a:pt x="1142477" y="1041399"/>
                  </a:lnTo>
                  <a:lnTo>
                    <a:pt x="1141615" y="1028699"/>
                  </a:lnTo>
                  <a:lnTo>
                    <a:pt x="1159626" y="1028699"/>
                  </a:lnTo>
                  <a:lnTo>
                    <a:pt x="1162528" y="1015999"/>
                  </a:lnTo>
                  <a:lnTo>
                    <a:pt x="1147342" y="1015999"/>
                  </a:lnTo>
                  <a:lnTo>
                    <a:pt x="1144325" y="1003299"/>
                  </a:lnTo>
                  <a:lnTo>
                    <a:pt x="1140123" y="1003299"/>
                  </a:lnTo>
                  <a:lnTo>
                    <a:pt x="1141533" y="990599"/>
                  </a:lnTo>
                  <a:lnTo>
                    <a:pt x="1168727" y="990599"/>
                  </a:lnTo>
                  <a:lnTo>
                    <a:pt x="1169884" y="977899"/>
                  </a:lnTo>
                  <a:lnTo>
                    <a:pt x="1176508" y="977899"/>
                  </a:lnTo>
                  <a:lnTo>
                    <a:pt x="1175167" y="965199"/>
                  </a:lnTo>
                  <a:lnTo>
                    <a:pt x="985576" y="965199"/>
                  </a:lnTo>
                  <a:lnTo>
                    <a:pt x="985207" y="952499"/>
                  </a:lnTo>
                  <a:lnTo>
                    <a:pt x="1056834" y="952499"/>
                  </a:lnTo>
                  <a:lnTo>
                    <a:pt x="1055651" y="939799"/>
                  </a:lnTo>
                  <a:lnTo>
                    <a:pt x="1056184" y="939799"/>
                  </a:lnTo>
                  <a:lnTo>
                    <a:pt x="1057286" y="927099"/>
                  </a:lnTo>
                  <a:lnTo>
                    <a:pt x="1203170" y="927099"/>
                  </a:lnTo>
                  <a:lnTo>
                    <a:pt x="1206007" y="990599"/>
                  </a:lnTo>
                  <a:lnTo>
                    <a:pt x="1206255" y="1028699"/>
                  </a:lnTo>
                  <a:lnTo>
                    <a:pt x="1204732" y="1066799"/>
                  </a:lnTo>
                  <a:lnTo>
                    <a:pt x="1202748" y="1117599"/>
                  </a:lnTo>
                  <a:lnTo>
                    <a:pt x="1199870" y="1168399"/>
                  </a:lnTo>
                  <a:close/>
                </a:path>
                <a:path w="2190750" h="1638300">
                  <a:moveTo>
                    <a:pt x="1681735" y="939799"/>
                  </a:moveTo>
                  <a:lnTo>
                    <a:pt x="1637391" y="939799"/>
                  </a:lnTo>
                  <a:lnTo>
                    <a:pt x="1637720" y="927099"/>
                  </a:lnTo>
                  <a:lnTo>
                    <a:pt x="1679696" y="927099"/>
                  </a:lnTo>
                  <a:lnTo>
                    <a:pt x="1681735" y="939799"/>
                  </a:lnTo>
                  <a:close/>
                </a:path>
                <a:path w="2190750" h="1638300">
                  <a:moveTo>
                    <a:pt x="1786908" y="939799"/>
                  </a:moveTo>
                  <a:lnTo>
                    <a:pt x="1685184" y="939799"/>
                  </a:lnTo>
                  <a:lnTo>
                    <a:pt x="1686765" y="927099"/>
                  </a:lnTo>
                  <a:lnTo>
                    <a:pt x="1786908" y="927099"/>
                  </a:lnTo>
                  <a:lnTo>
                    <a:pt x="1786908" y="939799"/>
                  </a:lnTo>
                  <a:close/>
                </a:path>
                <a:path w="2190750" h="1638300">
                  <a:moveTo>
                    <a:pt x="1813993" y="939799"/>
                  </a:moveTo>
                  <a:lnTo>
                    <a:pt x="1786908" y="939799"/>
                  </a:lnTo>
                  <a:lnTo>
                    <a:pt x="1791917" y="927099"/>
                  </a:lnTo>
                  <a:lnTo>
                    <a:pt x="1812029" y="927099"/>
                  </a:lnTo>
                  <a:lnTo>
                    <a:pt x="1813993" y="939799"/>
                  </a:lnTo>
                  <a:close/>
                </a:path>
                <a:path w="2190750" h="1638300">
                  <a:moveTo>
                    <a:pt x="2190403" y="977899"/>
                  </a:moveTo>
                  <a:lnTo>
                    <a:pt x="2104795" y="977899"/>
                  </a:lnTo>
                  <a:lnTo>
                    <a:pt x="2104583" y="965199"/>
                  </a:lnTo>
                  <a:lnTo>
                    <a:pt x="1896550" y="965199"/>
                  </a:lnTo>
                  <a:lnTo>
                    <a:pt x="1897775" y="952499"/>
                  </a:lnTo>
                  <a:lnTo>
                    <a:pt x="2112918" y="952499"/>
                  </a:lnTo>
                  <a:lnTo>
                    <a:pt x="2113876" y="939799"/>
                  </a:lnTo>
                  <a:lnTo>
                    <a:pt x="1816539" y="939799"/>
                  </a:lnTo>
                  <a:lnTo>
                    <a:pt x="1816628" y="927099"/>
                  </a:lnTo>
                  <a:lnTo>
                    <a:pt x="2185743" y="927099"/>
                  </a:lnTo>
                  <a:lnTo>
                    <a:pt x="2190403" y="939799"/>
                  </a:lnTo>
                  <a:lnTo>
                    <a:pt x="2190403" y="977899"/>
                  </a:lnTo>
                  <a:close/>
                </a:path>
                <a:path w="2190750" h="1638300">
                  <a:moveTo>
                    <a:pt x="539899" y="952499"/>
                  </a:moveTo>
                  <a:lnTo>
                    <a:pt x="494803" y="952499"/>
                  </a:lnTo>
                  <a:lnTo>
                    <a:pt x="495069" y="939799"/>
                  </a:lnTo>
                  <a:lnTo>
                    <a:pt x="538612" y="939799"/>
                  </a:lnTo>
                  <a:lnTo>
                    <a:pt x="539899" y="952499"/>
                  </a:lnTo>
                  <a:close/>
                </a:path>
                <a:path w="2190750" h="1638300">
                  <a:moveTo>
                    <a:pt x="613361" y="952499"/>
                  </a:moveTo>
                  <a:lnTo>
                    <a:pt x="541350" y="952499"/>
                  </a:lnTo>
                  <a:lnTo>
                    <a:pt x="538612" y="939799"/>
                  </a:lnTo>
                  <a:lnTo>
                    <a:pt x="612923" y="939799"/>
                  </a:lnTo>
                  <a:lnTo>
                    <a:pt x="613361" y="952499"/>
                  </a:lnTo>
                  <a:close/>
                </a:path>
                <a:path w="2190750" h="1638300">
                  <a:moveTo>
                    <a:pt x="634705" y="952499"/>
                  </a:moveTo>
                  <a:lnTo>
                    <a:pt x="613929" y="952499"/>
                  </a:lnTo>
                  <a:lnTo>
                    <a:pt x="614100" y="939799"/>
                  </a:lnTo>
                  <a:lnTo>
                    <a:pt x="634534" y="939799"/>
                  </a:lnTo>
                  <a:lnTo>
                    <a:pt x="634705" y="952499"/>
                  </a:lnTo>
                  <a:close/>
                </a:path>
                <a:path w="2190750" h="1638300">
                  <a:moveTo>
                    <a:pt x="728284" y="952499"/>
                  </a:moveTo>
                  <a:lnTo>
                    <a:pt x="636936" y="952499"/>
                  </a:lnTo>
                  <a:lnTo>
                    <a:pt x="637894" y="939799"/>
                  </a:lnTo>
                  <a:lnTo>
                    <a:pt x="730270" y="939799"/>
                  </a:lnTo>
                  <a:lnTo>
                    <a:pt x="728284" y="952499"/>
                  </a:lnTo>
                  <a:close/>
                </a:path>
                <a:path w="2190750" h="1638300">
                  <a:moveTo>
                    <a:pt x="1028750" y="952499"/>
                  </a:moveTo>
                  <a:lnTo>
                    <a:pt x="990401" y="952499"/>
                  </a:lnTo>
                  <a:lnTo>
                    <a:pt x="992543" y="939799"/>
                  </a:lnTo>
                  <a:lnTo>
                    <a:pt x="1029571" y="939799"/>
                  </a:lnTo>
                  <a:lnTo>
                    <a:pt x="1028750" y="952499"/>
                  </a:lnTo>
                  <a:close/>
                </a:path>
                <a:path w="2190750" h="1638300">
                  <a:moveTo>
                    <a:pt x="1047630" y="952499"/>
                  </a:moveTo>
                  <a:lnTo>
                    <a:pt x="1032329" y="952499"/>
                  </a:lnTo>
                  <a:lnTo>
                    <a:pt x="1029571" y="939799"/>
                  </a:lnTo>
                  <a:lnTo>
                    <a:pt x="1047069" y="939799"/>
                  </a:lnTo>
                  <a:lnTo>
                    <a:pt x="1047630" y="952499"/>
                  </a:lnTo>
                  <a:close/>
                </a:path>
                <a:path w="2190750" h="1638300">
                  <a:moveTo>
                    <a:pt x="1703414" y="952499"/>
                  </a:moveTo>
                  <a:lnTo>
                    <a:pt x="1541237" y="952499"/>
                  </a:lnTo>
                  <a:lnTo>
                    <a:pt x="1541935" y="939799"/>
                  </a:lnTo>
                  <a:lnTo>
                    <a:pt x="1704050" y="939799"/>
                  </a:lnTo>
                  <a:lnTo>
                    <a:pt x="1703414" y="952499"/>
                  </a:lnTo>
                  <a:close/>
                </a:path>
                <a:path w="2190750" h="1638300">
                  <a:moveTo>
                    <a:pt x="1969574" y="952499"/>
                  </a:moveTo>
                  <a:lnTo>
                    <a:pt x="1707150" y="952499"/>
                  </a:lnTo>
                  <a:lnTo>
                    <a:pt x="1704050" y="939799"/>
                  </a:lnTo>
                  <a:lnTo>
                    <a:pt x="1969656" y="939799"/>
                  </a:lnTo>
                  <a:lnTo>
                    <a:pt x="1969574" y="952499"/>
                  </a:lnTo>
                  <a:close/>
                </a:path>
                <a:path w="2190750" h="1638300">
                  <a:moveTo>
                    <a:pt x="2088707" y="952499"/>
                  </a:moveTo>
                  <a:lnTo>
                    <a:pt x="1971497" y="952499"/>
                  </a:lnTo>
                  <a:lnTo>
                    <a:pt x="1971531" y="939799"/>
                  </a:lnTo>
                  <a:lnTo>
                    <a:pt x="2088919" y="939799"/>
                  </a:lnTo>
                  <a:lnTo>
                    <a:pt x="2088707" y="952499"/>
                  </a:lnTo>
                  <a:close/>
                </a:path>
                <a:path w="2190750" h="1638300">
                  <a:moveTo>
                    <a:pt x="2110516" y="952499"/>
                  </a:moveTo>
                  <a:lnTo>
                    <a:pt x="2089884" y="952499"/>
                  </a:lnTo>
                  <a:lnTo>
                    <a:pt x="2089508" y="939799"/>
                  </a:lnTo>
                  <a:lnTo>
                    <a:pt x="2110270" y="939799"/>
                  </a:lnTo>
                  <a:lnTo>
                    <a:pt x="2110516" y="952499"/>
                  </a:lnTo>
                  <a:close/>
                </a:path>
                <a:path w="2190750" h="1638300">
                  <a:moveTo>
                    <a:pt x="1541143" y="952499"/>
                  </a:moveTo>
                  <a:lnTo>
                    <a:pt x="1539609" y="952499"/>
                  </a:lnTo>
                  <a:lnTo>
                    <a:pt x="1539380" y="949977"/>
                  </a:lnTo>
                  <a:lnTo>
                    <a:pt x="1541143" y="952499"/>
                  </a:lnTo>
                  <a:close/>
                </a:path>
                <a:path w="2190750" h="1638300">
                  <a:moveTo>
                    <a:pt x="108066" y="990599"/>
                  </a:moveTo>
                  <a:lnTo>
                    <a:pt x="81090" y="990599"/>
                  </a:lnTo>
                  <a:lnTo>
                    <a:pt x="81480" y="977899"/>
                  </a:lnTo>
                  <a:lnTo>
                    <a:pt x="91471" y="977899"/>
                  </a:lnTo>
                  <a:lnTo>
                    <a:pt x="93627" y="965199"/>
                  </a:lnTo>
                  <a:lnTo>
                    <a:pt x="33037" y="965199"/>
                  </a:lnTo>
                  <a:lnTo>
                    <a:pt x="37677" y="952499"/>
                  </a:lnTo>
                  <a:lnTo>
                    <a:pt x="110331" y="952499"/>
                  </a:lnTo>
                  <a:lnTo>
                    <a:pt x="108066" y="990599"/>
                  </a:lnTo>
                  <a:close/>
                </a:path>
                <a:path w="2190750" h="1638300">
                  <a:moveTo>
                    <a:pt x="1743283" y="1117599"/>
                  </a:moveTo>
                  <a:lnTo>
                    <a:pt x="1719120" y="1117599"/>
                  </a:lnTo>
                  <a:lnTo>
                    <a:pt x="1698096" y="1104899"/>
                  </a:lnTo>
                  <a:lnTo>
                    <a:pt x="1630591" y="1054099"/>
                  </a:lnTo>
                  <a:lnTo>
                    <a:pt x="1591289" y="1015999"/>
                  </a:lnTo>
                  <a:lnTo>
                    <a:pt x="1558888" y="977899"/>
                  </a:lnTo>
                  <a:lnTo>
                    <a:pt x="1541143" y="952499"/>
                  </a:lnTo>
                  <a:lnTo>
                    <a:pt x="1670772" y="952499"/>
                  </a:lnTo>
                  <a:lnTo>
                    <a:pt x="1669684" y="965199"/>
                  </a:lnTo>
                  <a:lnTo>
                    <a:pt x="1564573" y="965199"/>
                  </a:lnTo>
                  <a:lnTo>
                    <a:pt x="1564052" y="977899"/>
                  </a:lnTo>
                  <a:lnTo>
                    <a:pt x="1797857" y="977899"/>
                  </a:lnTo>
                  <a:lnTo>
                    <a:pt x="1799335" y="990599"/>
                  </a:lnTo>
                  <a:lnTo>
                    <a:pt x="1581715" y="990599"/>
                  </a:lnTo>
                  <a:lnTo>
                    <a:pt x="1581708" y="1003299"/>
                  </a:lnTo>
                  <a:lnTo>
                    <a:pt x="1601704" y="1003299"/>
                  </a:lnTo>
                  <a:lnTo>
                    <a:pt x="1605939" y="1015999"/>
                  </a:lnTo>
                  <a:lnTo>
                    <a:pt x="1666180" y="1015999"/>
                  </a:lnTo>
                  <a:lnTo>
                    <a:pt x="1665941" y="1028699"/>
                  </a:lnTo>
                  <a:lnTo>
                    <a:pt x="1861950" y="1028699"/>
                  </a:lnTo>
                  <a:lnTo>
                    <a:pt x="1863127" y="1041399"/>
                  </a:lnTo>
                  <a:lnTo>
                    <a:pt x="2190390" y="1041399"/>
                  </a:lnTo>
                  <a:lnTo>
                    <a:pt x="2190390" y="1079499"/>
                  </a:lnTo>
                  <a:lnTo>
                    <a:pt x="1868452" y="1079499"/>
                  </a:lnTo>
                  <a:lnTo>
                    <a:pt x="1868664" y="1092199"/>
                  </a:lnTo>
                  <a:lnTo>
                    <a:pt x="2190390" y="1092199"/>
                  </a:lnTo>
                  <a:lnTo>
                    <a:pt x="2190390" y="1104899"/>
                  </a:lnTo>
                  <a:lnTo>
                    <a:pt x="1742824" y="1104899"/>
                  </a:lnTo>
                  <a:lnTo>
                    <a:pt x="1743283" y="1117599"/>
                  </a:lnTo>
                  <a:close/>
                </a:path>
                <a:path w="2190750" h="1638300">
                  <a:moveTo>
                    <a:pt x="1896550" y="965199"/>
                  </a:moveTo>
                  <a:lnTo>
                    <a:pt x="1672579" y="965199"/>
                  </a:lnTo>
                  <a:lnTo>
                    <a:pt x="1672175" y="952499"/>
                  </a:lnTo>
                  <a:lnTo>
                    <a:pt x="1894983" y="952499"/>
                  </a:lnTo>
                  <a:lnTo>
                    <a:pt x="1896550" y="965199"/>
                  </a:lnTo>
                  <a:close/>
                </a:path>
                <a:path w="2190750" h="1638300">
                  <a:moveTo>
                    <a:pt x="721259" y="1003299"/>
                  </a:moveTo>
                  <a:lnTo>
                    <a:pt x="714408" y="1003299"/>
                  </a:lnTo>
                  <a:lnTo>
                    <a:pt x="714408" y="990599"/>
                  </a:lnTo>
                  <a:lnTo>
                    <a:pt x="683729" y="990599"/>
                  </a:lnTo>
                  <a:lnTo>
                    <a:pt x="684386" y="977899"/>
                  </a:lnTo>
                  <a:lnTo>
                    <a:pt x="628813" y="977899"/>
                  </a:lnTo>
                  <a:lnTo>
                    <a:pt x="628601" y="965199"/>
                  </a:lnTo>
                  <a:lnTo>
                    <a:pt x="726299" y="965199"/>
                  </a:lnTo>
                  <a:lnTo>
                    <a:pt x="721259" y="1003299"/>
                  </a:lnTo>
                  <a:close/>
                </a:path>
                <a:path w="2190750" h="1638300">
                  <a:moveTo>
                    <a:pt x="1090154" y="977899"/>
                  </a:moveTo>
                  <a:lnTo>
                    <a:pt x="942601" y="977899"/>
                  </a:lnTo>
                  <a:lnTo>
                    <a:pt x="943737" y="965199"/>
                  </a:lnTo>
                  <a:lnTo>
                    <a:pt x="1092529" y="965199"/>
                  </a:lnTo>
                  <a:lnTo>
                    <a:pt x="1090154" y="977899"/>
                  </a:lnTo>
                  <a:close/>
                </a:path>
                <a:path w="2190750" h="1638300">
                  <a:moveTo>
                    <a:pt x="1169774" y="977899"/>
                  </a:moveTo>
                  <a:lnTo>
                    <a:pt x="1092098" y="977899"/>
                  </a:lnTo>
                  <a:lnTo>
                    <a:pt x="1092529" y="965199"/>
                  </a:lnTo>
                  <a:lnTo>
                    <a:pt x="1171670" y="965199"/>
                  </a:lnTo>
                  <a:lnTo>
                    <a:pt x="1169774" y="977899"/>
                  </a:lnTo>
                  <a:close/>
                </a:path>
                <a:path w="2190750" h="1638300">
                  <a:moveTo>
                    <a:pt x="1624204" y="977899"/>
                  </a:moveTo>
                  <a:lnTo>
                    <a:pt x="1569609" y="977899"/>
                  </a:lnTo>
                  <a:lnTo>
                    <a:pt x="1565955" y="965199"/>
                  </a:lnTo>
                  <a:lnTo>
                    <a:pt x="1624423" y="965199"/>
                  </a:lnTo>
                  <a:lnTo>
                    <a:pt x="1624204" y="977899"/>
                  </a:lnTo>
                  <a:close/>
                </a:path>
                <a:path w="2190750" h="1638300">
                  <a:moveTo>
                    <a:pt x="1668842" y="977899"/>
                  </a:moveTo>
                  <a:lnTo>
                    <a:pt x="1630185" y="977899"/>
                  </a:lnTo>
                  <a:lnTo>
                    <a:pt x="1628255" y="965199"/>
                  </a:lnTo>
                  <a:lnTo>
                    <a:pt x="1668425" y="965199"/>
                  </a:lnTo>
                  <a:lnTo>
                    <a:pt x="1668842" y="977899"/>
                  </a:lnTo>
                  <a:close/>
                </a:path>
                <a:path w="2190750" h="1638300">
                  <a:moveTo>
                    <a:pt x="2100450" y="977899"/>
                  </a:moveTo>
                  <a:lnTo>
                    <a:pt x="1670909" y="977899"/>
                  </a:lnTo>
                  <a:lnTo>
                    <a:pt x="1671463" y="965199"/>
                  </a:lnTo>
                  <a:lnTo>
                    <a:pt x="2100374" y="965199"/>
                  </a:lnTo>
                  <a:lnTo>
                    <a:pt x="2100450" y="977899"/>
                  </a:lnTo>
                  <a:close/>
                </a:path>
                <a:path w="2190750" h="1638300">
                  <a:moveTo>
                    <a:pt x="1078897" y="990599"/>
                  </a:moveTo>
                  <a:lnTo>
                    <a:pt x="1035532" y="990599"/>
                  </a:lnTo>
                  <a:lnTo>
                    <a:pt x="1038344" y="977899"/>
                  </a:lnTo>
                  <a:lnTo>
                    <a:pt x="1078630" y="977899"/>
                  </a:lnTo>
                  <a:lnTo>
                    <a:pt x="1078897" y="990599"/>
                  </a:lnTo>
                  <a:close/>
                </a:path>
                <a:path w="2190750" h="1638300">
                  <a:moveTo>
                    <a:pt x="1161959" y="990599"/>
                  </a:moveTo>
                  <a:lnTo>
                    <a:pt x="1082188" y="990599"/>
                  </a:lnTo>
                  <a:lnTo>
                    <a:pt x="1082414" y="977899"/>
                  </a:lnTo>
                  <a:lnTo>
                    <a:pt x="1159913" y="977899"/>
                  </a:lnTo>
                  <a:lnTo>
                    <a:pt x="1161959" y="990599"/>
                  </a:lnTo>
                  <a:close/>
                </a:path>
                <a:path w="2190750" h="1638300">
                  <a:moveTo>
                    <a:pt x="2156694" y="990599"/>
                  </a:moveTo>
                  <a:lnTo>
                    <a:pt x="1799335" y="990599"/>
                  </a:lnTo>
                  <a:lnTo>
                    <a:pt x="1800259" y="977899"/>
                  </a:lnTo>
                  <a:lnTo>
                    <a:pt x="2155421" y="977899"/>
                  </a:lnTo>
                  <a:lnTo>
                    <a:pt x="2156694" y="990599"/>
                  </a:lnTo>
                  <a:close/>
                </a:path>
                <a:path w="2190750" h="1638300">
                  <a:moveTo>
                    <a:pt x="2190390" y="990599"/>
                  </a:moveTo>
                  <a:lnTo>
                    <a:pt x="2160362" y="990599"/>
                  </a:lnTo>
                  <a:lnTo>
                    <a:pt x="2160697" y="977899"/>
                  </a:lnTo>
                  <a:lnTo>
                    <a:pt x="2190390" y="977899"/>
                  </a:lnTo>
                  <a:lnTo>
                    <a:pt x="2190390" y="990599"/>
                  </a:lnTo>
                  <a:close/>
                </a:path>
                <a:path w="2190750" h="1638300">
                  <a:moveTo>
                    <a:pt x="106293" y="1003299"/>
                  </a:moveTo>
                  <a:lnTo>
                    <a:pt x="88385" y="1003299"/>
                  </a:lnTo>
                  <a:lnTo>
                    <a:pt x="89671" y="990599"/>
                  </a:lnTo>
                  <a:lnTo>
                    <a:pt x="105766" y="990599"/>
                  </a:lnTo>
                  <a:lnTo>
                    <a:pt x="106293" y="1003299"/>
                  </a:lnTo>
                  <a:close/>
                </a:path>
                <a:path w="2190750" h="1638300">
                  <a:moveTo>
                    <a:pt x="1191207" y="1193799"/>
                  </a:moveTo>
                  <a:lnTo>
                    <a:pt x="912738" y="1193799"/>
                  </a:lnTo>
                  <a:lnTo>
                    <a:pt x="918241" y="1168399"/>
                  </a:lnTo>
                  <a:lnTo>
                    <a:pt x="924916" y="1117599"/>
                  </a:lnTo>
                  <a:lnTo>
                    <a:pt x="929793" y="1066799"/>
                  </a:lnTo>
                  <a:lnTo>
                    <a:pt x="932651" y="1015999"/>
                  </a:lnTo>
                  <a:lnTo>
                    <a:pt x="933486" y="990599"/>
                  </a:lnTo>
                  <a:lnTo>
                    <a:pt x="1081805" y="990599"/>
                  </a:lnTo>
                  <a:lnTo>
                    <a:pt x="1082099" y="1003299"/>
                  </a:lnTo>
                  <a:lnTo>
                    <a:pt x="954207" y="1003299"/>
                  </a:lnTo>
                  <a:lnTo>
                    <a:pt x="954351" y="1015999"/>
                  </a:lnTo>
                  <a:lnTo>
                    <a:pt x="939412" y="1015999"/>
                  </a:lnTo>
                  <a:lnTo>
                    <a:pt x="938947" y="1028699"/>
                  </a:lnTo>
                  <a:lnTo>
                    <a:pt x="1138830" y="1028699"/>
                  </a:lnTo>
                  <a:lnTo>
                    <a:pt x="1137708" y="1041399"/>
                  </a:lnTo>
                  <a:lnTo>
                    <a:pt x="1104579" y="1041399"/>
                  </a:lnTo>
                  <a:lnTo>
                    <a:pt x="1105257" y="1054099"/>
                  </a:lnTo>
                  <a:lnTo>
                    <a:pt x="984734" y="1054099"/>
                  </a:lnTo>
                  <a:lnTo>
                    <a:pt x="980902" y="1066799"/>
                  </a:lnTo>
                  <a:lnTo>
                    <a:pt x="1123528" y="1066799"/>
                  </a:lnTo>
                  <a:lnTo>
                    <a:pt x="1128154" y="1079499"/>
                  </a:lnTo>
                  <a:lnTo>
                    <a:pt x="1111703" y="1079499"/>
                  </a:lnTo>
                  <a:lnTo>
                    <a:pt x="1112066" y="1092199"/>
                  </a:lnTo>
                  <a:lnTo>
                    <a:pt x="1094438" y="1092199"/>
                  </a:lnTo>
                  <a:lnTo>
                    <a:pt x="1092973" y="1104899"/>
                  </a:lnTo>
                  <a:lnTo>
                    <a:pt x="1048150" y="1104899"/>
                  </a:lnTo>
                  <a:lnTo>
                    <a:pt x="1049430" y="1117599"/>
                  </a:lnTo>
                  <a:lnTo>
                    <a:pt x="929339" y="1117599"/>
                  </a:lnTo>
                  <a:lnTo>
                    <a:pt x="928223" y="1130299"/>
                  </a:lnTo>
                  <a:lnTo>
                    <a:pt x="961919" y="1130299"/>
                  </a:lnTo>
                  <a:lnTo>
                    <a:pt x="962268" y="1142999"/>
                  </a:lnTo>
                  <a:lnTo>
                    <a:pt x="935990" y="1142999"/>
                  </a:lnTo>
                  <a:lnTo>
                    <a:pt x="935032" y="1155699"/>
                  </a:lnTo>
                  <a:lnTo>
                    <a:pt x="947795" y="1155699"/>
                  </a:lnTo>
                  <a:lnTo>
                    <a:pt x="947117" y="1168399"/>
                  </a:lnTo>
                  <a:lnTo>
                    <a:pt x="1199870" y="1168399"/>
                  </a:lnTo>
                  <a:lnTo>
                    <a:pt x="1198469" y="1181099"/>
                  </a:lnTo>
                  <a:lnTo>
                    <a:pt x="1191029" y="1181099"/>
                  </a:lnTo>
                  <a:lnTo>
                    <a:pt x="1191207" y="1193799"/>
                  </a:lnTo>
                  <a:close/>
                </a:path>
                <a:path w="2190750" h="1638300">
                  <a:moveTo>
                    <a:pt x="1140123" y="1003299"/>
                  </a:moveTo>
                  <a:lnTo>
                    <a:pt x="1083968" y="1003299"/>
                  </a:lnTo>
                  <a:lnTo>
                    <a:pt x="1083838" y="990599"/>
                  </a:lnTo>
                  <a:lnTo>
                    <a:pt x="1138563" y="990599"/>
                  </a:lnTo>
                  <a:lnTo>
                    <a:pt x="1140123" y="1003299"/>
                  </a:lnTo>
                  <a:close/>
                </a:path>
                <a:path w="2190750" h="1638300">
                  <a:moveTo>
                    <a:pt x="1703312" y="1003299"/>
                  </a:moveTo>
                  <a:lnTo>
                    <a:pt x="1585424" y="1003299"/>
                  </a:lnTo>
                  <a:lnTo>
                    <a:pt x="1587265" y="990599"/>
                  </a:lnTo>
                  <a:lnTo>
                    <a:pt x="1705077" y="990599"/>
                  </a:lnTo>
                  <a:lnTo>
                    <a:pt x="1703312" y="1003299"/>
                  </a:lnTo>
                  <a:close/>
                </a:path>
                <a:path w="2190750" h="1638300">
                  <a:moveTo>
                    <a:pt x="2190390" y="1041399"/>
                  </a:moveTo>
                  <a:lnTo>
                    <a:pt x="2162798" y="1041399"/>
                  </a:lnTo>
                  <a:lnTo>
                    <a:pt x="2161026" y="1028699"/>
                  </a:lnTo>
                  <a:lnTo>
                    <a:pt x="1707561" y="1028699"/>
                  </a:lnTo>
                  <a:lnTo>
                    <a:pt x="1706391" y="1015999"/>
                  </a:lnTo>
                  <a:lnTo>
                    <a:pt x="1909011" y="1015999"/>
                  </a:lnTo>
                  <a:lnTo>
                    <a:pt x="1912597" y="1003299"/>
                  </a:lnTo>
                  <a:lnTo>
                    <a:pt x="1706473" y="1003299"/>
                  </a:lnTo>
                  <a:lnTo>
                    <a:pt x="1705077" y="990599"/>
                  </a:lnTo>
                  <a:lnTo>
                    <a:pt x="2186613" y="990599"/>
                  </a:lnTo>
                  <a:lnTo>
                    <a:pt x="2190390" y="1003299"/>
                  </a:lnTo>
                  <a:lnTo>
                    <a:pt x="2190390" y="1041399"/>
                  </a:lnTo>
                  <a:close/>
                </a:path>
                <a:path w="2190750" h="1638300">
                  <a:moveTo>
                    <a:pt x="1141711" y="1015999"/>
                  </a:moveTo>
                  <a:lnTo>
                    <a:pt x="961454" y="1015999"/>
                  </a:lnTo>
                  <a:lnTo>
                    <a:pt x="959182" y="1003299"/>
                  </a:lnTo>
                  <a:lnTo>
                    <a:pt x="1144325" y="1003299"/>
                  </a:lnTo>
                  <a:lnTo>
                    <a:pt x="1141711" y="1015999"/>
                  </a:lnTo>
                  <a:close/>
                </a:path>
                <a:path w="2190750" h="1638300">
                  <a:moveTo>
                    <a:pt x="1901696" y="1015999"/>
                  </a:moveTo>
                  <a:lnTo>
                    <a:pt x="1620700" y="1015999"/>
                  </a:lnTo>
                  <a:lnTo>
                    <a:pt x="1621850" y="1003299"/>
                  </a:lnTo>
                  <a:lnTo>
                    <a:pt x="1903126" y="1003299"/>
                  </a:lnTo>
                  <a:lnTo>
                    <a:pt x="1901696" y="1015999"/>
                  </a:lnTo>
                  <a:close/>
                </a:path>
                <a:path w="2190750" h="1638300">
                  <a:moveTo>
                    <a:pt x="716033" y="1041399"/>
                  </a:moveTo>
                  <a:lnTo>
                    <a:pt x="687760" y="1041399"/>
                  </a:lnTo>
                  <a:lnTo>
                    <a:pt x="686816" y="1028699"/>
                  </a:lnTo>
                  <a:lnTo>
                    <a:pt x="458075" y="1028699"/>
                  </a:lnTo>
                  <a:lnTo>
                    <a:pt x="455283" y="1015999"/>
                  </a:lnTo>
                  <a:lnTo>
                    <a:pt x="719579" y="1015999"/>
                  </a:lnTo>
                  <a:lnTo>
                    <a:pt x="717899" y="1028699"/>
                  </a:lnTo>
                  <a:lnTo>
                    <a:pt x="716033" y="1041399"/>
                  </a:lnTo>
                  <a:close/>
                </a:path>
                <a:path w="2190750" h="1638300">
                  <a:moveTo>
                    <a:pt x="1044866" y="1028699"/>
                  </a:moveTo>
                  <a:lnTo>
                    <a:pt x="941225" y="1028699"/>
                  </a:lnTo>
                  <a:lnTo>
                    <a:pt x="941020" y="1015999"/>
                  </a:lnTo>
                  <a:lnTo>
                    <a:pt x="1044503" y="1015999"/>
                  </a:lnTo>
                  <a:lnTo>
                    <a:pt x="1044866" y="1028699"/>
                  </a:lnTo>
                  <a:close/>
                </a:path>
                <a:path w="2190750" h="1638300">
                  <a:moveTo>
                    <a:pt x="1151079" y="1028699"/>
                  </a:moveTo>
                  <a:lnTo>
                    <a:pt x="1046528" y="1028699"/>
                  </a:lnTo>
                  <a:lnTo>
                    <a:pt x="1044503" y="1015999"/>
                  </a:lnTo>
                  <a:lnTo>
                    <a:pt x="1151811" y="1015999"/>
                  </a:lnTo>
                  <a:lnTo>
                    <a:pt x="1151079" y="1028699"/>
                  </a:lnTo>
                  <a:close/>
                </a:path>
                <a:path w="2190750" h="1638300">
                  <a:moveTo>
                    <a:pt x="1704365" y="1028699"/>
                  </a:moveTo>
                  <a:lnTo>
                    <a:pt x="1666495" y="1028699"/>
                  </a:lnTo>
                  <a:lnTo>
                    <a:pt x="1667891" y="1015999"/>
                  </a:lnTo>
                  <a:lnTo>
                    <a:pt x="1704933" y="1015999"/>
                  </a:lnTo>
                  <a:lnTo>
                    <a:pt x="1704365" y="1028699"/>
                  </a:lnTo>
                  <a:close/>
                </a:path>
                <a:path w="2190750" h="1638300">
                  <a:moveTo>
                    <a:pt x="683319" y="1041399"/>
                  </a:moveTo>
                  <a:lnTo>
                    <a:pt x="450445" y="1041399"/>
                  </a:lnTo>
                  <a:lnTo>
                    <a:pt x="454551" y="1028699"/>
                  </a:lnTo>
                  <a:lnTo>
                    <a:pt x="681068" y="1028699"/>
                  </a:lnTo>
                  <a:lnTo>
                    <a:pt x="683319" y="1041399"/>
                  </a:lnTo>
                  <a:close/>
                </a:path>
                <a:path w="2190750" h="1638300">
                  <a:moveTo>
                    <a:pt x="1926427" y="1041399"/>
                  </a:moveTo>
                  <a:lnTo>
                    <a:pt x="1863127" y="1041399"/>
                  </a:lnTo>
                  <a:lnTo>
                    <a:pt x="1864886" y="1028699"/>
                  </a:lnTo>
                  <a:lnTo>
                    <a:pt x="1927262" y="1028699"/>
                  </a:lnTo>
                  <a:lnTo>
                    <a:pt x="1926427" y="1041399"/>
                  </a:lnTo>
                  <a:close/>
                </a:path>
                <a:path w="2190750" h="1638300">
                  <a:moveTo>
                    <a:pt x="2159301" y="1041399"/>
                  </a:moveTo>
                  <a:lnTo>
                    <a:pt x="1926427" y="1041399"/>
                  </a:lnTo>
                  <a:lnTo>
                    <a:pt x="1930533" y="1028699"/>
                  </a:lnTo>
                  <a:lnTo>
                    <a:pt x="2157050" y="1028699"/>
                  </a:lnTo>
                  <a:lnTo>
                    <a:pt x="2159301" y="1041399"/>
                  </a:lnTo>
                  <a:close/>
                </a:path>
                <a:path w="2190750" h="1638300">
                  <a:moveTo>
                    <a:pt x="94277" y="1066799"/>
                  </a:moveTo>
                  <a:lnTo>
                    <a:pt x="63517" y="1066799"/>
                  </a:lnTo>
                  <a:lnTo>
                    <a:pt x="64783" y="1054099"/>
                  </a:lnTo>
                  <a:lnTo>
                    <a:pt x="20986" y="1054099"/>
                  </a:lnTo>
                  <a:lnTo>
                    <a:pt x="20199" y="1041399"/>
                  </a:lnTo>
                  <a:lnTo>
                    <a:pt x="100488" y="1041399"/>
                  </a:lnTo>
                  <a:lnTo>
                    <a:pt x="98661" y="1054099"/>
                  </a:lnTo>
                  <a:lnTo>
                    <a:pt x="94277" y="1066799"/>
                  </a:lnTo>
                  <a:close/>
                </a:path>
                <a:path w="2190750" h="1638300">
                  <a:moveTo>
                    <a:pt x="1169884" y="1066799"/>
                  </a:moveTo>
                  <a:lnTo>
                    <a:pt x="987533" y="1066799"/>
                  </a:lnTo>
                  <a:lnTo>
                    <a:pt x="984734" y="1054099"/>
                  </a:lnTo>
                  <a:lnTo>
                    <a:pt x="1167817" y="1054099"/>
                  </a:lnTo>
                  <a:lnTo>
                    <a:pt x="1169884" y="1066799"/>
                  </a:lnTo>
                  <a:close/>
                </a:path>
                <a:path w="2190750" h="1638300">
                  <a:moveTo>
                    <a:pt x="77954" y="1117599"/>
                  </a:moveTo>
                  <a:lnTo>
                    <a:pt x="18913" y="1117599"/>
                  </a:lnTo>
                  <a:lnTo>
                    <a:pt x="19823" y="1104899"/>
                  </a:lnTo>
                  <a:lnTo>
                    <a:pt x="69881" y="1104899"/>
                  </a:lnTo>
                  <a:lnTo>
                    <a:pt x="70524" y="1092199"/>
                  </a:lnTo>
                  <a:lnTo>
                    <a:pt x="70038" y="1092199"/>
                  </a:lnTo>
                  <a:lnTo>
                    <a:pt x="70627" y="1079499"/>
                  </a:lnTo>
                  <a:lnTo>
                    <a:pt x="90132" y="1079499"/>
                  </a:lnTo>
                  <a:lnTo>
                    <a:pt x="82759" y="1104899"/>
                  </a:lnTo>
                  <a:lnTo>
                    <a:pt x="77954" y="1117599"/>
                  </a:lnTo>
                  <a:close/>
                </a:path>
                <a:path w="2190750" h="1638300">
                  <a:moveTo>
                    <a:pt x="622955" y="1092199"/>
                  </a:moveTo>
                  <a:lnTo>
                    <a:pt x="532064" y="1092199"/>
                  </a:lnTo>
                  <a:lnTo>
                    <a:pt x="531256" y="1079499"/>
                  </a:lnTo>
                  <a:lnTo>
                    <a:pt x="623762" y="1079499"/>
                  </a:lnTo>
                  <a:lnTo>
                    <a:pt x="622955" y="1092199"/>
                  </a:lnTo>
                  <a:close/>
                </a:path>
                <a:path w="2190750" h="1638300">
                  <a:moveTo>
                    <a:pt x="708900" y="1092199"/>
                  </a:moveTo>
                  <a:lnTo>
                    <a:pt x="625521" y="1092199"/>
                  </a:lnTo>
                  <a:lnTo>
                    <a:pt x="623762" y="1079499"/>
                  </a:lnTo>
                  <a:lnTo>
                    <a:pt x="710435" y="1079499"/>
                  </a:lnTo>
                  <a:lnTo>
                    <a:pt x="708900" y="1092199"/>
                  </a:lnTo>
                  <a:close/>
                </a:path>
                <a:path w="2190750" h="1638300">
                  <a:moveTo>
                    <a:pt x="1140027" y="1092199"/>
                  </a:moveTo>
                  <a:lnTo>
                    <a:pt x="1114810" y="1092199"/>
                  </a:lnTo>
                  <a:lnTo>
                    <a:pt x="1115358" y="1079499"/>
                  </a:lnTo>
                  <a:lnTo>
                    <a:pt x="1139473" y="1079499"/>
                  </a:lnTo>
                  <a:lnTo>
                    <a:pt x="1140027" y="1092199"/>
                  </a:lnTo>
                  <a:close/>
                </a:path>
                <a:path w="2190750" h="1638300">
                  <a:moveTo>
                    <a:pt x="2001435" y="1092199"/>
                  </a:moveTo>
                  <a:lnTo>
                    <a:pt x="1872270" y="1092199"/>
                  </a:lnTo>
                  <a:lnTo>
                    <a:pt x="1874316" y="1079499"/>
                  </a:lnTo>
                  <a:lnTo>
                    <a:pt x="2002927" y="1079499"/>
                  </a:lnTo>
                  <a:lnTo>
                    <a:pt x="2001435" y="1092199"/>
                  </a:lnTo>
                  <a:close/>
                </a:path>
                <a:path w="2190750" h="1638300">
                  <a:moveTo>
                    <a:pt x="2098938" y="1092199"/>
                  </a:moveTo>
                  <a:lnTo>
                    <a:pt x="2008046" y="1092199"/>
                  </a:lnTo>
                  <a:lnTo>
                    <a:pt x="2007238" y="1079499"/>
                  </a:lnTo>
                  <a:lnTo>
                    <a:pt x="2099752" y="1079499"/>
                  </a:lnTo>
                  <a:lnTo>
                    <a:pt x="2098938" y="1092199"/>
                  </a:lnTo>
                  <a:close/>
                </a:path>
                <a:path w="2190750" h="1638300">
                  <a:moveTo>
                    <a:pt x="2190390" y="1092199"/>
                  </a:moveTo>
                  <a:lnTo>
                    <a:pt x="2101510" y="1092199"/>
                  </a:lnTo>
                  <a:lnTo>
                    <a:pt x="2099752" y="1079499"/>
                  </a:lnTo>
                  <a:lnTo>
                    <a:pt x="2190390" y="1079499"/>
                  </a:lnTo>
                  <a:lnTo>
                    <a:pt x="2190390" y="1092199"/>
                  </a:lnTo>
                  <a:close/>
                </a:path>
                <a:path w="2190750" h="1638300">
                  <a:moveTo>
                    <a:pt x="69881" y="1104899"/>
                  </a:moveTo>
                  <a:lnTo>
                    <a:pt x="64584" y="1104899"/>
                  </a:lnTo>
                  <a:lnTo>
                    <a:pt x="64050" y="1092199"/>
                  </a:lnTo>
                  <a:lnTo>
                    <a:pt x="69751" y="1092199"/>
                  </a:lnTo>
                  <a:lnTo>
                    <a:pt x="69881" y="1104899"/>
                  </a:lnTo>
                  <a:close/>
                </a:path>
                <a:path w="2190750" h="1638300">
                  <a:moveTo>
                    <a:pt x="1138043" y="1104899"/>
                  </a:moveTo>
                  <a:lnTo>
                    <a:pt x="1095505" y="1104899"/>
                  </a:lnTo>
                  <a:lnTo>
                    <a:pt x="1094438" y="1092199"/>
                  </a:lnTo>
                  <a:lnTo>
                    <a:pt x="1138132" y="1092199"/>
                  </a:lnTo>
                  <a:lnTo>
                    <a:pt x="1138043" y="1104899"/>
                  </a:lnTo>
                  <a:close/>
                </a:path>
                <a:path w="2190750" h="1638300">
                  <a:moveTo>
                    <a:pt x="1875329" y="1117599"/>
                  </a:moveTo>
                  <a:lnTo>
                    <a:pt x="1743851" y="1117599"/>
                  </a:lnTo>
                  <a:lnTo>
                    <a:pt x="1745014" y="1104899"/>
                  </a:lnTo>
                  <a:lnTo>
                    <a:pt x="1873926" y="1104899"/>
                  </a:lnTo>
                  <a:lnTo>
                    <a:pt x="1875329" y="1117599"/>
                  </a:lnTo>
                  <a:close/>
                </a:path>
                <a:path w="2190750" h="1638300">
                  <a:moveTo>
                    <a:pt x="2190390" y="1142999"/>
                  </a:moveTo>
                  <a:lnTo>
                    <a:pt x="1842187" y="1142999"/>
                  </a:lnTo>
                  <a:lnTo>
                    <a:pt x="1843638" y="1130299"/>
                  </a:lnTo>
                  <a:lnTo>
                    <a:pt x="1922396" y="1130299"/>
                  </a:lnTo>
                  <a:lnTo>
                    <a:pt x="1924224" y="1117599"/>
                  </a:lnTo>
                  <a:lnTo>
                    <a:pt x="1882124" y="1117599"/>
                  </a:lnTo>
                  <a:lnTo>
                    <a:pt x="1880934" y="1104899"/>
                  </a:lnTo>
                  <a:lnTo>
                    <a:pt x="2190390" y="1104899"/>
                  </a:lnTo>
                  <a:lnTo>
                    <a:pt x="2190390" y="1142999"/>
                  </a:lnTo>
                  <a:close/>
                </a:path>
                <a:path w="2190750" h="1638300">
                  <a:moveTo>
                    <a:pt x="704292" y="1130299"/>
                  </a:moveTo>
                  <a:lnTo>
                    <a:pt x="446414" y="1130299"/>
                  </a:lnTo>
                  <a:lnTo>
                    <a:pt x="448241" y="1117599"/>
                  </a:lnTo>
                  <a:lnTo>
                    <a:pt x="705828" y="1117599"/>
                  </a:lnTo>
                  <a:lnTo>
                    <a:pt x="704292" y="1130299"/>
                  </a:lnTo>
                  <a:close/>
                </a:path>
                <a:path w="2190750" h="1638300">
                  <a:moveTo>
                    <a:pt x="1025356" y="1130299"/>
                  </a:moveTo>
                  <a:lnTo>
                    <a:pt x="929120" y="1130299"/>
                  </a:lnTo>
                  <a:lnTo>
                    <a:pt x="929838" y="1117599"/>
                  </a:lnTo>
                  <a:lnTo>
                    <a:pt x="1027443" y="1117599"/>
                  </a:lnTo>
                  <a:lnTo>
                    <a:pt x="1025356" y="1130299"/>
                  </a:lnTo>
                  <a:close/>
                </a:path>
                <a:path w="2190750" h="1638300">
                  <a:moveTo>
                    <a:pt x="1066874" y="1130299"/>
                  </a:moveTo>
                  <a:lnTo>
                    <a:pt x="1028558" y="1130299"/>
                  </a:lnTo>
                  <a:lnTo>
                    <a:pt x="1027443" y="1117599"/>
                  </a:lnTo>
                  <a:lnTo>
                    <a:pt x="1066039" y="1117599"/>
                  </a:lnTo>
                  <a:lnTo>
                    <a:pt x="1066874" y="1130299"/>
                  </a:lnTo>
                  <a:close/>
                </a:path>
                <a:path w="2190750" h="1638300">
                  <a:moveTo>
                    <a:pt x="1847005" y="1130299"/>
                  </a:moveTo>
                  <a:lnTo>
                    <a:pt x="1763798" y="1130299"/>
                  </a:lnTo>
                  <a:lnTo>
                    <a:pt x="1741013" y="1117599"/>
                  </a:lnTo>
                  <a:lnTo>
                    <a:pt x="1847470" y="1117599"/>
                  </a:lnTo>
                  <a:lnTo>
                    <a:pt x="1847005" y="1130299"/>
                  </a:lnTo>
                  <a:close/>
                </a:path>
                <a:path w="2190750" h="1638300">
                  <a:moveTo>
                    <a:pt x="1872243" y="1130299"/>
                  </a:moveTo>
                  <a:lnTo>
                    <a:pt x="1856900" y="1130299"/>
                  </a:lnTo>
                  <a:lnTo>
                    <a:pt x="1857571" y="1117599"/>
                  </a:lnTo>
                  <a:lnTo>
                    <a:pt x="1871121" y="1117599"/>
                  </a:lnTo>
                  <a:lnTo>
                    <a:pt x="1872243" y="1130299"/>
                  </a:lnTo>
                  <a:close/>
                </a:path>
                <a:path w="2190750" h="1638300">
                  <a:moveTo>
                    <a:pt x="1922396" y="1130299"/>
                  </a:moveTo>
                  <a:lnTo>
                    <a:pt x="1874638" y="1130299"/>
                  </a:lnTo>
                  <a:lnTo>
                    <a:pt x="1876034" y="1117599"/>
                  </a:lnTo>
                  <a:lnTo>
                    <a:pt x="1921281" y="1117599"/>
                  </a:lnTo>
                  <a:lnTo>
                    <a:pt x="1922396" y="1130299"/>
                  </a:lnTo>
                  <a:close/>
                </a:path>
                <a:path w="2190750" h="1638300">
                  <a:moveTo>
                    <a:pt x="1145912" y="1142999"/>
                  </a:moveTo>
                  <a:lnTo>
                    <a:pt x="968776" y="1142999"/>
                  </a:lnTo>
                  <a:lnTo>
                    <a:pt x="965902" y="1130299"/>
                  </a:lnTo>
                  <a:lnTo>
                    <a:pt x="1144899" y="1130299"/>
                  </a:lnTo>
                  <a:lnTo>
                    <a:pt x="1145912" y="1142999"/>
                  </a:lnTo>
                  <a:close/>
                </a:path>
                <a:path w="2190750" h="1638300">
                  <a:moveTo>
                    <a:pt x="1838519" y="1142999"/>
                  </a:moveTo>
                  <a:lnTo>
                    <a:pt x="1775535" y="1142999"/>
                  </a:lnTo>
                  <a:lnTo>
                    <a:pt x="1769638" y="1130299"/>
                  </a:lnTo>
                  <a:lnTo>
                    <a:pt x="1838985" y="1130299"/>
                  </a:lnTo>
                  <a:lnTo>
                    <a:pt x="1838519" y="1142999"/>
                  </a:lnTo>
                  <a:close/>
                </a:path>
                <a:path w="2190750" h="1638300">
                  <a:moveTo>
                    <a:pt x="59275" y="1155699"/>
                  </a:moveTo>
                  <a:lnTo>
                    <a:pt x="17352" y="1155699"/>
                  </a:lnTo>
                  <a:lnTo>
                    <a:pt x="17729" y="1142999"/>
                  </a:lnTo>
                  <a:lnTo>
                    <a:pt x="68343" y="1142999"/>
                  </a:lnTo>
                  <a:lnTo>
                    <a:pt x="59275" y="1155699"/>
                  </a:lnTo>
                  <a:close/>
                </a:path>
                <a:path w="2190750" h="1638300">
                  <a:moveTo>
                    <a:pt x="639420" y="1155699"/>
                  </a:moveTo>
                  <a:lnTo>
                    <a:pt x="458958" y="1155699"/>
                  </a:lnTo>
                  <a:lnTo>
                    <a:pt x="460422" y="1142999"/>
                  </a:lnTo>
                  <a:lnTo>
                    <a:pt x="643553" y="1142999"/>
                  </a:lnTo>
                  <a:lnTo>
                    <a:pt x="639420" y="1155699"/>
                  </a:lnTo>
                  <a:close/>
                </a:path>
                <a:path w="2190750" h="1638300">
                  <a:moveTo>
                    <a:pt x="702073" y="1155699"/>
                  </a:moveTo>
                  <a:lnTo>
                    <a:pt x="646318" y="1155699"/>
                  </a:lnTo>
                  <a:lnTo>
                    <a:pt x="644867" y="1142999"/>
                  </a:lnTo>
                  <a:lnTo>
                    <a:pt x="703183" y="1142999"/>
                  </a:lnTo>
                  <a:lnTo>
                    <a:pt x="702073" y="1155699"/>
                  </a:lnTo>
                  <a:close/>
                </a:path>
                <a:path w="2190750" h="1638300">
                  <a:moveTo>
                    <a:pt x="1187745" y="1155699"/>
                  </a:moveTo>
                  <a:lnTo>
                    <a:pt x="941054" y="1155699"/>
                  </a:lnTo>
                  <a:lnTo>
                    <a:pt x="940404" y="1142999"/>
                  </a:lnTo>
                  <a:lnTo>
                    <a:pt x="1187902" y="1142999"/>
                  </a:lnTo>
                  <a:lnTo>
                    <a:pt x="1187745" y="1155699"/>
                  </a:lnTo>
                  <a:close/>
                </a:path>
                <a:path w="2190750" h="1638300">
                  <a:moveTo>
                    <a:pt x="2190397" y="1181099"/>
                  </a:moveTo>
                  <a:lnTo>
                    <a:pt x="1895036" y="1181099"/>
                  </a:lnTo>
                  <a:lnTo>
                    <a:pt x="1846365" y="1168399"/>
                  </a:lnTo>
                  <a:lnTo>
                    <a:pt x="1799116" y="1142999"/>
                  </a:lnTo>
                  <a:lnTo>
                    <a:pt x="1929602" y="1142999"/>
                  </a:lnTo>
                  <a:lnTo>
                    <a:pt x="1932887" y="1155699"/>
                  </a:lnTo>
                  <a:lnTo>
                    <a:pt x="2005445" y="1155699"/>
                  </a:lnTo>
                  <a:lnTo>
                    <a:pt x="2006691" y="1168399"/>
                  </a:lnTo>
                  <a:lnTo>
                    <a:pt x="2190397" y="1168399"/>
                  </a:lnTo>
                  <a:lnTo>
                    <a:pt x="2190397" y="1181099"/>
                  </a:lnTo>
                  <a:close/>
                </a:path>
                <a:path w="2190750" h="1638300">
                  <a:moveTo>
                    <a:pt x="2115402" y="1155699"/>
                  </a:moveTo>
                  <a:lnTo>
                    <a:pt x="1934940" y="1155699"/>
                  </a:lnTo>
                  <a:lnTo>
                    <a:pt x="1936405" y="1142999"/>
                  </a:lnTo>
                  <a:lnTo>
                    <a:pt x="2119536" y="1142999"/>
                  </a:lnTo>
                  <a:lnTo>
                    <a:pt x="2115402" y="1155699"/>
                  </a:lnTo>
                  <a:close/>
                </a:path>
                <a:path w="2190750" h="1638300">
                  <a:moveTo>
                    <a:pt x="2188754" y="1155699"/>
                  </a:moveTo>
                  <a:lnTo>
                    <a:pt x="2122300" y="1155699"/>
                  </a:lnTo>
                  <a:lnTo>
                    <a:pt x="2120849" y="1142999"/>
                  </a:lnTo>
                  <a:lnTo>
                    <a:pt x="2188652" y="1142999"/>
                  </a:lnTo>
                  <a:lnTo>
                    <a:pt x="2188754" y="1155699"/>
                  </a:lnTo>
                  <a:close/>
                </a:path>
                <a:path w="2190750" h="1638300">
                  <a:moveTo>
                    <a:pt x="1073723" y="1168399"/>
                  </a:moveTo>
                  <a:lnTo>
                    <a:pt x="951668" y="1168399"/>
                  </a:lnTo>
                  <a:lnTo>
                    <a:pt x="951716" y="1155699"/>
                  </a:lnTo>
                  <a:lnTo>
                    <a:pt x="1069631" y="1155699"/>
                  </a:lnTo>
                  <a:lnTo>
                    <a:pt x="1073723" y="1168399"/>
                  </a:lnTo>
                  <a:close/>
                </a:path>
                <a:path w="2190750" h="1638300">
                  <a:moveTo>
                    <a:pt x="2190397" y="1168399"/>
                  </a:moveTo>
                  <a:lnTo>
                    <a:pt x="2008128" y="1168399"/>
                  </a:lnTo>
                  <a:lnTo>
                    <a:pt x="2008463" y="1155699"/>
                  </a:lnTo>
                  <a:lnTo>
                    <a:pt x="2190397" y="1155699"/>
                  </a:lnTo>
                  <a:lnTo>
                    <a:pt x="2190397" y="1168399"/>
                  </a:lnTo>
                  <a:close/>
                </a:path>
                <a:path w="2190750" h="1638300">
                  <a:moveTo>
                    <a:pt x="1189701" y="1257299"/>
                  </a:moveTo>
                  <a:lnTo>
                    <a:pt x="1150340" y="1257299"/>
                  </a:lnTo>
                  <a:lnTo>
                    <a:pt x="1154015" y="1244599"/>
                  </a:lnTo>
                  <a:lnTo>
                    <a:pt x="1189271" y="1244599"/>
                  </a:lnTo>
                  <a:lnTo>
                    <a:pt x="1188306" y="1231899"/>
                  </a:lnTo>
                  <a:lnTo>
                    <a:pt x="1098003" y="1231899"/>
                  </a:lnTo>
                  <a:lnTo>
                    <a:pt x="1097120" y="1219199"/>
                  </a:lnTo>
                  <a:lnTo>
                    <a:pt x="1100699" y="1219199"/>
                  </a:lnTo>
                  <a:lnTo>
                    <a:pt x="1101705" y="1206499"/>
                  </a:lnTo>
                  <a:lnTo>
                    <a:pt x="1086794" y="1206499"/>
                  </a:lnTo>
                  <a:lnTo>
                    <a:pt x="1084282" y="1193799"/>
                  </a:lnTo>
                  <a:lnTo>
                    <a:pt x="1195697" y="1193799"/>
                  </a:lnTo>
                  <a:lnTo>
                    <a:pt x="1195779" y="1181099"/>
                  </a:lnTo>
                  <a:lnTo>
                    <a:pt x="1198469" y="1181099"/>
                  </a:lnTo>
                  <a:lnTo>
                    <a:pt x="1195666" y="1206499"/>
                  </a:lnTo>
                  <a:lnTo>
                    <a:pt x="1189701" y="1257299"/>
                  </a:lnTo>
                  <a:close/>
                </a:path>
                <a:path w="2190750" h="1638300">
                  <a:moveTo>
                    <a:pt x="2188878" y="1193799"/>
                  </a:moveTo>
                  <a:lnTo>
                    <a:pt x="1995296" y="1193799"/>
                  </a:lnTo>
                  <a:lnTo>
                    <a:pt x="1944792" y="1181099"/>
                  </a:lnTo>
                  <a:lnTo>
                    <a:pt x="2189240" y="1181099"/>
                  </a:lnTo>
                  <a:lnTo>
                    <a:pt x="2188878" y="1193799"/>
                  </a:lnTo>
                  <a:close/>
                </a:path>
                <a:path w="2190750" h="1638300">
                  <a:moveTo>
                    <a:pt x="909986" y="1206499"/>
                  </a:moveTo>
                  <a:lnTo>
                    <a:pt x="910198" y="1193799"/>
                  </a:lnTo>
                  <a:lnTo>
                    <a:pt x="912738" y="1193799"/>
                  </a:lnTo>
                  <a:lnTo>
                    <a:pt x="909986" y="1206499"/>
                  </a:lnTo>
                  <a:close/>
                </a:path>
                <a:path w="2190750" h="1638300">
                  <a:moveTo>
                    <a:pt x="1072519" y="1206499"/>
                  </a:moveTo>
                  <a:lnTo>
                    <a:pt x="914681" y="1206499"/>
                  </a:lnTo>
                  <a:lnTo>
                    <a:pt x="914434" y="1193799"/>
                  </a:lnTo>
                  <a:lnTo>
                    <a:pt x="1071650" y="1193799"/>
                  </a:lnTo>
                  <a:lnTo>
                    <a:pt x="1072519" y="1206499"/>
                  </a:lnTo>
                  <a:close/>
                </a:path>
                <a:path w="2190750" h="1638300">
                  <a:moveTo>
                    <a:pt x="1079827" y="1206499"/>
                  </a:moveTo>
                  <a:lnTo>
                    <a:pt x="1076167" y="1206499"/>
                  </a:lnTo>
                  <a:lnTo>
                    <a:pt x="1075072" y="1193799"/>
                  </a:lnTo>
                  <a:lnTo>
                    <a:pt x="1080396" y="1193799"/>
                  </a:lnTo>
                  <a:lnTo>
                    <a:pt x="1079827" y="1206499"/>
                  </a:lnTo>
                  <a:close/>
                </a:path>
                <a:path w="2190750" h="1638300">
                  <a:moveTo>
                    <a:pt x="2176019" y="1206499"/>
                  </a:moveTo>
                  <a:lnTo>
                    <a:pt x="2119958" y="1206499"/>
                  </a:lnTo>
                  <a:lnTo>
                    <a:pt x="2091180" y="1193799"/>
                  </a:lnTo>
                  <a:lnTo>
                    <a:pt x="2176526" y="1193799"/>
                  </a:lnTo>
                  <a:lnTo>
                    <a:pt x="2176019" y="1206499"/>
                  </a:lnTo>
                  <a:close/>
                </a:path>
                <a:path w="2190750" h="1638300">
                  <a:moveTo>
                    <a:pt x="2185661" y="1206499"/>
                  </a:moveTo>
                  <a:lnTo>
                    <a:pt x="2178544" y="1206499"/>
                  </a:lnTo>
                  <a:lnTo>
                    <a:pt x="2178538" y="1193799"/>
                  </a:lnTo>
                  <a:lnTo>
                    <a:pt x="2190397" y="1193799"/>
                  </a:lnTo>
                  <a:lnTo>
                    <a:pt x="2185661" y="1206499"/>
                  </a:lnTo>
                  <a:close/>
                </a:path>
                <a:path w="2190750" h="1638300">
                  <a:moveTo>
                    <a:pt x="697505" y="1219199"/>
                  </a:moveTo>
                  <a:lnTo>
                    <a:pt x="527143" y="1219199"/>
                  </a:lnTo>
                  <a:lnTo>
                    <a:pt x="526651" y="1206499"/>
                  </a:lnTo>
                  <a:lnTo>
                    <a:pt x="698288" y="1206499"/>
                  </a:lnTo>
                  <a:lnTo>
                    <a:pt x="697505" y="1219199"/>
                  </a:lnTo>
                  <a:close/>
                </a:path>
                <a:path w="2190750" h="1638300">
                  <a:moveTo>
                    <a:pt x="971431" y="1219199"/>
                  </a:moveTo>
                  <a:lnTo>
                    <a:pt x="909322" y="1219199"/>
                  </a:lnTo>
                  <a:lnTo>
                    <a:pt x="909480" y="1206499"/>
                  </a:lnTo>
                  <a:lnTo>
                    <a:pt x="971794" y="1206499"/>
                  </a:lnTo>
                  <a:lnTo>
                    <a:pt x="971431" y="1219199"/>
                  </a:lnTo>
                  <a:close/>
                </a:path>
                <a:path w="2190750" h="1638300">
                  <a:moveTo>
                    <a:pt x="1099057" y="1219199"/>
                  </a:moveTo>
                  <a:lnTo>
                    <a:pt x="972861" y="1219199"/>
                  </a:lnTo>
                  <a:lnTo>
                    <a:pt x="972581" y="1206499"/>
                  </a:lnTo>
                  <a:lnTo>
                    <a:pt x="1098194" y="1206499"/>
                  </a:lnTo>
                  <a:lnTo>
                    <a:pt x="1099057" y="1219199"/>
                  </a:lnTo>
                  <a:close/>
                </a:path>
                <a:path w="2190750" h="1638300">
                  <a:moveTo>
                    <a:pt x="697471" y="1231899"/>
                  </a:moveTo>
                  <a:lnTo>
                    <a:pt x="682251" y="1231899"/>
                  </a:lnTo>
                  <a:lnTo>
                    <a:pt x="681574" y="1219199"/>
                  </a:lnTo>
                  <a:lnTo>
                    <a:pt x="697046" y="1219199"/>
                  </a:lnTo>
                  <a:lnTo>
                    <a:pt x="697471" y="1231899"/>
                  </a:lnTo>
                  <a:close/>
                </a:path>
                <a:path w="2190750" h="1638300">
                  <a:moveTo>
                    <a:pt x="1109500" y="1371599"/>
                  </a:moveTo>
                  <a:lnTo>
                    <a:pt x="787469" y="1371599"/>
                  </a:lnTo>
                  <a:lnTo>
                    <a:pt x="816656" y="1358899"/>
                  </a:lnTo>
                  <a:lnTo>
                    <a:pt x="847698" y="1333499"/>
                  </a:lnTo>
                  <a:lnTo>
                    <a:pt x="877714" y="1282699"/>
                  </a:lnTo>
                  <a:lnTo>
                    <a:pt x="903821" y="1219199"/>
                  </a:lnTo>
                  <a:lnTo>
                    <a:pt x="962699" y="1219199"/>
                  </a:lnTo>
                  <a:lnTo>
                    <a:pt x="962412" y="1231899"/>
                  </a:lnTo>
                  <a:lnTo>
                    <a:pt x="1062569" y="1231899"/>
                  </a:lnTo>
                  <a:lnTo>
                    <a:pt x="1062569" y="1244599"/>
                  </a:lnTo>
                  <a:lnTo>
                    <a:pt x="958826" y="1244599"/>
                  </a:lnTo>
                  <a:lnTo>
                    <a:pt x="963596" y="1257299"/>
                  </a:lnTo>
                  <a:lnTo>
                    <a:pt x="1189229" y="1257299"/>
                  </a:lnTo>
                  <a:lnTo>
                    <a:pt x="1186900" y="1269999"/>
                  </a:lnTo>
                  <a:lnTo>
                    <a:pt x="1082175" y="1269999"/>
                  </a:lnTo>
                  <a:lnTo>
                    <a:pt x="1081819" y="1282699"/>
                  </a:lnTo>
                  <a:lnTo>
                    <a:pt x="1110061" y="1282699"/>
                  </a:lnTo>
                  <a:lnTo>
                    <a:pt x="1115994" y="1295399"/>
                  </a:lnTo>
                  <a:lnTo>
                    <a:pt x="924473" y="1295399"/>
                  </a:lnTo>
                  <a:lnTo>
                    <a:pt x="922037" y="1308099"/>
                  </a:lnTo>
                  <a:lnTo>
                    <a:pt x="932206" y="1308099"/>
                  </a:lnTo>
                  <a:lnTo>
                    <a:pt x="931453" y="1320799"/>
                  </a:lnTo>
                  <a:lnTo>
                    <a:pt x="863630" y="1320799"/>
                  </a:lnTo>
                  <a:lnTo>
                    <a:pt x="861776" y="1333499"/>
                  </a:lnTo>
                  <a:lnTo>
                    <a:pt x="1173339" y="1333499"/>
                  </a:lnTo>
                  <a:lnTo>
                    <a:pt x="1169636" y="1346199"/>
                  </a:lnTo>
                  <a:lnTo>
                    <a:pt x="936271" y="1346199"/>
                  </a:lnTo>
                  <a:lnTo>
                    <a:pt x="934923" y="1358899"/>
                  </a:lnTo>
                  <a:lnTo>
                    <a:pt x="1111368" y="1358899"/>
                  </a:lnTo>
                  <a:lnTo>
                    <a:pt x="1109500" y="1371599"/>
                  </a:lnTo>
                  <a:close/>
                </a:path>
                <a:path w="2190750" h="1638300">
                  <a:moveTo>
                    <a:pt x="974750" y="1231899"/>
                  </a:moveTo>
                  <a:lnTo>
                    <a:pt x="962412" y="1231899"/>
                  </a:lnTo>
                  <a:lnTo>
                    <a:pt x="965012" y="1219199"/>
                  </a:lnTo>
                  <a:lnTo>
                    <a:pt x="974025" y="1219199"/>
                  </a:lnTo>
                  <a:lnTo>
                    <a:pt x="974750" y="1231899"/>
                  </a:lnTo>
                  <a:close/>
                </a:path>
                <a:path w="2190750" h="1638300">
                  <a:moveTo>
                    <a:pt x="1093268" y="1231899"/>
                  </a:moveTo>
                  <a:lnTo>
                    <a:pt x="974750" y="1231899"/>
                  </a:lnTo>
                  <a:lnTo>
                    <a:pt x="976988" y="1219199"/>
                  </a:lnTo>
                  <a:lnTo>
                    <a:pt x="1095197" y="1219199"/>
                  </a:lnTo>
                  <a:lnTo>
                    <a:pt x="1093268" y="1231899"/>
                  </a:lnTo>
                  <a:close/>
                </a:path>
                <a:path w="2190750" h="1638300">
                  <a:moveTo>
                    <a:pt x="1082264" y="1244599"/>
                  </a:moveTo>
                  <a:lnTo>
                    <a:pt x="1063705" y="1244599"/>
                  </a:lnTo>
                  <a:lnTo>
                    <a:pt x="1064383" y="1231899"/>
                  </a:lnTo>
                  <a:lnTo>
                    <a:pt x="1084064" y="1231899"/>
                  </a:lnTo>
                  <a:lnTo>
                    <a:pt x="1082264" y="1244599"/>
                  </a:lnTo>
                  <a:close/>
                </a:path>
                <a:path w="2190750" h="1638300">
                  <a:moveTo>
                    <a:pt x="1187013" y="1244599"/>
                  </a:moveTo>
                  <a:lnTo>
                    <a:pt x="1087485" y="1244599"/>
                  </a:lnTo>
                  <a:lnTo>
                    <a:pt x="1084064" y="1231899"/>
                  </a:lnTo>
                  <a:lnTo>
                    <a:pt x="1188306" y="1231899"/>
                  </a:lnTo>
                  <a:lnTo>
                    <a:pt x="1187013" y="1244599"/>
                  </a:lnTo>
                  <a:close/>
                </a:path>
                <a:path w="2190750" h="1638300">
                  <a:moveTo>
                    <a:pt x="1120962" y="1257299"/>
                  </a:moveTo>
                  <a:lnTo>
                    <a:pt x="965074" y="1257299"/>
                  </a:lnTo>
                  <a:lnTo>
                    <a:pt x="963507" y="1244599"/>
                  </a:lnTo>
                  <a:lnTo>
                    <a:pt x="1119682" y="1244599"/>
                  </a:lnTo>
                  <a:lnTo>
                    <a:pt x="1120962" y="1257299"/>
                  </a:lnTo>
                  <a:close/>
                </a:path>
                <a:path w="2190750" h="1638300">
                  <a:moveTo>
                    <a:pt x="1150340" y="1257299"/>
                  </a:moveTo>
                  <a:lnTo>
                    <a:pt x="1122276" y="1257299"/>
                  </a:lnTo>
                  <a:lnTo>
                    <a:pt x="1123097" y="1244599"/>
                  </a:lnTo>
                  <a:lnTo>
                    <a:pt x="1149478" y="1244599"/>
                  </a:lnTo>
                  <a:lnTo>
                    <a:pt x="1150340" y="1257299"/>
                  </a:lnTo>
                  <a:close/>
                </a:path>
                <a:path w="2190750" h="1638300">
                  <a:moveTo>
                    <a:pt x="699884" y="1295399"/>
                  </a:moveTo>
                  <a:lnTo>
                    <a:pt x="692037" y="1295399"/>
                  </a:lnTo>
                  <a:lnTo>
                    <a:pt x="688588" y="1282699"/>
                  </a:lnTo>
                  <a:lnTo>
                    <a:pt x="529381" y="1282699"/>
                  </a:lnTo>
                  <a:lnTo>
                    <a:pt x="530544" y="1269999"/>
                  </a:lnTo>
                  <a:lnTo>
                    <a:pt x="650697" y="1269999"/>
                  </a:lnTo>
                  <a:lnTo>
                    <a:pt x="651238" y="1257299"/>
                  </a:lnTo>
                  <a:lnTo>
                    <a:pt x="698436" y="1257299"/>
                  </a:lnTo>
                  <a:lnTo>
                    <a:pt x="699884" y="1295399"/>
                  </a:lnTo>
                  <a:close/>
                </a:path>
                <a:path w="2190750" h="1638300">
                  <a:moveTo>
                    <a:pt x="1090715" y="1282699"/>
                  </a:moveTo>
                  <a:lnTo>
                    <a:pt x="1085206" y="1282699"/>
                  </a:lnTo>
                  <a:lnTo>
                    <a:pt x="1083427" y="1269999"/>
                  </a:lnTo>
                  <a:lnTo>
                    <a:pt x="1091817" y="1269999"/>
                  </a:lnTo>
                  <a:lnTo>
                    <a:pt x="1090715" y="1282699"/>
                  </a:lnTo>
                  <a:close/>
                </a:path>
                <a:path w="2190750" h="1638300">
                  <a:moveTo>
                    <a:pt x="1111039" y="1282699"/>
                  </a:moveTo>
                  <a:lnTo>
                    <a:pt x="1092378" y="1282699"/>
                  </a:lnTo>
                  <a:lnTo>
                    <a:pt x="1091817" y="1269999"/>
                  </a:lnTo>
                  <a:lnTo>
                    <a:pt x="1112771" y="1269999"/>
                  </a:lnTo>
                  <a:lnTo>
                    <a:pt x="1111039" y="1282699"/>
                  </a:lnTo>
                  <a:close/>
                </a:path>
                <a:path w="2190750" h="1638300">
                  <a:moveTo>
                    <a:pt x="1173339" y="1333499"/>
                  </a:moveTo>
                  <a:lnTo>
                    <a:pt x="968071" y="1333499"/>
                  </a:lnTo>
                  <a:lnTo>
                    <a:pt x="968427" y="1320799"/>
                  </a:lnTo>
                  <a:lnTo>
                    <a:pt x="1087861" y="1320799"/>
                  </a:lnTo>
                  <a:lnTo>
                    <a:pt x="1085795" y="1308099"/>
                  </a:lnTo>
                  <a:lnTo>
                    <a:pt x="1149313" y="1308099"/>
                  </a:lnTo>
                  <a:lnTo>
                    <a:pt x="1155000" y="1295399"/>
                  </a:lnTo>
                  <a:lnTo>
                    <a:pt x="1179629" y="1295399"/>
                  </a:lnTo>
                  <a:lnTo>
                    <a:pt x="1179451" y="1282699"/>
                  </a:lnTo>
                  <a:lnTo>
                    <a:pt x="1120326" y="1282699"/>
                  </a:lnTo>
                  <a:lnTo>
                    <a:pt x="1120367" y="1269999"/>
                  </a:lnTo>
                  <a:lnTo>
                    <a:pt x="1186900" y="1269999"/>
                  </a:lnTo>
                  <a:lnTo>
                    <a:pt x="1182242" y="1295399"/>
                  </a:lnTo>
                  <a:lnTo>
                    <a:pt x="1173339" y="1333499"/>
                  </a:lnTo>
                  <a:close/>
                </a:path>
                <a:path w="2190750" h="1638300">
                  <a:moveTo>
                    <a:pt x="1177809" y="1295399"/>
                  </a:moveTo>
                  <a:lnTo>
                    <a:pt x="1115994" y="1295399"/>
                  </a:lnTo>
                  <a:lnTo>
                    <a:pt x="1116617" y="1282699"/>
                  </a:lnTo>
                  <a:lnTo>
                    <a:pt x="1178247" y="1282699"/>
                  </a:lnTo>
                  <a:lnTo>
                    <a:pt x="1177809" y="1295399"/>
                  </a:lnTo>
                  <a:close/>
                </a:path>
                <a:path w="2190750" h="1638300">
                  <a:moveTo>
                    <a:pt x="1023282" y="1308099"/>
                  </a:moveTo>
                  <a:lnTo>
                    <a:pt x="925643" y="1308099"/>
                  </a:lnTo>
                  <a:lnTo>
                    <a:pt x="924473" y="1295399"/>
                  </a:lnTo>
                  <a:lnTo>
                    <a:pt x="1023364" y="1295399"/>
                  </a:lnTo>
                  <a:lnTo>
                    <a:pt x="1023282" y="1308099"/>
                  </a:lnTo>
                  <a:close/>
                </a:path>
                <a:path w="2190750" h="1638300">
                  <a:moveTo>
                    <a:pt x="1068769" y="1308099"/>
                  </a:moveTo>
                  <a:lnTo>
                    <a:pt x="1030940" y="1308099"/>
                  </a:lnTo>
                  <a:lnTo>
                    <a:pt x="1029037" y="1295399"/>
                  </a:lnTo>
                  <a:lnTo>
                    <a:pt x="1065703" y="1295399"/>
                  </a:lnTo>
                  <a:lnTo>
                    <a:pt x="1068769" y="1308099"/>
                  </a:lnTo>
                  <a:close/>
                </a:path>
                <a:path w="2190750" h="1638300">
                  <a:moveTo>
                    <a:pt x="1097442" y="1308099"/>
                  </a:moveTo>
                  <a:lnTo>
                    <a:pt x="1084077" y="1308099"/>
                  </a:lnTo>
                  <a:lnTo>
                    <a:pt x="1085131" y="1295399"/>
                  </a:lnTo>
                  <a:lnTo>
                    <a:pt x="1097859" y="1295399"/>
                  </a:lnTo>
                  <a:lnTo>
                    <a:pt x="1097442" y="1308099"/>
                  </a:lnTo>
                  <a:close/>
                </a:path>
                <a:path w="2190750" h="1638300">
                  <a:moveTo>
                    <a:pt x="1149313" y="1308099"/>
                  </a:moveTo>
                  <a:lnTo>
                    <a:pt x="1098338" y="1308099"/>
                  </a:lnTo>
                  <a:lnTo>
                    <a:pt x="1098229" y="1295399"/>
                  </a:lnTo>
                  <a:lnTo>
                    <a:pt x="1149225" y="1295399"/>
                  </a:lnTo>
                  <a:lnTo>
                    <a:pt x="1149313" y="1308099"/>
                  </a:lnTo>
                  <a:close/>
                </a:path>
                <a:path w="2190750" h="1638300">
                  <a:moveTo>
                    <a:pt x="711128" y="1333499"/>
                  </a:moveTo>
                  <a:lnTo>
                    <a:pt x="681895" y="1333499"/>
                  </a:lnTo>
                  <a:lnTo>
                    <a:pt x="682826" y="1320799"/>
                  </a:lnTo>
                  <a:lnTo>
                    <a:pt x="690087" y="1320799"/>
                  </a:lnTo>
                  <a:lnTo>
                    <a:pt x="687733" y="1308099"/>
                  </a:lnTo>
                  <a:lnTo>
                    <a:pt x="703632" y="1308099"/>
                  </a:lnTo>
                  <a:lnTo>
                    <a:pt x="711128" y="1333499"/>
                  </a:lnTo>
                  <a:close/>
                </a:path>
                <a:path w="2190750" h="1638300">
                  <a:moveTo>
                    <a:pt x="1050121" y="1320799"/>
                  </a:moveTo>
                  <a:lnTo>
                    <a:pt x="936524" y="1320799"/>
                  </a:lnTo>
                  <a:lnTo>
                    <a:pt x="936059" y="1308099"/>
                  </a:lnTo>
                  <a:lnTo>
                    <a:pt x="1049519" y="1308099"/>
                  </a:lnTo>
                  <a:lnTo>
                    <a:pt x="1050121" y="1320799"/>
                  </a:lnTo>
                  <a:close/>
                </a:path>
                <a:path w="2190750" h="1638300">
                  <a:moveTo>
                    <a:pt x="1079985" y="1320799"/>
                  </a:moveTo>
                  <a:lnTo>
                    <a:pt x="1055014" y="1320799"/>
                  </a:lnTo>
                  <a:lnTo>
                    <a:pt x="1055076" y="1308099"/>
                  </a:lnTo>
                  <a:lnTo>
                    <a:pt x="1081224" y="1308099"/>
                  </a:lnTo>
                  <a:lnTo>
                    <a:pt x="1079985" y="1320799"/>
                  </a:lnTo>
                  <a:close/>
                </a:path>
                <a:path w="2190750" h="1638300">
                  <a:moveTo>
                    <a:pt x="680376" y="1333499"/>
                  </a:moveTo>
                  <a:lnTo>
                    <a:pt x="674874" y="1333499"/>
                  </a:lnTo>
                  <a:lnTo>
                    <a:pt x="676017" y="1320799"/>
                  </a:lnTo>
                  <a:lnTo>
                    <a:pt x="679514" y="1320799"/>
                  </a:lnTo>
                  <a:lnTo>
                    <a:pt x="680376" y="1333499"/>
                  </a:lnTo>
                  <a:close/>
                </a:path>
                <a:path w="2190750" h="1638300">
                  <a:moveTo>
                    <a:pt x="963021" y="1333499"/>
                  </a:moveTo>
                  <a:lnTo>
                    <a:pt x="865136" y="1333499"/>
                  </a:lnTo>
                  <a:lnTo>
                    <a:pt x="864513" y="1320799"/>
                  </a:lnTo>
                  <a:lnTo>
                    <a:pt x="961700" y="1320799"/>
                  </a:lnTo>
                  <a:lnTo>
                    <a:pt x="963021" y="1333499"/>
                  </a:lnTo>
                  <a:close/>
                </a:path>
                <a:path w="2190750" h="1638300">
                  <a:moveTo>
                    <a:pt x="731932" y="1358899"/>
                  </a:moveTo>
                  <a:lnTo>
                    <a:pt x="555392" y="1358899"/>
                  </a:lnTo>
                  <a:lnTo>
                    <a:pt x="555796" y="1346199"/>
                  </a:lnTo>
                  <a:lnTo>
                    <a:pt x="721530" y="1346199"/>
                  </a:lnTo>
                  <a:lnTo>
                    <a:pt x="731932" y="1358899"/>
                  </a:lnTo>
                  <a:close/>
                </a:path>
                <a:path w="2190750" h="1638300">
                  <a:moveTo>
                    <a:pt x="1148622" y="1409699"/>
                  </a:moveTo>
                  <a:lnTo>
                    <a:pt x="1086329" y="1409699"/>
                  </a:lnTo>
                  <a:lnTo>
                    <a:pt x="1086650" y="1396999"/>
                  </a:lnTo>
                  <a:lnTo>
                    <a:pt x="949827" y="1396999"/>
                  </a:lnTo>
                  <a:lnTo>
                    <a:pt x="950306" y="1384299"/>
                  </a:lnTo>
                  <a:lnTo>
                    <a:pt x="1085658" y="1384299"/>
                  </a:lnTo>
                  <a:lnTo>
                    <a:pt x="1089196" y="1371599"/>
                  </a:lnTo>
                  <a:lnTo>
                    <a:pt x="1111860" y="1371599"/>
                  </a:lnTo>
                  <a:lnTo>
                    <a:pt x="1111628" y="1358899"/>
                  </a:lnTo>
                  <a:lnTo>
                    <a:pt x="935956" y="1358899"/>
                  </a:lnTo>
                  <a:lnTo>
                    <a:pt x="936271" y="1346199"/>
                  </a:lnTo>
                  <a:lnTo>
                    <a:pt x="1169636" y="1346199"/>
                  </a:lnTo>
                  <a:lnTo>
                    <a:pt x="1162230" y="1371599"/>
                  </a:lnTo>
                  <a:lnTo>
                    <a:pt x="1148622" y="1409699"/>
                  </a:lnTo>
                  <a:close/>
                </a:path>
                <a:path w="2190750" h="1638300">
                  <a:moveTo>
                    <a:pt x="711376" y="1384299"/>
                  </a:moveTo>
                  <a:lnTo>
                    <a:pt x="580951" y="1384299"/>
                  </a:lnTo>
                  <a:lnTo>
                    <a:pt x="580110" y="1371599"/>
                  </a:lnTo>
                  <a:lnTo>
                    <a:pt x="708516" y="1371599"/>
                  </a:lnTo>
                  <a:lnTo>
                    <a:pt x="711376" y="1384299"/>
                  </a:lnTo>
                  <a:close/>
                </a:path>
                <a:path w="2190750" h="1638300">
                  <a:moveTo>
                    <a:pt x="744319" y="1384299"/>
                  </a:moveTo>
                  <a:lnTo>
                    <a:pt x="714408" y="1384299"/>
                  </a:lnTo>
                  <a:lnTo>
                    <a:pt x="714408" y="1371599"/>
                  </a:lnTo>
                  <a:lnTo>
                    <a:pt x="741219" y="1371599"/>
                  </a:lnTo>
                  <a:lnTo>
                    <a:pt x="744319" y="1384299"/>
                  </a:lnTo>
                  <a:close/>
                </a:path>
                <a:path w="2190750" h="1638300">
                  <a:moveTo>
                    <a:pt x="855768" y="1384299"/>
                  </a:moveTo>
                  <a:lnTo>
                    <a:pt x="749917" y="1384299"/>
                  </a:lnTo>
                  <a:lnTo>
                    <a:pt x="749903" y="1371599"/>
                  </a:lnTo>
                  <a:lnTo>
                    <a:pt x="855624" y="1371599"/>
                  </a:lnTo>
                  <a:lnTo>
                    <a:pt x="855768" y="1384299"/>
                  </a:lnTo>
                  <a:close/>
                </a:path>
                <a:path w="2190750" h="1638300">
                  <a:moveTo>
                    <a:pt x="879979" y="1384299"/>
                  </a:moveTo>
                  <a:lnTo>
                    <a:pt x="858854" y="1384299"/>
                  </a:lnTo>
                  <a:lnTo>
                    <a:pt x="858792" y="1371599"/>
                  </a:lnTo>
                  <a:lnTo>
                    <a:pt x="880081" y="1371599"/>
                  </a:lnTo>
                  <a:lnTo>
                    <a:pt x="879979" y="1384299"/>
                  </a:lnTo>
                  <a:close/>
                </a:path>
                <a:path w="2190750" h="1638300">
                  <a:moveTo>
                    <a:pt x="1007118" y="1384299"/>
                  </a:moveTo>
                  <a:lnTo>
                    <a:pt x="884174" y="1384299"/>
                  </a:lnTo>
                  <a:lnTo>
                    <a:pt x="885036" y="1371599"/>
                  </a:lnTo>
                  <a:lnTo>
                    <a:pt x="1008220" y="1371599"/>
                  </a:lnTo>
                  <a:lnTo>
                    <a:pt x="1007118" y="1384299"/>
                  </a:lnTo>
                  <a:close/>
                </a:path>
                <a:path w="2190750" h="1638300">
                  <a:moveTo>
                    <a:pt x="1085658" y="1384299"/>
                  </a:moveTo>
                  <a:lnTo>
                    <a:pt x="1012401" y="1384299"/>
                  </a:lnTo>
                  <a:lnTo>
                    <a:pt x="1010184" y="1371599"/>
                  </a:lnTo>
                  <a:lnTo>
                    <a:pt x="1084816" y="1371599"/>
                  </a:lnTo>
                  <a:lnTo>
                    <a:pt x="1085658" y="1384299"/>
                  </a:lnTo>
                  <a:close/>
                </a:path>
                <a:path w="2190750" h="1638300">
                  <a:moveTo>
                    <a:pt x="815365" y="1409699"/>
                  </a:moveTo>
                  <a:lnTo>
                    <a:pt x="543896" y="1409699"/>
                  </a:lnTo>
                  <a:lnTo>
                    <a:pt x="542678" y="1396999"/>
                  </a:lnTo>
                  <a:lnTo>
                    <a:pt x="817528" y="1396999"/>
                  </a:lnTo>
                  <a:lnTo>
                    <a:pt x="815365" y="1409699"/>
                  </a:lnTo>
                  <a:close/>
                </a:path>
                <a:path w="2190750" h="1638300">
                  <a:moveTo>
                    <a:pt x="822311" y="1409699"/>
                  </a:moveTo>
                  <a:lnTo>
                    <a:pt x="818486" y="1409699"/>
                  </a:lnTo>
                  <a:lnTo>
                    <a:pt x="818499" y="1396999"/>
                  </a:lnTo>
                  <a:lnTo>
                    <a:pt x="824494" y="1396999"/>
                  </a:lnTo>
                  <a:lnTo>
                    <a:pt x="822311" y="1409699"/>
                  </a:lnTo>
                  <a:close/>
                </a:path>
                <a:path w="2190750" h="1638300">
                  <a:moveTo>
                    <a:pt x="1083447" y="1409699"/>
                  </a:moveTo>
                  <a:lnTo>
                    <a:pt x="828525" y="1409699"/>
                  </a:lnTo>
                  <a:lnTo>
                    <a:pt x="824494" y="1396999"/>
                  </a:lnTo>
                  <a:lnTo>
                    <a:pt x="1082017" y="1396999"/>
                  </a:lnTo>
                  <a:lnTo>
                    <a:pt x="1083447" y="1409699"/>
                  </a:lnTo>
                  <a:close/>
                </a:path>
                <a:path w="2190750" h="1638300">
                  <a:moveTo>
                    <a:pt x="1128961" y="1447799"/>
                  </a:moveTo>
                  <a:lnTo>
                    <a:pt x="509023" y="1447799"/>
                  </a:lnTo>
                  <a:lnTo>
                    <a:pt x="508044" y="1435099"/>
                  </a:lnTo>
                  <a:lnTo>
                    <a:pt x="544005" y="1435099"/>
                  </a:lnTo>
                  <a:lnTo>
                    <a:pt x="543930" y="1422399"/>
                  </a:lnTo>
                  <a:lnTo>
                    <a:pt x="1139490" y="1422399"/>
                  </a:lnTo>
                  <a:lnTo>
                    <a:pt x="1134404" y="1435099"/>
                  </a:lnTo>
                  <a:lnTo>
                    <a:pt x="1128961" y="1447799"/>
                  </a:lnTo>
                  <a:close/>
                </a:path>
                <a:path w="2190750" h="1638300">
                  <a:moveTo>
                    <a:pt x="1123535" y="1460499"/>
                  </a:moveTo>
                  <a:lnTo>
                    <a:pt x="843306" y="1460499"/>
                  </a:lnTo>
                  <a:lnTo>
                    <a:pt x="843135" y="1447799"/>
                  </a:lnTo>
                  <a:lnTo>
                    <a:pt x="1126731" y="1447799"/>
                  </a:lnTo>
                  <a:lnTo>
                    <a:pt x="1123535" y="1460499"/>
                  </a:lnTo>
                  <a:close/>
                </a:path>
                <a:path w="2190750" h="1638300">
                  <a:moveTo>
                    <a:pt x="888013" y="1473199"/>
                  </a:moveTo>
                  <a:lnTo>
                    <a:pt x="679234" y="1473199"/>
                  </a:lnTo>
                  <a:lnTo>
                    <a:pt x="680349" y="1460499"/>
                  </a:lnTo>
                  <a:lnTo>
                    <a:pt x="888177" y="1460499"/>
                  </a:lnTo>
                  <a:lnTo>
                    <a:pt x="888013" y="1473199"/>
                  </a:lnTo>
                  <a:close/>
                </a:path>
                <a:path w="2190750" h="1638300">
                  <a:moveTo>
                    <a:pt x="1115303" y="1473199"/>
                  </a:moveTo>
                  <a:lnTo>
                    <a:pt x="895212" y="1473199"/>
                  </a:lnTo>
                  <a:lnTo>
                    <a:pt x="894897" y="1460499"/>
                  </a:lnTo>
                  <a:lnTo>
                    <a:pt x="1117944" y="1460499"/>
                  </a:lnTo>
                  <a:lnTo>
                    <a:pt x="1115303" y="1473199"/>
                  </a:lnTo>
                  <a:close/>
                </a:path>
                <a:path w="2190750" h="1638300">
                  <a:moveTo>
                    <a:pt x="894882" y="1625599"/>
                  </a:moveTo>
                  <a:lnTo>
                    <a:pt x="805559" y="1625599"/>
                  </a:lnTo>
                  <a:lnTo>
                    <a:pt x="807899" y="1612899"/>
                  </a:lnTo>
                  <a:lnTo>
                    <a:pt x="876236" y="1612899"/>
                  </a:lnTo>
                  <a:lnTo>
                    <a:pt x="879240" y="1600199"/>
                  </a:lnTo>
                  <a:lnTo>
                    <a:pt x="948390" y="1600199"/>
                  </a:lnTo>
                  <a:lnTo>
                    <a:pt x="949293" y="1587499"/>
                  </a:lnTo>
                  <a:lnTo>
                    <a:pt x="586631" y="1587499"/>
                  </a:lnTo>
                  <a:lnTo>
                    <a:pt x="586460" y="1574799"/>
                  </a:lnTo>
                  <a:lnTo>
                    <a:pt x="736751" y="1574799"/>
                  </a:lnTo>
                  <a:lnTo>
                    <a:pt x="737887" y="1562099"/>
                  </a:lnTo>
                  <a:lnTo>
                    <a:pt x="832159" y="1562099"/>
                  </a:lnTo>
                  <a:lnTo>
                    <a:pt x="833897" y="1549399"/>
                  </a:lnTo>
                  <a:lnTo>
                    <a:pt x="751361" y="1549399"/>
                  </a:lnTo>
                  <a:lnTo>
                    <a:pt x="750738" y="1536699"/>
                  </a:lnTo>
                  <a:lnTo>
                    <a:pt x="875079" y="1536699"/>
                  </a:lnTo>
                  <a:lnTo>
                    <a:pt x="876810" y="1523999"/>
                  </a:lnTo>
                  <a:lnTo>
                    <a:pt x="998195" y="1523999"/>
                  </a:lnTo>
                  <a:lnTo>
                    <a:pt x="999263" y="1511299"/>
                  </a:lnTo>
                  <a:lnTo>
                    <a:pt x="1025438" y="1511299"/>
                  </a:lnTo>
                  <a:lnTo>
                    <a:pt x="1028723" y="1498599"/>
                  </a:lnTo>
                  <a:lnTo>
                    <a:pt x="1025698" y="1498599"/>
                  </a:lnTo>
                  <a:lnTo>
                    <a:pt x="1027450" y="1485899"/>
                  </a:lnTo>
                  <a:lnTo>
                    <a:pt x="751374" y="1485899"/>
                  </a:lnTo>
                  <a:lnTo>
                    <a:pt x="750307" y="1473199"/>
                  </a:lnTo>
                  <a:lnTo>
                    <a:pt x="1116329" y="1473199"/>
                  </a:lnTo>
                  <a:lnTo>
                    <a:pt x="1092863" y="1498599"/>
                  </a:lnTo>
                  <a:lnTo>
                    <a:pt x="1064605" y="1536699"/>
                  </a:lnTo>
                  <a:lnTo>
                    <a:pt x="1031116" y="1562099"/>
                  </a:lnTo>
                  <a:lnTo>
                    <a:pt x="991958" y="1587499"/>
                  </a:lnTo>
                  <a:lnTo>
                    <a:pt x="946693" y="1612899"/>
                  </a:lnTo>
                  <a:lnTo>
                    <a:pt x="894882" y="1625599"/>
                  </a:lnTo>
                  <a:close/>
                </a:path>
                <a:path w="2190750" h="1638300">
                  <a:moveTo>
                    <a:pt x="1021359" y="1511299"/>
                  </a:moveTo>
                  <a:lnTo>
                    <a:pt x="508899" y="1511299"/>
                  </a:lnTo>
                  <a:lnTo>
                    <a:pt x="507989" y="1498599"/>
                  </a:lnTo>
                  <a:lnTo>
                    <a:pt x="1019929" y="1498599"/>
                  </a:lnTo>
                  <a:lnTo>
                    <a:pt x="1021359" y="1511299"/>
                  </a:lnTo>
                  <a:close/>
                </a:path>
                <a:path w="2190750" h="1638300">
                  <a:moveTo>
                    <a:pt x="891927" y="1523999"/>
                  </a:moveTo>
                  <a:lnTo>
                    <a:pt x="876790" y="1523999"/>
                  </a:lnTo>
                  <a:lnTo>
                    <a:pt x="877515" y="1511299"/>
                  </a:lnTo>
                  <a:lnTo>
                    <a:pt x="893802" y="1511299"/>
                  </a:lnTo>
                  <a:lnTo>
                    <a:pt x="891927" y="1523999"/>
                  </a:lnTo>
                  <a:close/>
                </a:path>
                <a:path w="2190750" h="1638300">
                  <a:moveTo>
                    <a:pt x="998195" y="1523999"/>
                  </a:moveTo>
                  <a:lnTo>
                    <a:pt x="899886" y="1523999"/>
                  </a:lnTo>
                  <a:lnTo>
                    <a:pt x="901480" y="1511299"/>
                  </a:lnTo>
                  <a:lnTo>
                    <a:pt x="997784" y="1511299"/>
                  </a:lnTo>
                  <a:lnTo>
                    <a:pt x="998195" y="1523999"/>
                  </a:lnTo>
                  <a:close/>
                </a:path>
                <a:path w="2190750" h="1638300">
                  <a:moveTo>
                    <a:pt x="717364" y="1536699"/>
                  </a:moveTo>
                  <a:lnTo>
                    <a:pt x="602254" y="1536699"/>
                  </a:lnTo>
                  <a:lnTo>
                    <a:pt x="602083" y="1523999"/>
                  </a:lnTo>
                  <a:lnTo>
                    <a:pt x="717364" y="1523999"/>
                  </a:lnTo>
                  <a:lnTo>
                    <a:pt x="717364" y="1536699"/>
                  </a:lnTo>
                  <a:close/>
                </a:path>
                <a:path w="2190750" h="1638300">
                  <a:moveTo>
                    <a:pt x="875079" y="1536699"/>
                  </a:moveTo>
                  <a:lnTo>
                    <a:pt x="718835" y="1536699"/>
                  </a:lnTo>
                  <a:lnTo>
                    <a:pt x="720525" y="1523999"/>
                  </a:lnTo>
                  <a:lnTo>
                    <a:pt x="871418" y="1523999"/>
                  </a:lnTo>
                  <a:lnTo>
                    <a:pt x="875079" y="1536699"/>
                  </a:lnTo>
                  <a:close/>
                </a:path>
                <a:path w="2190750" h="1638300">
                  <a:moveTo>
                    <a:pt x="748199" y="1549399"/>
                  </a:moveTo>
                  <a:lnTo>
                    <a:pt x="626028" y="1549399"/>
                  </a:lnTo>
                  <a:lnTo>
                    <a:pt x="625254" y="1536699"/>
                  </a:lnTo>
                  <a:lnTo>
                    <a:pt x="747440" y="1536699"/>
                  </a:lnTo>
                  <a:lnTo>
                    <a:pt x="748199" y="1549399"/>
                  </a:lnTo>
                  <a:close/>
                </a:path>
                <a:path w="2190750" h="1638300">
                  <a:moveTo>
                    <a:pt x="832159" y="1562099"/>
                  </a:moveTo>
                  <a:lnTo>
                    <a:pt x="530934" y="1562099"/>
                  </a:lnTo>
                  <a:lnTo>
                    <a:pt x="529107" y="1549399"/>
                  </a:lnTo>
                  <a:lnTo>
                    <a:pt x="831098" y="1549399"/>
                  </a:lnTo>
                  <a:lnTo>
                    <a:pt x="832159" y="1562099"/>
                  </a:lnTo>
                  <a:close/>
                </a:path>
                <a:path w="2190750" h="1638300">
                  <a:moveTo>
                    <a:pt x="576065" y="1600199"/>
                  </a:moveTo>
                  <a:lnTo>
                    <a:pt x="562619" y="1587499"/>
                  </a:lnTo>
                  <a:lnTo>
                    <a:pt x="550226" y="1574799"/>
                  </a:lnTo>
                  <a:lnTo>
                    <a:pt x="538867" y="1562099"/>
                  </a:lnTo>
                  <a:lnTo>
                    <a:pt x="587418" y="1562099"/>
                  </a:lnTo>
                  <a:lnTo>
                    <a:pt x="585475" y="1574799"/>
                  </a:lnTo>
                  <a:lnTo>
                    <a:pt x="584825" y="1574799"/>
                  </a:lnTo>
                  <a:lnTo>
                    <a:pt x="584763" y="1587499"/>
                  </a:lnTo>
                  <a:lnTo>
                    <a:pt x="576319" y="1587499"/>
                  </a:lnTo>
                  <a:lnTo>
                    <a:pt x="576065" y="1600199"/>
                  </a:lnTo>
                  <a:close/>
                </a:path>
                <a:path w="2190750" h="1638300">
                  <a:moveTo>
                    <a:pt x="717357" y="1574799"/>
                  </a:moveTo>
                  <a:lnTo>
                    <a:pt x="589793" y="1574799"/>
                  </a:lnTo>
                  <a:lnTo>
                    <a:pt x="589286" y="1562099"/>
                  </a:lnTo>
                  <a:lnTo>
                    <a:pt x="717357" y="1562099"/>
                  </a:lnTo>
                  <a:lnTo>
                    <a:pt x="717357" y="1574799"/>
                  </a:lnTo>
                  <a:close/>
                </a:path>
                <a:path w="2190750" h="1638300">
                  <a:moveTo>
                    <a:pt x="734308" y="1574799"/>
                  </a:moveTo>
                  <a:lnTo>
                    <a:pt x="721004" y="1574799"/>
                  </a:lnTo>
                  <a:lnTo>
                    <a:pt x="721716" y="1562099"/>
                  </a:lnTo>
                  <a:lnTo>
                    <a:pt x="733213" y="1562099"/>
                  </a:lnTo>
                  <a:lnTo>
                    <a:pt x="734308" y="1574799"/>
                  </a:lnTo>
                  <a:close/>
                </a:path>
                <a:path w="2190750" h="1638300">
                  <a:moveTo>
                    <a:pt x="932959" y="1600199"/>
                  </a:moveTo>
                  <a:lnTo>
                    <a:pt x="580541" y="1600199"/>
                  </a:lnTo>
                  <a:lnTo>
                    <a:pt x="580411" y="1587499"/>
                  </a:lnTo>
                  <a:lnTo>
                    <a:pt x="930482" y="1587499"/>
                  </a:lnTo>
                  <a:lnTo>
                    <a:pt x="932959" y="1600199"/>
                  </a:lnTo>
                  <a:close/>
                </a:path>
                <a:path w="2190750" h="1638300">
                  <a:moveTo>
                    <a:pt x="947104" y="1600199"/>
                  </a:moveTo>
                  <a:lnTo>
                    <a:pt x="934293" y="1600199"/>
                  </a:lnTo>
                  <a:lnTo>
                    <a:pt x="936572" y="1587499"/>
                  </a:lnTo>
                  <a:lnTo>
                    <a:pt x="948281" y="1587499"/>
                  </a:lnTo>
                  <a:lnTo>
                    <a:pt x="947104" y="1600199"/>
                  </a:lnTo>
                  <a:close/>
                </a:path>
                <a:path w="2190750" h="1638300">
                  <a:moveTo>
                    <a:pt x="836086" y="1638299"/>
                  </a:moveTo>
                  <a:lnTo>
                    <a:pt x="706876" y="1638299"/>
                  </a:lnTo>
                  <a:lnTo>
                    <a:pt x="657889" y="1625599"/>
                  </a:lnTo>
                  <a:lnTo>
                    <a:pt x="615632" y="1612899"/>
                  </a:lnTo>
                  <a:lnTo>
                    <a:pt x="579672" y="1600199"/>
                  </a:lnTo>
                  <a:lnTo>
                    <a:pt x="680595" y="1600199"/>
                  </a:lnTo>
                  <a:lnTo>
                    <a:pt x="683545" y="1612899"/>
                  </a:lnTo>
                  <a:lnTo>
                    <a:pt x="796437" y="1612899"/>
                  </a:lnTo>
                  <a:lnTo>
                    <a:pt x="798490" y="1625599"/>
                  </a:lnTo>
                  <a:lnTo>
                    <a:pt x="894882" y="1625599"/>
                  </a:lnTo>
                  <a:lnTo>
                    <a:pt x="836086" y="1638299"/>
                  </a:lnTo>
                  <a:close/>
                </a:path>
                <a:path w="2190750" h="1638300">
                  <a:moveTo>
                    <a:pt x="876236" y="1612899"/>
                  </a:moveTo>
                  <a:lnTo>
                    <a:pt x="689190" y="1612899"/>
                  </a:lnTo>
                  <a:lnTo>
                    <a:pt x="688260" y="1600199"/>
                  </a:lnTo>
                  <a:lnTo>
                    <a:pt x="874970" y="1600199"/>
                  </a:lnTo>
                  <a:lnTo>
                    <a:pt x="876236" y="1612899"/>
                  </a:lnTo>
                  <a:close/>
                </a:path>
              </a:pathLst>
            </a:custGeom>
            <a:solidFill>
              <a:srgbClr val="0E61D5">
                <a:alpha val="75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126746" y="6863918"/>
              <a:ext cx="3161253" cy="1511300"/>
            </a:xfrm>
            <a:prstGeom prst="rect">
              <a:avLst/>
            </a:prstGeom>
          </p:spPr>
        </p:pic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5778134" y="1394394"/>
            <a:ext cx="6064250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200" spc="-420" dirty="0"/>
              <a:t>Conclusion</a:t>
            </a:r>
            <a:endParaRPr sz="10200"/>
          </a:p>
        </p:txBody>
      </p:sp>
      <p:sp>
        <p:nvSpPr>
          <p:cNvPr id="38" name="object 38"/>
          <p:cNvSpPr txBox="1"/>
          <p:nvPr/>
        </p:nvSpPr>
        <p:spPr>
          <a:xfrm>
            <a:off x="15042038" y="2570046"/>
            <a:ext cx="129476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b="1" spc="15" dirty="0">
                <a:latin typeface="Palatino Linotype" panose="02040502050505030304"/>
                <a:cs typeface="Palatino Linotype" panose="02040502050505030304"/>
              </a:rPr>
              <a:t>PAGE</a:t>
            </a:r>
            <a:r>
              <a:rPr sz="2400" b="1" spc="-3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00" b="1" spc="35" dirty="0">
                <a:latin typeface="Palatino Linotype" panose="02040502050505030304"/>
                <a:cs typeface="Palatino Linotype" panose="02040502050505030304"/>
              </a:rPr>
              <a:t>09</a:t>
            </a:r>
            <a:endParaRPr sz="24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8C7E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74935"/>
            <a:chOff x="0" y="0"/>
            <a:chExt cx="18288000" cy="1027493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8288000" cy="10274300"/>
            </a:xfrm>
            <a:custGeom>
              <a:avLst/>
              <a:gdLst/>
              <a:ahLst/>
              <a:cxnLst/>
              <a:rect l="l" t="t" r="r" b="b"/>
              <a:pathLst>
                <a:path w="18288000" h="10274300">
                  <a:moveTo>
                    <a:pt x="182880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8238293" y="25400"/>
                  </a:lnTo>
                  <a:lnTo>
                    <a:pt x="18238293" y="558800"/>
                  </a:lnTo>
                  <a:lnTo>
                    <a:pt x="17708614" y="558800"/>
                  </a:lnTo>
                  <a:lnTo>
                    <a:pt x="17708614" y="25806"/>
                  </a:lnTo>
                  <a:lnTo>
                    <a:pt x="17655172" y="25806"/>
                  </a:lnTo>
                  <a:lnTo>
                    <a:pt x="17655172" y="558800"/>
                  </a:lnTo>
                  <a:lnTo>
                    <a:pt x="17125493" y="558800"/>
                  </a:lnTo>
                  <a:lnTo>
                    <a:pt x="17125493" y="25806"/>
                  </a:lnTo>
                  <a:lnTo>
                    <a:pt x="17071950" y="25806"/>
                  </a:lnTo>
                  <a:lnTo>
                    <a:pt x="17071950" y="558800"/>
                  </a:lnTo>
                  <a:lnTo>
                    <a:pt x="16542271" y="558800"/>
                  </a:lnTo>
                  <a:lnTo>
                    <a:pt x="16542271" y="25806"/>
                  </a:lnTo>
                  <a:lnTo>
                    <a:pt x="16488740" y="25806"/>
                  </a:lnTo>
                  <a:lnTo>
                    <a:pt x="16488740" y="558800"/>
                  </a:lnTo>
                  <a:lnTo>
                    <a:pt x="15959062" y="558800"/>
                  </a:lnTo>
                  <a:lnTo>
                    <a:pt x="15959062" y="25806"/>
                  </a:lnTo>
                  <a:lnTo>
                    <a:pt x="15905518" y="25806"/>
                  </a:lnTo>
                  <a:lnTo>
                    <a:pt x="15905518" y="558800"/>
                  </a:lnTo>
                  <a:lnTo>
                    <a:pt x="15375827" y="558800"/>
                  </a:lnTo>
                  <a:lnTo>
                    <a:pt x="15375827" y="25806"/>
                  </a:lnTo>
                  <a:lnTo>
                    <a:pt x="15322284" y="25806"/>
                  </a:lnTo>
                  <a:lnTo>
                    <a:pt x="15322284" y="558800"/>
                  </a:lnTo>
                  <a:lnTo>
                    <a:pt x="14792605" y="558800"/>
                  </a:lnTo>
                  <a:lnTo>
                    <a:pt x="14792605" y="25806"/>
                  </a:lnTo>
                  <a:lnTo>
                    <a:pt x="14739061" y="25806"/>
                  </a:lnTo>
                  <a:lnTo>
                    <a:pt x="14739061" y="558800"/>
                  </a:lnTo>
                  <a:lnTo>
                    <a:pt x="14209382" y="558800"/>
                  </a:lnTo>
                  <a:lnTo>
                    <a:pt x="14209382" y="25806"/>
                  </a:lnTo>
                  <a:lnTo>
                    <a:pt x="14155852" y="25806"/>
                  </a:lnTo>
                  <a:lnTo>
                    <a:pt x="14155852" y="558800"/>
                  </a:lnTo>
                  <a:lnTo>
                    <a:pt x="13626173" y="558800"/>
                  </a:lnTo>
                  <a:lnTo>
                    <a:pt x="13626173" y="25806"/>
                  </a:lnTo>
                  <a:lnTo>
                    <a:pt x="13572630" y="25806"/>
                  </a:lnTo>
                  <a:lnTo>
                    <a:pt x="13572630" y="558800"/>
                  </a:lnTo>
                  <a:lnTo>
                    <a:pt x="13042951" y="558800"/>
                  </a:lnTo>
                  <a:lnTo>
                    <a:pt x="13042951" y="25806"/>
                  </a:lnTo>
                  <a:lnTo>
                    <a:pt x="12989408" y="25806"/>
                  </a:lnTo>
                  <a:lnTo>
                    <a:pt x="12989408" y="558800"/>
                  </a:lnTo>
                  <a:lnTo>
                    <a:pt x="12459716" y="558800"/>
                  </a:lnTo>
                  <a:lnTo>
                    <a:pt x="12459716" y="25806"/>
                  </a:lnTo>
                  <a:lnTo>
                    <a:pt x="12406173" y="25806"/>
                  </a:lnTo>
                  <a:lnTo>
                    <a:pt x="12406173" y="558800"/>
                  </a:lnTo>
                  <a:lnTo>
                    <a:pt x="11876494" y="558800"/>
                  </a:lnTo>
                  <a:lnTo>
                    <a:pt x="11876494" y="25806"/>
                  </a:lnTo>
                  <a:lnTo>
                    <a:pt x="11822963" y="25806"/>
                  </a:lnTo>
                  <a:lnTo>
                    <a:pt x="11822963" y="558800"/>
                  </a:lnTo>
                  <a:lnTo>
                    <a:pt x="11293285" y="558800"/>
                  </a:lnTo>
                  <a:lnTo>
                    <a:pt x="11293285" y="25806"/>
                  </a:lnTo>
                  <a:lnTo>
                    <a:pt x="11239741" y="25806"/>
                  </a:lnTo>
                  <a:lnTo>
                    <a:pt x="11239741" y="558800"/>
                  </a:lnTo>
                  <a:lnTo>
                    <a:pt x="10710062" y="558800"/>
                  </a:lnTo>
                  <a:lnTo>
                    <a:pt x="10710062" y="25806"/>
                  </a:lnTo>
                  <a:lnTo>
                    <a:pt x="10656532" y="25806"/>
                  </a:lnTo>
                  <a:lnTo>
                    <a:pt x="10656532" y="558800"/>
                  </a:lnTo>
                  <a:lnTo>
                    <a:pt x="10126840" y="558800"/>
                  </a:lnTo>
                  <a:lnTo>
                    <a:pt x="10126840" y="25806"/>
                  </a:lnTo>
                  <a:lnTo>
                    <a:pt x="10073310" y="25806"/>
                  </a:lnTo>
                  <a:lnTo>
                    <a:pt x="10073310" y="558800"/>
                  </a:lnTo>
                  <a:lnTo>
                    <a:pt x="9543605" y="558800"/>
                  </a:lnTo>
                  <a:lnTo>
                    <a:pt x="9543605" y="25806"/>
                  </a:lnTo>
                  <a:lnTo>
                    <a:pt x="9490075" y="25806"/>
                  </a:lnTo>
                  <a:lnTo>
                    <a:pt x="9490075" y="558800"/>
                  </a:lnTo>
                  <a:lnTo>
                    <a:pt x="8960396" y="558800"/>
                  </a:lnTo>
                  <a:lnTo>
                    <a:pt x="8960396" y="25806"/>
                  </a:lnTo>
                  <a:lnTo>
                    <a:pt x="8906853" y="25806"/>
                  </a:lnTo>
                  <a:lnTo>
                    <a:pt x="8906853" y="558800"/>
                  </a:lnTo>
                  <a:lnTo>
                    <a:pt x="8377174" y="558800"/>
                  </a:lnTo>
                  <a:lnTo>
                    <a:pt x="8377174" y="25806"/>
                  </a:lnTo>
                  <a:lnTo>
                    <a:pt x="8323643" y="25806"/>
                  </a:lnTo>
                  <a:lnTo>
                    <a:pt x="8323643" y="558800"/>
                  </a:lnTo>
                  <a:lnTo>
                    <a:pt x="7793964" y="558800"/>
                  </a:lnTo>
                  <a:lnTo>
                    <a:pt x="7793964" y="25806"/>
                  </a:lnTo>
                  <a:lnTo>
                    <a:pt x="7740421" y="25806"/>
                  </a:lnTo>
                  <a:lnTo>
                    <a:pt x="7740421" y="558800"/>
                  </a:lnTo>
                  <a:lnTo>
                    <a:pt x="7210742" y="558800"/>
                  </a:lnTo>
                  <a:lnTo>
                    <a:pt x="7210742" y="25806"/>
                  </a:lnTo>
                  <a:lnTo>
                    <a:pt x="7157199" y="25806"/>
                  </a:lnTo>
                  <a:lnTo>
                    <a:pt x="7157199" y="558800"/>
                  </a:lnTo>
                  <a:lnTo>
                    <a:pt x="6627520" y="558800"/>
                  </a:lnTo>
                  <a:lnTo>
                    <a:pt x="6627520" y="25806"/>
                  </a:lnTo>
                  <a:lnTo>
                    <a:pt x="6573990" y="25806"/>
                  </a:lnTo>
                  <a:lnTo>
                    <a:pt x="6573990" y="558800"/>
                  </a:lnTo>
                  <a:lnTo>
                    <a:pt x="6044285" y="558800"/>
                  </a:lnTo>
                  <a:lnTo>
                    <a:pt x="6044285" y="25806"/>
                  </a:lnTo>
                  <a:lnTo>
                    <a:pt x="5990755" y="25806"/>
                  </a:lnTo>
                  <a:lnTo>
                    <a:pt x="5990755" y="558800"/>
                  </a:lnTo>
                  <a:lnTo>
                    <a:pt x="5461076" y="558800"/>
                  </a:lnTo>
                  <a:lnTo>
                    <a:pt x="5461076" y="25806"/>
                  </a:lnTo>
                  <a:lnTo>
                    <a:pt x="5407533" y="25806"/>
                  </a:lnTo>
                  <a:lnTo>
                    <a:pt x="5407533" y="558800"/>
                  </a:lnTo>
                  <a:lnTo>
                    <a:pt x="4877854" y="558800"/>
                  </a:lnTo>
                  <a:lnTo>
                    <a:pt x="4877854" y="25806"/>
                  </a:lnTo>
                  <a:lnTo>
                    <a:pt x="4824323" y="25806"/>
                  </a:lnTo>
                  <a:lnTo>
                    <a:pt x="4824323" y="558800"/>
                  </a:lnTo>
                  <a:lnTo>
                    <a:pt x="4294644" y="558800"/>
                  </a:lnTo>
                  <a:lnTo>
                    <a:pt x="4294644" y="25806"/>
                  </a:lnTo>
                  <a:lnTo>
                    <a:pt x="4241101" y="25806"/>
                  </a:lnTo>
                  <a:lnTo>
                    <a:pt x="4241101" y="558800"/>
                  </a:lnTo>
                  <a:lnTo>
                    <a:pt x="3711422" y="558800"/>
                  </a:lnTo>
                  <a:lnTo>
                    <a:pt x="3711422" y="25806"/>
                  </a:lnTo>
                  <a:lnTo>
                    <a:pt x="3657879" y="25806"/>
                  </a:lnTo>
                  <a:lnTo>
                    <a:pt x="3657879" y="558800"/>
                  </a:lnTo>
                  <a:lnTo>
                    <a:pt x="3128187" y="558800"/>
                  </a:lnTo>
                  <a:lnTo>
                    <a:pt x="3128187" y="25806"/>
                  </a:lnTo>
                  <a:lnTo>
                    <a:pt x="3074644" y="25806"/>
                  </a:lnTo>
                  <a:lnTo>
                    <a:pt x="3074644" y="558800"/>
                  </a:lnTo>
                  <a:lnTo>
                    <a:pt x="2544965" y="558800"/>
                  </a:lnTo>
                  <a:lnTo>
                    <a:pt x="2544965" y="25806"/>
                  </a:lnTo>
                  <a:lnTo>
                    <a:pt x="2491435" y="25806"/>
                  </a:lnTo>
                  <a:lnTo>
                    <a:pt x="2491435" y="558800"/>
                  </a:lnTo>
                  <a:lnTo>
                    <a:pt x="1961756" y="558800"/>
                  </a:lnTo>
                  <a:lnTo>
                    <a:pt x="1961756" y="25806"/>
                  </a:lnTo>
                  <a:lnTo>
                    <a:pt x="1908213" y="25806"/>
                  </a:lnTo>
                  <a:lnTo>
                    <a:pt x="1908213" y="558800"/>
                  </a:lnTo>
                  <a:lnTo>
                    <a:pt x="1378534" y="558800"/>
                  </a:lnTo>
                  <a:lnTo>
                    <a:pt x="1378534" y="25806"/>
                  </a:lnTo>
                  <a:lnTo>
                    <a:pt x="1325003" y="25806"/>
                  </a:lnTo>
                  <a:lnTo>
                    <a:pt x="1325003" y="558800"/>
                  </a:lnTo>
                  <a:lnTo>
                    <a:pt x="795324" y="558800"/>
                  </a:lnTo>
                  <a:lnTo>
                    <a:pt x="795324" y="25806"/>
                  </a:lnTo>
                  <a:lnTo>
                    <a:pt x="741781" y="25806"/>
                  </a:lnTo>
                  <a:lnTo>
                    <a:pt x="741781" y="558800"/>
                  </a:lnTo>
                  <a:lnTo>
                    <a:pt x="212090" y="558800"/>
                  </a:lnTo>
                  <a:lnTo>
                    <a:pt x="212090" y="25806"/>
                  </a:lnTo>
                  <a:lnTo>
                    <a:pt x="158661" y="25806"/>
                  </a:lnTo>
                  <a:lnTo>
                    <a:pt x="158661" y="558800"/>
                  </a:lnTo>
                  <a:lnTo>
                    <a:pt x="0" y="558800"/>
                  </a:lnTo>
                  <a:lnTo>
                    <a:pt x="0" y="609600"/>
                  </a:lnTo>
                  <a:lnTo>
                    <a:pt x="18238394" y="609600"/>
                  </a:lnTo>
                  <a:lnTo>
                    <a:pt x="18238394" y="1143000"/>
                  </a:lnTo>
                  <a:lnTo>
                    <a:pt x="1961756" y="1143000"/>
                  </a:lnTo>
                  <a:lnTo>
                    <a:pt x="1961756" y="610006"/>
                  </a:lnTo>
                  <a:lnTo>
                    <a:pt x="1908213" y="610006"/>
                  </a:lnTo>
                  <a:lnTo>
                    <a:pt x="1908213" y="1143000"/>
                  </a:lnTo>
                  <a:lnTo>
                    <a:pt x="1378534" y="1143000"/>
                  </a:lnTo>
                  <a:lnTo>
                    <a:pt x="1378534" y="610006"/>
                  </a:lnTo>
                  <a:lnTo>
                    <a:pt x="1325003" y="610006"/>
                  </a:lnTo>
                  <a:lnTo>
                    <a:pt x="1325003" y="1143000"/>
                  </a:lnTo>
                  <a:lnTo>
                    <a:pt x="795324" y="1143000"/>
                  </a:lnTo>
                  <a:lnTo>
                    <a:pt x="795324" y="610006"/>
                  </a:lnTo>
                  <a:lnTo>
                    <a:pt x="741781" y="610006"/>
                  </a:lnTo>
                  <a:lnTo>
                    <a:pt x="741781" y="1143000"/>
                  </a:lnTo>
                  <a:lnTo>
                    <a:pt x="212090" y="1143000"/>
                  </a:lnTo>
                  <a:lnTo>
                    <a:pt x="212090" y="610006"/>
                  </a:lnTo>
                  <a:lnTo>
                    <a:pt x="158661" y="610006"/>
                  </a:lnTo>
                  <a:lnTo>
                    <a:pt x="158661" y="1143000"/>
                  </a:lnTo>
                  <a:lnTo>
                    <a:pt x="0" y="1143000"/>
                  </a:lnTo>
                  <a:lnTo>
                    <a:pt x="0" y="1193800"/>
                  </a:lnTo>
                  <a:lnTo>
                    <a:pt x="18238394" y="1193800"/>
                  </a:lnTo>
                  <a:lnTo>
                    <a:pt x="18238394" y="1727200"/>
                  </a:lnTo>
                  <a:lnTo>
                    <a:pt x="0" y="1727200"/>
                  </a:lnTo>
                  <a:lnTo>
                    <a:pt x="0" y="1778000"/>
                  </a:lnTo>
                  <a:lnTo>
                    <a:pt x="18238394" y="1778000"/>
                  </a:lnTo>
                  <a:lnTo>
                    <a:pt x="18238394" y="2311400"/>
                  </a:lnTo>
                  <a:lnTo>
                    <a:pt x="0" y="2311400"/>
                  </a:lnTo>
                  <a:lnTo>
                    <a:pt x="0" y="2362200"/>
                  </a:lnTo>
                  <a:lnTo>
                    <a:pt x="18238394" y="2362200"/>
                  </a:lnTo>
                  <a:lnTo>
                    <a:pt x="18238394" y="2882900"/>
                  </a:lnTo>
                  <a:lnTo>
                    <a:pt x="0" y="2882900"/>
                  </a:lnTo>
                  <a:lnTo>
                    <a:pt x="0" y="2946400"/>
                  </a:lnTo>
                  <a:lnTo>
                    <a:pt x="18238394" y="2946400"/>
                  </a:lnTo>
                  <a:lnTo>
                    <a:pt x="18238394" y="3467100"/>
                  </a:lnTo>
                  <a:lnTo>
                    <a:pt x="0" y="3467100"/>
                  </a:lnTo>
                  <a:lnTo>
                    <a:pt x="0" y="3530600"/>
                  </a:lnTo>
                  <a:lnTo>
                    <a:pt x="18238394" y="3530600"/>
                  </a:lnTo>
                  <a:lnTo>
                    <a:pt x="18238394" y="4051300"/>
                  </a:lnTo>
                  <a:lnTo>
                    <a:pt x="0" y="4051300"/>
                  </a:lnTo>
                  <a:lnTo>
                    <a:pt x="0" y="4114800"/>
                  </a:lnTo>
                  <a:lnTo>
                    <a:pt x="18238394" y="4114800"/>
                  </a:lnTo>
                  <a:lnTo>
                    <a:pt x="18238394" y="4635500"/>
                  </a:lnTo>
                  <a:lnTo>
                    <a:pt x="0" y="4635500"/>
                  </a:lnTo>
                  <a:lnTo>
                    <a:pt x="0" y="4686300"/>
                  </a:lnTo>
                  <a:lnTo>
                    <a:pt x="18238394" y="4686300"/>
                  </a:lnTo>
                  <a:lnTo>
                    <a:pt x="18238394" y="5219700"/>
                  </a:lnTo>
                  <a:lnTo>
                    <a:pt x="0" y="5219700"/>
                  </a:lnTo>
                  <a:lnTo>
                    <a:pt x="0" y="5270500"/>
                  </a:lnTo>
                  <a:lnTo>
                    <a:pt x="18238394" y="5270500"/>
                  </a:lnTo>
                  <a:lnTo>
                    <a:pt x="18238394" y="5803900"/>
                  </a:lnTo>
                  <a:lnTo>
                    <a:pt x="0" y="5803900"/>
                  </a:lnTo>
                  <a:lnTo>
                    <a:pt x="0" y="5854700"/>
                  </a:lnTo>
                  <a:lnTo>
                    <a:pt x="18238394" y="5854700"/>
                  </a:lnTo>
                  <a:lnTo>
                    <a:pt x="18238394" y="6388100"/>
                  </a:lnTo>
                  <a:lnTo>
                    <a:pt x="0" y="6388100"/>
                  </a:lnTo>
                  <a:lnTo>
                    <a:pt x="0" y="6438900"/>
                  </a:lnTo>
                  <a:lnTo>
                    <a:pt x="18238394" y="6438900"/>
                  </a:lnTo>
                  <a:lnTo>
                    <a:pt x="18238394" y="6972300"/>
                  </a:lnTo>
                  <a:lnTo>
                    <a:pt x="0" y="6972300"/>
                  </a:lnTo>
                  <a:lnTo>
                    <a:pt x="0" y="7023100"/>
                  </a:lnTo>
                  <a:lnTo>
                    <a:pt x="18238394" y="7023100"/>
                  </a:lnTo>
                  <a:lnTo>
                    <a:pt x="18238394" y="7556500"/>
                  </a:lnTo>
                  <a:lnTo>
                    <a:pt x="0" y="7556500"/>
                  </a:lnTo>
                  <a:lnTo>
                    <a:pt x="0" y="7607300"/>
                  </a:lnTo>
                  <a:lnTo>
                    <a:pt x="18238394" y="7607300"/>
                  </a:lnTo>
                  <a:lnTo>
                    <a:pt x="18238394" y="8140700"/>
                  </a:lnTo>
                  <a:lnTo>
                    <a:pt x="0" y="8140700"/>
                  </a:lnTo>
                  <a:lnTo>
                    <a:pt x="0" y="8191500"/>
                  </a:lnTo>
                  <a:lnTo>
                    <a:pt x="18238394" y="8191500"/>
                  </a:lnTo>
                  <a:lnTo>
                    <a:pt x="18238394" y="8724900"/>
                  </a:lnTo>
                  <a:lnTo>
                    <a:pt x="0" y="8724900"/>
                  </a:lnTo>
                  <a:lnTo>
                    <a:pt x="0" y="8775700"/>
                  </a:lnTo>
                  <a:lnTo>
                    <a:pt x="18238394" y="8775700"/>
                  </a:lnTo>
                  <a:lnTo>
                    <a:pt x="18238394" y="9309100"/>
                  </a:lnTo>
                  <a:lnTo>
                    <a:pt x="0" y="9309100"/>
                  </a:lnTo>
                  <a:lnTo>
                    <a:pt x="0" y="9359900"/>
                  </a:lnTo>
                  <a:lnTo>
                    <a:pt x="18238394" y="9359900"/>
                  </a:lnTo>
                  <a:lnTo>
                    <a:pt x="18238394" y="9893300"/>
                  </a:lnTo>
                  <a:lnTo>
                    <a:pt x="0" y="9893300"/>
                  </a:lnTo>
                  <a:lnTo>
                    <a:pt x="0" y="9944100"/>
                  </a:lnTo>
                  <a:lnTo>
                    <a:pt x="18238394" y="9944100"/>
                  </a:lnTo>
                  <a:lnTo>
                    <a:pt x="18238394" y="10274300"/>
                  </a:lnTo>
                  <a:lnTo>
                    <a:pt x="18288000" y="10274300"/>
                  </a:lnTo>
                  <a:lnTo>
                    <a:pt x="18288000" y="254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8661" y="609612"/>
              <a:ext cx="17550130" cy="1701800"/>
            </a:xfrm>
            <a:custGeom>
              <a:avLst/>
              <a:gdLst/>
              <a:ahLst/>
              <a:cxnLst/>
              <a:rect l="l" t="t" r="r" b="b"/>
              <a:pathLst>
                <a:path w="17550130" h="1701800">
                  <a:moveTo>
                    <a:pt x="53428" y="1168400"/>
                  </a:moveTo>
                  <a:lnTo>
                    <a:pt x="0" y="1168400"/>
                  </a:lnTo>
                  <a:lnTo>
                    <a:pt x="0" y="1701800"/>
                  </a:lnTo>
                  <a:lnTo>
                    <a:pt x="53428" y="1701800"/>
                  </a:lnTo>
                  <a:lnTo>
                    <a:pt x="53428" y="1168400"/>
                  </a:lnTo>
                  <a:close/>
                </a:path>
                <a:path w="17550130" h="1701800">
                  <a:moveTo>
                    <a:pt x="53428" y="584200"/>
                  </a:moveTo>
                  <a:lnTo>
                    <a:pt x="0" y="584200"/>
                  </a:lnTo>
                  <a:lnTo>
                    <a:pt x="0" y="1117600"/>
                  </a:lnTo>
                  <a:lnTo>
                    <a:pt x="53428" y="1117600"/>
                  </a:lnTo>
                  <a:lnTo>
                    <a:pt x="53428" y="584200"/>
                  </a:lnTo>
                  <a:close/>
                </a:path>
                <a:path w="17550130" h="1701800">
                  <a:moveTo>
                    <a:pt x="636663" y="1168400"/>
                  </a:moveTo>
                  <a:lnTo>
                    <a:pt x="583120" y="1168400"/>
                  </a:lnTo>
                  <a:lnTo>
                    <a:pt x="583120" y="1701800"/>
                  </a:lnTo>
                  <a:lnTo>
                    <a:pt x="636663" y="1701800"/>
                  </a:lnTo>
                  <a:lnTo>
                    <a:pt x="636663" y="1168400"/>
                  </a:lnTo>
                  <a:close/>
                </a:path>
                <a:path w="17550130" h="17018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1117600"/>
                  </a:lnTo>
                  <a:lnTo>
                    <a:pt x="636663" y="1117600"/>
                  </a:lnTo>
                  <a:lnTo>
                    <a:pt x="636663" y="584200"/>
                  </a:lnTo>
                  <a:close/>
                </a:path>
                <a:path w="17550130" h="1701800">
                  <a:moveTo>
                    <a:pt x="1219873" y="1168400"/>
                  </a:moveTo>
                  <a:lnTo>
                    <a:pt x="1166342" y="1168400"/>
                  </a:lnTo>
                  <a:lnTo>
                    <a:pt x="1166342" y="1701800"/>
                  </a:lnTo>
                  <a:lnTo>
                    <a:pt x="1219873" y="1701800"/>
                  </a:lnTo>
                  <a:lnTo>
                    <a:pt x="1219873" y="1168400"/>
                  </a:lnTo>
                  <a:close/>
                </a:path>
                <a:path w="17550130" h="17018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1117600"/>
                  </a:lnTo>
                  <a:lnTo>
                    <a:pt x="1219873" y="1117600"/>
                  </a:lnTo>
                  <a:lnTo>
                    <a:pt x="1219873" y="584200"/>
                  </a:lnTo>
                  <a:close/>
                </a:path>
                <a:path w="17550130" h="1701800">
                  <a:moveTo>
                    <a:pt x="1803095" y="1168400"/>
                  </a:moveTo>
                  <a:lnTo>
                    <a:pt x="1749552" y="1168400"/>
                  </a:lnTo>
                  <a:lnTo>
                    <a:pt x="1749552" y="1701800"/>
                  </a:lnTo>
                  <a:lnTo>
                    <a:pt x="1803095" y="1701800"/>
                  </a:lnTo>
                  <a:lnTo>
                    <a:pt x="1803095" y="1168400"/>
                  </a:lnTo>
                  <a:close/>
                </a:path>
                <a:path w="17550130" h="17018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1117600"/>
                  </a:lnTo>
                  <a:lnTo>
                    <a:pt x="1803095" y="1117600"/>
                  </a:lnTo>
                  <a:lnTo>
                    <a:pt x="1803095" y="584200"/>
                  </a:lnTo>
                  <a:close/>
                </a:path>
                <a:path w="17550130" h="1701800">
                  <a:moveTo>
                    <a:pt x="1803095" y="0"/>
                  </a:moveTo>
                  <a:lnTo>
                    <a:pt x="1749552" y="0"/>
                  </a:lnTo>
                  <a:lnTo>
                    <a:pt x="1749552" y="533400"/>
                  </a:lnTo>
                  <a:lnTo>
                    <a:pt x="1803095" y="533400"/>
                  </a:lnTo>
                  <a:lnTo>
                    <a:pt x="1803095" y="0"/>
                  </a:lnTo>
                  <a:close/>
                </a:path>
                <a:path w="17550130" h="1701800">
                  <a:moveTo>
                    <a:pt x="2386304" y="1168400"/>
                  </a:moveTo>
                  <a:lnTo>
                    <a:pt x="2332774" y="1168400"/>
                  </a:lnTo>
                  <a:lnTo>
                    <a:pt x="2332774" y="1701800"/>
                  </a:lnTo>
                  <a:lnTo>
                    <a:pt x="2386304" y="1701800"/>
                  </a:lnTo>
                  <a:lnTo>
                    <a:pt x="2386304" y="1168400"/>
                  </a:lnTo>
                  <a:close/>
                </a:path>
                <a:path w="17550130" h="17018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1117600"/>
                  </a:lnTo>
                  <a:lnTo>
                    <a:pt x="2386304" y="1117600"/>
                  </a:lnTo>
                  <a:lnTo>
                    <a:pt x="2386304" y="584200"/>
                  </a:lnTo>
                  <a:close/>
                </a:path>
                <a:path w="17550130" h="1701800">
                  <a:moveTo>
                    <a:pt x="2386304" y="0"/>
                  </a:moveTo>
                  <a:lnTo>
                    <a:pt x="2332774" y="0"/>
                  </a:lnTo>
                  <a:lnTo>
                    <a:pt x="2332774" y="533400"/>
                  </a:lnTo>
                  <a:lnTo>
                    <a:pt x="2386304" y="533400"/>
                  </a:lnTo>
                  <a:lnTo>
                    <a:pt x="2386304" y="0"/>
                  </a:lnTo>
                  <a:close/>
                </a:path>
                <a:path w="17550130" h="1701800">
                  <a:moveTo>
                    <a:pt x="2969526" y="1168400"/>
                  </a:moveTo>
                  <a:lnTo>
                    <a:pt x="2915983" y="1168400"/>
                  </a:lnTo>
                  <a:lnTo>
                    <a:pt x="2915983" y="1701800"/>
                  </a:lnTo>
                  <a:lnTo>
                    <a:pt x="2969526" y="1701800"/>
                  </a:lnTo>
                  <a:lnTo>
                    <a:pt x="2969526" y="1168400"/>
                  </a:lnTo>
                  <a:close/>
                </a:path>
                <a:path w="17550130" h="17018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1117600"/>
                  </a:lnTo>
                  <a:lnTo>
                    <a:pt x="2969526" y="1117600"/>
                  </a:lnTo>
                  <a:lnTo>
                    <a:pt x="2969526" y="584200"/>
                  </a:lnTo>
                  <a:close/>
                </a:path>
                <a:path w="17550130" h="1701800">
                  <a:moveTo>
                    <a:pt x="2969526" y="0"/>
                  </a:moveTo>
                  <a:lnTo>
                    <a:pt x="2915983" y="0"/>
                  </a:lnTo>
                  <a:lnTo>
                    <a:pt x="2915983" y="533400"/>
                  </a:lnTo>
                  <a:lnTo>
                    <a:pt x="2969526" y="533400"/>
                  </a:lnTo>
                  <a:lnTo>
                    <a:pt x="2969526" y="0"/>
                  </a:lnTo>
                  <a:close/>
                </a:path>
                <a:path w="17550130" h="1701800">
                  <a:moveTo>
                    <a:pt x="3552761" y="1168400"/>
                  </a:moveTo>
                  <a:lnTo>
                    <a:pt x="3499218" y="1168400"/>
                  </a:lnTo>
                  <a:lnTo>
                    <a:pt x="3499218" y="1701800"/>
                  </a:lnTo>
                  <a:lnTo>
                    <a:pt x="3552761" y="1701800"/>
                  </a:lnTo>
                  <a:lnTo>
                    <a:pt x="3552761" y="1168400"/>
                  </a:lnTo>
                  <a:close/>
                </a:path>
                <a:path w="17550130" h="17018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1117600"/>
                  </a:lnTo>
                  <a:lnTo>
                    <a:pt x="3552761" y="1117600"/>
                  </a:lnTo>
                  <a:lnTo>
                    <a:pt x="3552761" y="584200"/>
                  </a:lnTo>
                  <a:close/>
                </a:path>
                <a:path w="17550130" h="1701800">
                  <a:moveTo>
                    <a:pt x="3552761" y="0"/>
                  </a:moveTo>
                  <a:lnTo>
                    <a:pt x="3499218" y="0"/>
                  </a:lnTo>
                  <a:lnTo>
                    <a:pt x="3499218" y="533400"/>
                  </a:lnTo>
                  <a:lnTo>
                    <a:pt x="3552761" y="533400"/>
                  </a:lnTo>
                  <a:lnTo>
                    <a:pt x="3552761" y="0"/>
                  </a:lnTo>
                  <a:close/>
                </a:path>
                <a:path w="17550130" h="1701800">
                  <a:moveTo>
                    <a:pt x="4135983" y="1168400"/>
                  </a:moveTo>
                  <a:lnTo>
                    <a:pt x="4082440" y="1168400"/>
                  </a:lnTo>
                  <a:lnTo>
                    <a:pt x="4082440" y="1701800"/>
                  </a:lnTo>
                  <a:lnTo>
                    <a:pt x="4135983" y="1701800"/>
                  </a:lnTo>
                  <a:lnTo>
                    <a:pt x="4135983" y="1168400"/>
                  </a:lnTo>
                  <a:close/>
                </a:path>
                <a:path w="17550130" h="17018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1117600"/>
                  </a:lnTo>
                  <a:lnTo>
                    <a:pt x="4135983" y="1117600"/>
                  </a:lnTo>
                  <a:lnTo>
                    <a:pt x="4135983" y="584200"/>
                  </a:lnTo>
                  <a:close/>
                </a:path>
                <a:path w="17550130" h="1701800">
                  <a:moveTo>
                    <a:pt x="4135983" y="0"/>
                  </a:moveTo>
                  <a:lnTo>
                    <a:pt x="4082440" y="0"/>
                  </a:lnTo>
                  <a:lnTo>
                    <a:pt x="4082440" y="533400"/>
                  </a:lnTo>
                  <a:lnTo>
                    <a:pt x="4135983" y="533400"/>
                  </a:lnTo>
                  <a:lnTo>
                    <a:pt x="4135983" y="0"/>
                  </a:lnTo>
                  <a:close/>
                </a:path>
                <a:path w="17550130" h="1701800">
                  <a:moveTo>
                    <a:pt x="4719193" y="1168400"/>
                  </a:moveTo>
                  <a:lnTo>
                    <a:pt x="4665662" y="1168400"/>
                  </a:lnTo>
                  <a:lnTo>
                    <a:pt x="4665662" y="1701800"/>
                  </a:lnTo>
                  <a:lnTo>
                    <a:pt x="4719193" y="1701800"/>
                  </a:lnTo>
                  <a:lnTo>
                    <a:pt x="4719193" y="1168400"/>
                  </a:lnTo>
                  <a:close/>
                </a:path>
                <a:path w="17550130" h="17018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1117600"/>
                  </a:lnTo>
                  <a:lnTo>
                    <a:pt x="4719193" y="1117600"/>
                  </a:lnTo>
                  <a:lnTo>
                    <a:pt x="4719193" y="584200"/>
                  </a:lnTo>
                  <a:close/>
                </a:path>
                <a:path w="17550130" h="1701800">
                  <a:moveTo>
                    <a:pt x="4719193" y="0"/>
                  </a:moveTo>
                  <a:lnTo>
                    <a:pt x="4665662" y="0"/>
                  </a:lnTo>
                  <a:lnTo>
                    <a:pt x="4665662" y="533400"/>
                  </a:lnTo>
                  <a:lnTo>
                    <a:pt x="4719193" y="533400"/>
                  </a:lnTo>
                  <a:lnTo>
                    <a:pt x="4719193" y="0"/>
                  </a:lnTo>
                  <a:close/>
                </a:path>
                <a:path w="17550130" h="1701800">
                  <a:moveTo>
                    <a:pt x="5302415" y="1168400"/>
                  </a:moveTo>
                  <a:lnTo>
                    <a:pt x="5248872" y="1168400"/>
                  </a:lnTo>
                  <a:lnTo>
                    <a:pt x="5248872" y="1701800"/>
                  </a:lnTo>
                  <a:lnTo>
                    <a:pt x="5302415" y="1701800"/>
                  </a:lnTo>
                  <a:lnTo>
                    <a:pt x="5302415" y="1168400"/>
                  </a:lnTo>
                  <a:close/>
                </a:path>
                <a:path w="17550130" h="17018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1117600"/>
                  </a:lnTo>
                  <a:lnTo>
                    <a:pt x="5302415" y="1117600"/>
                  </a:lnTo>
                  <a:lnTo>
                    <a:pt x="5302415" y="584200"/>
                  </a:lnTo>
                  <a:close/>
                </a:path>
                <a:path w="17550130" h="1701800">
                  <a:moveTo>
                    <a:pt x="5302415" y="0"/>
                  </a:moveTo>
                  <a:lnTo>
                    <a:pt x="5248872" y="0"/>
                  </a:lnTo>
                  <a:lnTo>
                    <a:pt x="5248872" y="533400"/>
                  </a:lnTo>
                  <a:lnTo>
                    <a:pt x="5302415" y="533400"/>
                  </a:lnTo>
                  <a:lnTo>
                    <a:pt x="5302415" y="0"/>
                  </a:lnTo>
                  <a:close/>
                </a:path>
                <a:path w="17550130" h="1701800">
                  <a:moveTo>
                    <a:pt x="5885624" y="1168400"/>
                  </a:moveTo>
                  <a:lnTo>
                    <a:pt x="5832094" y="1168400"/>
                  </a:lnTo>
                  <a:lnTo>
                    <a:pt x="5832094" y="1701800"/>
                  </a:lnTo>
                  <a:lnTo>
                    <a:pt x="5885624" y="1701800"/>
                  </a:lnTo>
                  <a:lnTo>
                    <a:pt x="5885624" y="1168400"/>
                  </a:lnTo>
                  <a:close/>
                </a:path>
                <a:path w="17550130" h="17018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1117600"/>
                  </a:lnTo>
                  <a:lnTo>
                    <a:pt x="5885624" y="1117600"/>
                  </a:lnTo>
                  <a:lnTo>
                    <a:pt x="5885624" y="584200"/>
                  </a:lnTo>
                  <a:close/>
                </a:path>
                <a:path w="17550130" h="1701800">
                  <a:moveTo>
                    <a:pt x="5885624" y="0"/>
                  </a:moveTo>
                  <a:lnTo>
                    <a:pt x="5832094" y="0"/>
                  </a:lnTo>
                  <a:lnTo>
                    <a:pt x="5832094" y="533400"/>
                  </a:lnTo>
                  <a:lnTo>
                    <a:pt x="5885624" y="533400"/>
                  </a:lnTo>
                  <a:lnTo>
                    <a:pt x="5885624" y="0"/>
                  </a:lnTo>
                  <a:close/>
                </a:path>
                <a:path w="17550130" h="1701800">
                  <a:moveTo>
                    <a:pt x="6468859" y="1168400"/>
                  </a:moveTo>
                  <a:lnTo>
                    <a:pt x="6415329" y="1168400"/>
                  </a:lnTo>
                  <a:lnTo>
                    <a:pt x="6415329" y="1701800"/>
                  </a:lnTo>
                  <a:lnTo>
                    <a:pt x="6468859" y="1701800"/>
                  </a:lnTo>
                  <a:lnTo>
                    <a:pt x="6468859" y="1168400"/>
                  </a:lnTo>
                  <a:close/>
                </a:path>
                <a:path w="17550130" h="17018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1117600"/>
                  </a:lnTo>
                  <a:lnTo>
                    <a:pt x="6468859" y="1117600"/>
                  </a:lnTo>
                  <a:lnTo>
                    <a:pt x="6468859" y="584200"/>
                  </a:lnTo>
                  <a:close/>
                </a:path>
                <a:path w="17550130" h="1701800">
                  <a:moveTo>
                    <a:pt x="6468859" y="0"/>
                  </a:moveTo>
                  <a:lnTo>
                    <a:pt x="6415329" y="0"/>
                  </a:lnTo>
                  <a:lnTo>
                    <a:pt x="6415329" y="533400"/>
                  </a:lnTo>
                  <a:lnTo>
                    <a:pt x="6468859" y="533400"/>
                  </a:lnTo>
                  <a:lnTo>
                    <a:pt x="6468859" y="0"/>
                  </a:lnTo>
                  <a:close/>
                </a:path>
                <a:path w="17550130" h="17018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1117600"/>
                  </a:lnTo>
                  <a:lnTo>
                    <a:pt x="7052081" y="1117600"/>
                  </a:lnTo>
                  <a:lnTo>
                    <a:pt x="7052081" y="584200"/>
                  </a:lnTo>
                  <a:close/>
                </a:path>
                <a:path w="17550130" h="1701800">
                  <a:moveTo>
                    <a:pt x="7052081" y="0"/>
                  </a:moveTo>
                  <a:lnTo>
                    <a:pt x="6998538" y="0"/>
                  </a:lnTo>
                  <a:lnTo>
                    <a:pt x="6998538" y="533400"/>
                  </a:lnTo>
                  <a:lnTo>
                    <a:pt x="7052081" y="533400"/>
                  </a:lnTo>
                  <a:lnTo>
                    <a:pt x="7052081" y="0"/>
                  </a:lnTo>
                  <a:close/>
                </a:path>
                <a:path w="17550130" h="17018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1117600"/>
                  </a:lnTo>
                  <a:lnTo>
                    <a:pt x="7635303" y="1117600"/>
                  </a:lnTo>
                  <a:lnTo>
                    <a:pt x="7635303" y="584200"/>
                  </a:lnTo>
                  <a:close/>
                </a:path>
                <a:path w="17550130" h="1701800">
                  <a:moveTo>
                    <a:pt x="7635303" y="0"/>
                  </a:moveTo>
                  <a:lnTo>
                    <a:pt x="7581760" y="0"/>
                  </a:lnTo>
                  <a:lnTo>
                    <a:pt x="7581760" y="533400"/>
                  </a:lnTo>
                  <a:lnTo>
                    <a:pt x="7635303" y="533400"/>
                  </a:lnTo>
                  <a:lnTo>
                    <a:pt x="7635303" y="0"/>
                  </a:lnTo>
                  <a:close/>
                </a:path>
                <a:path w="17550130" h="17018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1117600"/>
                  </a:lnTo>
                  <a:lnTo>
                    <a:pt x="8218513" y="1117600"/>
                  </a:lnTo>
                  <a:lnTo>
                    <a:pt x="8218513" y="584200"/>
                  </a:lnTo>
                  <a:close/>
                </a:path>
                <a:path w="17550130" h="1701800">
                  <a:moveTo>
                    <a:pt x="8218513" y="0"/>
                  </a:moveTo>
                  <a:lnTo>
                    <a:pt x="8164982" y="0"/>
                  </a:lnTo>
                  <a:lnTo>
                    <a:pt x="8164982" y="533400"/>
                  </a:lnTo>
                  <a:lnTo>
                    <a:pt x="8218513" y="533400"/>
                  </a:lnTo>
                  <a:lnTo>
                    <a:pt x="8218513" y="0"/>
                  </a:lnTo>
                  <a:close/>
                </a:path>
                <a:path w="17550130" h="17018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1117600"/>
                  </a:lnTo>
                  <a:lnTo>
                    <a:pt x="8801735" y="1117600"/>
                  </a:lnTo>
                  <a:lnTo>
                    <a:pt x="8801735" y="584200"/>
                  </a:lnTo>
                  <a:close/>
                </a:path>
                <a:path w="17550130" h="1701800">
                  <a:moveTo>
                    <a:pt x="8801735" y="0"/>
                  </a:moveTo>
                  <a:lnTo>
                    <a:pt x="8748192" y="0"/>
                  </a:lnTo>
                  <a:lnTo>
                    <a:pt x="8748192" y="533400"/>
                  </a:lnTo>
                  <a:lnTo>
                    <a:pt x="8801735" y="533400"/>
                  </a:lnTo>
                  <a:lnTo>
                    <a:pt x="8801735" y="0"/>
                  </a:lnTo>
                  <a:close/>
                </a:path>
                <a:path w="17550130" h="17018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1117600"/>
                  </a:lnTo>
                  <a:lnTo>
                    <a:pt x="9384944" y="1117600"/>
                  </a:lnTo>
                  <a:lnTo>
                    <a:pt x="9384944" y="584200"/>
                  </a:lnTo>
                  <a:close/>
                </a:path>
                <a:path w="17550130" h="1701800">
                  <a:moveTo>
                    <a:pt x="9384944" y="0"/>
                  </a:moveTo>
                  <a:lnTo>
                    <a:pt x="9331414" y="0"/>
                  </a:lnTo>
                  <a:lnTo>
                    <a:pt x="9331414" y="533400"/>
                  </a:lnTo>
                  <a:lnTo>
                    <a:pt x="9384944" y="533400"/>
                  </a:lnTo>
                  <a:lnTo>
                    <a:pt x="9384944" y="0"/>
                  </a:lnTo>
                  <a:close/>
                </a:path>
                <a:path w="17550130" h="17018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1117600"/>
                  </a:lnTo>
                  <a:lnTo>
                    <a:pt x="9968179" y="1117600"/>
                  </a:lnTo>
                  <a:lnTo>
                    <a:pt x="9968179" y="584200"/>
                  </a:lnTo>
                  <a:close/>
                </a:path>
                <a:path w="17550130" h="1701800">
                  <a:moveTo>
                    <a:pt x="9968179" y="0"/>
                  </a:moveTo>
                  <a:lnTo>
                    <a:pt x="9914649" y="0"/>
                  </a:lnTo>
                  <a:lnTo>
                    <a:pt x="9914649" y="533400"/>
                  </a:lnTo>
                  <a:lnTo>
                    <a:pt x="9968179" y="533400"/>
                  </a:lnTo>
                  <a:lnTo>
                    <a:pt x="9968179" y="0"/>
                  </a:lnTo>
                  <a:close/>
                </a:path>
                <a:path w="17550130" h="17018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1117600"/>
                  </a:lnTo>
                  <a:lnTo>
                    <a:pt x="10551401" y="1117600"/>
                  </a:lnTo>
                  <a:lnTo>
                    <a:pt x="10551401" y="584200"/>
                  </a:lnTo>
                  <a:close/>
                </a:path>
                <a:path w="17550130" h="1701800">
                  <a:moveTo>
                    <a:pt x="10551401" y="0"/>
                  </a:moveTo>
                  <a:lnTo>
                    <a:pt x="10497871" y="0"/>
                  </a:lnTo>
                  <a:lnTo>
                    <a:pt x="10497871" y="533400"/>
                  </a:lnTo>
                  <a:lnTo>
                    <a:pt x="10551401" y="533400"/>
                  </a:lnTo>
                  <a:lnTo>
                    <a:pt x="10551401" y="0"/>
                  </a:lnTo>
                  <a:close/>
                </a:path>
                <a:path w="17550130" h="17018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1117600"/>
                  </a:lnTo>
                  <a:lnTo>
                    <a:pt x="11134623" y="1117600"/>
                  </a:lnTo>
                  <a:lnTo>
                    <a:pt x="11134623" y="584200"/>
                  </a:lnTo>
                  <a:close/>
                </a:path>
                <a:path w="17550130" h="1701800">
                  <a:moveTo>
                    <a:pt x="11134623" y="0"/>
                  </a:moveTo>
                  <a:lnTo>
                    <a:pt x="11081080" y="0"/>
                  </a:lnTo>
                  <a:lnTo>
                    <a:pt x="11081080" y="533400"/>
                  </a:lnTo>
                  <a:lnTo>
                    <a:pt x="11134623" y="533400"/>
                  </a:lnTo>
                  <a:lnTo>
                    <a:pt x="11134623" y="0"/>
                  </a:lnTo>
                  <a:close/>
                </a:path>
                <a:path w="17550130" h="17018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1117600"/>
                  </a:lnTo>
                  <a:lnTo>
                    <a:pt x="11717833" y="1117600"/>
                  </a:lnTo>
                  <a:lnTo>
                    <a:pt x="11717833" y="584200"/>
                  </a:lnTo>
                  <a:close/>
                </a:path>
                <a:path w="17550130" h="1701800">
                  <a:moveTo>
                    <a:pt x="11717833" y="0"/>
                  </a:moveTo>
                  <a:lnTo>
                    <a:pt x="11664302" y="0"/>
                  </a:lnTo>
                  <a:lnTo>
                    <a:pt x="11664302" y="533400"/>
                  </a:lnTo>
                  <a:lnTo>
                    <a:pt x="11717833" y="533400"/>
                  </a:lnTo>
                  <a:lnTo>
                    <a:pt x="11717833" y="0"/>
                  </a:lnTo>
                  <a:close/>
                </a:path>
                <a:path w="17550130" h="17018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1117600"/>
                  </a:lnTo>
                  <a:lnTo>
                    <a:pt x="12301055" y="1117600"/>
                  </a:lnTo>
                  <a:lnTo>
                    <a:pt x="12301055" y="584200"/>
                  </a:lnTo>
                  <a:close/>
                </a:path>
                <a:path w="17550130" h="1701800">
                  <a:moveTo>
                    <a:pt x="12301055" y="0"/>
                  </a:moveTo>
                  <a:lnTo>
                    <a:pt x="12247512" y="0"/>
                  </a:lnTo>
                  <a:lnTo>
                    <a:pt x="12247512" y="533400"/>
                  </a:lnTo>
                  <a:lnTo>
                    <a:pt x="12301055" y="533400"/>
                  </a:lnTo>
                  <a:lnTo>
                    <a:pt x="12301055" y="0"/>
                  </a:lnTo>
                  <a:close/>
                </a:path>
                <a:path w="17550130" h="17018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1117600"/>
                  </a:lnTo>
                  <a:lnTo>
                    <a:pt x="12884290" y="1117600"/>
                  </a:lnTo>
                  <a:lnTo>
                    <a:pt x="12884290" y="584200"/>
                  </a:lnTo>
                  <a:close/>
                </a:path>
                <a:path w="17550130" h="1701800">
                  <a:moveTo>
                    <a:pt x="12884290" y="0"/>
                  </a:moveTo>
                  <a:lnTo>
                    <a:pt x="12830747" y="0"/>
                  </a:lnTo>
                  <a:lnTo>
                    <a:pt x="12830747" y="533400"/>
                  </a:lnTo>
                  <a:lnTo>
                    <a:pt x="12884290" y="533400"/>
                  </a:lnTo>
                  <a:lnTo>
                    <a:pt x="12884290" y="0"/>
                  </a:lnTo>
                  <a:close/>
                </a:path>
                <a:path w="17550130" h="17018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1117600"/>
                  </a:lnTo>
                  <a:lnTo>
                    <a:pt x="13467512" y="1117600"/>
                  </a:lnTo>
                  <a:lnTo>
                    <a:pt x="13467512" y="584200"/>
                  </a:lnTo>
                  <a:close/>
                </a:path>
                <a:path w="17550130" h="1701800">
                  <a:moveTo>
                    <a:pt x="13467512" y="0"/>
                  </a:moveTo>
                  <a:lnTo>
                    <a:pt x="13413969" y="0"/>
                  </a:lnTo>
                  <a:lnTo>
                    <a:pt x="13413969" y="533400"/>
                  </a:lnTo>
                  <a:lnTo>
                    <a:pt x="13467512" y="533400"/>
                  </a:lnTo>
                  <a:lnTo>
                    <a:pt x="13467512" y="0"/>
                  </a:lnTo>
                  <a:close/>
                </a:path>
                <a:path w="17550130" h="17018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1117600"/>
                  </a:lnTo>
                  <a:lnTo>
                    <a:pt x="14050721" y="1117600"/>
                  </a:lnTo>
                  <a:lnTo>
                    <a:pt x="14050721" y="584200"/>
                  </a:lnTo>
                  <a:close/>
                </a:path>
                <a:path w="17550130" h="1701800">
                  <a:moveTo>
                    <a:pt x="14050721" y="0"/>
                  </a:moveTo>
                  <a:lnTo>
                    <a:pt x="13997191" y="0"/>
                  </a:lnTo>
                  <a:lnTo>
                    <a:pt x="13997191" y="533400"/>
                  </a:lnTo>
                  <a:lnTo>
                    <a:pt x="14050721" y="533400"/>
                  </a:lnTo>
                  <a:lnTo>
                    <a:pt x="14050721" y="0"/>
                  </a:lnTo>
                  <a:close/>
                </a:path>
                <a:path w="17550130" h="17018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1117600"/>
                  </a:lnTo>
                  <a:lnTo>
                    <a:pt x="14633943" y="1117600"/>
                  </a:lnTo>
                  <a:lnTo>
                    <a:pt x="14633943" y="584200"/>
                  </a:lnTo>
                  <a:close/>
                </a:path>
                <a:path w="17550130" h="1701800">
                  <a:moveTo>
                    <a:pt x="14633943" y="0"/>
                  </a:moveTo>
                  <a:lnTo>
                    <a:pt x="14580400" y="0"/>
                  </a:lnTo>
                  <a:lnTo>
                    <a:pt x="14580400" y="533400"/>
                  </a:lnTo>
                  <a:lnTo>
                    <a:pt x="14633943" y="533400"/>
                  </a:lnTo>
                  <a:lnTo>
                    <a:pt x="14633943" y="0"/>
                  </a:lnTo>
                  <a:close/>
                </a:path>
                <a:path w="17550130" h="17018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1117600"/>
                  </a:lnTo>
                  <a:lnTo>
                    <a:pt x="15217166" y="1117600"/>
                  </a:lnTo>
                  <a:lnTo>
                    <a:pt x="15217166" y="584200"/>
                  </a:lnTo>
                  <a:close/>
                </a:path>
                <a:path w="17550130" h="1701800">
                  <a:moveTo>
                    <a:pt x="15217166" y="0"/>
                  </a:moveTo>
                  <a:lnTo>
                    <a:pt x="15163622" y="0"/>
                  </a:lnTo>
                  <a:lnTo>
                    <a:pt x="15163622" y="533400"/>
                  </a:lnTo>
                  <a:lnTo>
                    <a:pt x="15217166" y="533400"/>
                  </a:lnTo>
                  <a:lnTo>
                    <a:pt x="15217166" y="0"/>
                  </a:lnTo>
                  <a:close/>
                </a:path>
                <a:path w="17550130" h="17018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1117600"/>
                  </a:lnTo>
                  <a:lnTo>
                    <a:pt x="15800400" y="1117600"/>
                  </a:lnTo>
                  <a:lnTo>
                    <a:pt x="15800400" y="584200"/>
                  </a:lnTo>
                  <a:close/>
                </a:path>
                <a:path w="17550130" h="1701800">
                  <a:moveTo>
                    <a:pt x="15800400" y="0"/>
                  </a:moveTo>
                  <a:lnTo>
                    <a:pt x="15746857" y="0"/>
                  </a:lnTo>
                  <a:lnTo>
                    <a:pt x="15746857" y="533400"/>
                  </a:lnTo>
                  <a:lnTo>
                    <a:pt x="15800400" y="533400"/>
                  </a:lnTo>
                  <a:lnTo>
                    <a:pt x="15800400" y="0"/>
                  </a:lnTo>
                  <a:close/>
                </a:path>
                <a:path w="17550130" h="17018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1117600"/>
                  </a:lnTo>
                  <a:lnTo>
                    <a:pt x="16383610" y="1117600"/>
                  </a:lnTo>
                  <a:lnTo>
                    <a:pt x="16383610" y="584200"/>
                  </a:lnTo>
                  <a:close/>
                </a:path>
                <a:path w="17550130" h="17018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33400"/>
                  </a:lnTo>
                  <a:lnTo>
                    <a:pt x="16383610" y="533400"/>
                  </a:lnTo>
                  <a:lnTo>
                    <a:pt x="16383610" y="0"/>
                  </a:lnTo>
                  <a:close/>
                </a:path>
                <a:path w="17550130" h="17018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1117600"/>
                  </a:lnTo>
                  <a:lnTo>
                    <a:pt x="16966832" y="1117600"/>
                  </a:lnTo>
                  <a:lnTo>
                    <a:pt x="16966832" y="584200"/>
                  </a:lnTo>
                  <a:close/>
                </a:path>
                <a:path w="17550130" h="17018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33400"/>
                  </a:lnTo>
                  <a:lnTo>
                    <a:pt x="16966832" y="533400"/>
                  </a:lnTo>
                  <a:lnTo>
                    <a:pt x="16966832" y="0"/>
                  </a:lnTo>
                  <a:close/>
                </a:path>
                <a:path w="17550130" h="17018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1117600"/>
                  </a:lnTo>
                  <a:lnTo>
                    <a:pt x="17550041" y="1117600"/>
                  </a:lnTo>
                  <a:lnTo>
                    <a:pt x="17550041" y="584200"/>
                  </a:lnTo>
                  <a:close/>
                </a:path>
                <a:path w="17550130" h="17018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33400"/>
                  </a:lnTo>
                  <a:lnTo>
                    <a:pt x="17550041" y="5334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8661" y="1778012"/>
              <a:ext cx="17550130" cy="1689100"/>
            </a:xfrm>
            <a:custGeom>
              <a:avLst/>
              <a:gdLst/>
              <a:ahLst/>
              <a:cxnLst/>
              <a:rect l="l" t="t" r="r" b="b"/>
              <a:pathLst>
                <a:path w="17550130" h="1689100">
                  <a:moveTo>
                    <a:pt x="53428" y="1168400"/>
                  </a:moveTo>
                  <a:lnTo>
                    <a:pt x="0" y="1168400"/>
                  </a:lnTo>
                  <a:lnTo>
                    <a:pt x="0" y="1689100"/>
                  </a:lnTo>
                  <a:lnTo>
                    <a:pt x="53428" y="1689100"/>
                  </a:lnTo>
                  <a:lnTo>
                    <a:pt x="53428" y="1168400"/>
                  </a:lnTo>
                  <a:close/>
                </a:path>
                <a:path w="17550130" h="1689100">
                  <a:moveTo>
                    <a:pt x="53428" y="584200"/>
                  </a:moveTo>
                  <a:lnTo>
                    <a:pt x="0" y="584200"/>
                  </a:lnTo>
                  <a:lnTo>
                    <a:pt x="0" y="1104900"/>
                  </a:lnTo>
                  <a:lnTo>
                    <a:pt x="53428" y="1104900"/>
                  </a:lnTo>
                  <a:lnTo>
                    <a:pt x="53428" y="584200"/>
                  </a:lnTo>
                  <a:close/>
                </a:path>
                <a:path w="17550130" h="1689100">
                  <a:moveTo>
                    <a:pt x="636663" y="1168400"/>
                  </a:moveTo>
                  <a:lnTo>
                    <a:pt x="583120" y="1168400"/>
                  </a:lnTo>
                  <a:lnTo>
                    <a:pt x="583120" y="1689100"/>
                  </a:lnTo>
                  <a:lnTo>
                    <a:pt x="636663" y="1689100"/>
                  </a:lnTo>
                  <a:lnTo>
                    <a:pt x="636663" y="1168400"/>
                  </a:lnTo>
                  <a:close/>
                </a:path>
                <a:path w="17550130" h="16891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1104900"/>
                  </a:lnTo>
                  <a:lnTo>
                    <a:pt x="636663" y="1104900"/>
                  </a:lnTo>
                  <a:lnTo>
                    <a:pt x="636663" y="584200"/>
                  </a:lnTo>
                  <a:close/>
                </a:path>
                <a:path w="17550130" h="1689100">
                  <a:moveTo>
                    <a:pt x="1219873" y="1168400"/>
                  </a:moveTo>
                  <a:lnTo>
                    <a:pt x="1166342" y="1168400"/>
                  </a:lnTo>
                  <a:lnTo>
                    <a:pt x="1166342" y="1689100"/>
                  </a:lnTo>
                  <a:lnTo>
                    <a:pt x="1219873" y="1689100"/>
                  </a:lnTo>
                  <a:lnTo>
                    <a:pt x="1219873" y="1168400"/>
                  </a:lnTo>
                  <a:close/>
                </a:path>
                <a:path w="17550130" h="16891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1104900"/>
                  </a:lnTo>
                  <a:lnTo>
                    <a:pt x="1219873" y="1104900"/>
                  </a:lnTo>
                  <a:lnTo>
                    <a:pt x="1219873" y="584200"/>
                  </a:lnTo>
                  <a:close/>
                </a:path>
                <a:path w="17550130" h="1689100">
                  <a:moveTo>
                    <a:pt x="1803095" y="1168400"/>
                  </a:moveTo>
                  <a:lnTo>
                    <a:pt x="1749552" y="1168400"/>
                  </a:lnTo>
                  <a:lnTo>
                    <a:pt x="1749552" y="1689100"/>
                  </a:lnTo>
                  <a:lnTo>
                    <a:pt x="1803095" y="1689100"/>
                  </a:lnTo>
                  <a:lnTo>
                    <a:pt x="1803095" y="1168400"/>
                  </a:lnTo>
                  <a:close/>
                </a:path>
                <a:path w="17550130" h="16891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1104900"/>
                  </a:lnTo>
                  <a:lnTo>
                    <a:pt x="1803095" y="1104900"/>
                  </a:lnTo>
                  <a:lnTo>
                    <a:pt x="1803095" y="584200"/>
                  </a:lnTo>
                  <a:close/>
                </a:path>
                <a:path w="17550130" h="1689100">
                  <a:moveTo>
                    <a:pt x="2386304" y="1168400"/>
                  </a:moveTo>
                  <a:lnTo>
                    <a:pt x="2332774" y="1168400"/>
                  </a:lnTo>
                  <a:lnTo>
                    <a:pt x="2332774" y="1689100"/>
                  </a:lnTo>
                  <a:lnTo>
                    <a:pt x="2386304" y="1689100"/>
                  </a:lnTo>
                  <a:lnTo>
                    <a:pt x="2386304" y="1168400"/>
                  </a:lnTo>
                  <a:close/>
                </a:path>
                <a:path w="17550130" h="16891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1104900"/>
                  </a:lnTo>
                  <a:lnTo>
                    <a:pt x="2386304" y="1104900"/>
                  </a:lnTo>
                  <a:lnTo>
                    <a:pt x="2386304" y="584200"/>
                  </a:lnTo>
                  <a:close/>
                </a:path>
                <a:path w="17550130" h="1689100">
                  <a:moveTo>
                    <a:pt x="2969526" y="1168400"/>
                  </a:moveTo>
                  <a:lnTo>
                    <a:pt x="2915983" y="1168400"/>
                  </a:lnTo>
                  <a:lnTo>
                    <a:pt x="2915983" y="1689100"/>
                  </a:lnTo>
                  <a:lnTo>
                    <a:pt x="2969526" y="1689100"/>
                  </a:lnTo>
                  <a:lnTo>
                    <a:pt x="2969526" y="1168400"/>
                  </a:lnTo>
                  <a:close/>
                </a:path>
                <a:path w="17550130" h="16891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1104900"/>
                  </a:lnTo>
                  <a:lnTo>
                    <a:pt x="2969526" y="1104900"/>
                  </a:lnTo>
                  <a:lnTo>
                    <a:pt x="2969526" y="584200"/>
                  </a:lnTo>
                  <a:close/>
                </a:path>
                <a:path w="17550130" h="1689100">
                  <a:moveTo>
                    <a:pt x="3552761" y="1168400"/>
                  </a:moveTo>
                  <a:lnTo>
                    <a:pt x="3499218" y="1168400"/>
                  </a:lnTo>
                  <a:lnTo>
                    <a:pt x="3499218" y="1689100"/>
                  </a:lnTo>
                  <a:lnTo>
                    <a:pt x="3552761" y="1689100"/>
                  </a:lnTo>
                  <a:lnTo>
                    <a:pt x="3552761" y="1168400"/>
                  </a:lnTo>
                  <a:close/>
                </a:path>
                <a:path w="17550130" h="16891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1104900"/>
                  </a:lnTo>
                  <a:lnTo>
                    <a:pt x="3552761" y="1104900"/>
                  </a:lnTo>
                  <a:lnTo>
                    <a:pt x="3552761" y="584200"/>
                  </a:lnTo>
                  <a:close/>
                </a:path>
                <a:path w="17550130" h="1689100">
                  <a:moveTo>
                    <a:pt x="4135983" y="1168400"/>
                  </a:moveTo>
                  <a:lnTo>
                    <a:pt x="4082440" y="1168400"/>
                  </a:lnTo>
                  <a:lnTo>
                    <a:pt x="4082440" y="1689100"/>
                  </a:lnTo>
                  <a:lnTo>
                    <a:pt x="4135983" y="1689100"/>
                  </a:lnTo>
                  <a:lnTo>
                    <a:pt x="4135983" y="1168400"/>
                  </a:lnTo>
                  <a:close/>
                </a:path>
                <a:path w="17550130" h="16891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1104900"/>
                  </a:lnTo>
                  <a:lnTo>
                    <a:pt x="4135983" y="1104900"/>
                  </a:lnTo>
                  <a:lnTo>
                    <a:pt x="4135983" y="584200"/>
                  </a:lnTo>
                  <a:close/>
                </a:path>
                <a:path w="17550130" h="1689100">
                  <a:moveTo>
                    <a:pt x="4719193" y="1168400"/>
                  </a:moveTo>
                  <a:lnTo>
                    <a:pt x="4665662" y="1168400"/>
                  </a:lnTo>
                  <a:lnTo>
                    <a:pt x="4665662" y="1689100"/>
                  </a:lnTo>
                  <a:lnTo>
                    <a:pt x="4719193" y="1689100"/>
                  </a:lnTo>
                  <a:lnTo>
                    <a:pt x="4719193" y="1168400"/>
                  </a:lnTo>
                  <a:close/>
                </a:path>
                <a:path w="17550130" h="16891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1104900"/>
                  </a:lnTo>
                  <a:lnTo>
                    <a:pt x="4719193" y="1104900"/>
                  </a:lnTo>
                  <a:lnTo>
                    <a:pt x="4719193" y="584200"/>
                  </a:lnTo>
                  <a:close/>
                </a:path>
                <a:path w="17550130" h="1689100">
                  <a:moveTo>
                    <a:pt x="5302415" y="1168400"/>
                  </a:moveTo>
                  <a:lnTo>
                    <a:pt x="5248872" y="1168400"/>
                  </a:lnTo>
                  <a:lnTo>
                    <a:pt x="5248872" y="1689100"/>
                  </a:lnTo>
                  <a:lnTo>
                    <a:pt x="5302415" y="1689100"/>
                  </a:lnTo>
                  <a:lnTo>
                    <a:pt x="5302415" y="1168400"/>
                  </a:lnTo>
                  <a:close/>
                </a:path>
                <a:path w="17550130" h="16891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1104900"/>
                  </a:lnTo>
                  <a:lnTo>
                    <a:pt x="5302415" y="1104900"/>
                  </a:lnTo>
                  <a:lnTo>
                    <a:pt x="5302415" y="584200"/>
                  </a:lnTo>
                  <a:close/>
                </a:path>
                <a:path w="17550130" h="1689100">
                  <a:moveTo>
                    <a:pt x="5885624" y="1168400"/>
                  </a:moveTo>
                  <a:lnTo>
                    <a:pt x="5832094" y="1168400"/>
                  </a:lnTo>
                  <a:lnTo>
                    <a:pt x="5832094" y="1689100"/>
                  </a:lnTo>
                  <a:lnTo>
                    <a:pt x="5885624" y="1689100"/>
                  </a:lnTo>
                  <a:lnTo>
                    <a:pt x="5885624" y="1168400"/>
                  </a:lnTo>
                  <a:close/>
                </a:path>
                <a:path w="17550130" h="16891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1104900"/>
                  </a:lnTo>
                  <a:lnTo>
                    <a:pt x="5885624" y="1104900"/>
                  </a:lnTo>
                  <a:lnTo>
                    <a:pt x="5885624" y="584200"/>
                  </a:lnTo>
                  <a:close/>
                </a:path>
                <a:path w="17550130" h="1689100">
                  <a:moveTo>
                    <a:pt x="6468859" y="1168400"/>
                  </a:moveTo>
                  <a:lnTo>
                    <a:pt x="6415329" y="1168400"/>
                  </a:lnTo>
                  <a:lnTo>
                    <a:pt x="6415329" y="1689100"/>
                  </a:lnTo>
                  <a:lnTo>
                    <a:pt x="6468859" y="1689100"/>
                  </a:lnTo>
                  <a:lnTo>
                    <a:pt x="6468859" y="1168400"/>
                  </a:lnTo>
                  <a:close/>
                </a:path>
                <a:path w="17550130" h="16891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1104900"/>
                  </a:lnTo>
                  <a:lnTo>
                    <a:pt x="6468859" y="1104900"/>
                  </a:lnTo>
                  <a:lnTo>
                    <a:pt x="6468859" y="584200"/>
                  </a:lnTo>
                  <a:close/>
                </a:path>
                <a:path w="17550130" h="1689100">
                  <a:moveTo>
                    <a:pt x="6468859" y="0"/>
                  </a:moveTo>
                  <a:lnTo>
                    <a:pt x="6415329" y="0"/>
                  </a:lnTo>
                  <a:lnTo>
                    <a:pt x="6415329" y="533400"/>
                  </a:lnTo>
                  <a:lnTo>
                    <a:pt x="6468859" y="533400"/>
                  </a:lnTo>
                  <a:lnTo>
                    <a:pt x="6468859" y="0"/>
                  </a:lnTo>
                  <a:close/>
                </a:path>
                <a:path w="17550130" h="1689100">
                  <a:moveTo>
                    <a:pt x="7052081" y="1168400"/>
                  </a:moveTo>
                  <a:lnTo>
                    <a:pt x="6998538" y="1168400"/>
                  </a:lnTo>
                  <a:lnTo>
                    <a:pt x="6998538" y="1689100"/>
                  </a:lnTo>
                  <a:lnTo>
                    <a:pt x="7052081" y="1689100"/>
                  </a:lnTo>
                  <a:lnTo>
                    <a:pt x="7052081" y="1168400"/>
                  </a:lnTo>
                  <a:close/>
                </a:path>
                <a:path w="17550130" h="16891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1104900"/>
                  </a:lnTo>
                  <a:lnTo>
                    <a:pt x="7052081" y="1104900"/>
                  </a:lnTo>
                  <a:lnTo>
                    <a:pt x="7052081" y="584200"/>
                  </a:lnTo>
                  <a:close/>
                </a:path>
                <a:path w="17550130" h="1689100">
                  <a:moveTo>
                    <a:pt x="7052081" y="0"/>
                  </a:moveTo>
                  <a:lnTo>
                    <a:pt x="6998538" y="0"/>
                  </a:lnTo>
                  <a:lnTo>
                    <a:pt x="6998538" y="533400"/>
                  </a:lnTo>
                  <a:lnTo>
                    <a:pt x="7052081" y="533400"/>
                  </a:lnTo>
                  <a:lnTo>
                    <a:pt x="7052081" y="0"/>
                  </a:lnTo>
                  <a:close/>
                </a:path>
                <a:path w="17550130" h="1689100">
                  <a:moveTo>
                    <a:pt x="7635303" y="1168400"/>
                  </a:moveTo>
                  <a:lnTo>
                    <a:pt x="7581760" y="1168400"/>
                  </a:lnTo>
                  <a:lnTo>
                    <a:pt x="7581760" y="1689100"/>
                  </a:lnTo>
                  <a:lnTo>
                    <a:pt x="7635303" y="1689100"/>
                  </a:lnTo>
                  <a:lnTo>
                    <a:pt x="7635303" y="1168400"/>
                  </a:lnTo>
                  <a:close/>
                </a:path>
                <a:path w="17550130" h="16891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1104900"/>
                  </a:lnTo>
                  <a:lnTo>
                    <a:pt x="7635303" y="1104900"/>
                  </a:lnTo>
                  <a:lnTo>
                    <a:pt x="7635303" y="584200"/>
                  </a:lnTo>
                  <a:close/>
                </a:path>
                <a:path w="17550130" h="1689100">
                  <a:moveTo>
                    <a:pt x="7635303" y="0"/>
                  </a:moveTo>
                  <a:lnTo>
                    <a:pt x="7581760" y="0"/>
                  </a:lnTo>
                  <a:lnTo>
                    <a:pt x="7581760" y="533400"/>
                  </a:lnTo>
                  <a:lnTo>
                    <a:pt x="7635303" y="533400"/>
                  </a:lnTo>
                  <a:lnTo>
                    <a:pt x="7635303" y="0"/>
                  </a:lnTo>
                  <a:close/>
                </a:path>
                <a:path w="17550130" h="1689100">
                  <a:moveTo>
                    <a:pt x="8218513" y="1168400"/>
                  </a:moveTo>
                  <a:lnTo>
                    <a:pt x="8164982" y="1168400"/>
                  </a:lnTo>
                  <a:lnTo>
                    <a:pt x="8164982" y="1689100"/>
                  </a:lnTo>
                  <a:lnTo>
                    <a:pt x="8218513" y="1689100"/>
                  </a:lnTo>
                  <a:lnTo>
                    <a:pt x="8218513" y="1168400"/>
                  </a:lnTo>
                  <a:close/>
                </a:path>
                <a:path w="17550130" h="16891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1104900"/>
                  </a:lnTo>
                  <a:lnTo>
                    <a:pt x="8218513" y="1104900"/>
                  </a:lnTo>
                  <a:lnTo>
                    <a:pt x="8218513" y="584200"/>
                  </a:lnTo>
                  <a:close/>
                </a:path>
                <a:path w="17550130" h="1689100">
                  <a:moveTo>
                    <a:pt x="8218513" y="0"/>
                  </a:moveTo>
                  <a:lnTo>
                    <a:pt x="8164982" y="0"/>
                  </a:lnTo>
                  <a:lnTo>
                    <a:pt x="8164982" y="533400"/>
                  </a:lnTo>
                  <a:lnTo>
                    <a:pt x="8218513" y="533400"/>
                  </a:lnTo>
                  <a:lnTo>
                    <a:pt x="8218513" y="0"/>
                  </a:lnTo>
                  <a:close/>
                </a:path>
                <a:path w="17550130" h="1689100">
                  <a:moveTo>
                    <a:pt x="8801735" y="1168400"/>
                  </a:moveTo>
                  <a:lnTo>
                    <a:pt x="8748192" y="1168400"/>
                  </a:lnTo>
                  <a:lnTo>
                    <a:pt x="8748192" y="1689100"/>
                  </a:lnTo>
                  <a:lnTo>
                    <a:pt x="8801735" y="1689100"/>
                  </a:lnTo>
                  <a:lnTo>
                    <a:pt x="8801735" y="1168400"/>
                  </a:lnTo>
                  <a:close/>
                </a:path>
                <a:path w="17550130" h="16891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1104900"/>
                  </a:lnTo>
                  <a:lnTo>
                    <a:pt x="8801735" y="1104900"/>
                  </a:lnTo>
                  <a:lnTo>
                    <a:pt x="8801735" y="584200"/>
                  </a:lnTo>
                  <a:close/>
                </a:path>
                <a:path w="17550130" h="1689100">
                  <a:moveTo>
                    <a:pt x="8801735" y="0"/>
                  </a:moveTo>
                  <a:lnTo>
                    <a:pt x="8748192" y="0"/>
                  </a:lnTo>
                  <a:lnTo>
                    <a:pt x="8748192" y="533400"/>
                  </a:lnTo>
                  <a:lnTo>
                    <a:pt x="8801735" y="533400"/>
                  </a:lnTo>
                  <a:lnTo>
                    <a:pt x="8801735" y="0"/>
                  </a:lnTo>
                  <a:close/>
                </a:path>
                <a:path w="17550130" h="1689100">
                  <a:moveTo>
                    <a:pt x="9384944" y="1168400"/>
                  </a:moveTo>
                  <a:lnTo>
                    <a:pt x="9331414" y="1168400"/>
                  </a:lnTo>
                  <a:lnTo>
                    <a:pt x="9331414" y="1689100"/>
                  </a:lnTo>
                  <a:lnTo>
                    <a:pt x="9384944" y="1689100"/>
                  </a:lnTo>
                  <a:lnTo>
                    <a:pt x="9384944" y="1168400"/>
                  </a:lnTo>
                  <a:close/>
                </a:path>
                <a:path w="17550130" h="16891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1104900"/>
                  </a:lnTo>
                  <a:lnTo>
                    <a:pt x="9384944" y="1104900"/>
                  </a:lnTo>
                  <a:lnTo>
                    <a:pt x="9384944" y="584200"/>
                  </a:lnTo>
                  <a:close/>
                </a:path>
                <a:path w="17550130" h="1689100">
                  <a:moveTo>
                    <a:pt x="9384944" y="0"/>
                  </a:moveTo>
                  <a:lnTo>
                    <a:pt x="9331414" y="0"/>
                  </a:lnTo>
                  <a:lnTo>
                    <a:pt x="9331414" y="533400"/>
                  </a:lnTo>
                  <a:lnTo>
                    <a:pt x="9384944" y="533400"/>
                  </a:lnTo>
                  <a:lnTo>
                    <a:pt x="9384944" y="0"/>
                  </a:lnTo>
                  <a:close/>
                </a:path>
                <a:path w="17550130" h="1689100">
                  <a:moveTo>
                    <a:pt x="9968179" y="1168400"/>
                  </a:moveTo>
                  <a:lnTo>
                    <a:pt x="9914649" y="1168400"/>
                  </a:lnTo>
                  <a:lnTo>
                    <a:pt x="9914649" y="1689100"/>
                  </a:lnTo>
                  <a:lnTo>
                    <a:pt x="9968179" y="1689100"/>
                  </a:lnTo>
                  <a:lnTo>
                    <a:pt x="9968179" y="1168400"/>
                  </a:lnTo>
                  <a:close/>
                </a:path>
                <a:path w="17550130" h="16891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1104900"/>
                  </a:lnTo>
                  <a:lnTo>
                    <a:pt x="9968179" y="1104900"/>
                  </a:lnTo>
                  <a:lnTo>
                    <a:pt x="9968179" y="584200"/>
                  </a:lnTo>
                  <a:close/>
                </a:path>
                <a:path w="17550130" h="1689100">
                  <a:moveTo>
                    <a:pt x="9968179" y="0"/>
                  </a:moveTo>
                  <a:lnTo>
                    <a:pt x="9914649" y="0"/>
                  </a:lnTo>
                  <a:lnTo>
                    <a:pt x="9914649" y="533400"/>
                  </a:lnTo>
                  <a:lnTo>
                    <a:pt x="9968179" y="533400"/>
                  </a:lnTo>
                  <a:lnTo>
                    <a:pt x="9968179" y="0"/>
                  </a:lnTo>
                  <a:close/>
                </a:path>
                <a:path w="17550130" h="1689100">
                  <a:moveTo>
                    <a:pt x="10551401" y="1168400"/>
                  </a:moveTo>
                  <a:lnTo>
                    <a:pt x="10497871" y="1168400"/>
                  </a:lnTo>
                  <a:lnTo>
                    <a:pt x="10497871" y="1689100"/>
                  </a:lnTo>
                  <a:lnTo>
                    <a:pt x="10551401" y="1689100"/>
                  </a:lnTo>
                  <a:lnTo>
                    <a:pt x="10551401" y="1168400"/>
                  </a:lnTo>
                  <a:close/>
                </a:path>
                <a:path w="17550130" h="16891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1104900"/>
                  </a:lnTo>
                  <a:lnTo>
                    <a:pt x="10551401" y="1104900"/>
                  </a:lnTo>
                  <a:lnTo>
                    <a:pt x="10551401" y="584200"/>
                  </a:lnTo>
                  <a:close/>
                </a:path>
                <a:path w="17550130" h="1689100">
                  <a:moveTo>
                    <a:pt x="10551401" y="0"/>
                  </a:moveTo>
                  <a:lnTo>
                    <a:pt x="10497871" y="0"/>
                  </a:lnTo>
                  <a:lnTo>
                    <a:pt x="10497871" y="533400"/>
                  </a:lnTo>
                  <a:lnTo>
                    <a:pt x="10551401" y="533400"/>
                  </a:lnTo>
                  <a:lnTo>
                    <a:pt x="10551401" y="0"/>
                  </a:lnTo>
                  <a:close/>
                </a:path>
                <a:path w="17550130" h="1689100">
                  <a:moveTo>
                    <a:pt x="11134623" y="1168400"/>
                  </a:moveTo>
                  <a:lnTo>
                    <a:pt x="11081080" y="1168400"/>
                  </a:lnTo>
                  <a:lnTo>
                    <a:pt x="11081080" y="1689100"/>
                  </a:lnTo>
                  <a:lnTo>
                    <a:pt x="11134623" y="1689100"/>
                  </a:lnTo>
                  <a:lnTo>
                    <a:pt x="11134623" y="1168400"/>
                  </a:lnTo>
                  <a:close/>
                </a:path>
                <a:path w="17550130" h="16891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1104900"/>
                  </a:lnTo>
                  <a:lnTo>
                    <a:pt x="11134623" y="1104900"/>
                  </a:lnTo>
                  <a:lnTo>
                    <a:pt x="11134623" y="584200"/>
                  </a:lnTo>
                  <a:close/>
                </a:path>
                <a:path w="17550130" h="1689100">
                  <a:moveTo>
                    <a:pt x="11134623" y="0"/>
                  </a:moveTo>
                  <a:lnTo>
                    <a:pt x="11081080" y="0"/>
                  </a:lnTo>
                  <a:lnTo>
                    <a:pt x="11081080" y="533400"/>
                  </a:lnTo>
                  <a:lnTo>
                    <a:pt x="11134623" y="533400"/>
                  </a:lnTo>
                  <a:lnTo>
                    <a:pt x="11134623" y="0"/>
                  </a:lnTo>
                  <a:close/>
                </a:path>
                <a:path w="17550130" h="16891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1104900"/>
                  </a:lnTo>
                  <a:lnTo>
                    <a:pt x="11717833" y="1104900"/>
                  </a:lnTo>
                  <a:lnTo>
                    <a:pt x="11717833" y="584200"/>
                  </a:lnTo>
                  <a:close/>
                </a:path>
                <a:path w="17550130" h="1689100">
                  <a:moveTo>
                    <a:pt x="11717833" y="0"/>
                  </a:moveTo>
                  <a:lnTo>
                    <a:pt x="11664302" y="0"/>
                  </a:lnTo>
                  <a:lnTo>
                    <a:pt x="11664302" y="533400"/>
                  </a:lnTo>
                  <a:lnTo>
                    <a:pt x="11717833" y="533400"/>
                  </a:lnTo>
                  <a:lnTo>
                    <a:pt x="11717833" y="0"/>
                  </a:lnTo>
                  <a:close/>
                </a:path>
                <a:path w="17550130" h="16891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1104900"/>
                  </a:lnTo>
                  <a:lnTo>
                    <a:pt x="12301055" y="1104900"/>
                  </a:lnTo>
                  <a:lnTo>
                    <a:pt x="12301055" y="584200"/>
                  </a:lnTo>
                  <a:close/>
                </a:path>
                <a:path w="17550130" h="1689100">
                  <a:moveTo>
                    <a:pt x="12301055" y="0"/>
                  </a:moveTo>
                  <a:lnTo>
                    <a:pt x="12247512" y="0"/>
                  </a:lnTo>
                  <a:lnTo>
                    <a:pt x="12247512" y="533400"/>
                  </a:lnTo>
                  <a:lnTo>
                    <a:pt x="12301055" y="533400"/>
                  </a:lnTo>
                  <a:lnTo>
                    <a:pt x="12301055" y="0"/>
                  </a:lnTo>
                  <a:close/>
                </a:path>
                <a:path w="17550130" h="16891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1104900"/>
                  </a:lnTo>
                  <a:lnTo>
                    <a:pt x="12884290" y="1104900"/>
                  </a:lnTo>
                  <a:lnTo>
                    <a:pt x="12884290" y="584200"/>
                  </a:lnTo>
                  <a:close/>
                </a:path>
                <a:path w="17550130" h="1689100">
                  <a:moveTo>
                    <a:pt x="12884290" y="0"/>
                  </a:moveTo>
                  <a:lnTo>
                    <a:pt x="12830747" y="0"/>
                  </a:lnTo>
                  <a:lnTo>
                    <a:pt x="12830747" y="533400"/>
                  </a:lnTo>
                  <a:lnTo>
                    <a:pt x="12884290" y="533400"/>
                  </a:lnTo>
                  <a:lnTo>
                    <a:pt x="12884290" y="0"/>
                  </a:lnTo>
                  <a:close/>
                </a:path>
                <a:path w="17550130" h="16891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1104900"/>
                  </a:lnTo>
                  <a:lnTo>
                    <a:pt x="13467512" y="1104900"/>
                  </a:lnTo>
                  <a:lnTo>
                    <a:pt x="13467512" y="584200"/>
                  </a:lnTo>
                  <a:close/>
                </a:path>
                <a:path w="17550130" h="1689100">
                  <a:moveTo>
                    <a:pt x="13467512" y="0"/>
                  </a:moveTo>
                  <a:lnTo>
                    <a:pt x="13413969" y="0"/>
                  </a:lnTo>
                  <a:lnTo>
                    <a:pt x="13413969" y="533400"/>
                  </a:lnTo>
                  <a:lnTo>
                    <a:pt x="13467512" y="533400"/>
                  </a:lnTo>
                  <a:lnTo>
                    <a:pt x="13467512" y="0"/>
                  </a:lnTo>
                  <a:close/>
                </a:path>
                <a:path w="17550130" h="16891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1104900"/>
                  </a:lnTo>
                  <a:lnTo>
                    <a:pt x="14050721" y="1104900"/>
                  </a:lnTo>
                  <a:lnTo>
                    <a:pt x="14050721" y="584200"/>
                  </a:lnTo>
                  <a:close/>
                </a:path>
                <a:path w="17550130" h="1689100">
                  <a:moveTo>
                    <a:pt x="14050721" y="0"/>
                  </a:moveTo>
                  <a:lnTo>
                    <a:pt x="13997191" y="0"/>
                  </a:lnTo>
                  <a:lnTo>
                    <a:pt x="13997191" y="533400"/>
                  </a:lnTo>
                  <a:lnTo>
                    <a:pt x="14050721" y="533400"/>
                  </a:lnTo>
                  <a:lnTo>
                    <a:pt x="14050721" y="0"/>
                  </a:lnTo>
                  <a:close/>
                </a:path>
                <a:path w="17550130" h="16891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1104900"/>
                  </a:lnTo>
                  <a:lnTo>
                    <a:pt x="14633943" y="1104900"/>
                  </a:lnTo>
                  <a:lnTo>
                    <a:pt x="14633943" y="584200"/>
                  </a:lnTo>
                  <a:close/>
                </a:path>
                <a:path w="17550130" h="1689100">
                  <a:moveTo>
                    <a:pt x="14633943" y="0"/>
                  </a:moveTo>
                  <a:lnTo>
                    <a:pt x="14580400" y="0"/>
                  </a:lnTo>
                  <a:lnTo>
                    <a:pt x="14580400" y="533400"/>
                  </a:lnTo>
                  <a:lnTo>
                    <a:pt x="14633943" y="533400"/>
                  </a:lnTo>
                  <a:lnTo>
                    <a:pt x="14633943" y="0"/>
                  </a:lnTo>
                  <a:close/>
                </a:path>
                <a:path w="17550130" h="16891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1104900"/>
                  </a:lnTo>
                  <a:lnTo>
                    <a:pt x="15217166" y="1104900"/>
                  </a:lnTo>
                  <a:lnTo>
                    <a:pt x="15217166" y="584200"/>
                  </a:lnTo>
                  <a:close/>
                </a:path>
                <a:path w="17550130" h="1689100">
                  <a:moveTo>
                    <a:pt x="15217166" y="0"/>
                  </a:moveTo>
                  <a:lnTo>
                    <a:pt x="15163622" y="0"/>
                  </a:lnTo>
                  <a:lnTo>
                    <a:pt x="15163622" y="533400"/>
                  </a:lnTo>
                  <a:lnTo>
                    <a:pt x="15217166" y="533400"/>
                  </a:lnTo>
                  <a:lnTo>
                    <a:pt x="15217166" y="0"/>
                  </a:lnTo>
                  <a:close/>
                </a:path>
                <a:path w="17550130" h="16891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1104900"/>
                  </a:lnTo>
                  <a:lnTo>
                    <a:pt x="15800400" y="1104900"/>
                  </a:lnTo>
                  <a:lnTo>
                    <a:pt x="15800400" y="584200"/>
                  </a:lnTo>
                  <a:close/>
                </a:path>
                <a:path w="17550130" h="1689100">
                  <a:moveTo>
                    <a:pt x="15800400" y="0"/>
                  </a:moveTo>
                  <a:lnTo>
                    <a:pt x="15746857" y="0"/>
                  </a:lnTo>
                  <a:lnTo>
                    <a:pt x="15746857" y="533400"/>
                  </a:lnTo>
                  <a:lnTo>
                    <a:pt x="15800400" y="533400"/>
                  </a:lnTo>
                  <a:lnTo>
                    <a:pt x="15800400" y="0"/>
                  </a:lnTo>
                  <a:close/>
                </a:path>
                <a:path w="17550130" h="16891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1104900"/>
                  </a:lnTo>
                  <a:lnTo>
                    <a:pt x="16383610" y="1104900"/>
                  </a:lnTo>
                  <a:lnTo>
                    <a:pt x="16383610" y="584200"/>
                  </a:lnTo>
                  <a:close/>
                </a:path>
                <a:path w="17550130" h="16891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33400"/>
                  </a:lnTo>
                  <a:lnTo>
                    <a:pt x="16383610" y="533400"/>
                  </a:lnTo>
                  <a:lnTo>
                    <a:pt x="16383610" y="0"/>
                  </a:lnTo>
                  <a:close/>
                </a:path>
                <a:path w="17550130" h="16891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1104900"/>
                  </a:lnTo>
                  <a:lnTo>
                    <a:pt x="16966832" y="1104900"/>
                  </a:lnTo>
                  <a:lnTo>
                    <a:pt x="16966832" y="584200"/>
                  </a:lnTo>
                  <a:close/>
                </a:path>
                <a:path w="17550130" h="16891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33400"/>
                  </a:lnTo>
                  <a:lnTo>
                    <a:pt x="16966832" y="533400"/>
                  </a:lnTo>
                  <a:lnTo>
                    <a:pt x="16966832" y="0"/>
                  </a:lnTo>
                  <a:close/>
                </a:path>
                <a:path w="17550130" h="16891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1104900"/>
                  </a:lnTo>
                  <a:lnTo>
                    <a:pt x="17550041" y="1104900"/>
                  </a:lnTo>
                  <a:lnTo>
                    <a:pt x="17550041" y="584200"/>
                  </a:lnTo>
                  <a:close/>
                </a:path>
                <a:path w="17550130" h="16891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33400"/>
                  </a:lnTo>
                  <a:lnTo>
                    <a:pt x="17550041" y="5334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8661" y="2946412"/>
              <a:ext cx="17550130" cy="1689100"/>
            </a:xfrm>
            <a:custGeom>
              <a:avLst/>
              <a:gdLst/>
              <a:ahLst/>
              <a:cxnLst/>
              <a:rect l="l" t="t" r="r" b="b"/>
              <a:pathLst>
                <a:path w="17550130" h="1689100">
                  <a:moveTo>
                    <a:pt x="53428" y="1168400"/>
                  </a:moveTo>
                  <a:lnTo>
                    <a:pt x="0" y="1168400"/>
                  </a:lnTo>
                  <a:lnTo>
                    <a:pt x="0" y="1689100"/>
                  </a:lnTo>
                  <a:lnTo>
                    <a:pt x="53428" y="1689100"/>
                  </a:lnTo>
                  <a:lnTo>
                    <a:pt x="53428" y="1168400"/>
                  </a:lnTo>
                  <a:close/>
                </a:path>
                <a:path w="17550130" h="1689100">
                  <a:moveTo>
                    <a:pt x="53428" y="584200"/>
                  </a:moveTo>
                  <a:lnTo>
                    <a:pt x="0" y="584200"/>
                  </a:lnTo>
                  <a:lnTo>
                    <a:pt x="0" y="1104900"/>
                  </a:lnTo>
                  <a:lnTo>
                    <a:pt x="53428" y="1104900"/>
                  </a:lnTo>
                  <a:lnTo>
                    <a:pt x="53428" y="584200"/>
                  </a:lnTo>
                  <a:close/>
                </a:path>
                <a:path w="17550130" h="1689100">
                  <a:moveTo>
                    <a:pt x="636663" y="1168400"/>
                  </a:moveTo>
                  <a:lnTo>
                    <a:pt x="583120" y="1168400"/>
                  </a:lnTo>
                  <a:lnTo>
                    <a:pt x="583120" y="1689100"/>
                  </a:lnTo>
                  <a:lnTo>
                    <a:pt x="636663" y="1689100"/>
                  </a:lnTo>
                  <a:lnTo>
                    <a:pt x="636663" y="1168400"/>
                  </a:lnTo>
                  <a:close/>
                </a:path>
                <a:path w="17550130" h="16891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1104900"/>
                  </a:lnTo>
                  <a:lnTo>
                    <a:pt x="636663" y="1104900"/>
                  </a:lnTo>
                  <a:lnTo>
                    <a:pt x="636663" y="584200"/>
                  </a:lnTo>
                  <a:close/>
                </a:path>
                <a:path w="17550130" h="1689100">
                  <a:moveTo>
                    <a:pt x="1219873" y="1168400"/>
                  </a:moveTo>
                  <a:lnTo>
                    <a:pt x="1166342" y="1168400"/>
                  </a:lnTo>
                  <a:lnTo>
                    <a:pt x="1166342" y="1689100"/>
                  </a:lnTo>
                  <a:lnTo>
                    <a:pt x="1219873" y="1689100"/>
                  </a:lnTo>
                  <a:lnTo>
                    <a:pt x="1219873" y="1168400"/>
                  </a:lnTo>
                  <a:close/>
                </a:path>
                <a:path w="17550130" h="16891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1104900"/>
                  </a:lnTo>
                  <a:lnTo>
                    <a:pt x="1219873" y="1104900"/>
                  </a:lnTo>
                  <a:lnTo>
                    <a:pt x="1219873" y="584200"/>
                  </a:lnTo>
                  <a:close/>
                </a:path>
                <a:path w="17550130" h="1689100">
                  <a:moveTo>
                    <a:pt x="1803095" y="1168400"/>
                  </a:moveTo>
                  <a:lnTo>
                    <a:pt x="1749552" y="1168400"/>
                  </a:lnTo>
                  <a:lnTo>
                    <a:pt x="1749552" y="1689100"/>
                  </a:lnTo>
                  <a:lnTo>
                    <a:pt x="1803095" y="1689100"/>
                  </a:lnTo>
                  <a:lnTo>
                    <a:pt x="1803095" y="1168400"/>
                  </a:lnTo>
                  <a:close/>
                </a:path>
                <a:path w="17550130" h="16891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1104900"/>
                  </a:lnTo>
                  <a:lnTo>
                    <a:pt x="1803095" y="1104900"/>
                  </a:lnTo>
                  <a:lnTo>
                    <a:pt x="1803095" y="584200"/>
                  </a:lnTo>
                  <a:close/>
                </a:path>
                <a:path w="17550130" h="1689100">
                  <a:moveTo>
                    <a:pt x="2386304" y="1168400"/>
                  </a:moveTo>
                  <a:lnTo>
                    <a:pt x="2332774" y="1168400"/>
                  </a:lnTo>
                  <a:lnTo>
                    <a:pt x="2332774" y="1689100"/>
                  </a:lnTo>
                  <a:lnTo>
                    <a:pt x="2386304" y="1689100"/>
                  </a:lnTo>
                  <a:lnTo>
                    <a:pt x="2386304" y="1168400"/>
                  </a:lnTo>
                  <a:close/>
                </a:path>
                <a:path w="17550130" h="16891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1104900"/>
                  </a:lnTo>
                  <a:lnTo>
                    <a:pt x="2386304" y="1104900"/>
                  </a:lnTo>
                  <a:lnTo>
                    <a:pt x="2386304" y="584200"/>
                  </a:lnTo>
                  <a:close/>
                </a:path>
                <a:path w="17550130" h="1689100">
                  <a:moveTo>
                    <a:pt x="2969526" y="1168400"/>
                  </a:moveTo>
                  <a:lnTo>
                    <a:pt x="2915983" y="1168400"/>
                  </a:lnTo>
                  <a:lnTo>
                    <a:pt x="2915983" y="1689100"/>
                  </a:lnTo>
                  <a:lnTo>
                    <a:pt x="2969526" y="1689100"/>
                  </a:lnTo>
                  <a:lnTo>
                    <a:pt x="2969526" y="1168400"/>
                  </a:lnTo>
                  <a:close/>
                </a:path>
                <a:path w="17550130" h="16891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1104900"/>
                  </a:lnTo>
                  <a:lnTo>
                    <a:pt x="2969526" y="1104900"/>
                  </a:lnTo>
                  <a:lnTo>
                    <a:pt x="2969526" y="584200"/>
                  </a:lnTo>
                  <a:close/>
                </a:path>
                <a:path w="17550130" h="1689100">
                  <a:moveTo>
                    <a:pt x="3552761" y="1168400"/>
                  </a:moveTo>
                  <a:lnTo>
                    <a:pt x="3499218" y="1168400"/>
                  </a:lnTo>
                  <a:lnTo>
                    <a:pt x="3499218" y="1689100"/>
                  </a:lnTo>
                  <a:lnTo>
                    <a:pt x="3552761" y="1689100"/>
                  </a:lnTo>
                  <a:lnTo>
                    <a:pt x="3552761" y="1168400"/>
                  </a:lnTo>
                  <a:close/>
                </a:path>
                <a:path w="17550130" h="16891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1104900"/>
                  </a:lnTo>
                  <a:lnTo>
                    <a:pt x="3552761" y="1104900"/>
                  </a:lnTo>
                  <a:lnTo>
                    <a:pt x="3552761" y="584200"/>
                  </a:lnTo>
                  <a:close/>
                </a:path>
                <a:path w="17550130" h="1689100">
                  <a:moveTo>
                    <a:pt x="4135983" y="1168400"/>
                  </a:moveTo>
                  <a:lnTo>
                    <a:pt x="4082440" y="1168400"/>
                  </a:lnTo>
                  <a:lnTo>
                    <a:pt x="4082440" y="1689100"/>
                  </a:lnTo>
                  <a:lnTo>
                    <a:pt x="4135983" y="1689100"/>
                  </a:lnTo>
                  <a:lnTo>
                    <a:pt x="4135983" y="1168400"/>
                  </a:lnTo>
                  <a:close/>
                </a:path>
                <a:path w="17550130" h="16891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1104900"/>
                  </a:lnTo>
                  <a:lnTo>
                    <a:pt x="4135983" y="1104900"/>
                  </a:lnTo>
                  <a:lnTo>
                    <a:pt x="4135983" y="584200"/>
                  </a:lnTo>
                  <a:close/>
                </a:path>
                <a:path w="17550130" h="1689100">
                  <a:moveTo>
                    <a:pt x="4719193" y="1168400"/>
                  </a:moveTo>
                  <a:lnTo>
                    <a:pt x="4665662" y="1168400"/>
                  </a:lnTo>
                  <a:lnTo>
                    <a:pt x="4665662" y="1689100"/>
                  </a:lnTo>
                  <a:lnTo>
                    <a:pt x="4719193" y="1689100"/>
                  </a:lnTo>
                  <a:lnTo>
                    <a:pt x="4719193" y="1168400"/>
                  </a:lnTo>
                  <a:close/>
                </a:path>
                <a:path w="17550130" h="16891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1104900"/>
                  </a:lnTo>
                  <a:lnTo>
                    <a:pt x="4719193" y="1104900"/>
                  </a:lnTo>
                  <a:lnTo>
                    <a:pt x="4719193" y="584200"/>
                  </a:lnTo>
                  <a:close/>
                </a:path>
                <a:path w="17550130" h="1689100">
                  <a:moveTo>
                    <a:pt x="5302415" y="1168400"/>
                  </a:moveTo>
                  <a:lnTo>
                    <a:pt x="5248872" y="1168400"/>
                  </a:lnTo>
                  <a:lnTo>
                    <a:pt x="5248872" y="1689100"/>
                  </a:lnTo>
                  <a:lnTo>
                    <a:pt x="5302415" y="1689100"/>
                  </a:lnTo>
                  <a:lnTo>
                    <a:pt x="5302415" y="1168400"/>
                  </a:lnTo>
                  <a:close/>
                </a:path>
                <a:path w="17550130" h="16891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1104900"/>
                  </a:lnTo>
                  <a:lnTo>
                    <a:pt x="5302415" y="1104900"/>
                  </a:lnTo>
                  <a:lnTo>
                    <a:pt x="5302415" y="584200"/>
                  </a:lnTo>
                  <a:close/>
                </a:path>
                <a:path w="17550130" h="1689100">
                  <a:moveTo>
                    <a:pt x="5885624" y="1168400"/>
                  </a:moveTo>
                  <a:lnTo>
                    <a:pt x="5832094" y="1168400"/>
                  </a:lnTo>
                  <a:lnTo>
                    <a:pt x="5832094" y="1689100"/>
                  </a:lnTo>
                  <a:lnTo>
                    <a:pt x="5885624" y="1689100"/>
                  </a:lnTo>
                  <a:lnTo>
                    <a:pt x="5885624" y="1168400"/>
                  </a:lnTo>
                  <a:close/>
                </a:path>
                <a:path w="17550130" h="16891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1104900"/>
                  </a:lnTo>
                  <a:lnTo>
                    <a:pt x="5885624" y="1104900"/>
                  </a:lnTo>
                  <a:lnTo>
                    <a:pt x="5885624" y="584200"/>
                  </a:lnTo>
                  <a:close/>
                </a:path>
                <a:path w="17550130" h="1689100">
                  <a:moveTo>
                    <a:pt x="6468859" y="1168400"/>
                  </a:moveTo>
                  <a:lnTo>
                    <a:pt x="6415329" y="1168400"/>
                  </a:lnTo>
                  <a:lnTo>
                    <a:pt x="6415329" y="1689100"/>
                  </a:lnTo>
                  <a:lnTo>
                    <a:pt x="6468859" y="1689100"/>
                  </a:lnTo>
                  <a:lnTo>
                    <a:pt x="6468859" y="1168400"/>
                  </a:lnTo>
                  <a:close/>
                </a:path>
                <a:path w="17550130" h="16891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1104900"/>
                  </a:lnTo>
                  <a:lnTo>
                    <a:pt x="6468859" y="1104900"/>
                  </a:lnTo>
                  <a:lnTo>
                    <a:pt x="6468859" y="584200"/>
                  </a:lnTo>
                  <a:close/>
                </a:path>
                <a:path w="17550130" h="1689100">
                  <a:moveTo>
                    <a:pt x="7052081" y="1168400"/>
                  </a:moveTo>
                  <a:lnTo>
                    <a:pt x="6998538" y="1168400"/>
                  </a:lnTo>
                  <a:lnTo>
                    <a:pt x="6998538" y="1689100"/>
                  </a:lnTo>
                  <a:lnTo>
                    <a:pt x="7052081" y="1689100"/>
                  </a:lnTo>
                  <a:lnTo>
                    <a:pt x="7052081" y="1168400"/>
                  </a:lnTo>
                  <a:close/>
                </a:path>
                <a:path w="17550130" h="16891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1104900"/>
                  </a:lnTo>
                  <a:lnTo>
                    <a:pt x="7052081" y="1104900"/>
                  </a:lnTo>
                  <a:lnTo>
                    <a:pt x="7052081" y="584200"/>
                  </a:lnTo>
                  <a:close/>
                </a:path>
                <a:path w="17550130" h="1689100">
                  <a:moveTo>
                    <a:pt x="7635303" y="1168400"/>
                  </a:moveTo>
                  <a:lnTo>
                    <a:pt x="7581760" y="1168400"/>
                  </a:lnTo>
                  <a:lnTo>
                    <a:pt x="7581760" y="1689100"/>
                  </a:lnTo>
                  <a:lnTo>
                    <a:pt x="7635303" y="1689100"/>
                  </a:lnTo>
                  <a:lnTo>
                    <a:pt x="7635303" y="1168400"/>
                  </a:lnTo>
                  <a:close/>
                </a:path>
                <a:path w="17550130" h="16891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1104900"/>
                  </a:lnTo>
                  <a:lnTo>
                    <a:pt x="7635303" y="1104900"/>
                  </a:lnTo>
                  <a:lnTo>
                    <a:pt x="7635303" y="584200"/>
                  </a:lnTo>
                  <a:close/>
                </a:path>
                <a:path w="17550130" h="1689100">
                  <a:moveTo>
                    <a:pt x="8218513" y="1168400"/>
                  </a:moveTo>
                  <a:lnTo>
                    <a:pt x="8164982" y="1168400"/>
                  </a:lnTo>
                  <a:lnTo>
                    <a:pt x="8164982" y="1689100"/>
                  </a:lnTo>
                  <a:lnTo>
                    <a:pt x="8218513" y="1689100"/>
                  </a:lnTo>
                  <a:lnTo>
                    <a:pt x="8218513" y="1168400"/>
                  </a:lnTo>
                  <a:close/>
                </a:path>
                <a:path w="17550130" h="16891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1104900"/>
                  </a:lnTo>
                  <a:lnTo>
                    <a:pt x="8218513" y="1104900"/>
                  </a:lnTo>
                  <a:lnTo>
                    <a:pt x="8218513" y="584200"/>
                  </a:lnTo>
                  <a:close/>
                </a:path>
                <a:path w="17550130" h="1689100">
                  <a:moveTo>
                    <a:pt x="8801735" y="1168400"/>
                  </a:moveTo>
                  <a:lnTo>
                    <a:pt x="8748192" y="1168400"/>
                  </a:lnTo>
                  <a:lnTo>
                    <a:pt x="8748192" y="1689100"/>
                  </a:lnTo>
                  <a:lnTo>
                    <a:pt x="8801735" y="1689100"/>
                  </a:lnTo>
                  <a:lnTo>
                    <a:pt x="8801735" y="1168400"/>
                  </a:lnTo>
                  <a:close/>
                </a:path>
                <a:path w="17550130" h="16891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1104900"/>
                  </a:lnTo>
                  <a:lnTo>
                    <a:pt x="8801735" y="1104900"/>
                  </a:lnTo>
                  <a:lnTo>
                    <a:pt x="8801735" y="584200"/>
                  </a:lnTo>
                  <a:close/>
                </a:path>
                <a:path w="17550130" h="1689100">
                  <a:moveTo>
                    <a:pt x="9384944" y="1168400"/>
                  </a:moveTo>
                  <a:lnTo>
                    <a:pt x="9331414" y="1168400"/>
                  </a:lnTo>
                  <a:lnTo>
                    <a:pt x="9331414" y="1689100"/>
                  </a:lnTo>
                  <a:lnTo>
                    <a:pt x="9384944" y="1689100"/>
                  </a:lnTo>
                  <a:lnTo>
                    <a:pt x="9384944" y="1168400"/>
                  </a:lnTo>
                  <a:close/>
                </a:path>
                <a:path w="17550130" h="16891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1104900"/>
                  </a:lnTo>
                  <a:lnTo>
                    <a:pt x="9384944" y="1104900"/>
                  </a:lnTo>
                  <a:lnTo>
                    <a:pt x="9384944" y="584200"/>
                  </a:lnTo>
                  <a:close/>
                </a:path>
                <a:path w="17550130" h="1689100">
                  <a:moveTo>
                    <a:pt x="9968179" y="1168400"/>
                  </a:moveTo>
                  <a:lnTo>
                    <a:pt x="9914649" y="1168400"/>
                  </a:lnTo>
                  <a:lnTo>
                    <a:pt x="9914649" y="1689100"/>
                  </a:lnTo>
                  <a:lnTo>
                    <a:pt x="9968179" y="1689100"/>
                  </a:lnTo>
                  <a:lnTo>
                    <a:pt x="9968179" y="1168400"/>
                  </a:lnTo>
                  <a:close/>
                </a:path>
                <a:path w="17550130" h="16891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1104900"/>
                  </a:lnTo>
                  <a:lnTo>
                    <a:pt x="9968179" y="1104900"/>
                  </a:lnTo>
                  <a:lnTo>
                    <a:pt x="9968179" y="584200"/>
                  </a:lnTo>
                  <a:close/>
                </a:path>
                <a:path w="17550130" h="1689100">
                  <a:moveTo>
                    <a:pt x="10551401" y="1168400"/>
                  </a:moveTo>
                  <a:lnTo>
                    <a:pt x="10497871" y="1168400"/>
                  </a:lnTo>
                  <a:lnTo>
                    <a:pt x="10497871" y="1689100"/>
                  </a:lnTo>
                  <a:lnTo>
                    <a:pt x="10551401" y="1689100"/>
                  </a:lnTo>
                  <a:lnTo>
                    <a:pt x="10551401" y="1168400"/>
                  </a:lnTo>
                  <a:close/>
                </a:path>
                <a:path w="17550130" h="16891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1104900"/>
                  </a:lnTo>
                  <a:lnTo>
                    <a:pt x="10551401" y="1104900"/>
                  </a:lnTo>
                  <a:lnTo>
                    <a:pt x="10551401" y="584200"/>
                  </a:lnTo>
                  <a:close/>
                </a:path>
                <a:path w="17550130" h="1689100">
                  <a:moveTo>
                    <a:pt x="11134623" y="1168400"/>
                  </a:moveTo>
                  <a:lnTo>
                    <a:pt x="11081080" y="1168400"/>
                  </a:lnTo>
                  <a:lnTo>
                    <a:pt x="11081080" y="1689100"/>
                  </a:lnTo>
                  <a:lnTo>
                    <a:pt x="11134623" y="1689100"/>
                  </a:lnTo>
                  <a:lnTo>
                    <a:pt x="11134623" y="1168400"/>
                  </a:lnTo>
                  <a:close/>
                </a:path>
                <a:path w="17550130" h="16891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1104900"/>
                  </a:lnTo>
                  <a:lnTo>
                    <a:pt x="11134623" y="1104900"/>
                  </a:lnTo>
                  <a:lnTo>
                    <a:pt x="11134623" y="584200"/>
                  </a:lnTo>
                  <a:close/>
                </a:path>
                <a:path w="17550130" h="1689100">
                  <a:moveTo>
                    <a:pt x="11134623" y="0"/>
                  </a:moveTo>
                  <a:lnTo>
                    <a:pt x="11081080" y="0"/>
                  </a:lnTo>
                  <a:lnTo>
                    <a:pt x="11081080" y="520700"/>
                  </a:lnTo>
                  <a:lnTo>
                    <a:pt x="11134623" y="520700"/>
                  </a:lnTo>
                  <a:lnTo>
                    <a:pt x="11134623" y="0"/>
                  </a:lnTo>
                  <a:close/>
                </a:path>
                <a:path w="17550130" h="1689100">
                  <a:moveTo>
                    <a:pt x="11717833" y="1168400"/>
                  </a:moveTo>
                  <a:lnTo>
                    <a:pt x="11664302" y="1168400"/>
                  </a:lnTo>
                  <a:lnTo>
                    <a:pt x="11664302" y="1689100"/>
                  </a:lnTo>
                  <a:lnTo>
                    <a:pt x="11717833" y="1689100"/>
                  </a:lnTo>
                  <a:lnTo>
                    <a:pt x="11717833" y="1168400"/>
                  </a:lnTo>
                  <a:close/>
                </a:path>
                <a:path w="17550130" h="16891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1104900"/>
                  </a:lnTo>
                  <a:lnTo>
                    <a:pt x="11717833" y="1104900"/>
                  </a:lnTo>
                  <a:lnTo>
                    <a:pt x="11717833" y="584200"/>
                  </a:lnTo>
                  <a:close/>
                </a:path>
                <a:path w="17550130" h="1689100">
                  <a:moveTo>
                    <a:pt x="11717833" y="0"/>
                  </a:moveTo>
                  <a:lnTo>
                    <a:pt x="11664302" y="0"/>
                  </a:lnTo>
                  <a:lnTo>
                    <a:pt x="11664302" y="520700"/>
                  </a:lnTo>
                  <a:lnTo>
                    <a:pt x="11717833" y="520700"/>
                  </a:lnTo>
                  <a:lnTo>
                    <a:pt x="11717833" y="0"/>
                  </a:lnTo>
                  <a:close/>
                </a:path>
                <a:path w="17550130" h="1689100">
                  <a:moveTo>
                    <a:pt x="12301055" y="1168400"/>
                  </a:moveTo>
                  <a:lnTo>
                    <a:pt x="12247512" y="1168400"/>
                  </a:lnTo>
                  <a:lnTo>
                    <a:pt x="12247512" y="1689100"/>
                  </a:lnTo>
                  <a:lnTo>
                    <a:pt x="12301055" y="1689100"/>
                  </a:lnTo>
                  <a:lnTo>
                    <a:pt x="12301055" y="1168400"/>
                  </a:lnTo>
                  <a:close/>
                </a:path>
                <a:path w="17550130" h="16891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1104900"/>
                  </a:lnTo>
                  <a:lnTo>
                    <a:pt x="12301055" y="1104900"/>
                  </a:lnTo>
                  <a:lnTo>
                    <a:pt x="12301055" y="584200"/>
                  </a:lnTo>
                  <a:close/>
                </a:path>
                <a:path w="17550130" h="1689100">
                  <a:moveTo>
                    <a:pt x="12301055" y="0"/>
                  </a:moveTo>
                  <a:lnTo>
                    <a:pt x="12247512" y="0"/>
                  </a:lnTo>
                  <a:lnTo>
                    <a:pt x="12247512" y="520700"/>
                  </a:lnTo>
                  <a:lnTo>
                    <a:pt x="12301055" y="520700"/>
                  </a:lnTo>
                  <a:lnTo>
                    <a:pt x="12301055" y="0"/>
                  </a:lnTo>
                  <a:close/>
                </a:path>
                <a:path w="17550130" h="1689100">
                  <a:moveTo>
                    <a:pt x="12884290" y="1168400"/>
                  </a:moveTo>
                  <a:lnTo>
                    <a:pt x="12830747" y="1168400"/>
                  </a:lnTo>
                  <a:lnTo>
                    <a:pt x="12830747" y="1689100"/>
                  </a:lnTo>
                  <a:lnTo>
                    <a:pt x="12884290" y="1689100"/>
                  </a:lnTo>
                  <a:lnTo>
                    <a:pt x="12884290" y="1168400"/>
                  </a:lnTo>
                  <a:close/>
                </a:path>
                <a:path w="17550130" h="16891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1104900"/>
                  </a:lnTo>
                  <a:lnTo>
                    <a:pt x="12884290" y="1104900"/>
                  </a:lnTo>
                  <a:lnTo>
                    <a:pt x="12884290" y="584200"/>
                  </a:lnTo>
                  <a:close/>
                </a:path>
                <a:path w="17550130" h="1689100">
                  <a:moveTo>
                    <a:pt x="12884290" y="0"/>
                  </a:moveTo>
                  <a:lnTo>
                    <a:pt x="12830747" y="0"/>
                  </a:lnTo>
                  <a:lnTo>
                    <a:pt x="12830747" y="520700"/>
                  </a:lnTo>
                  <a:lnTo>
                    <a:pt x="12884290" y="520700"/>
                  </a:lnTo>
                  <a:lnTo>
                    <a:pt x="12884290" y="0"/>
                  </a:lnTo>
                  <a:close/>
                </a:path>
                <a:path w="17550130" h="1689100">
                  <a:moveTo>
                    <a:pt x="13467512" y="1168400"/>
                  </a:moveTo>
                  <a:lnTo>
                    <a:pt x="13413969" y="1168400"/>
                  </a:lnTo>
                  <a:lnTo>
                    <a:pt x="13413969" y="1689100"/>
                  </a:lnTo>
                  <a:lnTo>
                    <a:pt x="13467512" y="1689100"/>
                  </a:lnTo>
                  <a:lnTo>
                    <a:pt x="13467512" y="1168400"/>
                  </a:lnTo>
                  <a:close/>
                </a:path>
                <a:path w="17550130" h="16891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1104900"/>
                  </a:lnTo>
                  <a:lnTo>
                    <a:pt x="13467512" y="1104900"/>
                  </a:lnTo>
                  <a:lnTo>
                    <a:pt x="13467512" y="584200"/>
                  </a:lnTo>
                  <a:close/>
                </a:path>
                <a:path w="17550130" h="1689100">
                  <a:moveTo>
                    <a:pt x="13467512" y="0"/>
                  </a:moveTo>
                  <a:lnTo>
                    <a:pt x="13413969" y="0"/>
                  </a:lnTo>
                  <a:lnTo>
                    <a:pt x="13413969" y="520700"/>
                  </a:lnTo>
                  <a:lnTo>
                    <a:pt x="13467512" y="520700"/>
                  </a:lnTo>
                  <a:lnTo>
                    <a:pt x="13467512" y="0"/>
                  </a:lnTo>
                  <a:close/>
                </a:path>
                <a:path w="17550130" h="1689100">
                  <a:moveTo>
                    <a:pt x="14050721" y="1168400"/>
                  </a:moveTo>
                  <a:lnTo>
                    <a:pt x="13997191" y="1168400"/>
                  </a:lnTo>
                  <a:lnTo>
                    <a:pt x="13997191" y="1689100"/>
                  </a:lnTo>
                  <a:lnTo>
                    <a:pt x="14050721" y="1689100"/>
                  </a:lnTo>
                  <a:lnTo>
                    <a:pt x="14050721" y="1168400"/>
                  </a:lnTo>
                  <a:close/>
                </a:path>
                <a:path w="17550130" h="16891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1104900"/>
                  </a:lnTo>
                  <a:lnTo>
                    <a:pt x="14050721" y="1104900"/>
                  </a:lnTo>
                  <a:lnTo>
                    <a:pt x="14050721" y="584200"/>
                  </a:lnTo>
                  <a:close/>
                </a:path>
                <a:path w="17550130" h="1689100">
                  <a:moveTo>
                    <a:pt x="14050721" y="0"/>
                  </a:moveTo>
                  <a:lnTo>
                    <a:pt x="13997191" y="0"/>
                  </a:lnTo>
                  <a:lnTo>
                    <a:pt x="13997191" y="520700"/>
                  </a:lnTo>
                  <a:lnTo>
                    <a:pt x="14050721" y="520700"/>
                  </a:lnTo>
                  <a:lnTo>
                    <a:pt x="14050721" y="0"/>
                  </a:lnTo>
                  <a:close/>
                </a:path>
                <a:path w="17550130" h="1689100">
                  <a:moveTo>
                    <a:pt x="14633943" y="1168400"/>
                  </a:moveTo>
                  <a:lnTo>
                    <a:pt x="14580400" y="1168400"/>
                  </a:lnTo>
                  <a:lnTo>
                    <a:pt x="14580400" y="1689100"/>
                  </a:lnTo>
                  <a:lnTo>
                    <a:pt x="14633943" y="1689100"/>
                  </a:lnTo>
                  <a:lnTo>
                    <a:pt x="14633943" y="1168400"/>
                  </a:lnTo>
                  <a:close/>
                </a:path>
                <a:path w="17550130" h="16891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1104900"/>
                  </a:lnTo>
                  <a:lnTo>
                    <a:pt x="14633943" y="1104900"/>
                  </a:lnTo>
                  <a:lnTo>
                    <a:pt x="14633943" y="584200"/>
                  </a:lnTo>
                  <a:close/>
                </a:path>
                <a:path w="17550130" h="1689100">
                  <a:moveTo>
                    <a:pt x="14633943" y="0"/>
                  </a:moveTo>
                  <a:lnTo>
                    <a:pt x="14580400" y="0"/>
                  </a:lnTo>
                  <a:lnTo>
                    <a:pt x="14580400" y="520700"/>
                  </a:lnTo>
                  <a:lnTo>
                    <a:pt x="14633943" y="520700"/>
                  </a:lnTo>
                  <a:lnTo>
                    <a:pt x="14633943" y="0"/>
                  </a:lnTo>
                  <a:close/>
                </a:path>
                <a:path w="17550130" h="1689100">
                  <a:moveTo>
                    <a:pt x="15217166" y="1168400"/>
                  </a:moveTo>
                  <a:lnTo>
                    <a:pt x="15163622" y="1168400"/>
                  </a:lnTo>
                  <a:lnTo>
                    <a:pt x="15163622" y="1689100"/>
                  </a:lnTo>
                  <a:lnTo>
                    <a:pt x="15217166" y="1689100"/>
                  </a:lnTo>
                  <a:lnTo>
                    <a:pt x="15217166" y="1168400"/>
                  </a:lnTo>
                  <a:close/>
                </a:path>
                <a:path w="17550130" h="16891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1104900"/>
                  </a:lnTo>
                  <a:lnTo>
                    <a:pt x="15217166" y="1104900"/>
                  </a:lnTo>
                  <a:lnTo>
                    <a:pt x="15217166" y="584200"/>
                  </a:lnTo>
                  <a:close/>
                </a:path>
                <a:path w="17550130" h="1689100">
                  <a:moveTo>
                    <a:pt x="15217166" y="0"/>
                  </a:moveTo>
                  <a:lnTo>
                    <a:pt x="15163622" y="0"/>
                  </a:lnTo>
                  <a:lnTo>
                    <a:pt x="15163622" y="520700"/>
                  </a:lnTo>
                  <a:lnTo>
                    <a:pt x="15217166" y="520700"/>
                  </a:lnTo>
                  <a:lnTo>
                    <a:pt x="15217166" y="0"/>
                  </a:lnTo>
                  <a:close/>
                </a:path>
                <a:path w="17550130" h="1689100">
                  <a:moveTo>
                    <a:pt x="15800400" y="1168400"/>
                  </a:moveTo>
                  <a:lnTo>
                    <a:pt x="15746857" y="1168400"/>
                  </a:lnTo>
                  <a:lnTo>
                    <a:pt x="15746857" y="1689100"/>
                  </a:lnTo>
                  <a:lnTo>
                    <a:pt x="15800400" y="1689100"/>
                  </a:lnTo>
                  <a:lnTo>
                    <a:pt x="15800400" y="1168400"/>
                  </a:lnTo>
                  <a:close/>
                </a:path>
                <a:path w="17550130" h="16891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1104900"/>
                  </a:lnTo>
                  <a:lnTo>
                    <a:pt x="15800400" y="1104900"/>
                  </a:lnTo>
                  <a:lnTo>
                    <a:pt x="15800400" y="584200"/>
                  </a:lnTo>
                  <a:close/>
                </a:path>
                <a:path w="17550130" h="1689100">
                  <a:moveTo>
                    <a:pt x="15800400" y="0"/>
                  </a:moveTo>
                  <a:lnTo>
                    <a:pt x="15746857" y="0"/>
                  </a:lnTo>
                  <a:lnTo>
                    <a:pt x="15746857" y="520700"/>
                  </a:lnTo>
                  <a:lnTo>
                    <a:pt x="15800400" y="520700"/>
                  </a:lnTo>
                  <a:lnTo>
                    <a:pt x="15800400" y="0"/>
                  </a:lnTo>
                  <a:close/>
                </a:path>
                <a:path w="17550130" h="16891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1104900"/>
                  </a:lnTo>
                  <a:lnTo>
                    <a:pt x="16383610" y="1104900"/>
                  </a:lnTo>
                  <a:lnTo>
                    <a:pt x="16383610" y="584200"/>
                  </a:lnTo>
                  <a:close/>
                </a:path>
                <a:path w="17550130" h="16891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20700"/>
                  </a:lnTo>
                  <a:lnTo>
                    <a:pt x="16383610" y="520700"/>
                  </a:lnTo>
                  <a:lnTo>
                    <a:pt x="16383610" y="0"/>
                  </a:lnTo>
                  <a:close/>
                </a:path>
                <a:path w="17550130" h="16891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1104900"/>
                  </a:lnTo>
                  <a:lnTo>
                    <a:pt x="16966832" y="1104900"/>
                  </a:lnTo>
                  <a:lnTo>
                    <a:pt x="16966832" y="584200"/>
                  </a:lnTo>
                  <a:close/>
                </a:path>
                <a:path w="17550130" h="16891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20700"/>
                  </a:lnTo>
                  <a:lnTo>
                    <a:pt x="16966832" y="520700"/>
                  </a:lnTo>
                  <a:lnTo>
                    <a:pt x="16966832" y="0"/>
                  </a:lnTo>
                  <a:close/>
                </a:path>
                <a:path w="17550130" h="16891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1104900"/>
                  </a:lnTo>
                  <a:lnTo>
                    <a:pt x="17550041" y="1104900"/>
                  </a:lnTo>
                  <a:lnTo>
                    <a:pt x="17550041" y="584200"/>
                  </a:lnTo>
                  <a:close/>
                </a:path>
                <a:path w="17550130" h="16891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20700"/>
                  </a:lnTo>
                  <a:lnTo>
                    <a:pt x="17550041" y="5207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8661" y="4114812"/>
              <a:ext cx="17550130" cy="2273300"/>
            </a:xfrm>
            <a:custGeom>
              <a:avLst/>
              <a:gdLst/>
              <a:ahLst/>
              <a:cxnLst/>
              <a:rect l="l" t="t" r="r" b="b"/>
              <a:pathLst>
                <a:path w="17550130" h="2273300">
                  <a:moveTo>
                    <a:pt x="53428" y="1739900"/>
                  </a:moveTo>
                  <a:lnTo>
                    <a:pt x="0" y="1739900"/>
                  </a:lnTo>
                  <a:lnTo>
                    <a:pt x="0" y="2273300"/>
                  </a:lnTo>
                  <a:lnTo>
                    <a:pt x="53428" y="2273300"/>
                  </a:lnTo>
                  <a:lnTo>
                    <a:pt x="53428" y="1739900"/>
                  </a:lnTo>
                  <a:close/>
                </a:path>
                <a:path w="17550130" h="2273300">
                  <a:moveTo>
                    <a:pt x="53428" y="1155700"/>
                  </a:moveTo>
                  <a:lnTo>
                    <a:pt x="0" y="1155700"/>
                  </a:lnTo>
                  <a:lnTo>
                    <a:pt x="0" y="1689100"/>
                  </a:lnTo>
                  <a:lnTo>
                    <a:pt x="53428" y="1689100"/>
                  </a:lnTo>
                  <a:lnTo>
                    <a:pt x="53428" y="1155700"/>
                  </a:lnTo>
                  <a:close/>
                </a:path>
                <a:path w="17550130" h="2273300">
                  <a:moveTo>
                    <a:pt x="53428" y="571500"/>
                  </a:moveTo>
                  <a:lnTo>
                    <a:pt x="0" y="571500"/>
                  </a:lnTo>
                  <a:lnTo>
                    <a:pt x="0" y="1104900"/>
                  </a:lnTo>
                  <a:lnTo>
                    <a:pt x="53428" y="1104900"/>
                  </a:lnTo>
                  <a:lnTo>
                    <a:pt x="53428" y="571500"/>
                  </a:lnTo>
                  <a:close/>
                </a:path>
                <a:path w="17550130" h="2273300">
                  <a:moveTo>
                    <a:pt x="636663" y="1739900"/>
                  </a:moveTo>
                  <a:lnTo>
                    <a:pt x="583120" y="1739900"/>
                  </a:lnTo>
                  <a:lnTo>
                    <a:pt x="583120" y="2273300"/>
                  </a:lnTo>
                  <a:lnTo>
                    <a:pt x="636663" y="2273300"/>
                  </a:lnTo>
                  <a:lnTo>
                    <a:pt x="636663" y="1739900"/>
                  </a:lnTo>
                  <a:close/>
                </a:path>
                <a:path w="17550130" h="2273300">
                  <a:moveTo>
                    <a:pt x="636663" y="1155700"/>
                  </a:moveTo>
                  <a:lnTo>
                    <a:pt x="583120" y="1155700"/>
                  </a:lnTo>
                  <a:lnTo>
                    <a:pt x="583120" y="1689100"/>
                  </a:lnTo>
                  <a:lnTo>
                    <a:pt x="636663" y="1689100"/>
                  </a:lnTo>
                  <a:lnTo>
                    <a:pt x="636663" y="1155700"/>
                  </a:lnTo>
                  <a:close/>
                </a:path>
                <a:path w="17550130" h="2273300">
                  <a:moveTo>
                    <a:pt x="636663" y="571500"/>
                  </a:moveTo>
                  <a:lnTo>
                    <a:pt x="583120" y="571500"/>
                  </a:lnTo>
                  <a:lnTo>
                    <a:pt x="583120" y="1104900"/>
                  </a:lnTo>
                  <a:lnTo>
                    <a:pt x="636663" y="1104900"/>
                  </a:lnTo>
                  <a:lnTo>
                    <a:pt x="636663" y="571500"/>
                  </a:lnTo>
                  <a:close/>
                </a:path>
                <a:path w="17550130" h="2273300">
                  <a:moveTo>
                    <a:pt x="1219873" y="1739900"/>
                  </a:moveTo>
                  <a:lnTo>
                    <a:pt x="1166342" y="1739900"/>
                  </a:lnTo>
                  <a:lnTo>
                    <a:pt x="1166342" y="2273300"/>
                  </a:lnTo>
                  <a:lnTo>
                    <a:pt x="1219873" y="2273300"/>
                  </a:lnTo>
                  <a:lnTo>
                    <a:pt x="1219873" y="1739900"/>
                  </a:lnTo>
                  <a:close/>
                </a:path>
                <a:path w="17550130" h="2273300">
                  <a:moveTo>
                    <a:pt x="1219873" y="1155700"/>
                  </a:moveTo>
                  <a:lnTo>
                    <a:pt x="1166342" y="1155700"/>
                  </a:lnTo>
                  <a:lnTo>
                    <a:pt x="1166342" y="1689100"/>
                  </a:lnTo>
                  <a:lnTo>
                    <a:pt x="1219873" y="1689100"/>
                  </a:lnTo>
                  <a:lnTo>
                    <a:pt x="1219873" y="1155700"/>
                  </a:lnTo>
                  <a:close/>
                </a:path>
                <a:path w="17550130" h="2273300">
                  <a:moveTo>
                    <a:pt x="1219873" y="571500"/>
                  </a:moveTo>
                  <a:lnTo>
                    <a:pt x="1166342" y="571500"/>
                  </a:lnTo>
                  <a:lnTo>
                    <a:pt x="1166342" y="1104900"/>
                  </a:lnTo>
                  <a:lnTo>
                    <a:pt x="1219873" y="1104900"/>
                  </a:lnTo>
                  <a:lnTo>
                    <a:pt x="1219873" y="571500"/>
                  </a:lnTo>
                  <a:close/>
                </a:path>
                <a:path w="17550130" h="2273300">
                  <a:moveTo>
                    <a:pt x="1803095" y="1739900"/>
                  </a:moveTo>
                  <a:lnTo>
                    <a:pt x="1749552" y="1739900"/>
                  </a:lnTo>
                  <a:lnTo>
                    <a:pt x="1749552" y="2273300"/>
                  </a:lnTo>
                  <a:lnTo>
                    <a:pt x="1803095" y="2273300"/>
                  </a:lnTo>
                  <a:lnTo>
                    <a:pt x="1803095" y="1739900"/>
                  </a:lnTo>
                  <a:close/>
                </a:path>
                <a:path w="17550130" h="2273300">
                  <a:moveTo>
                    <a:pt x="1803095" y="1155700"/>
                  </a:moveTo>
                  <a:lnTo>
                    <a:pt x="1749552" y="1155700"/>
                  </a:lnTo>
                  <a:lnTo>
                    <a:pt x="1749552" y="1689100"/>
                  </a:lnTo>
                  <a:lnTo>
                    <a:pt x="1803095" y="1689100"/>
                  </a:lnTo>
                  <a:lnTo>
                    <a:pt x="1803095" y="1155700"/>
                  </a:lnTo>
                  <a:close/>
                </a:path>
                <a:path w="17550130" h="2273300">
                  <a:moveTo>
                    <a:pt x="1803095" y="571500"/>
                  </a:moveTo>
                  <a:lnTo>
                    <a:pt x="1749552" y="571500"/>
                  </a:lnTo>
                  <a:lnTo>
                    <a:pt x="1749552" y="1104900"/>
                  </a:lnTo>
                  <a:lnTo>
                    <a:pt x="1803095" y="1104900"/>
                  </a:lnTo>
                  <a:lnTo>
                    <a:pt x="1803095" y="571500"/>
                  </a:lnTo>
                  <a:close/>
                </a:path>
                <a:path w="17550130" h="2273300">
                  <a:moveTo>
                    <a:pt x="2386304" y="1739900"/>
                  </a:moveTo>
                  <a:lnTo>
                    <a:pt x="2332774" y="1739900"/>
                  </a:lnTo>
                  <a:lnTo>
                    <a:pt x="2332774" y="2273300"/>
                  </a:lnTo>
                  <a:lnTo>
                    <a:pt x="2386304" y="2273300"/>
                  </a:lnTo>
                  <a:lnTo>
                    <a:pt x="2386304" y="1739900"/>
                  </a:lnTo>
                  <a:close/>
                </a:path>
                <a:path w="17550130" h="2273300">
                  <a:moveTo>
                    <a:pt x="2386304" y="1155700"/>
                  </a:moveTo>
                  <a:lnTo>
                    <a:pt x="2332774" y="1155700"/>
                  </a:lnTo>
                  <a:lnTo>
                    <a:pt x="2332774" y="1689100"/>
                  </a:lnTo>
                  <a:lnTo>
                    <a:pt x="2386304" y="1689100"/>
                  </a:lnTo>
                  <a:lnTo>
                    <a:pt x="2386304" y="1155700"/>
                  </a:lnTo>
                  <a:close/>
                </a:path>
                <a:path w="17550130" h="2273300">
                  <a:moveTo>
                    <a:pt x="2386304" y="571500"/>
                  </a:moveTo>
                  <a:lnTo>
                    <a:pt x="2332774" y="571500"/>
                  </a:lnTo>
                  <a:lnTo>
                    <a:pt x="2332774" y="1104900"/>
                  </a:lnTo>
                  <a:lnTo>
                    <a:pt x="2386304" y="1104900"/>
                  </a:lnTo>
                  <a:lnTo>
                    <a:pt x="2386304" y="571500"/>
                  </a:lnTo>
                  <a:close/>
                </a:path>
                <a:path w="17550130" h="2273300">
                  <a:moveTo>
                    <a:pt x="2969526" y="1155700"/>
                  </a:moveTo>
                  <a:lnTo>
                    <a:pt x="2915983" y="1155700"/>
                  </a:lnTo>
                  <a:lnTo>
                    <a:pt x="2915983" y="1689100"/>
                  </a:lnTo>
                  <a:lnTo>
                    <a:pt x="2969526" y="1689100"/>
                  </a:lnTo>
                  <a:lnTo>
                    <a:pt x="2969526" y="1155700"/>
                  </a:lnTo>
                  <a:close/>
                </a:path>
                <a:path w="17550130" h="2273300">
                  <a:moveTo>
                    <a:pt x="2969526" y="571500"/>
                  </a:moveTo>
                  <a:lnTo>
                    <a:pt x="2915983" y="571500"/>
                  </a:lnTo>
                  <a:lnTo>
                    <a:pt x="2915983" y="1104900"/>
                  </a:lnTo>
                  <a:lnTo>
                    <a:pt x="2969526" y="1104900"/>
                  </a:lnTo>
                  <a:lnTo>
                    <a:pt x="2969526" y="571500"/>
                  </a:lnTo>
                  <a:close/>
                </a:path>
                <a:path w="17550130" h="2273300">
                  <a:moveTo>
                    <a:pt x="3552761" y="1155700"/>
                  </a:moveTo>
                  <a:lnTo>
                    <a:pt x="3499218" y="1155700"/>
                  </a:lnTo>
                  <a:lnTo>
                    <a:pt x="3499218" y="1689100"/>
                  </a:lnTo>
                  <a:lnTo>
                    <a:pt x="3552761" y="1689100"/>
                  </a:lnTo>
                  <a:lnTo>
                    <a:pt x="3552761" y="1155700"/>
                  </a:lnTo>
                  <a:close/>
                </a:path>
                <a:path w="17550130" h="2273300">
                  <a:moveTo>
                    <a:pt x="3552761" y="571500"/>
                  </a:moveTo>
                  <a:lnTo>
                    <a:pt x="3499218" y="571500"/>
                  </a:lnTo>
                  <a:lnTo>
                    <a:pt x="3499218" y="1104900"/>
                  </a:lnTo>
                  <a:lnTo>
                    <a:pt x="3552761" y="1104900"/>
                  </a:lnTo>
                  <a:lnTo>
                    <a:pt x="3552761" y="571500"/>
                  </a:lnTo>
                  <a:close/>
                </a:path>
                <a:path w="17550130" h="2273300">
                  <a:moveTo>
                    <a:pt x="4135983" y="1155700"/>
                  </a:moveTo>
                  <a:lnTo>
                    <a:pt x="4082440" y="1155700"/>
                  </a:lnTo>
                  <a:lnTo>
                    <a:pt x="4082440" y="1689100"/>
                  </a:lnTo>
                  <a:lnTo>
                    <a:pt x="4135983" y="1689100"/>
                  </a:lnTo>
                  <a:lnTo>
                    <a:pt x="4135983" y="1155700"/>
                  </a:lnTo>
                  <a:close/>
                </a:path>
                <a:path w="17550130" h="2273300">
                  <a:moveTo>
                    <a:pt x="4135983" y="571500"/>
                  </a:moveTo>
                  <a:lnTo>
                    <a:pt x="4082440" y="571500"/>
                  </a:lnTo>
                  <a:lnTo>
                    <a:pt x="4082440" y="1104900"/>
                  </a:lnTo>
                  <a:lnTo>
                    <a:pt x="4135983" y="1104900"/>
                  </a:lnTo>
                  <a:lnTo>
                    <a:pt x="4135983" y="571500"/>
                  </a:lnTo>
                  <a:close/>
                </a:path>
                <a:path w="17550130" h="2273300">
                  <a:moveTo>
                    <a:pt x="4719193" y="1155700"/>
                  </a:moveTo>
                  <a:lnTo>
                    <a:pt x="4665662" y="1155700"/>
                  </a:lnTo>
                  <a:lnTo>
                    <a:pt x="4665662" y="1689100"/>
                  </a:lnTo>
                  <a:lnTo>
                    <a:pt x="4719193" y="1689100"/>
                  </a:lnTo>
                  <a:lnTo>
                    <a:pt x="4719193" y="1155700"/>
                  </a:lnTo>
                  <a:close/>
                </a:path>
                <a:path w="17550130" h="2273300">
                  <a:moveTo>
                    <a:pt x="4719193" y="571500"/>
                  </a:moveTo>
                  <a:lnTo>
                    <a:pt x="4665662" y="571500"/>
                  </a:lnTo>
                  <a:lnTo>
                    <a:pt x="4665662" y="1104900"/>
                  </a:lnTo>
                  <a:lnTo>
                    <a:pt x="4719193" y="1104900"/>
                  </a:lnTo>
                  <a:lnTo>
                    <a:pt x="4719193" y="571500"/>
                  </a:lnTo>
                  <a:close/>
                </a:path>
                <a:path w="17550130" h="2273300">
                  <a:moveTo>
                    <a:pt x="5302415" y="1155700"/>
                  </a:moveTo>
                  <a:lnTo>
                    <a:pt x="5248872" y="1155700"/>
                  </a:lnTo>
                  <a:lnTo>
                    <a:pt x="5248872" y="1689100"/>
                  </a:lnTo>
                  <a:lnTo>
                    <a:pt x="5302415" y="1689100"/>
                  </a:lnTo>
                  <a:lnTo>
                    <a:pt x="5302415" y="1155700"/>
                  </a:lnTo>
                  <a:close/>
                </a:path>
                <a:path w="17550130" h="2273300">
                  <a:moveTo>
                    <a:pt x="5302415" y="571500"/>
                  </a:moveTo>
                  <a:lnTo>
                    <a:pt x="5248872" y="571500"/>
                  </a:lnTo>
                  <a:lnTo>
                    <a:pt x="5248872" y="1104900"/>
                  </a:lnTo>
                  <a:lnTo>
                    <a:pt x="5302415" y="1104900"/>
                  </a:lnTo>
                  <a:lnTo>
                    <a:pt x="5302415" y="571500"/>
                  </a:lnTo>
                  <a:close/>
                </a:path>
                <a:path w="17550130" h="2273300">
                  <a:moveTo>
                    <a:pt x="5885624" y="1155700"/>
                  </a:moveTo>
                  <a:lnTo>
                    <a:pt x="5832094" y="1155700"/>
                  </a:lnTo>
                  <a:lnTo>
                    <a:pt x="5832094" y="1689100"/>
                  </a:lnTo>
                  <a:lnTo>
                    <a:pt x="5885624" y="1689100"/>
                  </a:lnTo>
                  <a:lnTo>
                    <a:pt x="5885624" y="1155700"/>
                  </a:lnTo>
                  <a:close/>
                </a:path>
                <a:path w="17550130" h="2273300">
                  <a:moveTo>
                    <a:pt x="5885624" y="571500"/>
                  </a:moveTo>
                  <a:lnTo>
                    <a:pt x="5832094" y="571500"/>
                  </a:lnTo>
                  <a:lnTo>
                    <a:pt x="5832094" y="1104900"/>
                  </a:lnTo>
                  <a:lnTo>
                    <a:pt x="5885624" y="1104900"/>
                  </a:lnTo>
                  <a:lnTo>
                    <a:pt x="5885624" y="571500"/>
                  </a:lnTo>
                  <a:close/>
                </a:path>
                <a:path w="17550130" h="2273300">
                  <a:moveTo>
                    <a:pt x="6468859" y="1155700"/>
                  </a:moveTo>
                  <a:lnTo>
                    <a:pt x="6415329" y="1155700"/>
                  </a:lnTo>
                  <a:lnTo>
                    <a:pt x="6415329" y="1689100"/>
                  </a:lnTo>
                  <a:lnTo>
                    <a:pt x="6468859" y="1689100"/>
                  </a:lnTo>
                  <a:lnTo>
                    <a:pt x="6468859" y="1155700"/>
                  </a:lnTo>
                  <a:close/>
                </a:path>
                <a:path w="17550130" h="2273300">
                  <a:moveTo>
                    <a:pt x="6468859" y="571500"/>
                  </a:moveTo>
                  <a:lnTo>
                    <a:pt x="6415329" y="571500"/>
                  </a:lnTo>
                  <a:lnTo>
                    <a:pt x="6415329" y="1104900"/>
                  </a:lnTo>
                  <a:lnTo>
                    <a:pt x="6468859" y="1104900"/>
                  </a:lnTo>
                  <a:lnTo>
                    <a:pt x="6468859" y="571500"/>
                  </a:lnTo>
                  <a:close/>
                </a:path>
                <a:path w="17550130" h="2273300">
                  <a:moveTo>
                    <a:pt x="7052081" y="1155700"/>
                  </a:moveTo>
                  <a:lnTo>
                    <a:pt x="6998538" y="1155700"/>
                  </a:lnTo>
                  <a:lnTo>
                    <a:pt x="6998538" y="1689100"/>
                  </a:lnTo>
                  <a:lnTo>
                    <a:pt x="7052081" y="1689100"/>
                  </a:lnTo>
                  <a:lnTo>
                    <a:pt x="7052081" y="1155700"/>
                  </a:lnTo>
                  <a:close/>
                </a:path>
                <a:path w="17550130" h="2273300">
                  <a:moveTo>
                    <a:pt x="7052081" y="571500"/>
                  </a:moveTo>
                  <a:lnTo>
                    <a:pt x="6998538" y="571500"/>
                  </a:lnTo>
                  <a:lnTo>
                    <a:pt x="6998538" y="1104900"/>
                  </a:lnTo>
                  <a:lnTo>
                    <a:pt x="7052081" y="1104900"/>
                  </a:lnTo>
                  <a:lnTo>
                    <a:pt x="7052081" y="571500"/>
                  </a:lnTo>
                  <a:close/>
                </a:path>
                <a:path w="17550130" h="2273300">
                  <a:moveTo>
                    <a:pt x="7635303" y="1155700"/>
                  </a:moveTo>
                  <a:lnTo>
                    <a:pt x="7581760" y="1155700"/>
                  </a:lnTo>
                  <a:lnTo>
                    <a:pt x="7581760" y="1689100"/>
                  </a:lnTo>
                  <a:lnTo>
                    <a:pt x="7635303" y="1689100"/>
                  </a:lnTo>
                  <a:lnTo>
                    <a:pt x="7635303" y="1155700"/>
                  </a:lnTo>
                  <a:close/>
                </a:path>
                <a:path w="17550130" h="2273300">
                  <a:moveTo>
                    <a:pt x="7635303" y="571500"/>
                  </a:moveTo>
                  <a:lnTo>
                    <a:pt x="7581760" y="571500"/>
                  </a:lnTo>
                  <a:lnTo>
                    <a:pt x="7581760" y="1104900"/>
                  </a:lnTo>
                  <a:lnTo>
                    <a:pt x="7635303" y="1104900"/>
                  </a:lnTo>
                  <a:lnTo>
                    <a:pt x="7635303" y="571500"/>
                  </a:lnTo>
                  <a:close/>
                </a:path>
                <a:path w="17550130" h="2273300">
                  <a:moveTo>
                    <a:pt x="8218513" y="1155700"/>
                  </a:moveTo>
                  <a:lnTo>
                    <a:pt x="8164982" y="1155700"/>
                  </a:lnTo>
                  <a:lnTo>
                    <a:pt x="8164982" y="1689100"/>
                  </a:lnTo>
                  <a:lnTo>
                    <a:pt x="8218513" y="1689100"/>
                  </a:lnTo>
                  <a:lnTo>
                    <a:pt x="8218513" y="1155700"/>
                  </a:lnTo>
                  <a:close/>
                </a:path>
                <a:path w="17550130" h="2273300">
                  <a:moveTo>
                    <a:pt x="8218513" y="571500"/>
                  </a:moveTo>
                  <a:lnTo>
                    <a:pt x="8164982" y="571500"/>
                  </a:lnTo>
                  <a:lnTo>
                    <a:pt x="8164982" y="1104900"/>
                  </a:lnTo>
                  <a:lnTo>
                    <a:pt x="8218513" y="1104900"/>
                  </a:lnTo>
                  <a:lnTo>
                    <a:pt x="8218513" y="571500"/>
                  </a:lnTo>
                  <a:close/>
                </a:path>
                <a:path w="17550130" h="2273300">
                  <a:moveTo>
                    <a:pt x="8801735" y="1155700"/>
                  </a:moveTo>
                  <a:lnTo>
                    <a:pt x="8748192" y="1155700"/>
                  </a:lnTo>
                  <a:lnTo>
                    <a:pt x="8748192" y="1689100"/>
                  </a:lnTo>
                  <a:lnTo>
                    <a:pt x="8801735" y="1689100"/>
                  </a:lnTo>
                  <a:lnTo>
                    <a:pt x="8801735" y="1155700"/>
                  </a:lnTo>
                  <a:close/>
                </a:path>
                <a:path w="17550130" h="2273300">
                  <a:moveTo>
                    <a:pt x="8801735" y="571500"/>
                  </a:moveTo>
                  <a:lnTo>
                    <a:pt x="8748192" y="571500"/>
                  </a:lnTo>
                  <a:lnTo>
                    <a:pt x="8748192" y="1104900"/>
                  </a:lnTo>
                  <a:lnTo>
                    <a:pt x="8801735" y="1104900"/>
                  </a:lnTo>
                  <a:lnTo>
                    <a:pt x="8801735" y="571500"/>
                  </a:lnTo>
                  <a:close/>
                </a:path>
                <a:path w="17550130" h="2273300">
                  <a:moveTo>
                    <a:pt x="9384944" y="1155700"/>
                  </a:moveTo>
                  <a:lnTo>
                    <a:pt x="9331414" y="1155700"/>
                  </a:lnTo>
                  <a:lnTo>
                    <a:pt x="9331414" y="1689100"/>
                  </a:lnTo>
                  <a:lnTo>
                    <a:pt x="9384944" y="1689100"/>
                  </a:lnTo>
                  <a:lnTo>
                    <a:pt x="9384944" y="1155700"/>
                  </a:lnTo>
                  <a:close/>
                </a:path>
                <a:path w="17550130" h="2273300">
                  <a:moveTo>
                    <a:pt x="9384944" y="571500"/>
                  </a:moveTo>
                  <a:lnTo>
                    <a:pt x="9331414" y="571500"/>
                  </a:lnTo>
                  <a:lnTo>
                    <a:pt x="9331414" y="1104900"/>
                  </a:lnTo>
                  <a:lnTo>
                    <a:pt x="9384944" y="1104900"/>
                  </a:lnTo>
                  <a:lnTo>
                    <a:pt x="9384944" y="571500"/>
                  </a:lnTo>
                  <a:close/>
                </a:path>
                <a:path w="17550130" h="2273300">
                  <a:moveTo>
                    <a:pt x="9968179" y="1155700"/>
                  </a:moveTo>
                  <a:lnTo>
                    <a:pt x="9914649" y="1155700"/>
                  </a:lnTo>
                  <a:lnTo>
                    <a:pt x="9914649" y="1689100"/>
                  </a:lnTo>
                  <a:lnTo>
                    <a:pt x="9968179" y="1689100"/>
                  </a:lnTo>
                  <a:lnTo>
                    <a:pt x="9968179" y="1155700"/>
                  </a:lnTo>
                  <a:close/>
                </a:path>
                <a:path w="17550130" h="2273300">
                  <a:moveTo>
                    <a:pt x="9968179" y="571500"/>
                  </a:moveTo>
                  <a:lnTo>
                    <a:pt x="9914649" y="571500"/>
                  </a:lnTo>
                  <a:lnTo>
                    <a:pt x="9914649" y="1104900"/>
                  </a:lnTo>
                  <a:lnTo>
                    <a:pt x="9968179" y="1104900"/>
                  </a:lnTo>
                  <a:lnTo>
                    <a:pt x="9968179" y="571500"/>
                  </a:lnTo>
                  <a:close/>
                </a:path>
                <a:path w="17550130" h="2273300">
                  <a:moveTo>
                    <a:pt x="10551401" y="1155700"/>
                  </a:moveTo>
                  <a:lnTo>
                    <a:pt x="10497871" y="1155700"/>
                  </a:lnTo>
                  <a:lnTo>
                    <a:pt x="10497871" y="1689100"/>
                  </a:lnTo>
                  <a:lnTo>
                    <a:pt x="10551401" y="1689100"/>
                  </a:lnTo>
                  <a:lnTo>
                    <a:pt x="10551401" y="1155700"/>
                  </a:lnTo>
                  <a:close/>
                </a:path>
                <a:path w="17550130" h="2273300">
                  <a:moveTo>
                    <a:pt x="10551401" y="571500"/>
                  </a:moveTo>
                  <a:lnTo>
                    <a:pt x="10497871" y="571500"/>
                  </a:lnTo>
                  <a:lnTo>
                    <a:pt x="10497871" y="1104900"/>
                  </a:lnTo>
                  <a:lnTo>
                    <a:pt x="10551401" y="1104900"/>
                  </a:lnTo>
                  <a:lnTo>
                    <a:pt x="10551401" y="571500"/>
                  </a:lnTo>
                  <a:close/>
                </a:path>
                <a:path w="17550130" h="2273300">
                  <a:moveTo>
                    <a:pt x="11134623" y="1155700"/>
                  </a:moveTo>
                  <a:lnTo>
                    <a:pt x="11081080" y="1155700"/>
                  </a:lnTo>
                  <a:lnTo>
                    <a:pt x="11081080" y="1689100"/>
                  </a:lnTo>
                  <a:lnTo>
                    <a:pt x="11134623" y="1689100"/>
                  </a:lnTo>
                  <a:lnTo>
                    <a:pt x="11134623" y="1155700"/>
                  </a:lnTo>
                  <a:close/>
                </a:path>
                <a:path w="17550130" h="2273300">
                  <a:moveTo>
                    <a:pt x="11134623" y="571500"/>
                  </a:moveTo>
                  <a:lnTo>
                    <a:pt x="11081080" y="571500"/>
                  </a:lnTo>
                  <a:lnTo>
                    <a:pt x="11081080" y="1104900"/>
                  </a:lnTo>
                  <a:lnTo>
                    <a:pt x="11134623" y="1104900"/>
                  </a:lnTo>
                  <a:lnTo>
                    <a:pt x="11134623" y="571500"/>
                  </a:lnTo>
                  <a:close/>
                </a:path>
                <a:path w="17550130" h="2273300">
                  <a:moveTo>
                    <a:pt x="11717833" y="1155700"/>
                  </a:moveTo>
                  <a:lnTo>
                    <a:pt x="11664302" y="1155700"/>
                  </a:lnTo>
                  <a:lnTo>
                    <a:pt x="11664302" y="1689100"/>
                  </a:lnTo>
                  <a:lnTo>
                    <a:pt x="11717833" y="1689100"/>
                  </a:lnTo>
                  <a:lnTo>
                    <a:pt x="11717833" y="1155700"/>
                  </a:lnTo>
                  <a:close/>
                </a:path>
                <a:path w="17550130" h="2273300">
                  <a:moveTo>
                    <a:pt x="11717833" y="571500"/>
                  </a:moveTo>
                  <a:lnTo>
                    <a:pt x="11664302" y="571500"/>
                  </a:lnTo>
                  <a:lnTo>
                    <a:pt x="11664302" y="1104900"/>
                  </a:lnTo>
                  <a:lnTo>
                    <a:pt x="11717833" y="1104900"/>
                  </a:lnTo>
                  <a:lnTo>
                    <a:pt x="11717833" y="571500"/>
                  </a:lnTo>
                  <a:close/>
                </a:path>
                <a:path w="17550130" h="2273300">
                  <a:moveTo>
                    <a:pt x="12301055" y="1155700"/>
                  </a:moveTo>
                  <a:lnTo>
                    <a:pt x="12247512" y="1155700"/>
                  </a:lnTo>
                  <a:lnTo>
                    <a:pt x="12247512" y="1689100"/>
                  </a:lnTo>
                  <a:lnTo>
                    <a:pt x="12301055" y="1689100"/>
                  </a:lnTo>
                  <a:lnTo>
                    <a:pt x="12301055" y="1155700"/>
                  </a:lnTo>
                  <a:close/>
                </a:path>
                <a:path w="17550130" h="2273300">
                  <a:moveTo>
                    <a:pt x="12301055" y="571500"/>
                  </a:moveTo>
                  <a:lnTo>
                    <a:pt x="12247512" y="571500"/>
                  </a:lnTo>
                  <a:lnTo>
                    <a:pt x="12247512" y="1104900"/>
                  </a:lnTo>
                  <a:lnTo>
                    <a:pt x="12301055" y="1104900"/>
                  </a:lnTo>
                  <a:lnTo>
                    <a:pt x="12301055" y="571500"/>
                  </a:lnTo>
                  <a:close/>
                </a:path>
                <a:path w="17550130" h="2273300">
                  <a:moveTo>
                    <a:pt x="12884290" y="1155700"/>
                  </a:moveTo>
                  <a:lnTo>
                    <a:pt x="12830747" y="1155700"/>
                  </a:lnTo>
                  <a:lnTo>
                    <a:pt x="12830747" y="1689100"/>
                  </a:lnTo>
                  <a:lnTo>
                    <a:pt x="12884290" y="1689100"/>
                  </a:lnTo>
                  <a:lnTo>
                    <a:pt x="12884290" y="1155700"/>
                  </a:lnTo>
                  <a:close/>
                </a:path>
                <a:path w="17550130" h="2273300">
                  <a:moveTo>
                    <a:pt x="12884290" y="571500"/>
                  </a:moveTo>
                  <a:lnTo>
                    <a:pt x="12830747" y="571500"/>
                  </a:lnTo>
                  <a:lnTo>
                    <a:pt x="12830747" y="1104900"/>
                  </a:lnTo>
                  <a:lnTo>
                    <a:pt x="12884290" y="1104900"/>
                  </a:lnTo>
                  <a:lnTo>
                    <a:pt x="12884290" y="571500"/>
                  </a:lnTo>
                  <a:close/>
                </a:path>
                <a:path w="17550130" h="2273300">
                  <a:moveTo>
                    <a:pt x="13467512" y="1155700"/>
                  </a:moveTo>
                  <a:lnTo>
                    <a:pt x="13413969" y="1155700"/>
                  </a:lnTo>
                  <a:lnTo>
                    <a:pt x="13413969" y="1689100"/>
                  </a:lnTo>
                  <a:lnTo>
                    <a:pt x="13467512" y="1689100"/>
                  </a:lnTo>
                  <a:lnTo>
                    <a:pt x="13467512" y="1155700"/>
                  </a:lnTo>
                  <a:close/>
                </a:path>
                <a:path w="17550130" h="2273300">
                  <a:moveTo>
                    <a:pt x="13467512" y="571500"/>
                  </a:moveTo>
                  <a:lnTo>
                    <a:pt x="13413969" y="571500"/>
                  </a:lnTo>
                  <a:lnTo>
                    <a:pt x="13413969" y="1104900"/>
                  </a:lnTo>
                  <a:lnTo>
                    <a:pt x="13467512" y="1104900"/>
                  </a:lnTo>
                  <a:lnTo>
                    <a:pt x="13467512" y="571500"/>
                  </a:lnTo>
                  <a:close/>
                </a:path>
                <a:path w="17550130" h="2273300">
                  <a:moveTo>
                    <a:pt x="14050721" y="1155700"/>
                  </a:moveTo>
                  <a:lnTo>
                    <a:pt x="13997191" y="1155700"/>
                  </a:lnTo>
                  <a:lnTo>
                    <a:pt x="13997191" y="1689100"/>
                  </a:lnTo>
                  <a:lnTo>
                    <a:pt x="14050721" y="1689100"/>
                  </a:lnTo>
                  <a:lnTo>
                    <a:pt x="14050721" y="1155700"/>
                  </a:lnTo>
                  <a:close/>
                </a:path>
                <a:path w="17550130" h="2273300">
                  <a:moveTo>
                    <a:pt x="14050721" y="571500"/>
                  </a:moveTo>
                  <a:lnTo>
                    <a:pt x="13997191" y="571500"/>
                  </a:lnTo>
                  <a:lnTo>
                    <a:pt x="13997191" y="1104900"/>
                  </a:lnTo>
                  <a:lnTo>
                    <a:pt x="14050721" y="1104900"/>
                  </a:lnTo>
                  <a:lnTo>
                    <a:pt x="14050721" y="571500"/>
                  </a:lnTo>
                  <a:close/>
                </a:path>
                <a:path w="17550130" h="2273300">
                  <a:moveTo>
                    <a:pt x="14633943" y="1155700"/>
                  </a:moveTo>
                  <a:lnTo>
                    <a:pt x="14580400" y="1155700"/>
                  </a:lnTo>
                  <a:lnTo>
                    <a:pt x="14580400" y="1689100"/>
                  </a:lnTo>
                  <a:lnTo>
                    <a:pt x="14633943" y="1689100"/>
                  </a:lnTo>
                  <a:lnTo>
                    <a:pt x="14633943" y="1155700"/>
                  </a:lnTo>
                  <a:close/>
                </a:path>
                <a:path w="17550130" h="2273300">
                  <a:moveTo>
                    <a:pt x="14633943" y="571500"/>
                  </a:moveTo>
                  <a:lnTo>
                    <a:pt x="14580400" y="571500"/>
                  </a:lnTo>
                  <a:lnTo>
                    <a:pt x="14580400" y="1104900"/>
                  </a:lnTo>
                  <a:lnTo>
                    <a:pt x="14633943" y="1104900"/>
                  </a:lnTo>
                  <a:lnTo>
                    <a:pt x="14633943" y="571500"/>
                  </a:lnTo>
                  <a:close/>
                </a:path>
                <a:path w="17550130" h="2273300">
                  <a:moveTo>
                    <a:pt x="15217166" y="1155700"/>
                  </a:moveTo>
                  <a:lnTo>
                    <a:pt x="15163622" y="1155700"/>
                  </a:lnTo>
                  <a:lnTo>
                    <a:pt x="15163622" y="1689100"/>
                  </a:lnTo>
                  <a:lnTo>
                    <a:pt x="15217166" y="1689100"/>
                  </a:lnTo>
                  <a:lnTo>
                    <a:pt x="15217166" y="1155700"/>
                  </a:lnTo>
                  <a:close/>
                </a:path>
                <a:path w="17550130" h="2273300">
                  <a:moveTo>
                    <a:pt x="15217166" y="571500"/>
                  </a:moveTo>
                  <a:lnTo>
                    <a:pt x="15163622" y="571500"/>
                  </a:lnTo>
                  <a:lnTo>
                    <a:pt x="15163622" y="1104900"/>
                  </a:lnTo>
                  <a:lnTo>
                    <a:pt x="15217166" y="1104900"/>
                  </a:lnTo>
                  <a:lnTo>
                    <a:pt x="15217166" y="571500"/>
                  </a:lnTo>
                  <a:close/>
                </a:path>
                <a:path w="17550130" h="2273300">
                  <a:moveTo>
                    <a:pt x="15800400" y="1155700"/>
                  </a:moveTo>
                  <a:lnTo>
                    <a:pt x="15746857" y="1155700"/>
                  </a:lnTo>
                  <a:lnTo>
                    <a:pt x="15746857" y="1689100"/>
                  </a:lnTo>
                  <a:lnTo>
                    <a:pt x="15800400" y="1689100"/>
                  </a:lnTo>
                  <a:lnTo>
                    <a:pt x="15800400" y="1155700"/>
                  </a:lnTo>
                  <a:close/>
                </a:path>
                <a:path w="17550130" h="2273300">
                  <a:moveTo>
                    <a:pt x="15800400" y="571500"/>
                  </a:moveTo>
                  <a:lnTo>
                    <a:pt x="15746857" y="571500"/>
                  </a:lnTo>
                  <a:lnTo>
                    <a:pt x="15746857" y="1104900"/>
                  </a:lnTo>
                  <a:lnTo>
                    <a:pt x="15800400" y="1104900"/>
                  </a:lnTo>
                  <a:lnTo>
                    <a:pt x="15800400" y="571500"/>
                  </a:lnTo>
                  <a:close/>
                </a:path>
                <a:path w="17550130" h="2273300">
                  <a:moveTo>
                    <a:pt x="15800400" y="0"/>
                  </a:moveTo>
                  <a:lnTo>
                    <a:pt x="15746857" y="0"/>
                  </a:lnTo>
                  <a:lnTo>
                    <a:pt x="15746857" y="520700"/>
                  </a:lnTo>
                  <a:lnTo>
                    <a:pt x="15800400" y="520700"/>
                  </a:lnTo>
                  <a:lnTo>
                    <a:pt x="15800400" y="0"/>
                  </a:lnTo>
                  <a:close/>
                </a:path>
                <a:path w="17550130" h="2273300">
                  <a:moveTo>
                    <a:pt x="16383610" y="1155700"/>
                  </a:moveTo>
                  <a:lnTo>
                    <a:pt x="16330079" y="1155700"/>
                  </a:lnTo>
                  <a:lnTo>
                    <a:pt x="16330079" y="1689100"/>
                  </a:lnTo>
                  <a:lnTo>
                    <a:pt x="16383610" y="1689100"/>
                  </a:lnTo>
                  <a:lnTo>
                    <a:pt x="16383610" y="1155700"/>
                  </a:lnTo>
                  <a:close/>
                </a:path>
                <a:path w="17550130" h="2273300">
                  <a:moveTo>
                    <a:pt x="16383610" y="571500"/>
                  </a:moveTo>
                  <a:lnTo>
                    <a:pt x="16330079" y="571500"/>
                  </a:lnTo>
                  <a:lnTo>
                    <a:pt x="16330079" y="1104900"/>
                  </a:lnTo>
                  <a:lnTo>
                    <a:pt x="16383610" y="1104900"/>
                  </a:lnTo>
                  <a:lnTo>
                    <a:pt x="16383610" y="571500"/>
                  </a:lnTo>
                  <a:close/>
                </a:path>
                <a:path w="17550130" h="22733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20700"/>
                  </a:lnTo>
                  <a:lnTo>
                    <a:pt x="16383610" y="520700"/>
                  </a:lnTo>
                  <a:lnTo>
                    <a:pt x="16383610" y="0"/>
                  </a:lnTo>
                  <a:close/>
                </a:path>
                <a:path w="17550130" h="2273300">
                  <a:moveTo>
                    <a:pt x="16966832" y="1155700"/>
                  </a:moveTo>
                  <a:lnTo>
                    <a:pt x="16913289" y="1155700"/>
                  </a:lnTo>
                  <a:lnTo>
                    <a:pt x="16913289" y="1689100"/>
                  </a:lnTo>
                  <a:lnTo>
                    <a:pt x="16966832" y="1689100"/>
                  </a:lnTo>
                  <a:lnTo>
                    <a:pt x="16966832" y="1155700"/>
                  </a:lnTo>
                  <a:close/>
                </a:path>
                <a:path w="17550130" h="2273300">
                  <a:moveTo>
                    <a:pt x="16966832" y="571500"/>
                  </a:moveTo>
                  <a:lnTo>
                    <a:pt x="16913289" y="571500"/>
                  </a:lnTo>
                  <a:lnTo>
                    <a:pt x="16913289" y="1104900"/>
                  </a:lnTo>
                  <a:lnTo>
                    <a:pt x="16966832" y="1104900"/>
                  </a:lnTo>
                  <a:lnTo>
                    <a:pt x="16966832" y="571500"/>
                  </a:lnTo>
                  <a:close/>
                </a:path>
                <a:path w="17550130" h="22733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20700"/>
                  </a:lnTo>
                  <a:lnTo>
                    <a:pt x="16966832" y="520700"/>
                  </a:lnTo>
                  <a:lnTo>
                    <a:pt x="16966832" y="0"/>
                  </a:lnTo>
                  <a:close/>
                </a:path>
                <a:path w="17550130" h="2273300">
                  <a:moveTo>
                    <a:pt x="17550041" y="1155700"/>
                  </a:moveTo>
                  <a:lnTo>
                    <a:pt x="17496511" y="1155700"/>
                  </a:lnTo>
                  <a:lnTo>
                    <a:pt x="17496511" y="1689100"/>
                  </a:lnTo>
                  <a:lnTo>
                    <a:pt x="17550041" y="1689100"/>
                  </a:lnTo>
                  <a:lnTo>
                    <a:pt x="17550041" y="1155700"/>
                  </a:lnTo>
                  <a:close/>
                </a:path>
                <a:path w="17550130" h="2273300">
                  <a:moveTo>
                    <a:pt x="17550041" y="571500"/>
                  </a:moveTo>
                  <a:lnTo>
                    <a:pt x="17496511" y="571500"/>
                  </a:lnTo>
                  <a:lnTo>
                    <a:pt x="17496511" y="1104900"/>
                  </a:lnTo>
                  <a:lnTo>
                    <a:pt x="17550041" y="1104900"/>
                  </a:lnTo>
                  <a:lnTo>
                    <a:pt x="17550041" y="571500"/>
                  </a:lnTo>
                  <a:close/>
                </a:path>
                <a:path w="17550130" h="22733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20700"/>
                  </a:lnTo>
                  <a:lnTo>
                    <a:pt x="17550041" y="5207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8661" y="5854712"/>
              <a:ext cx="17550130" cy="1701800"/>
            </a:xfrm>
            <a:custGeom>
              <a:avLst/>
              <a:gdLst/>
              <a:ahLst/>
              <a:cxnLst/>
              <a:rect l="l" t="t" r="r" b="b"/>
              <a:pathLst>
                <a:path w="17550130" h="1701800">
                  <a:moveTo>
                    <a:pt x="53428" y="1168400"/>
                  </a:moveTo>
                  <a:lnTo>
                    <a:pt x="0" y="1168400"/>
                  </a:lnTo>
                  <a:lnTo>
                    <a:pt x="0" y="1701800"/>
                  </a:lnTo>
                  <a:lnTo>
                    <a:pt x="53428" y="1701800"/>
                  </a:lnTo>
                  <a:lnTo>
                    <a:pt x="53428" y="1168400"/>
                  </a:lnTo>
                  <a:close/>
                </a:path>
                <a:path w="17550130" h="1701800">
                  <a:moveTo>
                    <a:pt x="53428" y="584200"/>
                  </a:moveTo>
                  <a:lnTo>
                    <a:pt x="0" y="584200"/>
                  </a:lnTo>
                  <a:lnTo>
                    <a:pt x="0" y="1117600"/>
                  </a:lnTo>
                  <a:lnTo>
                    <a:pt x="53428" y="1117600"/>
                  </a:lnTo>
                  <a:lnTo>
                    <a:pt x="53428" y="584200"/>
                  </a:lnTo>
                  <a:close/>
                </a:path>
                <a:path w="17550130" h="1701800">
                  <a:moveTo>
                    <a:pt x="636663" y="1168400"/>
                  </a:moveTo>
                  <a:lnTo>
                    <a:pt x="583120" y="1168400"/>
                  </a:lnTo>
                  <a:lnTo>
                    <a:pt x="583120" y="1701800"/>
                  </a:lnTo>
                  <a:lnTo>
                    <a:pt x="636663" y="1701800"/>
                  </a:lnTo>
                  <a:lnTo>
                    <a:pt x="636663" y="1168400"/>
                  </a:lnTo>
                  <a:close/>
                </a:path>
                <a:path w="17550130" h="17018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1117600"/>
                  </a:lnTo>
                  <a:lnTo>
                    <a:pt x="636663" y="1117600"/>
                  </a:lnTo>
                  <a:lnTo>
                    <a:pt x="636663" y="584200"/>
                  </a:lnTo>
                  <a:close/>
                </a:path>
                <a:path w="17550130" h="1701800">
                  <a:moveTo>
                    <a:pt x="1219873" y="1168400"/>
                  </a:moveTo>
                  <a:lnTo>
                    <a:pt x="1166342" y="1168400"/>
                  </a:lnTo>
                  <a:lnTo>
                    <a:pt x="1166342" y="1701800"/>
                  </a:lnTo>
                  <a:lnTo>
                    <a:pt x="1219873" y="1701800"/>
                  </a:lnTo>
                  <a:lnTo>
                    <a:pt x="1219873" y="1168400"/>
                  </a:lnTo>
                  <a:close/>
                </a:path>
                <a:path w="17550130" h="17018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1117600"/>
                  </a:lnTo>
                  <a:lnTo>
                    <a:pt x="1219873" y="1117600"/>
                  </a:lnTo>
                  <a:lnTo>
                    <a:pt x="1219873" y="584200"/>
                  </a:lnTo>
                  <a:close/>
                </a:path>
                <a:path w="17550130" h="1701800">
                  <a:moveTo>
                    <a:pt x="1803095" y="1168400"/>
                  </a:moveTo>
                  <a:lnTo>
                    <a:pt x="1749552" y="1168400"/>
                  </a:lnTo>
                  <a:lnTo>
                    <a:pt x="1749552" y="1701800"/>
                  </a:lnTo>
                  <a:lnTo>
                    <a:pt x="1803095" y="1701800"/>
                  </a:lnTo>
                  <a:lnTo>
                    <a:pt x="1803095" y="1168400"/>
                  </a:lnTo>
                  <a:close/>
                </a:path>
                <a:path w="17550130" h="17018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1117600"/>
                  </a:lnTo>
                  <a:lnTo>
                    <a:pt x="1803095" y="1117600"/>
                  </a:lnTo>
                  <a:lnTo>
                    <a:pt x="1803095" y="584200"/>
                  </a:lnTo>
                  <a:close/>
                </a:path>
                <a:path w="17550130" h="1701800">
                  <a:moveTo>
                    <a:pt x="2386304" y="1168400"/>
                  </a:moveTo>
                  <a:lnTo>
                    <a:pt x="2332774" y="1168400"/>
                  </a:lnTo>
                  <a:lnTo>
                    <a:pt x="2332774" y="1701800"/>
                  </a:lnTo>
                  <a:lnTo>
                    <a:pt x="2386304" y="1701800"/>
                  </a:lnTo>
                  <a:lnTo>
                    <a:pt x="2386304" y="1168400"/>
                  </a:lnTo>
                  <a:close/>
                </a:path>
                <a:path w="17550130" h="17018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1117600"/>
                  </a:lnTo>
                  <a:lnTo>
                    <a:pt x="2386304" y="1117600"/>
                  </a:lnTo>
                  <a:lnTo>
                    <a:pt x="2386304" y="584200"/>
                  </a:lnTo>
                  <a:close/>
                </a:path>
                <a:path w="17550130" h="1701800">
                  <a:moveTo>
                    <a:pt x="2386304" y="0"/>
                  </a:moveTo>
                  <a:lnTo>
                    <a:pt x="2332774" y="0"/>
                  </a:lnTo>
                  <a:lnTo>
                    <a:pt x="2332774" y="533400"/>
                  </a:lnTo>
                  <a:lnTo>
                    <a:pt x="2386304" y="533400"/>
                  </a:lnTo>
                  <a:lnTo>
                    <a:pt x="2386304" y="0"/>
                  </a:lnTo>
                  <a:close/>
                </a:path>
                <a:path w="17550130" h="1701800">
                  <a:moveTo>
                    <a:pt x="2969526" y="1168400"/>
                  </a:moveTo>
                  <a:lnTo>
                    <a:pt x="2915983" y="1168400"/>
                  </a:lnTo>
                  <a:lnTo>
                    <a:pt x="2915983" y="1701800"/>
                  </a:lnTo>
                  <a:lnTo>
                    <a:pt x="2969526" y="1701800"/>
                  </a:lnTo>
                  <a:lnTo>
                    <a:pt x="2969526" y="1168400"/>
                  </a:lnTo>
                  <a:close/>
                </a:path>
                <a:path w="17550130" h="17018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1117600"/>
                  </a:lnTo>
                  <a:lnTo>
                    <a:pt x="2969526" y="1117600"/>
                  </a:lnTo>
                  <a:lnTo>
                    <a:pt x="2969526" y="584200"/>
                  </a:lnTo>
                  <a:close/>
                </a:path>
                <a:path w="17550130" h="1701800">
                  <a:moveTo>
                    <a:pt x="2969526" y="0"/>
                  </a:moveTo>
                  <a:lnTo>
                    <a:pt x="2915983" y="0"/>
                  </a:lnTo>
                  <a:lnTo>
                    <a:pt x="2915983" y="533400"/>
                  </a:lnTo>
                  <a:lnTo>
                    <a:pt x="2969526" y="533400"/>
                  </a:lnTo>
                  <a:lnTo>
                    <a:pt x="2969526" y="0"/>
                  </a:lnTo>
                  <a:close/>
                </a:path>
                <a:path w="17550130" h="1701800">
                  <a:moveTo>
                    <a:pt x="3552761" y="1168400"/>
                  </a:moveTo>
                  <a:lnTo>
                    <a:pt x="3499218" y="1168400"/>
                  </a:lnTo>
                  <a:lnTo>
                    <a:pt x="3499218" y="1701800"/>
                  </a:lnTo>
                  <a:lnTo>
                    <a:pt x="3552761" y="1701800"/>
                  </a:lnTo>
                  <a:lnTo>
                    <a:pt x="3552761" y="1168400"/>
                  </a:lnTo>
                  <a:close/>
                </a:path>
                <a:path w="17550130" h="17018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1117600"/>
                  </a:lnTo>
                  <a:lnTo>
                    <a:pt x="3552761" y="1117600"/>
                  </a:lnTo>
                  <a:lnTo>
                    <a:pt x="3552761" y="584200"/>
                  </a:lnTo>
                  <a:close/>
                </a:path>
                <a:path w="17550130" h="1701800">
                  <a:moveTo>
                    <a:pt x="3552761" y="0"/>
                  </a:moveTo>
                  <a:lnTo>
                    <a:pt x="3499218" y="0"/>
                  </a:lnTo>
                  <a:lnTo>
                    <a:pt x="3499218" y="533400"/>
                  </a:lnTo>
                  <a:lnTo>
                    <a:pt x="3552761" y="533400"/>
                  </a:lnTo>
                  <a:lnTo>
                    <a:pt x="3552761" y="0"/>
                  </a:lnTo>
                  <a:close/>
                </a:path>
                <a:path w="17550130" h="1701800">
                  <a:moveTo>
                    <a:pt x="4135983" y="1168400"/>
                  </a:moveTo>
                  <a:lnTo>
                    <a:pt x="4082440" y="1168400"/>
                  </a:lnTo>
                  <a:lnTo>
                    <a:pt x="4082440" y="1701800"/>
                  </a:lnTo>
                  <a:lnTo>
                    <a:pt x="4135983" y="1701800"/>
                  </a:lnTo>
                  <a:lnTo>
                    <a:pt x="4135983" y="1168400"/>
                  </a:lnTo>
                  <a:close/>
                </a:path>
                <a:path w="17550130" h="17018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1117600"/>
                  </a:lnTo>
                  <a:lnTo>
                    <a:pt x="4135983" y="1117600"/>
                  </a:lnTo>
                  <a:lnTo>
                    <a:pt x="4135983" y="584200"/>
                  </a:lnTo>
                  <a:close/>
                </a:path>
                <a:path w="17550130" h="1701800">
                  <a:moveTo>
                    <a:pt x="4135983" y="0"/>
                  </a:moveTo>
                  <a:lnTo>
                    <a:pt x="4082440" y="0"/>
                  </a:lnTo>
                  <a:lnTo>
                    <a:pt x="4082440" y="533400"/>
                  </a:lnTo>
                  <a:lnTo>
                    <a:pt x="4135983" y="533400"/>
                  </a:lnTo>
                  <a:lnTo>
                    <a:pt x="4135983" y="0"/>
                  </a:lnTo>
                  <a:close/>
                </a:path>
                <a:path w="17550130" h="1701800">
                  <a:moveTo>
                    <a:pt x="4719193" y="1168400"/>
                  </a:moveTo>
                  <a:lnTo>
                    <a:pt x="4665662" y="1168400"/>
                  </a:lnTo>
                  <a:lnTo>
                    <a:pt x="4665662" y="1701800"/>
                  </a:lnTo>
                  <a:lnTo>
                    <a:pt x="4719193" y="1701800"/>
                  </a:lnTo>
                  <a:lnTo>
                    <a:pt x="4719193" y="1168400"/>
                  </a:lnTo>
                  <a:close/>
                </a:path>
                <a:path w="17550130" h="17018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1117600"/>
                  </a:lnTo>
                  <a:lnTo>
                    <a:pt x="4719193" y="1117600"/>
                  </a:lnTo>
                  <a:lnTo>
                    <a:pt x="4719193" y="584200"/>
                  </a:lnTo>
                  <a:close/>
                </a:path>
                <a:path w="17550130" h="1701800">
                  <a:moveTo>
                    <a:pt x="4719193" y="0"/>
                  </a:moveTo>
                  <a:lnTo>
                    <a:pt x="4665662" y="0"/>
                  </a:lnTo>
                  <a:lnTo>
                    <a:pt x="4665662" y="533400"/>
                  </a:lnTo>
                  <a:lnTo>
                    <a:pt x="4719193" y="533400"/>
                  </a:lnTo>
                  <a:lnTo>
                    <a:pt x="4719193" y="0"/>
                  </a:lnTo>
                  <a:close/>
                </a:path>
                <a:path w="17550130" h="1701800">
                  <a:moveTo>
                    <a:pt x="5302415" y="1168400"/>
                  </a:moveTo>
                  <a:lnTo>
                    <a:pt x="5248872" y="1168400"/>
                  </a:lnTo>
                  <a:lnTo>
                    <a:pt x="5248872" y="1701800"/>
                  </a:lnTo>
                  <a:lnTo>
                    <a:pt x="5302415" y="1701800"/>
                  </a:lnTo>
                  <a:lnTo>
                    <a:pt x="5302415" y="1168400"/>
                  </a:lnTo>
                  <a:close/>
                </a:path>
                <a:path w="17550130" h="17018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1117600"/>
                  </a:lnTo>
                  <a:lnTo>
                    <a:pt x="5302415" y="1117600"/>
                  </a:lnTo>
                  <a:lnTo>
                    <a:pt x="5302415" y="584200"/>
                  </a:lnTo>
                  <a:close/>
                </a:path>
                <a:path w="17550130" h="1701800">
                  <a:moveTo>
                    <a:pt x="5302415" y="0"/>
                  </a:moveTo>
                  <a:lnTo>
                    <a:pt x="5248872" y="0"/>
                  </a:lnTo>
                  <a:lnTo>
                    <a:pt x="5248872" y="533400"/>
                  </a:lnTo>
                  <a:lnTo>
                    <a:pt x="5302415" y="533400"/>
                  </a:lnTo>
                  <a:lnTo>
                    <a:pt x="5302415" y="0"/>
                  </a:lnTo>
                  <a:close/>
                </a:path>
                <a:path w="17550130" h="1701800">
                  <a:moveTo>
                    <a:pt x="5885624" y="1168400"/>
                  </a:moveTo>
                  <a:lnTo>
                    <a:pt x="5832094" y="1168400"/>
                  </a:lnTo>
                  <a:lnTo>
                    <a:pt x="5832094" y="1701800"/>
                  </a:lnTo>
                  <a:lnTo>
                    <a:pt x="5885624" y="1701800"/>
                  </a:lnTo>
                  <a:lnTo>
                    <a:pt x="5885624" y="1168400"/>
                  </a:lnTo>
                  <a:close/>
                </a:path>
                <a:path w="17550130" h="17018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1117600"/>
                  </a:lnTo>
                  <a:lnTo>
                    <a:pt x="5885624" y="1117600"/>
                  </a:lnTo>
                  <a:lnTo>
                    <a:pt x="5885624" y="584200"/>
                  </a:lnTo>
                  <a:close/>
                </a:path>
                <a:path w="17550130" h="1701800">
                  <a:moveTo>
                    <a:pt x="5885624" y="0"/>
                  </a:moveTo>
                  <a:lnTo>
                    <a:pt x="5832094" y="0"/>
                  </a:lnTo>
                  <a:lnTo>
                    <a:pt x="5832094" y="533400"/>
                  </a:lnTo>
                  <a:lnTo>
                    <a:pt x="5885624" y="533400"/>
                  </a:lnTo>
                  <a:lnTo>
                    <a:pt x="5885624" y="0"/>
                  </a:lnTo>
                  <a:close/>
                </a:path>
                <a:path w="17550130" h="1701800">
                  <a:moveTo>
                    <a:pt x="6468859" y="1168400"/>
                  </a:moveTo>
                  <a:lnTo>
                    <a:pt x="6415329" y="1168400"/>
                  </a:lnTo>
                  <a:lnTo>
                    <a:pt x="6415329" y="1701800"/>
                  </a:lnTo>
                  <a:lnTo>
                    <a:pt x="6468859" y="1701800"/>
                  </a:lnTo>
                  <a:lnTo>
                    <a:pt x="6468859" y="1168400"/>
                  </a:lnTo>
                  <a:close/>
                </a:path>
                <a:path w="17550130" h="17018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1117600"/>
                  </a:lnTo>
                  <a:lnTo>
                    <a:pt x="6468859" y="1117600"/>
                  </a:lnTo>
                  <a:lnTo>
                    <a:pt x="6468859" y="584200"/>
                  </a:lnTo>
                  <a:close/>
                </a:path>
                <a:path w="17550130" h="1701800">
                  <a:moveTo>
                    <a:pt x="6468859" y="0"/>
                  </a:moveTo>
                  <a:lnTo>
                    <a:pt x="6415329" y="0"/>
                  </a:lnTo>
                  <a:lnTo>
                    <a:pt x="6415329" y="533400"/>
                  </a:lnTo>
                  <a:lnTo>
                    <a:pt x="6468859" y="533400"/>
                  </a:lnTo>
                  <a:lnTo>
                    <a:pt x="6468859" y="0"/>
                  </a:lnTo>
                  <a:close/>
                </a:path>
                <a:path w="17550130" h="1701800">
                  <a:moveTo>
                    <a:pt x="7052081" y="1168400"/>
                  </a:moveTo>
                  <a:lnTo>
                    <a:pt x="6998538" y="1168400"/>
                  </a:lnTo>
                  <a:lnTo>
                    <a:pt x="6998538" y="1701800"/>
                  </a:lnTo>
                  <a:lnTo>
                    <a:pt x="7052081" y="1701800"/>
                  </a:lnTo>
                  <a:lnTo>
                    <a:pt x="7052081" y="1168400"/>
                  </a:lnTo>
                  <a:close/>
                </a:path>
                <a:path w="17550130" h="17018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1117600"/>
                  </a:lnTo>
                  <a:lnTo>
                    <a:pt x="7052081" y="1117600"/>
                  </a:lnTo>
                  <a:lnTo>
                    <a:pt x="7052081" y="584200"/>
                  </a:lnTo>
                  <a:close/>
                </a:path>
                <a:path w="17550130" h="1701800">
                  <a:moveTo>
                    <a:pt x="7052081" y="0"/>
                  </a:moveTo>
                  <a:lnTo>
                    <a:pt x="6998538" y="0"/>
                  </a:lnTo>
                  <a:lnTo>
                    <a:pt x="6998538" y="533400"/>
                  </a:lnTo>
                  <a:lnTo>
                    <a:pt x="7052081" y="533400"/>
                  </a:lnTo>
                  <a:lnTo>
                    <a:pt x="7052081" y="0"/>
                  </a:lnTo>
                  <a:close/>
                </a:path>
                <a:path w="17550130" h="17018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1117600"/>
                  </a:lnTo>
                  <a:lnTo>
                    <a:pt x="7635303" y="1117600"/>
                  </a:lnTo>
                  <a:lnTo>
                    <a:pt x="7635303" y="584200"/>
                  </a:lnTo>
                  <a:close/>
                </a:path>
                <a:path w="17550130" h="1701800">
                  <a:moveTo>
                    <a:pt x="7635303" y="0"/>
                  </a:moveTo>
                  <a:lnTo>
                    <a:pt x="7581760" y="0"/>
                  </a:lnTo>
                  <a:lnTo>
                    <a:pt x="7581760" y="533400"/>
                  </a:lnTo>
                  <a:lnTo>
                    <a:pt x="7635303" y="533400"/>
                  </a:lnTo>
                  <a:lnTo>
                    <a:pt x="7635303" y="0"/>
                  </a:lnTo>
                  <a:close/>
                </a:path>
                <a:path w="17550130" h="17018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1117600"/>
                  </a:lnTo>
                  <a:lnTo>
                    <a:pt x="8218513" y="1117600"/>
                  </a:lnTo>
                  <a:lnTo>
                    <a:pt x="8218513" y="584200"/>
                  </a:lnTo>
                  <a:close/>
                </a:path>
                <a:path w="17550130" h="1701800">
                  <a:moveTo>
                    <a:pt x="8218513" y="0"/>
                  </a:moveTo>
                  <a:lnTo>
                    <a:pt x="8164982" y="0"/>
                  </a:lnTo>
                  <a:lnTo>
                    <a:pt x="8164982" y="533400"/>
                  </a:lnTo>
                  <a:lnTo>
                    <a:pt x="8218513" y="533400"/>
                  </a:lnTo>
                  <a:lnTo>
                    <a:pt x="8218513" y="0"/>
                  </a:lnTo>
                  <a:close/>
                </a:path>
                <a:path w="17550130" h="17018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1117600"/>
                  </a:lnTo>
                  <a:lnTo>
                    <a:pt x="8801735" y="1117600"/>
                  </a:lnTo>
                  <a:lnTo>
                    <a:pt x="8801735" y="584200"/>
                  </a:lnTo>
                  <a:close/>
                </a:path>
                <a:path w="17550130" h="1701800">
                  <a:moveTo>
                    <a:pt x="8801735" y="0"/>
                  </a:moveTo>
                  <a:lnTo>
                    <a:pt x="8748192" y="0"/>
                  </a:lnTo>
                  <a:lnTo>
                    <a:pt x="8748192" y="533400"/>
                  </a:lnTo>
                  <a:lnTo>
                    <a:pt x="8801735" y="533400"/>
                  </a:lnTo>
                  <a:lnTo>
                    <a:pt x="8801735" y="0"/>
                  </a:lnTo>
                  <a:close/>
                </a:path>
                <a:path w="17550130" h="17018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1117600"/>
                  </a:lnTo>
                  <a:lnTo>
                    <a:pt x="9384944" y="1117600"/>
                  </a:lnTo>
                  <a:lnTo>
                    <a:pt x="9384944" y="584200"/>
                  </a:lnTo>
                  <a:close/>
                </a:path>
                <a:path w="17550130" h="1701800">
                  <a:moveTo>
                    <a:pt x="9384944" y="0"/>
                  </a:moveTo>
                  <a:lnTo>
                    <a:pt x="9331414" y="0"/>
                  </a:lnTo>
                  <a:lnTo>
                    <a:pt x="9331414" y="533400"/>
                  </a:lnTo>
                  <a:lnTo>
                    <a:pt x="9384944" y="533400"/>
                  </a:lnTo>
                  <a:lnTo>
                    <a:pt x="9384944" y="0"/>
                  </a:lnTo>
                  <a:close/>
                </a:path>
                <a:path w="17550130" h="17018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1117600"/>
                  </a:lnTo>
                  <a:lnTo>
                    <a:pt x="9968179" y="1117600"/>
                  </a:lnTo>
                  <a:lnTo>
                    <a:pt x="9968179" y="584200"/>
                  </a:lnTo>
                  <a:close/>
                </a:path>
                <a:path w="17550130" h="1701800">
                  <a:moveTo>
                    <a:pt x="9968179" y="0"/>
                  </a:moveTo>
                  <a:lnTo>
                    <a:pt x="9914649" y="0"/>
                  </a:lnTo>
                  <a:lnTo>
                    <a:pt x="9914649" y="533400"/>
                  </a:lnTo>
                  <a:lnTo>
                    <a:pt x="9968179" y="533400"/>
                  </a:lnTo>
                  <a:lnTo>
                    <a:pt x="9968179" y="0"/>
                  </a:lnTo>
                  <a:close/>
                </a:path>
                <a:path w="17550130" h="17018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1117600"/>
                  </a:lnTo>
                  <a:lnTo>
                    <a:pt x="10551401" y="1117600"/>
                  </a:lnTo>
                  <a:lnTo>
                    <a:pt x="10551401" y="584200"/>
                  </a:lnTo>
                  <a:close/>
                </a:path>
                <a:path w="17550130" h="1701800">
                  <a:moveTo>
                    <a:pt x="10551401" y="0"/>
                  </a:moveTo>
                  <a:lnTo>
                    <a:pt x="10497871" y="0"/>
                  </a:lnTo>
                  <a:lnTo>
                    <a:pt x="10497871" y="533400"/>
                  </a:lnTo>
                  <a:lnTo>
                    <a:pt x="10551401" y="533400"/>
                  </a:lnTo>
                  <a:lnTo>
                    <a:pt x="10551401" y="0"/>
                  </a:lnTo>
                  <a:close/>
                </a:path>
                <a:path w="17550130" h="17018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1117600"/>
                  </a:lnTo>
                  <a:lnTo>
                    <a:pt x="11134623" y="1117600"/>
                  </a:lnTo>
                  <a:lnTo>
                    <a:pt x="11134623" y="584200"/>
                  </a:lnTo>
                  <a:close/>
                </a:path>
                <a:path w="17550130" h="1701800">
                  <a:moveTo>
                    <a:pt x="11134623" y="0"/>
                  </a:moveTo>
                  <a:lnTo>
                    <a:pt x="11081080" y="0"/>
                  </a:lnTo>
                  <a:lnTo>
                    <a:pt x="11081080" y="533400"/>
                  </a:lnTo>
                  <a:lnTo>
                    <a:pt x="11134623" y="533400"/>
                  </a:lnTo>
                  <a:lnTo>
                    <a:pt x="11134623" y="0"/>
                  </a:lnTo>
                  <a:close/>
                </a:path>
                <a:path w="17550130" h="17018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1117600"/>
                  </a:lnTo>
                  <a:lnTo>
                    <a:pt x="11717833" y="1117600"/>
                  </a:lnTo>
                  <a:lnTo>
                    <a:pt x="11717833" y="584200"/>
                  </a:lnTo>
                  <a:close/>
                </a:path>
                <a:path w="17550130" h="1701800">
                  <a:moveTo>
                    <a:pt x="11717833" y="0"/>
                  </a:moveTo>
                  <a:lnTo>
                    <a:pt x="11664302" y="0"/>
                  </a:lnTo>
                  <a:lnTo>
                    <a:pt x="11664302" y="533400"/>
                  </a:lnTo>
                  <a:lnTo>
                    <a:pt x="11717833" y="533400"/>
                  </a:lnTo>
                  <a:lnTo>
                    <a:pt x="11717833" y="0"/>
                  </a:lnTo>
                  <a:close/>
                </a:path>
                <a:path w="17550130" h="17018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1117600"/>
                  </a:lnTo>
                  <a:lnTo>
                    <a:pt x="12301055" y="1117600"/>
                  </a:lnTo>
                  <a:lnTo>
                    <a:pt x="12301055" y="584200"/>
                  </a:lnTo>
                  <a:close/>
                </a:path>
                <a:path w="17550130" h="1701800">
                  <a:moveTo>
                    <a:pt x="12301055" y="0"/>
                  </a:moveTo>
                  <a:lnTo>
                    <a:pt x="12247512" y="0"/>
                  </a:lnTo>
                  <a:lnTo>
                    <a:pt x="12247512" y="533400"/>
                  </a:lnTo>
                  <a:lnTo>
                    <a:pt x="12301055" y="533400"/>
                  </a:lnTo>
                  <a:lnTo>
                    <a:pt x="12301055" y="0"/>
                  </a:lnTo>
                  <a:close/>
                </a:path>
                <a:path w="17550130" h="17018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1117600"/>
                  </a:lnTo>
                  <a:lnTo>
                    <a:pt x="12884290" y="1117600"/>
                  </a:lnTo>
                  <a:lnTo>
                    <a:pt x="12884290" y="584200"/>
                  </a:lnTo>
                  <a:close/>
                </a:path>
                <a:path w="17550130" h="1701800">
                  <a:moveTo>
                    <a:pt x="12884290" y="0"/>
                  </a:moveTo>
                  <a:lnTo>
                    <a:pt x="12830747" y="0"/>
                  </a:lnTo>
                  <a:lnTo>
                    <a:pt x="12830747" y="533400"/>
                  </a:lnTo>
                  <a:lnTo>
                    <a:pt x="12884290" y="533400"/>
                  </a:lnTo>
                  <a:lnTo>
                    <a:pt x="12884290" y="0"/>
                  </a:lnTo>
                  <a:close/>
                </a:path>
                <a:path w="17550130" h="17018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1117600"/>
                  </a:lnTo>
                  <a:lnTo>
                    <a:pt x="13467512" y="1117600"/>
                  </a:lnTo>
                  <a:lnTo>
                    <a:pt x="13467512" y="584200"/>
                  </a:lnTo>
                  <a:close/>
                </a:path>
                <a:path w="17550130" h="1701800">
                  <a:moveTo>
                    <a:pt x="13467512" y="0"/>
                  </a:moveTo>
                  <a:lnTo>
                    <a:pt x="13413969" y="0"/>
                  </a:lnTo>
                  <a:lnTo>
                    <a:pt x="13413969" y="533400"/>
                  </a:lnTo>
                  <a:lnTo>
                    <a:pt x="13467512" y="533400"/>
                  </a:lnTo>
                  <a:lnTo>
                    <a:pt x="13467512" y="0"/>
                  </a:lnTo>
                  <a:close/>
                </a:path>
                <a:path w="17550130" h="17018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1117600"/>
                  </a:lnTo>
                  <a:lnTo>
                    <a:pt x="14050721" y="1117600"/>
                  </a:lnTo>
                  <a:lnTo>
                    <a:pt x="14050721" y="584200"/>
                  </a:lnTo>
                  <a:close/>
                </a:path>
                <a:path w="17550130" h="1701800">
                  <a:moveTo>
                    <a:pt x="14050721" y="0"/>
                  </a:moveTo>
                  <a:lnTo>
                    <a:pt x="13997191" y="0"/>
                  </a:lnTo>
                  <a:lnTo>
                    <a:pt x="13997191" y="533400"/>
                  </a:lnTo>
                  <a:lnTo>
                    <a:pt x="14050721" y="533400"/>
                  </a:lnTo>
                  <a:lnTo>
                    <a:pt x="14050721" y="0"/>
                  </a:lnTo>
                  <a:close/>
                </a:path>
                <a:path w="17550130" h="17018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1117600"/>
                  </a:lnTo>
                  <a:lnTo>
                    <a:pt x="14633943" y="1117600"/>
                  </a:lnTo>
                  <a:lnTo>
                    <a:pt x="14633943" y="584200"/>
                  </a:lnTo>
                  <a:close/>
                </a:path>
                <a:path w="17550130" h="1701800">
                  <a:moveTo>
                    <a:pt x="14633943" y="0"/>
                  </a:moveTo>
                  <a:lnTo>
                    <a:pt x="14580400" y="0"/>
                  </a:lnTo>
                  <a:lnTo>
                    <a:pt x="14580400" y="533400"/>
                  </a:lnTo>
                  <a:lnTo>
                    <a:pt x="14633943" y="533400"/>
                  </a:lnTo>
                  <a:lnTo>
                    <a:pt x="14633943" y="0"/>
                  </a:lnTo>
                  <a:close/>
                </a:path>
                <a:path w="17550130" h="17018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1117600"/>
                  </a:lnTo>
                  <a:lnTo>
                    <a:pt x="15217166" y="1117600"/>
                  </a:lnTo>
                  <a:lnTo>
                    <a:pt x="15217166" y="584200"/>
                  </a:lnTo>
                  <a:close/>
                </a:path>
                <a:path w="17550130" h="1701800">
                  <a:moveTo>
                    <a:pt x="15217166" y="0"/>
                  </a:moveTo>
                  <a:lnTo>
                    <a:pt x="15163622" y="0"/>
                  </a:lnTo>
                  <a:lnTo>
                    <a:pt x="15163622" y="533400"/>
                  </a:lnTo>
                  <a:lnTo>
                    <a:pt x="15217166" y="533400"/>
                  </a:lnTo>
                  <a:lnTo>
                    <a:pt x="15217166" y="0"/>
                  </a:lnTo>
                  <a:close/>
                </a:path>
                <a:path w="17550130" h="17018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1117600"/>
                  </a:lnTo>
                  <a:lnTo>
                    <a:pt x="15800400" y="1117600"/>
                  </a:lnTo>
                  <a:lnTo>
                    <a:pt x="15800400" y="584200"/>
                  </a:lnTo>
                  <a:close/>
                </a:path>
                <a:path w="17550130" h="1701800">
                  <a:moveTo>
                    <a:pt x="15800400" y="0"/>
                  </a:moveTo>
                  <a:lnTo>
                    <a:pt x="15746857" y="0"/>
                  </a:lnTo>
                  <a:lnTo>
                    <a:pt x="15746857" y="533400"/>
                  </a:lnTo>
                  <a:lnTo>
                    <a:pt x="15800400" y="533400"/>
                  </a:lnTo>
                  <a:lnTo>
                    <a:pt x="15800400" y="0"/>
                  </a:lnTo>
                  <a:close/>
                </a:path>
                <a:path w="17550130" h="17018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1117600"/>
                  </a:lnTo>
                  <a:lnTo>
                    <a:pt x="16383610" y="1117600"/>
                  </a:lnTo>
                  <a:lnTo>
                    <a:pt x="16383610" y="584200"/>
                  </a:lnTo>
                  <a:close/>
                </a:path>
                <a:path w="17550130" h="17018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33400"/>
                  </a:lnTo>
                  <a:lnTo>
                    <a:pt x="16383610" y="533400"/>
                  </a:lnTo>
                  <a:lnTo>
                    <a:pt x="16383610" y="0"/>
                  </a:lnTo>
                  <a:close/>
                </a:path>
                <a:path w="17550130" h="17018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1117600"/>
                  </a:lnTo>
                  <a:lnTo>
                    <a:pt x="16966832" y="1117600"/>
                  </a:lnTo>
                  <a:lnTo>
                    <a:pt x="16966832" y="584200"/>
                  </a:lnTo>
                  <a:close/>
                </a:path>
                <a:path w="17550130" h="17018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33400"/>
                  </a:lnTo>
                  <a:lnTo>
                    <a:pt x="16966832" y="533400"/>
                  </a:lnTo>
                  <a:lnTo>
                    <a:pt x="16966832" y="0"/>
                  </a:lnTo>
                  <a:close/>
                </a:path>
                <a:path w="17550130" h="17018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1117600"/>
                  </a:lnTo>
                  <a:lnTo>
                    <a:pt x="17550041" y="1117600"/>
                  </a:lnTo>
                  <a:lnTo>
                    <a:pt x="17550041" y="584200"/>
                  </a:lnTo>
                  <a:close/>
                </a:path>
                <a:path w="17550130" h="17018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33400"/>
                  </a:lnTo>
                  <a:lnTo>
                    <a:pt x="17550041" y="5334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8661" y="7023112"/>
              <a:ext cx="17550130" cy="1701800"/>
            </a:xfrm>
            <a:custGeom>
              <a:avLst/>
              <a:gdLst/>
              <a:ahLst/>
              <a:cxnLst/>
              <a:rect l="l" t="t" r="r" b="b"/>
              <a:pathLst>
                <a:path w="17550130" h="1701800">
                  <a:moveTo>
                    <a:pt x="53428" y="1168400"/>
                  </a:moveTo>
                  <a:lnTo>
                    <a:pt x="0" y="1168400"/>
                  </a:lnTo>
                  <a:lnTo>
                    <a:pt x="0" y="1701800"/>
                  </a:lnTo>
                  <a:lnTo>
                    <a:pt x="53428" y="1701800"/>
                  </a:lnTo>
                  <a:lnTo>
                    <a:pt x="53428" y="1168400"/>
                  </a:lnTo>
                  <a:close/>
                </a:path>
                <a:path w="17550130" h="1701800">
                  <a:moveTo>
                    <a:pt x="53428" y="584200"/>
                  </a:moveTo>
                  <a:lnTo>
                    <a:pt x="0" y="584200"/>
                  </a:lnTo>
                  <a:lnTo>
                    <a:pt x="0" y="1117600"/>
                  </a:lnTo>
                  <a:lnTo>
                    <a:pt x="53428" y="1117600"/>
                  </a:lnTo>
                  <a:lnTo>
                    <a:pt x="53428" y="584200"/>
                  </a:lnTo>
                  <a:close/>
                </a:path>
                <a:path w="17550130" h="1701800">
                  <a:moveTo>
                    <a:pt x="636663" y="1168400"/>
                  </a:moveTo>
                  <a:lnTo>
                    <a:pt x="583120" y="1168400"/>
                  </a:lnTo>
                  <a:lnTo>
                    <a:pt x="583120" y="1701800"/>
                  </a:lnTo>
                  <a:lnTo>
                    <a:pt x="636663" y="1701800"/>
                  </a:lnTo>
                  <a:lnTo>
                    <a:pt x="636663" y="1168400"/>
                  </a:lnTo>
                  <a:close/>
                </a:path>
                <a:path w="17550130" h="17018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1117600"/>
                  </a:lnTo>
                  <a:lnTo>
                    <a:pt x="636663" y="1117600"/>
                  </a:lnTo>
                  <a:lnTo>
                    <a:pt x="636663" y="584200"/>
                  </a:lnTo>
                  <a:close/>
                </a:path>
                <a:path w="17550130" h="1701800">
                  <a:moveTo>
                    <a:pt x="1219873" y="1168400"/>
                  </a:moveTo>
                  <a:lnTo>
                    <a:pt x="1166342" y="1168400"/>
                  </a:lnTo>
                  <a:lnTo>
                    <a:pt x="1166342" y="1701800"/>
                  </a:lnTo>
                  <a:lnTo>
                    <a:pt x="1219873" y="1701800"/>
                  </a:lnTo>
                  <a:lnTo>
                    <a:pt x="1219873" y="1168400"/>
                  </a:lnTo>
                  <a:close/>
                </a:path>
                <a:path w="17550130" h="17018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1117600"/>
                  </a:lnTo>
                  <a:lnTo>
                    <a:pt x="1219873" y="1117600"/>
                  </a:lnTo>
                  <a:lnTo>
                    <a:pt x="1219873" y="584200"/>
                  </a:lnTo>
                  <a:close/>
                </a:path>
                <a:path w="17550130" h="1701800">
                  <a:moveTo>
                    <a:pt x="1803095" y="1168400"/>
                  </a:moveTo>
                  <a:lnTo>
                    <a:pt x="1749552" y="1168400"/>
                  </a:lnTo>
                  <a:lnTo>
                    <a:pt x="1749552" y="1701800"/>
                  </a:lnTo>
                  <a:lnTo>
                    <a:pt x="1803095" y="1701800"/>
                  </a:lnTo>
                  <a:lnTo>
                    <a:pt x="1803095" y="1168400"/>
                  </a:lnTo>
                  <a:close/>
                </a:path>
                <a:path w="17550130" h="17018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1117600"/>
                  </a:lnTo>
                  <a:lnTo>
                    <a:pt x="1803095" y="1117600"/>
                  </a:lnTo>
                  <a:lnTo>
                    <a:pt x="1803095" y="584200"/>
                  </a:lnTo>
                  <a:close/>
                </a:path>
                <a:path w="17550130" h="1701800">
                  <a:moveTo>
                    <a:pt x="2386304" y="1168400"/>
                  </a:moveTo>
                  <a:lnTo>
                    <a:pt x="2332774" y="1168400"/>
                  </a:lnTo>
                  <a:lnTo>
                    <a:pt x="2332774" y="1701800"/>
                  </a:lnTo>
                  <a:lnTo>
                    <a:pt x="2386304" y="1701800"/>
                  </a:lnTo>
                  <a:lnTo>
                    <a:pt x="2386304" y="1168400"/>
                  </a:lnTo>
                  <a:close/>
                </a:path>
                <a:path w="17550130" h="17018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1117600"/>
                  </a:lnTo>
                  <a:lnTo>
                    <a:pt x="2386304" y="1117600"/>
                  </a:lnTo>
                  <a:lnTo>
                    <a:pt x="2386304" y="584200"/>
                  </a:lnTo>
                  <a:close/>
                </a:path>
                <a:path w="17550130" h="1701800">
                  <a:moveTo>
                    <a:pt x="2969526" y="1168400"/>
                  </a:moveTo>
                  <a:lnTo>
                    <a:pt x="2915983" y="1168400"/>
                  </a:lnTo>
                  <a:lnTo>
                    <a:pt x="2915983" y="1701800"/>
                  </a:lnTo>
                  <a:lnTo>
                    <a:pt x="2969526" y="1701800"/>
                  </a:lnTo>
                  <a:lnTo>
                    <a:pt x="2969526" y="1168400"/>
                  </a:lnTo>
                  <a:close/>
                </a:path>
                <a:path w="17550130" h="17018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1117600"/>
                  </a:lnTo>
                  <a:lnTo>
                    <a:pt x="2969526" y="1117600"/>
                  </a:lnTo>
                  <a:lnTo>
                    <a:pt x="2969526" y="584200"/>
                  </a:lnTo>
                  <a:close/>
                </a:path>
                <a:path w="17550130" h="1701800">
                  <a:moveTo>
                    <a:pt x="3552761" y="1168400"/>
                  </a:moveTo>
                  <a:lnTo>
                    <a:pt x="3499218" y="1168400"/>
                  </a:lnTo>
                  <a:lnTo>
                    <a:pt x="3499218" y="1701800"/>
                  </a:lnTo>
                  <a:lnTo>
                    <a:pt x="3552761" y="1701800"/>
                  </a:lnTo>
                  <a:lnTo>
                    <a:pt x="3552761" y="1168400"/>
                  </a:lnTo>
                  <a:close/>
                </a:path>
                <a:path w="17550130" h="17018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1117600"/>
                  </a:lnTo>
                  <a:lnTo>
                    <a:pt x="3552761" y="1117600"/>
                  </a:lnTo>
                  <a:lnTo>
                    <a:pt x="3552761" y="584200"/>
                  </a:lnTo>
                  <a:close/>
                </a:path>
                <a:path w="17550130" h="1701800">
                  <a:moveTo>
                    <a:pt x="4135983" y="1168400"/>
                  </a:moveTo>
                  <a:lnTo>
                    <a:pt x="4082440" y="1168400"/>
                  </a:lnTo>
                  <a:lnTo>
                    <a:pt x="4082440" y="1701800"/>
                  </a:lnTo>
                  <a:lnTo>
                    <a:pt x="4135983" y="1701800"/>
                  </a:lnTo>
                  <a:lnTo>
                    <a:pt x="4135983" y="1168400"/>
                  </a:lnTo>
                  <a:close/>
                </a:path>
                <a:path w="17550130" h="17018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1117600"/>
                  </a:lnTo>
                  <a:lnTo>
                    <a:pt x="4135983" y="1117600"/>
                  </a:lnTo>
                  <a:lnTo>
                    <a:pt x="4135983" y="584200"/>
                  </a:lnTo>
                  <a:close/>
                </a:path>
                <a:path w="17550130" h="1701800">
                  <a:moveTo>
                    <a:pt x="4719193" y="1168400"/>
                  </a:moveTo>
                  <a:lnTo>
                    <a:pt x="4665662" y="1168400"/>
                  </a:lnTo>
                  <a:lnTo>
                    <a:pt x="4665662" y="1701800"/>
                  </a:lnTo>
                  <a:lnTo>
                    <a:pt x="4719193" y="1701800"/>
                  </a:lnTo>
                  <a:lnTo>
                    <a:pt x="4719193" y="1168400"/>
                  </a:lnTo>
                  <a:close/>
                </a:path>
                <a:path w="17550130" h="17018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1117600"/>
                  </a:lnTo>
                  <a:lnTo>
                    <a:pt x="4719193" y="1117600"/>
                  </a:lnTo>
                  <a:lnTo>
                    <a:pt x="4719193" y="584200"/>
                  </a:lnTo>
                  <a:close/>
                </a:path>
                <a:path w="17550130" h="1701800">
                  <a:moveTo>
                    <a:pt x="5302415" y="1168400"/>
                  </a:moveTo>
                  <a:lnTo>
                    <a:pt x="5248872" y="1168400"/>
                  </a:lnTo>
                  <a:lnTo>
                    <a:pt x="5248872" y="1701800"/>
                  </a:lnTo>
                  <a:lnTo>
                    <a:pt x="5302415" y="1701800"/>
                  </a:lnTo>
                  <a:lnTo>
                    <a:pt x="5302415" y="1168400"/>
                  </a:lnTo>
                  <a:close/>
                </a:path>
                <a:path w="17550130" h="17018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1117600"/>
                  </a:lnTo>
                  <a:lnTo>
                    <a:pt x="5302415" y="1117600"/>
                  </a:lnTo>
                  <a:lnTo>
                    <a:pt x="5302415" y="584200"/>
                  </a:lnTo>
                  <a:close/>
                </a:path>
                <a:path w="17550130" h="1701800">
                  <a:moveTo>
                    <a:pt x="5885624" y="1168400"/>
                  </a:moveTo>
                  <a:lnTo>
                    <a:pt x="5832094" y="1168400"/>
                  </a:lnTo>
                  <a:lnTo>
                    <a:pt x="5832094" y="1701800"/>
                  </a:lnTo>
                  <a:lnTo>
                    <a:pt x="5885624" y="1701800"/>
                  </a:lnTo>
                  <a:lnTo>
                    <a:pt x="5885624" y="1168400"/>
                  </a:lnTo>
                  <a:close/>
                </a:path>
                <a:path w="17550130" h="17018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1117600"/>
                  </a:lnTo>
                  <a:lnTo>
                    <a:pt x="5885624" y="1117600"/>
                  </a:lnTo>
                  <a:lnTo>
                    <a:pt x="5885624" y="584200"/>
                  </a:lnTo>
                  <a:close/>
                </a:path>
                <a:path w="17550130" h="1701800">
                  <a:moveTo>
                    <a:pt x="6468859" y="1168400"/>
                  </a:moveTo>
                  <a:lnTo>
                    <a:pt x="6415329" y="1168400"/>
                  </a:lnTo>
                  <a:lnTo>
                    <a:pt x="6415329" y="1701800"/>
                  </a:lnTo>
                  <a:lnTo>
                    <a:pt x="6468859" y="1701800"/>
                  </a:lnTo>
                  <a:lnTo>
                    <a:pt x="6468859" y="1168400"/>
                  </a:lnTo>
                  <a:close/>
                </a:path>
                <a:path w="17550130" h="17018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1117600"/>
                  </a:lnTo>
                  <a:lnTo>
                    <a:pt x="6468859" y="1117600"/>
                  </a:lnTo>
                  <a:lnTo>
                    <a:pt x="6468859" y="584200"/>
                  </a:lnTo>
                  <a:close/>
                </a:path>
                <a:path w="17550130" h="1701800">
                  <a:moveTo>
                    <a:pt x="7052081" y="1168400"/>
                  </a:moveTo>
                  <a:lnTo>
                    <a:pt x="6998538" y="1168400"/>
                  </a:lnTo>
                  <a:lnTo>
                    <a:pt x="6998538" y="1701800"/>
                  </a:lnTo>
                  <a:lnTo>
                    <a:pt x="7052081" y="1701800"/>
                  </a:lnTo>
                  <a:lnTo>
                    <a:pt x="7052081" y="1168400"/>
                  </a:lnTo>
                  <a:close/>
                </a:path>
                <a:path w="17550130" h="17018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1117600"/>
                  </a:lnTo>
                  <a:lnTo>
                    <a:pt x="7052081" y="1117600"/>
                  </a:lnTo>
                  <a:lnTo>
                    <a:pt x="7052081" y="584200"/>
                  </a:lnTo>
                  <a:close/>
                </a:path>
                <a:path w="17550130" h="1701800">
                  <a:moveTo>
                    <a:pt x="7052081" y="0"/>
                  </a:moveTo>
                  <a:lnTo>
                    <a:pt x="6998538" y="0"/>
                  </a:lnTo>
                  <a:lnTo>
                    <a:pt x="6998538" y="533400"/>
                  </a:lnTo>
                  <a:lnTo>
                    <a:pt x="7052081" y="533400"/>
                  </a:lnTo>
                  <a:lnTo>
                    <a:pt x="7052081" y="0"/>
                  </a:lnTo>
                  <a:close/>
                </a:path>
                <a:path w="17550130" h="1701800">
                  <a:moveTo>
                    <a:pt x="7635303" y="1168400"/>
                  </a:moveTo>
                  <a:lnTo>
                    <a:pt x="7581760" y="1168400"/>
                  </a:lnTo>
                  <a:lnTo>
                    <a:pt x="7581760" y="1701800"/>
                  </a:lnTo>
                  <a:lnTo>
                    <a:pt x="7635303" y="1701800"/>
                  </a:lnTo>
                  <a:lnTo>
                    <a:pt x="7635303" y="1168400"/>
                  </a:lnTo>
                  <a:close/>
                </a:path>
                <a:path w="17550130" h="17018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1117600"/>
                  </a:lnTo>
                  <a:lnTo>
                    <a:pt x="7635303" y="1117600"/>
                  </a:lnTo>
                  <a:lnTo>
                    <a:pt x="7635303" y="584200"/>
                  </a:lnTo>
                  <a:close/>
                </a:path>
                <a:path w="17550130" h="1701800">
                  <a:moveTo>
                    <a:pt x="7635303" y="0"/>
                  </a:moveTo>
                  <a:lnTo>
                    <a:pt x="7581760" y="0"/>
                  </a:lnTo>
                  <a:lnTo>
                    <a:pt x="7581760" y="533400"/>
                  </a:lnTo>
                  <a:lnTo>
                    <a:pt x="7635303" y="533400"/>
                  </a:lnTo>
                  <a:lnTo>
                    <a:pt x="7635303" y="0"/>
                  </a:lnTo>
                  <a:close/>
                </a:path>
                <a:path w="17550130" h="1701800">
                  <a:moveTo>
                    <a:pt x="8218513" y="1168400"/>
                  </a:moveTo>
                  <a:lnTo>
                    <a:pt x="8164982" y="1168400"/>
                  </a:lnTo>
                  <a:lnTo>
                    <a:pt x="8164982" y="1701800"/>
                  </a:lnTo>
                  <a:lnTo>
                    <a:pt x="8218513" y="1701800"/>
                  </a:lnTo>
                  <a:lnTo>
                    <a:pt x="8218513" y="1168400"/>
                  </a:lnTo>
                  <a:close/>
                </a:path>
                <a:path w="17550130" h="17018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1117600"/>
                  </a:lnTo>
                  <a:lnTo>
                    <a:pt x="8218513" y="1117600"/>
                  </a:lnTo>
                  <a:lnTo>
                    <a:pt x="8218513" y="584200"/>
                  </a:lnTo>
                  <a:close/>
                </a:path>
                <a:path w="17550130" h="1701800">
                  <a:moveTo>
                    <a:pt x="8218513" y="0"/>
                  </a:moveTo>
                  <a:lnTo>
                    <a:pt x="8164982" y="0"/>
                  </a:lnTo>
                  <a:lnTo>
                    <a:pt x="8164982" y="533400"/>
                  </a:lnTo>
                  <a:lnTo>
                    <a:pt x="8218513" y="533400"/>
                  </a:lnTo>
                  <a:lnTo>
                    <a:pt x="8218513" y="0"/>
                  </a:lnTo>
                  <a:close/>
                </a:path>
                <a:path w="17550130" h="1701800">
                  <a:moveTo>
                    <a:pt x="8801735" y="1168400"/>
                  </a:moveTo>
                  <a:lnTo>
                    <a:pt x="8748192" y="1168400"/>
                  </a:lnTo>
                  <a:lnTo>
                    <a:pt x="8748192" y="1701800"/>
                  </a:lnTo>
                  <a:lnTo>
                    <a:pt x="8801735" y="1701800"/>
                  </a:lnTo>
                  <a:lnTo>
                    <a:pt x="8801735" y="1168400"/>
                  </a:lnTo>
                  <a:close/>
                </a:path>
                <a:path w="17550130" h="17018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1117600"/>
                  </a:lnTo>
                  <a:lnTo>
                    <a:pt x="8801735" y="1117600"/>
                  </a:lnTo>
                  <a:lnTo>
                    <a:pt x="8801735" y="584200"/>
                  </a:lnTo>
                  <a:close/>
                </a:path>
                <a:path w="17550130" h="1701800">
                  <a:moveTo>
                    <a:pt x="8801735" y="0"/>
                  </a:moveTo>
                  <a:lnTo>
                    <a:pt x="8748192" y="0"/>
                  </a:lnTo>
                  <a:lnTo>
                    <a:pt x="8748192" y="533400"/>
                  </a:lnTo>
                  <a:lnTo>
                    <a:pt x="8801735" y="533400"/>
                  </a:lnTo>
                  <a:lnTo>
                    <a:pt x="8801735" y="0"/>
                  </a:lnTo>
                  <a:close/>
                </a:path>
                <a:path w="17550130" h="1701800">
                  <a:moveTo>
                    <a:pt x="9384944" y="1168400"/>
                  </a:moveTo>
                  <a:lnTo>
                    <a:pt x="9331414" y="1168400"/>
                  </a:lnTo>
                  <a:lnTo>
                    <a:pt x="9331414" y="1701800"/>
                  </a:lnTo>
                  <a:lnTo>
                    <a:pt x="9384944" y="1701800"/>
                  </a:lnTo>
                  <a:lnTo>
                    <a:pt x="9384944" y="1168400"/>
                  </a:lnTo>
                  <a:close/>
                </a:path>
                <a:path w="17550130" h="17018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1117600"/>
                  </a:lnTo>
                  <a:lnTo>
                    <a:pt x="9384944" y="1117600"/>
                  </a:lnTo>
                  <a:lnTo>
                    <a:pt x="9384944" y="584200"/>
                  </a:lnTo>
                  <a:close/>
                </a:path>
                <a:path w="17550130" h="1701800">
                  <a:moveTo>
                    <a:pt x="9384944" y="0"/>
                  </a:moveTo>
                  <a:lnTo>
                    <a:pt x="9331414" y="0"/>
                  </a:lnTo>
                  <a:lnTo>
                    <a:pt x="9331414" y="533400"/>
                  </a:lnTo>
                  <a:lnTo>
                    <a:pt x="9384944" y="533400"/>
                  </a:lnTo>
                  <a:lnTo>
                    <a:pt x="9384944" y="0"/>
                  </a:lnTo>
                  <a:close/>
                </a:path>
                <a:path w="17550130" h="1701800">
                  <a:moveTo>
                    <a:pt x="9968179" y="1168400"/>
                  </a:moveTo>
                  <a:lnTo>
                    <a:pt x="9914649" y="1168400"/>
                  </a:lnTo>
                  <a:lnTo>
                    <a:pt x="9914649" y="1701800"/>
                  </a:lnTo>
                  <a:lnTo>
                    <a:pt x="9968179" y="1701800"/>
                  </a:lnTo>
                  <a:lnTo>
                    <a:pt x="9968179" y="1168400"/>
                  </a:lnTo>
                  <a:close/>
                </a:path>
                <a:path w="17550130" h="17018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1117600"/>
                  </a:lnTo>
                  <a:lnTo>
                    <a:pt x="9968179" y="1117600"/>
                  </a:lnTo>
                  <a:lnTo>
                    <a:pt x="9968179" y="584200"/>
                  </a:lnTo>
                  <a:close/>
                </a:path>
                <a:path w="17550130" h="1701800">
                  <a:moveTo>
                    <a:pt x="9968179" y="0"/>
                  </a:moveTo>
                  <a:lnTo>
                    <a:pt x="9914649" y="0"/>
                  </a:lnTo>
                  <a:lnTo>
                    <a:pt x="9914649" y="533400"/>
                  </a:lnTo>
                  <a:lnTo>
                    <a:pt x="9968179" y="533400"/>
                  </a:lnTo>
                  <a:lnTo>
                    <a:pt x="9968179" y="0"/>
                  </a:lnTo>
                  <a:close/>
                </a:path>
                <a:path w="17550130" h="1701800">
                  <a:moveTo>
                    <a:pt x="10551401" y="1168400"/>
                  </a:moveTo>
                  <a:lnTo>
                    <a:pt x="10497871" y="1168400"/>
                  </a:lnTo>
                  <a:lnTo>
                    <a:pt x="10497871" y="1701800"/>
                  </a:lnTo>
                  <a:lnTo>
                    <a:pt x="10551401" y="1701800"/>
                  </a:lnTo>
                  <a:lnTo>
                    <a:pt x="10551401" y="1168400"/>
                  </a:lnTo>
                  <a:close/>
                </a:path>
                <a:path w="17550130" h="17018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1117600"/>
                  </a:lnTo>
                  <a:lnTo>
                    <a:pt x="10551401" y="1117600"/>
                  </a:lnTo>
                  <a:lnTo>
                    <a:pt x="10551401" y="584200"/>
                  </a:lnTo>
                  <a:close/>
                </a:path>
                <a:path w="17550130" h="1701800">
                  <a:moveTo>
                    <a:pt x="10551401" y="0"/>
                  </a:moveTo>
                  <a:lnTo>
                    <a:pt x="10497871" y="0"/>
                  </a:lnTo>
                  <a:lnTo>
                    <a:pt x="10497871" y="533400"/>
                  </a:lnTo>
                  <a:lnTo>
                    <a:pt x="10551401" y="533400"/>
                  </a:lnTo>
                  <a:lnTo>
                    <a:pt x="10551401" y="0"/>
                  </a:lnTo>
                  <a:close/>
                </a:path>
                <a:path w="17550130" h="1701800">
                  <a:moveTo>
                    <a:pt x="11134623" y="1168400"/>
                  </a:moveTo>
                  <a:lnTo>
                    <a:pt x="11081080" y="1168400"/>
                  </a:lnTo>
                  <a:lnTo>
                    <a:pt x="11081080" y="1701800"/>
                  </a:lnTo>
                  <a:lnTo>
                    <a:pt x="11134623" y="1701800"/>
                  </a:lnTo>
                  <a:lnTo>
                    <a:pt x="11134623" y="1168400"/>
                  </a:lnTo>
                  <a:close/>
                </a:path>
                <a:path w="17550130" h="17018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1117600"/>
                  </a:lnTo>
                  <a:lnTo>
                    <a:pt x="11134623" y="1117600"/>
                  </a:lnTo>
                  <a:lnTo>
                    <a:pt x="11134623" y="584200"/>
                  </a:lnTo>
                  <a:close/>
                </a:path>
                <a:path w="17550130" h="1701800">
                  <a:moveTo>
                    <a:pt x="11134623" y="0"/>
                  </a:moveTo>
                  <a:lnTo>
                    <a:pt x="11081080" y="0"/>
                  </a:lnTo>
                  <a:lnTo>
                    <a:pt x="11081080" y="533400"/>
                  </a:lnTo>
                  <a:lnTo>
                    <a:pt x="11134623" y="533400"/>
                  </a:lnTo>
                  <a:lnTo>
                    <a:pt x="11134623" y="0"/>
                  </a:lnTo>
                  <a:close/>
                </a:path>
                <a:path w="17550130" h="1701800">
                  <a:moveTo>
                    <a:pt x="11717833" y="1168400"/>
                  </a:moveTo>
                  <a:lnTo>
                    <a:pt x="11664302" y="1168400"/>
                  </a:lnTo>
                  <a:lnTo>
                    <a:pt x="11664302" y="1701800"/>
                  </a:lnTo>
                  <a:lnTo>
                    <a:pt x="11717833" y="1701800"/>
                  </a:lnTo>
                  <a:lnTo>
                    <a:pt x="11717833" y="1168400"/>
                  </a:lnTo>
                  <a:close/>
                </a:path>
                <a:path w="17550130" h="17018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1117600"/>
                  </a:lnTo>
                  <a:lnTo>
                    <a:pt x="11717833" y="1117600"/>
                  </a:lnTo>
                  <a:lnTo>
                    <a:pt x="11717833" y="584200"/>
                  </a:lnTo>
                  <a:close/>
                </a:path>
                <a:path w="17550130" h="1701800">
                  <a:moveTo>
                    <a:pt x="11717833" y="0"/>
                  </a:moveTo>
                  <a:lnTo>
                    <a:pt x="11664302" y="0"/>
                  </a:lnTo>
                  <a:lnTo>
                    <a:pt x="11664302" y="533400"/>
                  </a:lnTo>
                  <a:lnTo>
                    <a:pt x="11717833" y="533400"/>
                  </a:lnTo>
                  <a:lnTo>
                    <a:pt x="11717833" y="0"/>
                  </a:lnTo>
                  <a:close/>
                </a:path>
                <a:path w="17550130" h="17018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1117600"/>
                  </a:lnTo>
                  <a:lnTo>
                    <a:pt x="12301055" y="1117600"/>
                  </a:lnTo>
                  <a:lnTo>
                    <a:pt x="12301055" y="584200"/>
                  </a:lnTo>
                  <a:close/>
                </a:path>
                <a:path w="17550130" h="1701800">
                  <a:moveTo>
                    <a:pt x="12301055" y="0"/>
                  </a:moveTo>
                  <a:lnTo>
                    <a:pt x="12247512" y="0"/>
                  </a:lnTo>
                  <a:lnTo>
                    <a:pt x="12247512" y="533400"/>
                  </a:lnTo>
                  <a:lnTo>
                    <a:pt x="12301055" y="533400"/>
                  </a:lnTo>
                  <a:lnTo>
                    <a:pt x="12301055" y="0"/>
                  </a:lnTo>
                  <a:close/>
                </a:path>
                <a:path w="17550130" h="17018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1117600"/>
                  </a:lnTo>
                  <a:lnTo>
                    <a:pt x="12884290" y="1117600"/>
                  </a:lnTo>
                  <a:lnTo>
                    <a:pt x="12884290" y="584200"/>
                  </a:lnTo>
                  <a:close/>
                </a:path>
                <a:path w="17550130" h="1701800">
                  <a:moveTo>
                    <a:pt x="12884290" y="0"/>
                  </a:moveTo>
                  <a:lnTo>
                    <a:pt x="12830747" y="0"/>
                  </a:lnTo>
                  <a:lnTo>
                    <a:pt x="12830747" y="533400"/>
                  </a:lnTo>
                  <a:lnTo>
                    <a:pt x="12884290" y="533400"/>
                  </a:lnTo>
                  <a:lnTo>
                    <a:pt x="12884290" y="0"/>
                  </a:lnTo>
                  <a:close/>
                </a:path>
                <a:path w="17550130" h="17018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1117600"/>
                  </a:lnTo>
                  <a:lnTo>
                    <a:pt x="13467512" y="1117600"/>
                  </a:lnTo>
                  <a:lnTo>
                    <a:pt x="13467512" y="584200"/>
                  </a:lnTo>
                  <a:close/>
                </a:path>
                <a:path w="17550130" h="1701800">
                  <a:moveTo>
                    <a:pt x="13467512" y="0"/>
                  </a:moveTo>
                  <a:lnTo>
                    <a:pt x="13413969" y="0"/>
                  </a:lnTo>
                  <a:lnTo>
                    <a:pt x="13413969" y="533400"/>
                  </a:lnTo>
                  <a:lnTo>
                    <a:pt x="13467512" y="533400"/>
                  </a:lnTo>
                  <a:lnTo>
                    <a:pt x="13467512" y="0"/>
                  </a:lnTo>
                  <a:close/>
                </a:path>
                <a:path w="17550130" h="17018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1117600"/>
                  </a:lnTo>
                  <a:lnTo>
                    <a:pt x="14050721" y="1117600"/>
                  </a:lnTo>
                  <a:lnTo>
                    <a:pt x="14050721" y="584200"/>
                  </a:lnTo>
                  <a:close/>
                </a:path>
                <a:path w="17550130" h="1701800">
                  <a:moveTo>
                    <a:pt x="14050721" y="0"/>
                  </a:moveTo>
                  <a:lnTo>
                    <a:pt x="13997191" y="0"/>
                  </a:lnTo>
                  <a:lnTo>
                    <a:pt x="13997191" y="533400"/>
                  </a:lnTo>
                  <a:lnTo>
                    <a:pt x="14050721" y="533400"/>
                  </a:lnTo>
                  <a:lnTo>
                    <a:pt x="14050721" y="0"/>
                  </a:lnTo>
                  <a:close/>
                </a:path>
                <a:path w="17550130" h="17018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1117600"/>
                  </a:lnTo>
                  <a:lnTo>
                    <a:pt x="14633943" y="1117600"/>
                  </a:lnTo>
                  <a:lnTo>
                    <a:pt x="14633943" y="584200"/>
                  </a:lnTo>
                  <a:close/>
                </a:path>
                <a:path w="17550130" h="1701800">
                  <a:moveTo>
                    <a:pt x="14633943" y="0"/>
                  </a:moveTo>
                  <a:lnTo>
                    <a:pt x="14580400" y="0"/>
                  </a:lnTo>
                  <a:lnTo>
                    <a:pt x="14580400" y="533400"/>
                  </a:lnTo>
                  <a:lnTo>
                    <a:pt x="14633943" y="533400"/>
                  </a:lnTo>
                  <a:lnTo>
                    <a:pt x="14633943" y="0"/>
                  </a:lnTo>
                  <a:close/>
                </a:path>
                <a:path w="17550130" h="17018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1117600"/>
                  </a:lnTo>
                  <a:lnTo>
                    <a:pt x="15217166" y="1117600"/>
                  </a:lnTo>
                  <a:lnTo>
                    <a:pt x="15217166" y="584200"/>
                  </a:lnTo>
                  <a:close/>
                </a:path>
                <a:path w="17550130" h="1701800">
                  <a:moveTo>
                    <a:pt x="15217166" y="0"/>
                  </a:moveTo>
                  <a:lnTo>
                    <a:pt x="15163622" y="0"/>
                  </a:lnTo>
                  <a:lnTo>
                    <a:pt x="15163622" y="533400"/>
                  </a:lnTo>
                  <a:lnTo>
                    <a:pt x="15217166" y="533400"/>
                  </a:lnTo>
                  <a:lnTo>
                    <a:pt x="15217166" y="0"/>
                  </a:lnTo>
                  <a:close/>
                </a:path>
                <a:path w="17550130" h="17018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1117600"/>
                  </a:lnTo>
                  <a:lnTo>
                    <a:pt x="15800400" y="1117600"/>
                  </a:lnTo>
                  <a:lnTo>
                    <a:pt x="15800400" y="584200"/>
                  </a:lnTo>
                  <a:close/>
                </a:path>
                <a:path w="17550130" h="1701800">
                  <a:moveTo>
                    <a:pt x="15800400" y="0"/>
                  </a:moveTo>
                  <a:lnTo>
                    <a:pt x="15746857" y="0"/>
                  </a:lnTo>
                  <a:lnTo>
                    <a:pt x="15746857" y="533400"/>
                  </a:lnTo>
                  <a:lnTo>
                    <a:pt x="15800400" y="533400"/>
                  </a:lnTo>
                  <a:lnTo>
                    <a:pt x="15800400" y="0"/>
                  </a:lnTo>
                  <a:close/>
                </a:path>
                <a:path w="17550130" h="17018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1117600"/>
                  </a:lnTo>
                  <a:lnTo>
                    <a:pt x="16383610" y="1117600"/>
                  </a:lnTo>
                  <a:lnTo>
                    <a:pt x="16383610" y="584200"/>
                  </a:lnTo>
                  <a:close/>
                </a:path>
                <a:path w="17550130" h="17018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33400"/>
                  </a:lnTo>
                  <a:lnTo>
                    <a:pt x="16383610" y="533400"/>
                  </a:lnTo>
                  <a:lnTo>
                    <a:pt x="16383610" y="0"/>
                  </a:lnTo>
                  <a:close/>
                </a:path>
                <a:path w="17550130" h="17018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1117600"/>
                  </a:lnTo>
                  <a:lnTo>
                    <a:pt x="16966832" y="1117600"/>
                  </a:lnTo>
                  <a:lnTo>
                    <a:pt x="16966832" y="584200"/>
                  </a:lnTo>
                  <a:close/>
                </a:path>
                <a:path w="17550130" h="17018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33400"/>
                  </a:lnTo>
                  <a:lnTo>
                    <a:pt x="16966832" y="533400"/>
                  </a:lnTo>
                  <a:lnTo>
                    <a:pt x="16966832" y="0"/>
                  </a:lnTo>
                  <a:close/>
                </a:path>
                <a:path w="17550130" h="17018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1117600"/>
                  </a:lnTo>
                  <a:lnTo>
                    <a:pt x="17550041" y="1117600"/>
                  </a:lnTo>
                  <a:lnTo>
                    <a:pt x="17550041" y="584200"/>
                  </a:lnTo>
                  <a:close/>
                </a:path>
                <a:path w="17550130" h="17018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33400"/>
                  </a:lnTo>
                  <a:lnTo>
                    <a:pt x="17550041" y="5334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8661" y="8191512"/>
              <a:ext cx="17550130" cy="1701800"/>
            </a:xfrm>
            <a:custGeom>
              <a:avLst/>
              <a:gdLst/>
              <a:ahLst/>
              <a:cxnLst/>
              <a:rect l="l" t="t" r="r" b="b"/>
              <a:pathLst>
                <a:path w="17550130" h="1701800">
                  <a:moveTo>
                    <a:pt x="53428" y="1168400"/>
                  </a:moveTo>
                  <a:lnTo>
                    <a:pt x="0" y="1168400"/>
                  </a:lnTo>
                  <a:lnTo>
                    <a:pt x="0" y="1701800"/>
                  </a:lnTo>
                  <a:lnTo>
                    <a:pt x="53428" y="1701800"/>
                  </a:lnTo>
                  <a:lnTo>
                    <a:pt x="53428" y="1168400"/>
                  </a:lnTo>
                  <a:close/>
                </a:path>
                <a:path w="17550130" h="1701800">
                  <a:moveTo>
                    <a:pt x="53428" y="584200"/>
                  </a:moveTo>
                  <a:lnTo>
                    <a:pt x="0" y="584200"/>
                  </a:lnTo>
                  <a:lnTo>
                    <a:pt x="0" y="1117600"/>
                  </a:lnTo>
                  <a:lnTo>
                    <a:pt x="53428" y="1117600"/>
                  </a:lnTo>
                  <a:lnTo>
                    <a:pt x="53428" y="584200"/>
                  </a:lnTo>
                  <a:close/>
                </a:path>
                <a:path w="17550130" h="1701800">
                  <a:moveTo>
                    <a:pt x="636663" y="1168400"/>
                  </a:moveTo>
                  <a:lnTo>
                    <a:pt x="583120" y="1168400"/>
                  </a:lnTo>
                  <a:lnTo>
                    <a:pt x="583120" y="1701800"/>
                  </a:lnTo>
                  <a:lnTo>
                    <a:pt x="636663" y="1701800"/>
                  </a:lnTo>
                  <a:lnTo>
                    <a:pt x="636663" y="1168400"/>
                  </a:lnTo>
                  <a:close/>
                </a:path>
                <a:path w="17550130" h="17018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1117600"/>
                  </a:lnTo>
                  <a:lnTo>
                    <a:pt x="636663" y="1117600"/>
                  </a:lnTo>
                  <a:lnTo>
                    <a:pt x="636663" y="584200"/>
                  </a:lnTo>
                  <a:close/>
                </a:path>
                <a:path w="17550130" h="1701800">
                  <a:moveTo>
                    <a:pt x="1219873" y="1168400"/>
                  </a:moveTo>
                  <a:lnTo>
                    <a:pt x="1166342" y="1168400"/>
                  </a:lnTo>
                  <a:lnTo>
                    <a:pt x="1166342" y="1701800"/>
                  </a:lnTo>
                  <a:lnTo>
                    <a:pt x="1219873" y="1701800"/>
                  </a:lnTo>
                  <a:lnTo>
                    <a:pt x="1219873" y="1168400"/>
                  </a:lnTo>
                  <a:close/>
                </a:path>
                <a:path w="17550130" h="17018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1117600"/>
                  </a:lnTo>
                  <a:lnTo>
                    <a:pt x="1219873" y="1117600"/>
                  </a:lnTo>
                  <a:lnTo>
                    <a:pt x="1219873" y="584200"/>
                  </a:lnTo>
                  <a:close/>
                </a:path>
                <a:path w="17550130" h="1701800">
                  <a:moveTo>
                    <a:pt x="1803095" y="1168400"/>
                  </a:moveTo>
                  <a:lnTo>
                    <a:pt x="1749552" y="1168400"/>
                  </a:lnTo>
                  <a:lnTo>
                    <a:pt x="1749552" y="1701800"/>
                  </a:lnTo>
                  <a:lnTo>
                    <a:pt x="1803095" y="1701800"/>
                  </a:lnTo>
                  <a:lnTo>
                    <a:pt x="1803095" y="1168400"/>
                  </a:lnTo>
                  <a:close/>
                </a:path>
                <a:path w="17550130" h="17018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1117600"/>
                  </a:lnTo>
                  <a:lnTo>
                    <a:pt x="1803095" y="1117600"/>
                  </a:lnTo>
                  <a:lnTo>
                    <a:pt x="1803095" y="584200"/>
                  </a:lnTo>
                  <a:close/>
                </a:path>
                <a:path w="17550130" h="1701800">
                  <a:moveTo>
                    <a:pt x="2386304" y="1168400"/>
                  </a:moveTo>
                  <a:lnTo>
                    <a:pt x="2332774" y="1168400"/>
                  </a:lnTo>
                  <a:lnTo>
                    <a:pt x="2332774" y="1701800"/>
                  </a:lnTo>
                  <a:lnTo>
                    <a:pt x="2386304" y="1701800"/>
                  </a:lnTo>
                  <a:lnTo>
                    <a:pt x="2386304" y="1168400"/>
                  </a:lnTo>
                  <a:close/>
                </a:path>
                <a:path w="17550130" h="17018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1117600"/>
                  </a:lnTo>
                  <a:lnTo>
                    <a:pt x="2386304" y="1117600"/>
                  </a:lnTo>
                  <a:lnTo>
                    <a:pt x="2386304" y="584200"/>
                  </a:lnTo>
                  <a:close/>
                </a:path>
                <a:path w="17550130" h="1701800">
                  <a:moveTo>
                    <a:pt x="2969526" y="1168400"/>
                  </a:moveTo>
                  <a:lnTo>
                    <a:pt x="2915983" y="1168400"/>
                  </a:lnTo>
                  <a:lnTo>
                    <a:pt x="2915983" y="1701800"/>
                  </a:lnTo>
                  <a:lnTo>
                    <a:pt x="2969526" y="1701800"/>
                  </a:lnTo>
                  <a:lnTo>
                    <a:pt x="2969526" y="1168400"/>
                  </a:lnTo>
                  <a:close/>
                </a:path>
                <a:path w="17550130" h="17018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1117600"/>
                  </a:lnTo>
                  <a:lnTo>
                    <a:pt x="2969526" y="1117600"/>
                  </a:lnTo>
                  <a:lnTo>
                    <a:pt x="2969526" y="584200"/>
                  </a:lnTo>
                  <a:close/>
                </a:path>
                <a:path w="17550130" h="1701800">
                  <a:moveTo>
                    <a:pt x="3552761" y="1168400"/>
                  </a:moveTo>
                  <a:lnTo>
                    <a:pt x="3499218" y="1168400"/>
                  </a:lnTo>
                  <a:lnTo>
                    <a:pt x="3499218" y="1701800"/>
                  </a:lnTo>
                  <a:lnTo>
                    <a:pt x="3552761" y="1701800"/>
                  </a:lnTo>
                  <a:lnTo>
                    <a:pt x="3552761" y="1168400"/>
                  </a:lnTo>
                  <a:close/>
                </a:path>
                <a:path w="17550130" h="17018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1117600"/>
                  </a:lnTo>
                  <a:lnTo>
                    <a:pt x="3552761" y="1117600"/>
                  </a:lnTo>
                  <a:lnTo>
                    <a:pt x="3552761" y="584200"/>
                  </a:lnTo>
                  <a:close/>
                </a:path>
                <a:path w="17550130" h="1701800">
                  <a:moveTo>
                    <a:pt x="4135983" y="1168400"/>
                  </a:moveTo>
                  <a:lnTo>
                    <a:pt x="4082440" y="1168400"/>
                  </a:lnTo>
                  <a:lnTo>
                    <a:pt x="4082440" y="1701800"/>
                  </a:lnTo>
                  <a:lnTo>
                    <a:pt x="4135983" y="1701800"/>
                  </a:lnTo>
                  <a:lnTo>
                    <a:pt x="4135983" y="1168400"/>
                  </a:lnTo>
                  <a:close/>
                </a:path>
                <a:path w="17550130" h="17018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1117600"/>
                  </a:lnTo>
                  <a:lnTo>
                    <a:pt x="4135983" y="1117600"/>
                  </a:lnTo>
                  <a:lnTo>
                    <a:pt x="4135983" y="584200"/>
                  </a:lnTo>
                  <a:close/>
                </a:path>
                <a:path w="17550130" h="1701800">
                  <a:moveTo>
                    <a:pt x="4719193" y="1168400"/>
                  </a:moveTo>
                  <a:lnTo>
                    <a:pt x="4665662" y="1168400"/>
                  </a:lnTo>
                  <a:lnTo>
                    <a:pt x="4665662" y="1701800"/>
                  </a:lnTo>
                  <a:lnTo>
                    <a:pt x="4719193" y="1701800"/>
                  </a:lnTo>
                  <a:lnTo>
                    <a:pt x="4719193" y="1168400"/>
                  </a:lnTo>
                  <a:close/>
                </a:path>
                <a:path w="17550130" h="17018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1117600"/>
                  </a:lnTo>
                  <a:lnTo>
                    <a:pt x="4719193" y="1117600"/>
                  </a:lnTo>
                  <a:lnTo>
                    <a:pt x="4719193" y="584200"/>
                  </a:lnTo>
                  <a:close/>
                </a:path>
                <a:path w="17550130" h="1701800">
                  <a:moveTo>
                    <a:pt x="5302415" y="1168400"/>
                  </a:moveTo>
                  <a:lnTo>
                    <a:pt x="5248872" y="1168400"/>
                  </a:lnTo>
                  <a:lnTo>
                    <a:pt x="5248872" y="1701800"/>
                  </a:lnTo>
                  <a:lnTo>
                    <a:pt x="5302415" y="1701800"/>
                  </a:lnTo>
                  <a:lnTo>
                    <a:pt x="5302415" y="1168400"/>
                  </a:lnTo>
                  <a:close/>
                </a:path>
                <a:path w="17550130" h="17018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1117600"/>
                  </a:lnTo>
                  <a:lnTo>
                    <a:pt x="5302415" y="1117600"/>
                  </a:lnTo>
                  <a:lnTo>
                    <a:pt x="5302415" y="584200"/>
                  </a:lnTo>
                  <a:close/>
                </a:path>
                <a:path w="17550130" h="1701800">
                  <a:moveTo>
                    <a:pt x="5885624" y="1168400"/>
                  </a:moveTo>
                  <a:lnTo>
                    <a:pt x="5832094" y="1168400"/>
                  </a:lnTo>
                  <a:lnTo>
                    <a:pt x="5832094" y="1701800"/>
                  </a:lnTo>
                  <a:lnTo>
                    <a:pt x="5885624" y="1701800"/>
                  </a:lnTo>
                  <a:lnTo>
                    <a:pt x="5885624" y="1168400"/>
                  </a:lnTo>
                  <a:close/>
                </a:path>
                <a:path w="17550130" h="17018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1117600"/>
                  </a:lnTo>
                  <a:lnTo>
                    <a:pt x="5885624" y="1117600"/>
                  </a:lnTo>
                  <a:lnTo>
                    <a:pt x="5885624" y="584200"/>
                  </a:lnTo>
                  <a:close/>
                </a:path>
                <a:path w="17550130" h="1701800">
                  <a:moveTo>
                    <a:pt x="6468859" y="1168400"/>
                  </a:moveTo>
                  <a:lnTo>
                    <a:pt x="6415329" y="1168400"/>
                  </a:lnTo>
                  <a:lnTo>
                    <a:pt x="6415329" y="1701800"/>
                  </a:lnTo>
                  <a:lnTo>
                    <a:pt x="6468859" y="1701800"/>
                  </a:lnTo>
                  <a:lnTo>
                    <a:pt x="6468859" y="1168400"/>
                  </a:lnTo>
                  <a:close/>
                </a:path>
                <a:path w="17550130" h="17018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1117600"/>
                  </a:lnTo>
                  <a:lnTo>
                    <a:pt x="6468859" y="1117600"/>
                  </a:lnTo>
                  <a:lnTo>
                    <a:pt x="6468859" y="584200"/>
                  </a:lnTo>
                  <a:close/>
                </a:path>
                <a:path w="17550130" h="1701800">
                  <a:moveTo>
                    <a:pt x="7052081" y="1168400"/>
                  </a:moveTo>
                  <a:lnTo>
                    <a:pt x="6998538" y="1168400"/>
                  </a:lnTo>
                  <a:lnTo>
                    <a:pt x="6998538" y="1701800"/>
                  </a:lnTo>
                  <a:lnTo>
                    <a:pt x="7052081" y="1701800"/>
                  </a:lnTo>
                  <a:lnTo>
                    <a:pt x="7052081" y="1168400"/>
                  </a:lnTo>
                  <a:close/>
                </a:path>
                <a:path w="17550130" h="17018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1117600"/>
                  </a:lnTo>
                  <a:lnTo>
                    <a:pt x="7052081" y="1117600"/>
                  </a:lnTo>
                  <a:lnTo>
                    <a:pt x="7052081" y="584200"/>
                  </a:lnTo>
                  <a:close/>
                </a:path>
                <a:path w="17550130" h="1701800">
                  <a:moveTo>
                    <a:pt x="7635303" y="1168400"/>
                  </a:moveTo>
                  <a:lnTo>
                    <a:pt x="7581760" y="1168400"/>
                  </a:lnTo>
                  <a:lnTo>
                    <a:pt x="7581760" y="1701800"/>
                  </a:lnTo>
                  <a:lnTo>
                    <a:pt x="7635303" y="1701800"/>
                  </a:lnTo>
                  <a:lnTo>
                    <a:pt x="7635303" y="1168400"/>
                  </a:lnTo>
                  <a:close/>
                </a:path>
                <a:path w="17550130" h="17018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1117600"/>
                  </a:lnTo>
                  <a:lnTo>
                    <a:pt x="7635303" y="1117600"/>
                  </a:lnTo>
                  <a:lnTo>
                    <a:pt x="7635303" y="584200"/>
                  </a:lnTo>
                  <a:close/>
                </a:path>
                <a:path w="17550130" h="1701800">
                  <a:moveTo>
                    <a:pt x="8218513" y="1168400"/>
                  </a:moveTo>
                  <a:lnTo>
                    <a:pt x="8164982" y="1168400"/>
                  </a:lnTo>
                  <a:lnTo>
                    <a:pt x="8164982" y="1701800"/>
                  </a:lnTo>
                  <a:lnTo>
                    <a:pt x="8218513" y="1701800"/>
                  </a:lnTo>
                  <a:lnTo>
                    <a:pt x="8218513" y="1168400"/>
                  </a:lnTo>
                  <a:close/>
                </a:path>
                <a:path w="17550130" h="17018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1117600"/>
                  </a:lnTo>
                  <a:lnTo>
                    <a:pt x="8218513" y="1117600"/>
                  </a:lnTo>
                  <a:lnTo>
                    <a:pt x="8218513" y="584200"/>
                  </a:lnTo>
                  <a:close/>
                </a:path>
                <a:path w="17550130" h="1701800">
                  <a:moveTo>
                    <a:pt x="8801735" y="1168400"/>
                  </a:moveTo>
                  <a:lnTo>
                    <a:pt x="8748192" y="1168400"/>
                  </a:lnTo>
                  <a:lnTo>
                    <a:pt x="8748192" y="1701800"/>
                  </a:lnTo>
                  <a:lnTo>
                    <a:pt x="8801735" y="1701800"/>
                  </a:lnTo>
                  <a:lnTo>
                    <a:pt x="8801735" y="1168400"/>
                  </a:lnTo>
                  <a:close/>
                </a:path>
                <a:path w="17550130" h="17018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1117600"/>
                  </a:lnTo>
                  <a:lnTo>
                    <a:pt x="8801735" y="1117600"/>
                  </a:lnTo>
                  <a:lnTo>
                    <a:pt x="8801735" y="584200"/>
                  </a:lnTo>
                  <a:close/>
                </a:path>
                <a:path w="17550130" h="1701800">
                  <a:moveTo>
                    <a:pt x="9384944" y="1168400"/>
                  </a:moveTo>
                  <a:lnTo>
                    <a:pt x="9331414" y="1168400"/>
                  </a:lnTo>
                  <a:lnTo>
                    <a:pt x="9331414" y="1701800"/>
                  </a:lnTo>
                  <a:lnTo>
                    <a:pt x="9384944" y="1701800"/>
                  </a:lnTo>
                  <a:lnTo>
                    <a:pt x="9384944" y="1168400"/>
                  </a:lnTo>
                  <a:close/>
                </a:path>
                <a:path w="17550130" h="17018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1117600"/>
                  </a:lnTo>
                  <a:lnTo>
                    <a:pt x="9384944" y="1117600"/>
                  </a:lnTo>
                  <a:lnTo>
                    <a:pt x="9384944" y="584200"/>
                  </a:lnTo>
                  <a:close/>
                </a:path>
                <a:path w="17550130" h="1701800">
                  <a:moveTo>
                    <a:pt x="9968179" y="1168400"/>
                  </a:moveTo>
                  <a:lnTo>
                    <a:pt x="9914649" y="1168400"/>
                  </a:lnTo>
                  <a:lnTo>
                    <a:pt x="9914649" y="1701800"/>
                  </a:lnTo>
                  <a:lnTo>
                    <a:pt x="9968179" y="1701800"/>
                  </a:lnTo>
                  <a:lnTo>
                    <a:pt x="9968179" y="1168400"/>
                  </a:lnTo>
                  <a:close/>
                </a:path>
                <a:path w="17550130" h="17018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1117600"/>
                  </a:lnTo>
                  <a:lnTo>
                    <a:pt x="9968179" y="1117600"/>
                  </a:lnTo>
                  <a:lnTo>
                    <a:pt x="9968179" y="584200"/>
                  </a:lnTo>
                  <a:close/>
                </a:path>
                <a:path w="17550130" h="1701800">
                  <a:moveTo>
                    <a:pt x="10551401" y="1168400"/>
                  </a:moveTo>
                  <a:lnTo>
                    <a:pt x="10497871" y="1168400"/>
                  </a:lnTo>
                  <a:lnTo>
                    <a:pt x="10497871" y="1701800"/>
                  </a:lnTo>
                  <a:lnTo>
                    <a:pt x="10551401" y="1701800"/>
                  </a:lnTo>
                  <a:lnTo>
                    <a:pt x="10551401" y="1168400"/>
                  </a:lnTo>
                  <a:close/>
                </a:path>
                <a:path w="17550130" h="17018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1117600"/>
                  </a:lnTo>
                  <a:lnTo>
                    <a:pt x="10551401" y="1117600"/>
                  </a:lnTo>
                  <a:lnTo>
                    <a:pt x="10551401" y="584200"/>
                  </a:lnTo>
                  <a:close/>
                </a:path>
                <a:path w="17550130" h="1701800">
                  <a:moveTo>
                    <a:pt x="11134623" y="1168400"/>
                  </a:moveTo>
                  <a:lnTo>
                    <a:pt x="11081080" y="1168400"/>
                  </a:lnTo>
                  <a:lnTo>
                    <a:pt x="11081080" y="1701800"/>
                  </a:lnTo>
                  <a:lnTo>
                    <a:pt x="11134623" y="1701800"/>
                  </a:lnTo>
                  <a:lnTo>
                    <a:pt x="11134623" y="1168400"/>
                  </a:lnTo>
                  <a:close/>
                </a:path>
                <a:path w="17550130" h="17018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1117600"/>
                  </a:lnTo>
                  <a:lnTo>
                    <a:pt x="11134623" y="1117600"/>
                  </a:lnTo>
                  <a:lnTo>
                    <a:pt x="11134623" y="584200"/>
                  </a:lnTo>
                  <a:close/>
                </a:path>
                <a:path w="17550130" h="1701800">
                  <a:moveTo>
                    <a:pt x="11717833" y="1168400"/>
                  </a:moveTo>
                  <a:lnTo>
                    <a:pt x="11664302" y="1168400"/>
                  </a:lnTo>
                  <a:lnTo>
                    <a:pt x="11664302" y="1701800"/>
                  </a:lnTo>
                  <a:lnTo>
                    <a:pt x="11717833" y="1701800"/>
                  </a:lnTo>
                  <a:lnTo>
                    <a:pt x="11717833" y="1168400"/>
                  </a:lnTo>
                  <a:close/>
                </a:path>
                <a:path w="17550130" h="17018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1117600"/>
                  </a:lnTo>
                  <a:lnTo>
                    <a:pt x="11717833" y="1117600"/>
                  </a:lnTo>
                  <a:lnTo>
                    <a:pt x="11717833" y="584200"/>
                  </a:lnTo>
                  <a:close/>
                </a:path>
                <a:path w="17550130" h="1701800">
                  <a:moveTo>
                    <a:pt x="11717833" y="0"/>
                  </a:moveTo>
                  <a:lnTo>
                    <a:pt x="11664302" y="0"/>
                  </a:lnTo>
                  <a:lnTo>
                    <a:pt x="11664302" y="533400"/>
                  </a:lnTo>
                  <a:lnTo>
                    <a:pt x="11717833" y="533400"/>
                  </a:lnTo>
                  <a:lnTo>
                    <a:pt x="11717833" y="0"/>
                  </a:lnTo>
                  <a:close/>
                </a:path>
                <a:path w="17550130" h="1701800">
                  <a:moveTo>
                    <a:pt x="12301055" y="1168400"/>
                  </a:moveTo>
                  <a:lnTo>
                    <a:pt x="12247512" y="1168400"/>
                  </a:lnTo>
                  <a:lnTo>
                    <a:pt x="12247512" y="1701800"/>
                  </a:lnTo>
                  <a:lnTo>
                    <a:pt x="12301055" y="1701800"/>
                  </a:lnTo>
                  <a:lnTo>
                    <a:pt x="12301055" y="1168400"/>
                  </a:lnTo>
                  <a:close/>
                </a:path>
                <a:path w="17550130" h="17018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1117600"/>
                  </a:lnTo>
                  <a:lnTo>
                    <a:pt x="12301055" y="1117600"/>
                  </a:lnTo>
                  <a:lnTo>
                    <a:pt x="12301055" y="584200"/>
                  </a:lnTo>
                  <a:close/>
                </a:path>
                <a:path w="17550130" h="1701800">
                  <a:moveTo>
                    <a:pt x="12301055" y="0"/>
                  </a:moveTo>
                  <a:lnTo>
                    <a:pt x="12247512" y="0"/>
                  </a:lnTo>
                  <a:lnTo>
                    <a:pt x="12247512" y="533400"/>
                  </a:lnTo>
                  <a:lnTo>
                    <a:pt x="12301055" y="533400"/>
                  </a:lnTo>
                  <a:lnTo>
                    <a:pt x="12301055" y="0"/>
                  </a:lnTo>
                  <a:close/>
                </a:path>
                <a:path w="17550130" h="1701800">
                  <a:moveTo>
                    <a:pt x="12884290" y="1168400"/>
                  </a:moveTo>
                  <a:lnTo>
                    <a:pt x="12830747" y="1168400"/>
                  </a:lnTo>
                  <a:lnTo>
                    <a:pt x="12830747" y="1701800"/>
                  </a:lnTo>
                  <a:lnTo>
                    <a:pt x="12884290" y="1701800"/>
                  </a:lnTo>
                  <a:lnTo>
                    <a:pt x="12884290" y="1168400"/>
                  </a:lnTo>
                  <a:close/>
                </a:path>
                <a:path w="17550130" h="17018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1117600"/>
                  </a:lnTo>
                  <a:lnTo>
                    <a:pt x="12884290" y="1117600"/>
                  </a:lnTo>
                  <a:lnTo>
                    <a:pt x="12884290" y="584200"/>
                  </a:lnTo>
                  <a:close/>
                </a:path>
                <a:path w="17550130" h="1701800">
                  <a:moveTo>
                    <a:pt x="12884290" y="0"/>
                  </a:moveTo>
                  <a:lnTo>
                    <a:pt x="12830747" y="0"/>
                  </a:lnTo>
                  <a:lnTo>
                    <a:pt x="12830747" y="533400"/>
                  </a:lnTo>
                  <a:lnTo>
                    <a:pt x="12884290" y="533400"/>
                  </a:lnTo>
                  <a:lnTo>
                    <a:pt x="12884290" y="0"/>
                  </a:lnTo>
                  <a:close/>
                </a:path>
                <a:path w="17550130" h="1701800">
                  <a:moveTo>
                    <a:pt x="13467512" y="1168400"/>
                  </a:moveTo>
                  <a:lnTo>
                    <a:pt x="13413969" y="1168400"/>
                  </a:lnTo>
                  <a:lnTo>
                    <a:pt x="13413969" y="1701800"/>
                  </a:lnTo>
                  <a:lnTo>
                    <a:pt x="13467512" y="1701800"/>
                  </a:lnTo>
                  <a:lnTo>
                    <a:pt x="13467512" y="1168400"/>
                  </a:lnTo>
                  <a:close/>
                </a:path>
                <a:path w="17550130" h="17018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1117600"/>
                  </a:lnTo>
                  <a:lnTo>
                    <a:pt x="13467512" y="1117600"/>
                  </a:lnTo>
                  <a:lnTo>
                    <a:pt x="13467512" y="584200"/>
                  </a:lnTo>
                  <a:close/>
                </a:path>
                <a:path w="17550130" h="1701800">
                  <a:moveTo>
                    <a:pt x="13467512" y="0"/>
                  </a:moveTo>
                  <a:lnTo>
                    <a:pt x="13413969" y="0"/>
                  </a:lnTo>
                  <a:lnTo>
                    <a:pt x="13413969" y="533400"/>
                  </a:lnTo>
                  <a:lnTo>
                    <a:pt x="13467512" y="533400"/>
                  </a:lnTo>
                  <a:lnTo>
                    <a:pt x="13467512" y="0"/>
                  </a:lnTo>
                  <a:close/>
                </a:path>
                <a:path w="17550130" h="1701800">
                  <a:moveTo>
                    <a:pt x="14050721" y="1168400"/>
                  </a:moveTo>
                  <a:lnTo>
                    <a:pt x="13997191" y="1168400"/>
                  </a:lnTo>
                  <a:lnTo>
                    <a:pt x="13997191" y="1701800"/>
                  </a:lnTo>
                  <a:lnTo>
                    <a:pt x="14050721" y="1701800"/>
                  </a:lnTo>
                  <a:lnTo>
                    <a:pt x="14050721" y="1168400"/>
                  </a:lnTo>
                  <a:close/>
                </a:path>
                <a:path w="17550130" h="17018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1117600"/>
                  </a:lnTo>
                  <a:lnTo>
                    <a:pt x="14050721" y="1117600"/>
                  </a:lnTo>
                  <a:lnTo>
                    <a:pt x="14050721" y="584200"/>
                  </a:lnTo>
                  <a:close/>
                </a:path>
                <a:path w="17550130" h="1701800">
                  <a:moveTo>
                    <a:pt x="14050721" y="0"/>
                  </a:moveTo>
                  <a:lnTo>
                    <a:pt x="13997191" y="0"/>
                  </a:lnTo>
                  <a:lnTo>
                    <a:pt x="13997191" y="533400"/>
                  </a:lnTo>
                  <a:lnTo>
                    <a:pt x="14050721" y="533400"/>
                  </a:lnTo>
                  <a:lnTo>
                    <a:pt x="14050721" y="0"/>
                  </a:lnTo>
                  <a:close/>
                </a:path>
                <a:path w="17550130" h="1701800">
                  <a:moveTo>
                    <a:pt x="14633943" y="1168400"/>
                  </a:moveTo>
                  <a:lnTo>
                    <a:pt x="14580400" y="1168400"/>
                  </a:lnTo>
                  <a:lnTo>
                    <a:pt x="14580400" y="1701800"/>
                  </a:lnTo>
                  <a:lnTo>
                    <a:pt x="14633943" y="1701800"/>
                  </a:lnTo>
                  <a:lnTo>
                    <a:pt x="14633943" y="1168400"/>
                  </a:lnTo>
                  <a:close/>
                </a:path>
                <a:path w="17550130" h="17018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1117600"/>
                  </a:lnTo>
                  <a:lnTo>
                    <a:pt x="14633943" y="1117600"/>
                  </a:lnTo>
                  <a:lnTo>
                    <a:pt x="14633943" y="584200"/>
                  </a:lnTo>
                  <a:close/>
                </a:path>
                <a:path w="17550130" h="1701800">
                  <a:moveTo>
                    <a:pt x="14633943" y="0"/>
                  </a:moveTo>
                  <a:lnTo>
                    <a:pt x="14580400" y="0"/>
                  </a:lnTo>
                  <a:lnTo>
                    <a:pt x="14580400" y="533400"/>
                  </a:lnTo>
                  <a:lnTo>
                    <a:pt x="14633943" y="533400"/>
                  </a:lnTo>
                  <a:lnTo>
                    <a:pt x="14633943" y="0"/>
                  </a:lnTo>
                  <a:close/>
                </a:path>
                <a:path w="17550130" h="1701800">
                  <a:moveTo>
                    <a:pt x="15217166" y="1168400"/>
                  </a:moveTo>
                  <a:lnTo>
                    <a:pt x="15163622" y="1168400"/>
                  </a:lnTo>
                  <a:lnTo>
                    <a:pt x="15163622" y="1701800"/>
                  </a:lnTo>
                  <a:lnTo>
                    <a:pt x="15217166" y="1701800"/>
                  </a:lnTo>
                  <a:lnTo>
                    <a:pt x="15217166" y="1168400"/>
                  </a:lnTo>
                  <a:close/>
                </a:path>
                <a:path w="17550130" h="17018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1117600"/>
                  </a:lnTo>
                  <a:lnTo>
                    <a:pt x="15217166" y="1117600"/>
                  </a:lnTo>
                  <a:lnTo>
                    <a:pt x="15217166" y="584200"/>
                  </a:lnTo>
                  <a:close/>
                </a:path>
                <a:path w="17550130" h="1701800">
                  <a:moveTo>
                    <a:pt x="15217166" y="0"/>
                  </a:moveTo>
                  <a:lnTo>
                    <a:pt x="15163622" y="0"/>
                  </a:lnTo>
                  <a:lnTo>
                    <a:pt x="15163622" y="533400"/>
                  </a:lnTo>
                  <a:lnTo>
                    <a:pt x="15217166" y="533400"/>
                  </a:lnTo>
                  <a:lnTo>
                    <a:pt x="15217166" y="0"/>
                  </a:lnTo>
                  <a:close/>
                </a:path>
                <a:path w="17550130" h="1701800">
                  <a:moveTo>
                    <a:pt x="15800400" y="1168400"/>
                  </a:moveTo>
                  <a:lnTo>
                    <a:pt x="15746857" y="1168400"/>
                  </a:lnTo>
                  <a:lnTo>
                    <a:pt x="15746857" y="1701800"/>
                  </a:lnTo>
                  <a:lnTo>
                    <a:pt x="15800400" y="1701800"/>
                  </a:lnTo>
                  <a:lnTo>
                    <a:pt x="15800400" y="1168400"/>
                  </a:lnTo>
                  <a:close/>
                </a:path>
                <a:path w="17550130" h="17018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1117600"/>
                  </a:lnTo>
                  <a:lnTo>
                    <a:pt x="15800400" y="1117600"/>
                  </a:lnTo>
                  <a:lnTo>
                    <a:pt x="15800400" y="584200"/>
                  </a:lnTo>
                  <a:close/>
                </a:path>
                <a:path w="17550130" h="1701800">
                  <a:moveTo>
                    <a:pt x="15800400" y="0"/>
                  </a:moveTo>
                  <a:lnTo>
                    <a:pt x="15746857" y="0"/>
                  </a:lnTo>
                  <a:lnTo>
                    <a:pt x="15746857" y="533400"/>
                  </a:lnTo>
                  <a:lnTo>
                    <a:pt x="15800400" y="533400"/>
                  </a:lnTo>
                  <a:lnTo>
                    <a:pt x="15800400" y="0"/>
                  </a:lnTo>
                  <a:close/>
                </a:path>
                <a:path w="17550130" h="1701800">
                  <a:moveTo>
                    <a:pt x="16383610" y="1168400"/>
                  </a:moveTo>
                  <a:lnTo>
                    <a:pt x="16330079" y="1168400"/>
                  </a:lnTo>
                  <a:lnTo>
                    <a:pt x="16330079" y="1701800"/>
                  </a:lnTo>
                  <a:lnTo>
                    <a:pt x="16383610" y="1701800"/>
                  </a:lnTo>
                  <a:lnTo>
                    <a:pt x="16383610" y="1168400"/>
                  </a:lnTo>
                  <a:close/>
                </a:path>
                <a:path w="17550130" h="17018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1117600"/>
                  </a:lnTo>
                  <a:lnTo>
                    <a:pt x="16383610" y="1117600"/>
                  </a:lnTo>
                  <a:lnTo>
                    <a:pt x="16383610" y="584200"/>
                  </a:lnTo>
                  <a:close/>
                </a:path>
                <a:path w="17550130" h="17018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33400"/>
                  </a:lnTo>
                  <a:lnTo>
                    <a:pt x="16383610" y="533400"/>
                  </a:lnTo>
                  <a:lnTo>
                    <a:pt x="16383610" y="0"/>
                  </a:lnTo>
                  <a:close/>
                </a:path>
                <a:path w="17550130" h="17018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1117600"/>
                  </a:lnTo>
                  <a:lnTo>
                    <a:pt x="16966832" y="1117600"/>
                  </a:lnTo>
                  <a:lnTo>
                    <a:pt x="16966832" y="584200"/>
                  </a:lnTo>
                  <a:close/>
                </a:path>
                <a:path w="17550130" h="17018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33400"/>
                  </a:lnTo>
                  <a:lnTo>
                    <a:pt x="16966832" y="533400"/>
                  </a:lnTo>
                  <a:lnTo>
                    <a:pt x="16966832" y="0"/>
                  </a:lnTo>
                  <a:close/>
                </a:path>
                <a:path w="17550130" h="17018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1117600"/>
                  </a:lnTo>
                  <a:lnTo>
                    <a:pt x="17550041" y="1117600"/>
                  </a:lnTo>
                  <a:lnTo>
                    <a:pt x="17550041" y="584200"/>
                  </a:lnTo>
                  <a:close/>
                </a:path>
                <a:path w="17550130" h="17018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33400"/>
                  </a:lnTo>
                  <a:lnTo>
                    <a:pt x="17550041" y="5334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8661" y="9359912"/>
              <a:ext cx="17550130" cy="914400"/>
            </a:xfrm>
            <a:custGeom>
              <a:avLst/>
              <a:gdLst/>
              <a:ahLst/>
              <a:cxnLst/>
              <a:rect l="l" t="t" r="r" b="b"/>
              <a:pathLst>
                <a:path w="17550130" h="914400">
                  <a:moveTo>
                    <a:pt x="53428" y="584200"/>
                  </a:moveTo>
                  <a:lnTo>
                    <a:pt x="0" y="584200"/>
                  </a:lnTo>
                  <a:lnTo>
                    <a:pt x="0" y="914400"/>
                  </a:lnTo>
                  <a:lnTo>
                    <a:pt x="53428" y="914400"/>
                  </a:lnTo>
                  <a:lnTo>
                    <a:pt x="53428" y="584200"/>
                  </a:lnTo>
                  <a:close/>
                </a:path>
                <a:path w="17550130" h="914400">
                  <a:moveTo>
                    <a:pt x="636663" y="584200"/>
                  </a:moveTo>
                  <a:lnTo>
                    <a:pt x="583120" y="584200"/>
                  </a:lnTo>
                  <a:lnTo>
                    <a:pt x="583120" y="914400"/>
                  </a:lnTo>
                  <a:lnTo>
                    <a:pt x="636663" y="914400"/>
                  </a:lnTo>
                  <a:lnTo>
                    <a:pt x="636663" y="584200"/>
                  </a:lnTo>
                  <a:close/>
                </a:path>
                <a:path w="17550130" h="914400">
                  <a:moveTo>
                    <a:pt x="1219873" y="584200"/>
                  </a:moveTo>
                  <a:lnTo>
                    <a:pt x="1166342" y="584200"/>
                  </a:lnTo>
                  <a:lnTo>
                    <a:pt x="1166342" y="914400"/>
                  </a:lnTo>
                  <a:lnTo>
                    <a:pt x="1219873" y="914400"/>
                  </a:lnTo>
                  <a:lnTo>
                    <a:pt x="1219873" y="584200"/>
                  </a:lnTo>
                  <a:close/>
                </a:path>
                <a:path w="17550130" h="914400">
                  <a:moveTo>
                    <a:pt x="1803095" y="584200"/>
                  </a:moveTo>
                  <a:lnTo>
                    <a:pt x="1749552" y="584200"/>
                  </a:lnTo>
                  <a:lnTo>
                    <a:pt x="1749552" y="914400"/>
                  </a:lnTo>
                  <a:lnTo>
                    <a:pt x="1803095" y="914400"/>
                  </a:lnTo>
                  <a:lnTo>
                    <a:pt x="1803095" y="584200"/>
                  </a:lnTo>
                  <a:close/>
                </a:path>
                <a:path w="17550130" h="914400">
                  <a:moveTo>
                    <a:pt x="2386304" y="584200"/>
                  </a:moveTo>
                  <a:lnTo>
                    <a:pt x="2332774" y="584200"/>
                  </a:lnTo>
                  <a:lnTo>
                    <a:pt x="2332774" y="914400"/>
                  </a:lnTo>
                  <a:lnTo>
                    <a:pt x="2386304" y="914400"/>
                  </a:lnTo>
                  <a:lnTo>
                    <a:pt x="2386304" y="584200"/>
                  </a:lnTo>
                  <a:close/>
                </a:path>
                <a:path w="17550130" h="914400">
                  <a:moveTo>
                    <a:pt x="2969526" y="584200"/>
                  </a:moveTo>
                  <a:lnTo>
                    <a:pt x="2915983" y="584200"/>
                  </a:lnTo>
                  <a:lnTo>
                    <a:pt x="2915983" y="914400"/>
                  </a:lnTo>
                  <a:lnTo>
                    <a:pt x="2969526" y="914400"/>
                  </a:lnTo>
                  <a:lnTo>
                    <a:pt x="2969526" y="584200"/>
                  </a:lnTo>
                  <a:close/>
                </a:path>
                <a:path w="17550130" h="914400">
                  <a:moveTo>
                    <a:pt x="3552761" y="584200"/>
                  </a:moveTo>
                  <a:lnTo>
                    <a:pt x="3499218" y="584200"/>
                  </a:lnTo>
                  <a:lnTo>
                    <a:pt x="3499218" y="914400"/>
                  </a:lnTo>
                  <a:lnTo>
                    <a:pt x="3552761" y="914400"/>
                  </a:lnTo>
                  <a:lnTo>
                    <a:pt x="3552761" y="584200"/>
                  </a:lnTo>
                  <a:close/>
                </a:path>
                <a:path w="17550130" h="914400">
                  <a:moveTo>
                    <a:pt x="4135983" y="584200"/>
                  </a:moveTo>
                  <a:lnTo>
                    <a:pt x="4082440" y="584200"/>
                  </a:lnTo>
                  <a:lnTo>
                    <a:pt x="4082440" y="914400"/>
                  </a:lnTo>
                  <a:lnTo>
                    <a:pt x="4135983" y="914400"/>
                  </a:lnTo>
                  <a:lnTo>
                    <a:pt x="4135983" y="584200"/>
                  </a:lnTo>
                  <a:close/>
                </a:path>
                <a:path w="17550130" h="914400">
                  <a:moveTo>
                    <a:pt x="4719193" y="584200"/>
                  </a:moveTo>
                  <a:lnTo>
                    <a:pt x="4665662" y="584200"/>
                  </a:lnTo>
                  <a:lnTo>
                    <a:pt x="4665662" y="914400"/>
                  </a:lnTo>
                  <a:lnTo>
                    <a:pt x="4719193" y="914400"/>
                  </a:lnTo>
                  <a:lnTo>
                    <a:pt x="4719193" y="584200"/>
                  </a:lnTo>
                  <a:close/>
                </a:path>
                <a:path w="17550130" h="914400">
                  <a:moveTo>
                    <a:pt x="5302415" y="584200"/>
                  </a:moveTo>
                  <a:lnTo>
                    <a:pt x="5248872" y="584200"/>
                  </a:lnTo>
                  <a:lnTo>
                    <a:pt x="5248872" y="914400"/>
                  </a:lnTo>
                  <a:lnTo>
                    <a:pt x="5302415" y="914400"/>
                  </a:lnTo>
                  <a:lnTo>
                    <a:pt x="5302415" y="584200"/>
                  </a:lnTo>
                  <a:close/>
                </a:path>
                <a:path w="17550130" h="914400">
                  <a:moveTo>
                    <a:pt x="5885624" y="584200"/>
                  </a:moveTo>
                  <a:lnTo>
                    <a:pt x="5832094" y="584200"/>
                  </a:lnTo>
                  <a:lnTo>
                    <a:pt x="5832094" y="914400"/>
                  </a:lnTo>
                  <a:lnTo>
                    <a:pt x="5885624" y="914400"/>
                  </a:lnTo>
                  <a:lnTo>
                    <a:pt x="5885624" y="584200"/>
                  </a:lnTo>
                  <a:close/>
                </a:path>
                <a:path w="17550130" h="914400">
                  <a:moveTo>
                    <a:pt x="6468859" y="584200"/>
                  </a:moveTo>
                  <a:lnTo>
                    <a:pt x="6415329" y="584200"/>
                  </a:lnTo>
                  <a:lnTo>
                    <a:pt x="6415329" y="914400"/>
                  </a:lnTo>
                  <a:lnTo>
                    <a:pt x="6468859" y="914400"/>
                  </a:lnTo>
                  <a:lnTo>
                    <a:pt x="6468859" y="584200"/>
                  </a:lnTo>
                  <a:close/>
                </a:path>
                <a:path w="17550130" h="914400">
                  <a:moveTo>
                    <a:pt x="7052081" y="584200"/>
                  </a:moveTo>
                  <a:lnTo>
                    <a:pt x="6998538" y="584200"/>
                  </a:lnTo>
                  <a:lnTo>
                    <a:pt x="6998538" y="914400"/>
                  </a:lnTo>
                  <a:lnTo>
                    <a:pt x="7052081" y="914400"/>
                  </a:lnTo>
                  <a:lnTo>
                    <a:pt x="7052081" y="584200"/>
                  </a:lnTo>
                  <a:close/>
                </a:path>
                <a:path w="17550130" h="914400">
                  <a:moveTo>
                    <a:pt x="7635303" y="584200"/>
                  </a:moveTo>
                  <a:lnTo>
                    <a:pt x="7581760" y="584200"/>
                  </a:lnTo>
                  <a:lnTo>
                    <a:pt x="7581760" y="914400"/>
                  </a:lnTo>
                  <a:lnTo>
                    <a:pt x="7635303" y="914400"/>
                  </a:lnTo>
                  <a:lnTo>
                    <a:pt x="7635303" y="584200"/>
                  </a:lnTo>
                  <a:close/>
                </a:path>
                <a:path w="17550130" h="914400">
                  <a:moveTo>
                    <a:pt x="8218513" y="584200"/>
                  </a:moveTo>
                  <a:lnTo>
                    <a:pt x="8164982" y="584200"/>
                  </a:lnTo>
                  <a:lnTo>
                    <a:pt x="8164982" y="914400"/>
                  </a:lnTo>
                  <a:lnTo>
                    <a:pt x="8218513" y="914400"/>
                  </a:lnTo>
                  <a:lnTo>
                    <a:pt x="8218513" y="584200"/>
                  </a:lnTo>
                  <a:close/>
                </a:path>
                <a:path w="17550130" h="914400">
                  <a:moveTo>
                    <a:pt x="8801735" y="584200"/>
                  </a:moveTo>
                  <a:lnTo>
                    <a:pt x="8748192" y="584200"/>
                  </a:lnTo>
                  <a:lnTo>
                    <a:pt x="8748192" y="914400"/>
                  </a:lnTo>
                  <a:lnTo>
                    <a:pt x="8801735" y="914400"/>
                  </a:lnTo>
                  <a:lnTo>
                    <a:pt x="8801735" y="584200"/>
                  </a:lnTo>
                  <a:close/>
                </a:path>
                <a:path w="17550130" h="914400">
                  <a:moveTo>
                    <a:pt x="9384944" y="584200"/>
                  </a:moveTo>
                  <a:lnTo>
                    <a:pt x="9331414" y="584200"/>
                  </a:lnTo>
                  <a:lnTo>
                    <a:pt x="9331414" y="914400"/>
                  </a:lnTo>
                  <a:lnTo>
                    <a:pt x="9384944" y="914400"/>
                  </a:lnTo>
                  <a:lnTo>
                    <a:pt x="9384944" y="584200"/>
                  </a:lnTo>
                  <a:close/>
                </a:path>
                <a:path w="17550130" h="914400">
                  <a:moveTo>
                    <a:pt x="9968179" y="584200"/>
                  </a:moveTo>
                  <a:lnTo>
                    <a:pt x="9914649" y="584200"/>
                  </a:lnTo>
                  <a:lnTo>
                    <a:pt x="9914649" y="914400"/>
                  </a:lnTo>
                  <a:lnTo>
                    <a:pt x="9968179" y="914400"/>
                  </a:lnTo>
                  <a:lnTo>
                    <a:pt x="9968179" y="584200"/>
                  </a:lnTo>
                  <a:close/>
                </a:path>
                <a:path w="17550130" h="914400">
                  <a:moveTo>
                    <a:pt x="10551401" y="584200"/>
                  </a:moveTo>
                  <a:lnTo>
                    <a:pt x="10497871" y="584200"/>
                  </a:lnTo>
                  <a:lnTo>
                    <a:pt x="10497871" y="914400"/>
                  </a:lnTo>
                  <a:lnTo>
                    <a:pt x="10551401" y="914400"/>
                  </a:lnTo>
                  <a:lnTo>
                    <a:pt x="10551401" y="584200"/>
                  </a:lnTo>
                  <a:close/>
                </a:path>
                <a:path w="17550130" h="914400">
                  <a:moveTo>
                    <a:pt x="11134623" y="584200"/>
                  </a:moveTo>
                  <a:lnTo>
                    <a:pt x="11081080" y="584200"/>
                  </a:lnTo>
                  <a:lnTo>
                    <a:pt x="11081080" y="914400"/>
                  </a:lnTo>
                  <a:lnTo>
                    <a:pt x="11134623" y="914400"/>
                  </a:lnTo>
                  <a:lnTo>
                    <a:pt x="11134623" y="584200"/>
                  </a:lnTo>
                  <a:close/>
                </a:path>
                <a:path w="17550130" h="914400">
                  <a:moveTo>
                    <a:pt x="11717833" y="584200"/>
                  </a:moveTo>
                  <a:lnTo>
                    <a:pt x="11664302" y="584200"/>
                  </a:lnTo>
                  <a:lnTo>
                    <a:pt x="11664302" y="914400"/>
                  </a:lnTo>
                  <a:lnTo>
                    <a:pt x="11717833" y="914400"/>
                  </a:lnTo>
                  <a:lnTo>
                    <a:pt x="11717833" y="584200"/>
                  </a:lnTo>
                  <a:close/>
                </a:path>
                <a:path w="17550130" h="914400">
                  <a:moveTo>
                    <a:pt x="12301055" y="584200"/>
                  </a:moveTo>
                  <a:lnTo>
                    <a:pt x="12247512" y="584200"/>
                  </a:lnTo>
                  <a:lnTo>
                    <a:pt x="12247512" y="914400"/>
                  </a:lnTo>
                  <a:lnTo>
                    <a:pt x="12301055" y="914400"/>
                  </a:lnTo>
                  <a:lnTo>
                    <a:pt x="12301055" y="584200"/>
                  </a:lnTo>
                  <a:close/>
                </a:path>
                <a:path w="17550130" h="914400">
                  <a:moveTo>
                    <a:pt x="12884290" y="584200"/>
                  </a:moveTo>
                  <a:lnTo>
                    <a:pt x="12830747" y="584200"/>
                  </a:lnTo>
                  <a:lnTo>
                    <a:pt x="12830747" y="914400"/>
                  </a:lnTo>
                  <a:lnTo>
                    <a:pt x="12884290" y="914400"/>
                  </a:lnTo>
                  <a:lnTo>
                    <a:pt x="12884290" y="584200"/>
                  </a:lnTo>
                  <a:close/>
                </a:path>
                <a:path w="17550130" h="914400">
                  <a:moveTo>
                    <a:pt x="13467512" y="584200"/>
                  </a:moveTo>
                  <a:lnTo>
                    <a:pt x="13413969" y="584200"/>
                  </a:lnTo>
                  <a:lnTo>
                    <a:pt x="13413969" y="914400"/>
                  </a:lnTo>
                  <a:lnTo>
                    <a:pt x="13467512" y="914400"/>
                  </a:lnTo>
                  <a:lnTo>
                    <a:pt x="13467512" y="584200"/>
                  </a:lnTo>
                  <a:close/>
                </a:path>
                <a:path w="17550130" h="914400">
                  <a:moveTo>
                    <a:pt x="14050721" y="584200"/>
                  </a:moveTo>
                  <a:lnTo>
                    <a:pt x="13997191" y="584200"/>
                  </a:lnTo>
                  <a:lnTo>
                    <a:pt x="13997191" y="914400"/>
                  </a:lnTo>
                  <a:lnTo>
                    <a:pt x="14050721" y="914400"/>
                  </a:lnTo>
                  <a:lnTo>
                    <a:pt x="14050721" y="584200"/>
                  </a:lnTo>
                  <a:close/>
                </a:path>
                <a:path w="17550130" h="914400">
                  <a:moveTo>
                    <a:pt x="14633943" y="584200"/>
                  </a:moveTo>
                  <a:lnTo>
                    <a:pt x="14580400" y="584200"/>
                  </a:lnTo>
                  <a:lnTo>
                    <a:pt x="14580400" y="914400"/>
                  </a:lnTo>
                  <a:lnTo>
                    <a:pt x="14633943" y="914400"/>
                  </a:lnTo>
                  <a:lnTo>
                    <a:pt x="14633943" y="584200"/>
                  </a:lnTo>
                  <a:close/>
                </a:path>
                <a:path w="17550130" h="914400">
                  <a:moveTo>
                    <a:pt x="15217166" y="584200"/>
                  </a:moveTo>
                  <a:lnTo>
                    <a:pt x="15163622" y="584200"/>
                  </a:lnTo>
                  <a:lnTo>
                    <a:pt x="15163622" y="914400"/>
                  </a:lnTo>
                  <a:lnTo>
                    <a:pt x="15217166" y="914400"/>
                  </a:lnTo>
                  <a:lnTo>
                    <a:pt x="15217166" y="584200"/>
                  </a:lnTo>
                  <a:close/>
                </a:path>
                <a:path w="17550130" h="914400">
                  <a:moveTo>
                    <a:pt x="15800400" y="584200"/>
                  </a:moveTo>
                  <a:lnTo>
                    <a:pt x="15746857" y="584200"/>
                  </a:lnTo>
                  <a:lnTo>
                    <a:pt x="15746857" y="914400"/>
                  </a:lnTo>
                  <a:lnTo>
                    <a:pt x="15800400" y="914400"/>
                  </a:lnTo>
                  <a:lnTo>
                    <a:pt x="15800400" y="584200"/>
                  </a:lnTo>
                  <a:close/>
                </a:path>
                <a:path w="17550130" h="914400">
                  <a:moveTo>
                    <a:pt x="16383610" y="584200"/>
                  </a:moveTo>
                  <a:lnTo>
                    <a:pt x="16330079" y="584200"/>
                  </a:lnTo>
                  <a:lnTo>
                    <a:pt x="16330079" y="914400"/>
                  </a:lnTo>
                  <a:lnTo>
                    <a:pt x="16383610" y="914400"/>
                  </a:lnTo>
                  <a:lnTo>
                    <a:pt x="16383610" y="584200"/>
                  </a:lnTo>
                  <a:close/>
                </a:path>
                <a:path w="17550130" h="914400">
                  <a:moveTo>
                    <a:pt x="16383610" y="0"/>
                  </a:moveTo>
                  <a:lnTo>
                    <a:pt x="16330079" y="0"/>
                  </a:lnTo>
                  <a:lnTo>
                    <a:pt x="16330079" y="533400"/>
                  </a:lnTo>
                  <a:lnTo>
                    <a:pt x="16383610" y="533400"/>
                  </a:lnTo>
                  <a:lnTo>
                    <a:pt x="16383610" y="0"/>
                  </a:lnTo>
                  <a:close/>
                </a:path>
                <a:path w="17550130" h="914400">
                  <a:moveTo>
                    <a:pt x="16966832" y="584200"/>
                  </a:moveTo>
                  <a:lnTo>
                    <a:pt x="16913289" y="584200"/>
                  </a:lnTo>
                  <a:lnTo>
                    <a:pt x="16913289" y="914400"/>
                  </a:lnTo>
                  <a:lnTo>
                    <a:pt x="16966832" y="914400"/>
                  </a:lnTo>
                  <a:lnTo>
                    <a:pt x="16966832" y="584200"/>
                  </a:lnTo>
                  <a:close/>
                </a:path>
                <a:path w="17550130" h="914400">
                  <a:moveTo>
                    <a:pt x="16966832" y="0"/>
                  </a:moveTo>
                  <a:lnTo>
                    <a:pt x="16913289" y="0"/>
                  </a:lnTo>
                  <a:lnTo>
                    <a:pt x="16913289" y="533400"/>
                  </a:lnTo>
                  <a:lnTo>
                    <a:pt x="16966832" y="533400"/>
                  </a:lnTo>
                  <a:lnTo>
                    <a:pt x="16966832" y="0"/>
                  </a:lnTo>
                  <a:close/>
                </a:path>
                <a:path w="17550130" h="914400">
                  <a:moveTo>
                    <a:pt x="17550041" y="584200"/>
                  </a:moveTo>
                  <a:lnTo>
                    <a:pt x="17496511" y="584200"/>
                  </a:lnTo>
                  <a:lnTo>
                    <a:pt x="17496511" y="914400"/>
                  </a:lnTo>
                  <a:lnTo>
                    <a:pt x="17550041" y="914400"/>
                  </a:lnTo>
                  <a:lnTo>
                    <a:pt x="17550041" y="584200"/>
                  </a:lnTo>
                  <a:close/>
                </a:path>
                <a:path w="17550130" h="914400">
                  <a:moveTo>
                    <a:pt x="17550041" y="0"/>
                  </a:moveTo>
                  <a:lnTo>
                    <a:pt x="17496511" y="0"/>
                  </a:lnTo>
                  <a:lnTo>
                    <a:pt x="17496511" y="533400"/>
                  </a:lnTo>
                  <a:lnTo>
                    <a:pt x="17550041" y="533400"/>
                  </a:lnTo>
                  <a:lnTo>
                    <a:pt x="17550041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24939" y="1181112"/>
              <a:ext cx="15478125" cy="8229600"/>
            </a:xfrm>
            <a:custGeom>
              <a:avLst/>
              <a:gdLst/>
              <a:ahLst/>
              <a:cxnLst/>
              <a:rect l="l" t="t" r="r" b="b"/>
              <a:pathLst>
                <a:path w="15478125" h="8229600">
                  <a:moveTo>
                    <a:pt x="15478100" y="0"/>
                  </a:moveTo>
                  <a:lnTo>
                    <a:pt x="0" y="0"/>
                  </a:lnTo>
                  <a:lnTo>
                    <a:pt x="0" y="8077200"/>
                  </a:lnTo>
                  <a:lnTo>
                    <a:pt x="0" y="8229600"/>
                  </a:lnTo>
                  <a:lnTo>
                    <a:pt x="15478100" y="8229600"/>
                  </a:lnTo>
                  <a:lnTo>
                    <a:pt x="15478100" y="8077200"/>
                  </a:lnTo>
                  <a:lnTo>
                    <a:pt x="1547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372551" y="1028700"/>
              <a:ext cx="15478125" cy="8229600"/>
            </a:xfrm>
            <a:custGeom>
              <a:avLst/>
              <a:gdLst/>
              <a:ahLst/>
              <a:cxnLst/>
              <a:rect l="l" t="t" r="r" b="b"/>
              <a:pathLst>
                <a:path w="15478125" h="8229600">
                  <a:moveTo>
                    <a:pt x="15478097" y="8229600"/>
                  </a:moveTo>
                  <a:lnTo>
                    <a:pt x="0" y="8229600"/>
                  </a:lnTo>
                  <a:lnTo>
                    <a:pt x="0" y="0"/>
                  </a:lnTo>
                  <a:lnTo>
                    <a:pt x="15478097" y="0"/>
                  </a:lnTo>
                  <a:lnTo>
                    <a:pt x="15478097" y="8229600"/>
                  </a:lnTo>
                  <a:close/>
                </a:path>
              </a:pathLst>
            </a:custGeom>
            <a:solidFill>
              <a:srgbClr val="FDFA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72551" y="1028732"/>
              <a:ext cx="15478125" cy="8229600"/>
            </a:xfrm>
            <a:custGeom>
              <a:avLst/>
              <a:gdLst/>
              <a:ahLst/>
              <a:cxnLst/>
              <a:rect l="l" t="t" r="r" b="b"/>
              <a:pathLst>
                <a:path w="15478125" h="8229600">
                  <a:moveTo>
                    <a:pt x="0" y="0"/>
                  </a:moveTo>
                  <a:lnTo>
                    <a:pt x="15477976" y="0"/>
                  </a:lnTo>
                  <a:lnTo>
                    <a:pt x="15477976" y="8229535"/>
                  </a:lnTo>
                  <a:lnTo>
                    <a:pt x="0" y="8229535"/>
                  </a:lnTo>
                  <a:lnTo>
                    <a:pt x="0" y="0"/>
                  </a:lnTo>
                  <a:close/>
                </a:path>
              </a:pathLst>
            </a:custGeom>
            <a:ln w="152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810584" y="1576131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822" y="751644"/>
                  </a:moveTo>
                  <a:lnTo>
                    <a:pt x="328679" y="748715"/>
                  </a:lnTo>
                  <a:lnTo>
                    <a:pt x="283284" y="740166"/>
                  </a:lnTo>
                  <a:lnTo>
                    <a:pt x="239989" y="726346"/>
                  </a:lnTo>
                  <a:lnTo>
                    <a:pt x="199146" y="707610"/>
                  </a:lnTo>
                  <a:lnTo>
                    <a:pt x="161106" y="684309"/>
                  </a:lnTo>
                  <a:lnTo>
                    <a:pt x="126223" y="656795"/>
                  </a:lnTo>
                  <a:lnTo>
                    <a:pt x="94848" y="625420"/>
                  </a:lnTo>
                  <a:lnTo>
                    <a:pt x="67334" y="590537"/>
                  </a:lnTo>
                  <a:lnTo>
                    <a:pt x="44033" y="552497"/>
                  </a:lnTo>
                  <a:lnTo>
                    <a:pt x="25296" y="511654"/>
                  </a:lnTo>
                  <a:lnTo>
                    <a:pt x="11477" y="468359"/>
                  </a:lnTo>
                  <a:lnTo>
                    <a:pt x="2927" y="422964"/>
                  </a:lnTo>
                  <a:lnTo>
                    <a:pt x="0" y="375825"/>
                  </a:lnTo>
                  <a:lnTo>
                    <a:pt x="2927" y="328679"/>
                  </a:lnTo>
                  <a:lnTo>
                    <a:pt x="11477" y="283284"/>
                  </a:lnTo>
                  <a:lnTo>
                    <a:pt x="25296" y="239989"/>
                  </a:lnTo>
                  <a:lnTo>
                    <a:pt x="44033" y="199145"/>
                  </a:lnTo>
                  <a:lnTo>
                    <a:pt x="67334" y="161106"/>
                  </a:lnTo>
                  <a:lnTo>
                    <a:pt x="94848" y="126223"/>
                  </a:lnTo>
                  <a:lnTo>
                    <a:pt x="126223" y="94848"/>
                  </a:lnTo>
                  <a:lnTo>
                    <a:pt x="161106" y="67334"/>
                  </a:lnTo>
                  <a:lnTo>
                    <a:pt x="199146" y="44032"/>
                  </a:lnTo>
                  <a:lnTo>
                    <a:pt x="239989" y="25296"/>
                  </a:lnTo>
                  <a:lnTo>
                    <a:pt x="283284" y="11477"/>
                  </a:lnTo>
                  <a:lnTo>
                    <a:pt x="328679" y="2927"/>
                  </a:lnTo>
                  <a:lnTo>
                    <a:pt x="375814" y="0"/>
                  </a:lnTo>
                  <a:lnTo>
                    <a:pt x="422964" y="2927"/>
                  </a:lnTo>
                  <a:lnTo>
                    <a:pt x="468359" y="11477"/>
                  </a:lnTo>
                  <a:lnTo>
                    <a:pt x="511654" y="25296"/>
                  </a:lnTo>
                  <a:lnTo>
                    <a:pt x="552497" y="44032"/>
                  </a:lnTo>
                  <a:lnTo>
                    <a:pt x="590537" y="67334"/>
                  </a:lnTo>
                  <a:lnTo>
                    <a:pt x="625420" y="94848"/>
                  </a:lnTo>
                  <a:lnTo>
                    <a:pt x="656795" y="126223"/>
                  </a:lnTo>
                  <a:lnTo>
                    <a:pt x="684309" y="161106"/>
                  </a:lnTo>
                  <a:lnTo>
                    <a:pt x="707610" y="199145"/>
                  </a:lnTo>
                  <a:lnTo>
                    <a:pt x="726347" y="239989"/>
                  </a:lnTo>
                  <a:lnTo>
                    <a:pt x="740166" y="283284"/>
                  </a:lnTo>
                  <a:lnTo>
                    <a:pt x="748716" y="328679"/>
                  </a:lnTo>
                  <a:lnTo>
                    <a:pt x="751644" y="375818"/>
                  </a:lnTo>
                  <a:lnTo>
                    <a:pt x="748716" y="422964"/>
                  </a:lnTo>
                  <a:lnTo>
                    <a:pt x="740166" y="468359"/>
                  </a:lnTo>
                  <a:lnTo>
                    <a:pt x="726347" y="511654"/>
                  </a:lnTo>
                  <a:lnTo>
                    <a:pt x="707610" y="552497"/>
                  </a:lnTo>
                  <a:lnTo>
                    <a:pt x="684309" y="590537"/>
                  </a:lnTo>
                  <a:lnTo>
                    <a:pt x="656795" y="625420"/>
                  </a:lnTo>
                  <a:lnTo>
                    <a:pt x="625420" y="656795"/>
                  </a:lnTo>
                  <a:lnTo>
                    <a:pt x="590537" y="684309"/>
                  </a:lnTo>
                  <a:lnTo>
                    <a:pt x="552497" y="707610"/>
                  </a:lnTo>
                  <a:lnTo>
                    <a:pt x="511654" y="726346"/>
                  </a:lnTo>
                  <a:lnTo>
                    <a:pt x="468359" y="740166"/>
                  </a:lnTo>
                  <a:lnTo>
                    <a:pt x="422964" y="748715"/>
                  </a:lnTo>
                  <a:lnTo>
                    <a:pt x="375822" y="751644"/>
                  </a:lnTo>
                  <a:close/>
                </a:path>
              </a:pathLst>
            </a:custGeom>
            <a:solidFill>
              <a:srgbClr val="C7DE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750273" y="1576131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822" y="751644"/>
                  </a:moveTo>
                  <a:lnTo>
                    <a:pt x="328679" y="748715"/>
                  </a:lnTo>
                  <a:lnTo>
                    <a:pt x="283284" y="740166"/>
                  </a:lnTo>
                  <a:lnTo>
                    <a:pt x="239989" y="726346"/>
                  </a:lnTo>
                  <a:lnTo>
                    <a:pt x="199146" y="707610"/>
                  </a:lnTo>
                  <a:lnTo>
                    <a:pt x="161106" y="684309"/>
                  </a:lnTo>
                  <a:lnTo>
                    <a:pt x="126223" y="656795"/>
                  </a:lnTo>
                  <a:lnTo>
                    <a:pt x="94848" y="625420"/>
                  </a:lnTo>
                  <a:lnTo>
                    <a:pt x="67334" y="590537"/>
                  </a:lnTo>
                  <a:lnTo>
                    <a:pt x="44033" y="552497"/>
                  </a:lnTo>
                  <a:lnTo>
                    <a:pt x="25296" y="511654"/>
                  </a:lnTo>
                  <a:lnTo>
                    <a:pt x="11477" y="468359"/>
                  </a:lnTo>
                  <a:lnTo>
                    <a:pt x="2927" y="422964"/>
                  </a:lnTo>
                  <a:lnTo>
                    <a:pt x="0" y="375826"/>
                  </a:lnTo>
                  <a:lnTo>
                    <a:pt x="2927" y="328679"/>
                  </a:lnTo>
                  <a:lnTo>
                    <a:pt x="11477" y="283284"/>
                  </a:lnTo>
                  <a:lnTo>
                    <a:pt x="25296" y="239989"/>
                  </a:lnTo>
                  <a:lnTo>
                    <a:pt x="44033" y="199145"/>
                  </a:lnTo>
                  <a:lnTo>
                    <a:pt x="67334" y="161106"/>
                  </a:lnTo>
                  <a:lnTo>
                    <a:pt x="94848" y="126223"/>
                  </a:lnTo>
                  <a:lnTo>
                    <a:pt x="126223" y="94848"/>
                  </a:lnTo>
                  <a:lnTo>
                    <a:pt x="161106" y="67334"/>
                  </a:lnTo>
                  <a:lnTo>
                    <a:pt x="199146" y="44032"/>
                  </a:lnTo>
                  <a:lnTo>
                    <a:pt x="239989" y="25296"/>
                  </a:lnTo>
                  <a:lnTo>
                    <a:pt x="283284" y="11477"/>
                  </a:lnTo>
                  <a:lnTo>
                    <a:pt x="328679" y="2927"/>
                  </a:lnTo>
                  <a:lnTo>
                    <a:pt x="375814" y="0"/>
                  </a:lnTo>
                  <a:lnTo>
                    <a:pt x="422964" y="2927"/>
                  </a:lnTo>
                  <a:lnTo>
                    <a:pt x="468359" y="11477"/>
                  </a:lnTo>
                  <a:lnTo>
                    <a:pt x="511654" y="25296"/>
                  </a:lnTo>
                  <a:lnTo>
                    <a:pt x="552498" y="44032"/>
                  </a:lnTo>
                  <a:lnTo>
                    <a:pt x="590537" y="67334"/>
                  </a:lnTo>
                  <a:lnTo>
                    <a:pt x="625420" y="94848"/>
                  </a:lnTo>
                  <a:lnTo>
                    <a:pt x="656795" y="126223"/>
                  </a:lnTo>
                  <a:lnTo>
                    <a:pt x="684309" y="161106"/>
                  </a:lnTo>
                  <a:lnTo>
                    <a:pt x="707610" y="199145"/>
                  </a:lnTo>
                  <a:lnTo>
                    <a:pt x="726347" y="239989"/>
                  </a:lnTo>
                  <a:lnTo>
                    <a:pt x="740166" y="283284"/>
                  </a:lnTo>
                  <a:lnTo>
                    <a:pt x="748716" y="328679"/>
                  </a:lnTo>
                  <a:lnTo>
                    <a:pt x="751644" y="375816"/>
                  </a:lnTo>
                  <a:lnTo>
                    <a:pt x="748716" y="422964"/>
                  </a:lnTo>
                  <a:lnTo>
                    <a:pt x="740166" y="468359"/>
                  </a:lnTo>
                  <a:lnTo>
                    <a:pt x="726347" y="511654"/>
                  </a:lnTo>
                  <a:lnTo>
                    <a:pt x="707610" y="552497"/>
                  </a:lnTo>
                  <a:lnTo>
                    <a:pt x="684309" y="590537"/>
                  </a:lnTo>
                  <a:lnTo>
                    <a:pt x="656795" y="625420"/>
                  </a:lnTo>
                  <a:lnTo>
                    <a:pt x="625420" y="656795"/>
                  </a:lnTo>
                  <a:lnTo>
                    <a:pt x="590537" y="684309"/>
                  </a:lnTo>
                  <a:lnTo>
                    <a:pt x="552498" y="707610"/>
                  </a:lnTo>
                  <a:lnTo>
                    <a:pt x="511654" y="726346"/>
                  </a:lnTo>
                  <a:lnTo>
                    <a:pt x="468359" y="740166"/>
                  </a:lnTo>
                  <a:lnTo>
                    <a:pt x="422964" y="748715"/>
                  </a:lnTo>
                  <a:lnTo>
                    <a:pt x="375822" y="751644"/>
                  </a:lnTo>
                  <a:close/>
                </a:path>
              </a:pathLst>
            </a:custGeom>
            <a:solidFill>
              <a:srgbClr val="D0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689962" y="1576131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821" y="751644"/>
                  </a:moveTo>
                  <a:lnTo>
                    <a:pt x="328679" y="748715"/>
                  </a:lnTo>
                  <a:lnTo>
                    <a:pt x="283284" y="740166"/>
                  </a:lnTo>
                  <a:lnTo>
                    <a:pt x="239989" y="726346"/>
                  </a:lnTo>
                  <a:lnTo>
                    <a:pt x="199145" y="707610"/>
                  </a:lnTo>
                  <a:lnTo>
                    <a:pt x="161106" y="684309"/>
                  </a:lnTo>
                  <a:lnTo>
                    <a:pt x="126223" y="656795"/>
                  </a:lnTo>
                  <a:lnTo>
                    <a:pt x="94848" y="625420"/>
                  </a:lnTo>
                  <a:lnTo>
                    <a:pt x="67334" y="590537"/>
                  </a:lnTo>
                  <a:lnTo>
                    <a:pt x="44033" y="552497"/>
                  </a:lnTo>
                  <a:lnTo>
                    <a:pt x="25296" y="511654"/>
                  </a:lnTo>
                  <a:lnTo>
                    <a:pt x="11477" y="468359"/>
                  </a:lnTo>
                  <a:lnTo>
                    <a:pt x="2927" y="422964"/>
                  </a:lnTo>
                  <a:lnTo>
                    <a:pt x="0" y="375828"/>
                  </a:lnTo>
                  <a:lnTo>
                    <a:pt x="2927" y="328679"/>
                  </a:lnTo>
                  <a:lnTo>
                    <a:pt x="11477" y="283284"/>
                  </a:lnTo>
                  <a:lnTo>
                    <a:pt x="25296" y="239989"/>
                  </a:lnTo>
                  <a:lnTo>
                    <a:pt x="44033" y="199145"/>
                  </a:lnTo>
                  <a:lnTo>
                    <a:pt x="67334" y="161106"/>
                  </a:lnTo>
                  <a:lnTo>
                    <a:pt x="94848" y="126223"/>
                  </a:lnTo>
                  <a:lnTo>
                    <a:pt x="126223" y="94848"/>
                  </a:lnTo>
                  <a:lnTo>
                    <a:pt x="161106" y="67334"/>
                  </a:lnTo>
                  <a:lnTo>
                    <a:pt x="199145" y="44032"/>
                  </a:lnTo>
                  <a:lnTo>
                    <a:pt x="239989" y="25296"/>
                  </a:lnTo>
                  <a:lnTo>
                    <a:pt x="283284" y="11477"/>
                  </a:lnTo>
                  <a:lnTo>
                    <a:pt x="328679" y="2927"/>
                  </a:lnTo>
                  <a:lnTo>
                    <a:pt x="375814" y="0"/>
                  </a:lnTo>
                  <a:lnTo>
                    <a:pt x="422964" y="2927"/>
                  </a:lnTo>
                  <a:lnTo>
                    <a:pt x="468359" y="11477"/>
                  </a:lnTo>
                  <a:lnTo>
                    <a:pt x="511654" y="25296"/>
                  </a:lnTo>
                  <a:lnTo>
                    <a:pt x="552497" y="44032"/>
                  </a:lnTo>
                  <a:lnTo>
                    <a:pt x="590537" y="67334"/>
                  </a:lnTo>
                  <a:lnTo>
                    <a:pt x="625420" y="94848"/>
                  </a:lnTo>
                  <a:lnTo>
                    <a:pt x="656795" y="126223"/>
                  </a:lnTo>
                  <a:lnTo>
                    <a:pt x="684309" y="161106"/>
                  </a:lnTo>
                  <a:lnTo>
                    <a:pt x="707610" y="199145"/>
                  </a:lnTo>
                  <a:lnTo>
                    <a:pt x="726347" y="239989"/>
                  </a:lnTo>
                  <a:lnTo>
                    <a:pt x="740166" y="283284"/>
                  </a:lnTo>
                  <a:lnTo>
                    <a:pt x="748715" y="328679"/>
                  </a:lnTo>
                  <a:lnTo>
                    <a:pt x="751643" y="375815"/>
                  </a:lnTo>
                  <a:lnTo>
                    <a:pt x="748715" y="422964"/>
                  </a:lnTo>
                  <a:lnTo>
                    <a:pt x="740166" y="468359"/>
                  </a:lnTo>
                  <a:lnTo>
                    <a:pt x="726347" y="511654"/>
                  </a:lnTo>
                  <a:lnTo>
                    <a:pt x="707610" y="552497"/>
                  </a:lnTo>
                  <a:lnTo>
                    <a:pt x="684309" y="590537"/>
                  </a:lnTo>
                  <a:lnTo>
                    <a:pt x="656795" y="625420"/>
                  </a:lnTo>
                  <a:lnTo>
                    <a:pt x="625420" y="656795"/>
                  </a:lnTo>
                  <a:lnTo>
                    <a:pt x="590537" y="684309"/>
                  </a:lnTo>
                  <a:lnTo>
                    <a:pt x="552497" y="707610"/>
                  </a:lnTo>
                  <a:lnTo>
                    <a:pt x="511654" y="726346"/>
                  </a:lnTo>
                  <a:lnTo>
                    <a:pt x="468359" y="740166"/>
                  </a:lnTo>
                  <a:lnTo>
                    <a:pt x="422964" y="748715"/>
                  </a:lnTo>
                  <a:lnTo>
                    <a:pt x="375821" y="751644"/>
                  </a:lnTo>
                  <a:close/>
                </a:path>
              </a:pathLst>
            </a:custGeom>
            <a:solidFill>
              <a:srgbClr val="E8C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033843" y="1660847"/>
              <a:ext cx="625475" cy="625475"/>
            </a:xfrm>
            <a:custGeom>
              <a:avLst/>
              <a:gdLst/>
              <a:ahLst/>
              <a:cxnLst/>
              <a:rect l="l" t="t" r="r" b="b"/>
              <a:pathLst>
                <a:path w="625475" h="625475">
                  <a:moveTo>
                    <a:pt x="249577" y="0"/>
                  </a:moveTo>
                  <a:lnTo>
                    <a:pt x="202439" y="2927"/>
                  </a:lnTo>
                  <a:lnTo>
                    <a:pt x="157048" y="11477"/>
                  </a:lnTo>
                  <a:lnTo>
                    <a:pt x="113756" y="25295"/>
                  </a:lnTo>
                  <a:lnTo>
                    <a:pt x="72916" y="44029"/>
                  </a:lnTo>
                  <a:lnTo>
                    <a:pt x="34880" y="67329"/>
                  </a:lnTo>
                  <a:lnTo>
                    <a:pt x="0" y="94840"/>
                  </a:lnTo>
                </a:path>
                <a:path w="625475" h="625475">
                  <a:moveTo>
                    <a:pt x="530527" y="625368"/>
                  </a:moveTo>
                  <a:lnTo>
                    <a:pt x="558039" y="590488"/>
                  </a:lnTo>
                  <a:lnTo>
                    <a:pt x="581338" y="552452"/>
                  </a:lnTo>
                  <a:lnTo>
                    <a:pt x="600073" y="511612"/>
                  </a:lnTo>
                  <a:lnTo>
                    <a:pt x="613891" y="468320"/>
                  </a:lnTo>
                  <a:lnTo>
                    <a:pt x="622440" y="422929"/>
                  </a:lnTo>
                  <a:lnTo>
                    <a:pt x="625368" y="375790"/>
                  </a:lnTo>
                  <a:lnTo>
                    <a:pt x="622440" y="328652"/>
                  </a:lnTo>
                  <a:lnTo>
                    <a:pt x="613891" y="283261"/>
                  </a:lnTo>
                  <a:lnTo>
                    <a:pt x="600073" y="239969"/>
                  </a:lnTo>
                  <a:lnTo>
                    <a:pt x="581338" y="199129"/>
                  </a:lnTo>
                  <a:lnTo>
                    <a:pt x="558039" y="161093"/>
                  </a:lnTo>
                  <a:lnTo>
                    <a:pt x="530527" y="126213"/>
                  </a:lnTo>
                  <a:lnTo>
                    <a:pt x="499155" y="94841"/>
                  </a:lnTo>
                  <a:lnTo>
                    <a:pt x="464275" y="67329"/>
                  </a:lnTo>
                  <a:lnTo>
                    <a:pt x="426238" y="44029"/>
                  </a:lnTo>
                  <a:lnTo>
                    <a:pt x="385398" y="25295"/>
                  </a:lnTo>
                  <a:lnTo>
                    <a:pt x="342107" y="11477"/>
                  </a:lnTo>
                  <a:lnTo>
                    <a:pt x="296716" y="2927"/>
                  </a:lnTo>
                  <a:lnTo>
                    <a:pt x="249577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002360" y="1660847"/>
              <a:ext cx="625475" cy="684530"/>
            </a:xfrm>
            <a:custGeom>
              <a:avLst/>
              <a:gdLst/>
              <a:ahLst/>
              <a:cxnLst/>
              <a:rect l="l" t="t" r="r" b="b"/>
              <a:pathLst>
                <a:path w="625475" h="684530">
                  <a:moveTo>
                    <a:pt x="249577" y="0"/>
                  </a:moveTo>
                  <a:lnTo>
                    <a:pt x="202439" y="2927"/>
                  </a:lnTo>
                  <a:lnTo>
                    <a:pt x="157048" y="11477"/>
                  </a:lnTo>
                  <a:lnTo>
                    <a:pt x="113756" y="25295"/>
                  </a:lnTo>
                  <a:lnTo>
                    <a:pt x="72916" y="44029"/>
                  </a:lnTo>
                  <a:lnTo>
                    <a:pt x="34880" y="67329"/>
                  </a:lnTo>
                  <a:lnTo>
                    <a:pt x="0" y="94840"/>
                  </a:lnTo>
                </a:path>
                <a:path w="625475" h="684530">
                  <a:moveTo>
                    <a:pt x="464275" y="684252"/>
                  </a:moveTo>
                  <a:lnTo>
                    <a:pt x="499155" y="656740"/>
                  </a:lnTo>
                  <a:lnTo>
                    <a:pt x="530527" y="625368"/>
                  </a:lnTo>
                  <a:lnTo>
                    <a:pt x="558039" y="590488"/>
                  </a:lnTo>
                  <a:lnTo>
                    <a:pt x="581338" y="552452"/>
                  </a:lnTo>
                  <a:lnTo>
                    <a:pt x="600073" y="511612"/>
                  </a:lnTo>
                  <a:lnTo>
                    <a:pt x="613891" y="468320"/>
                  </a:lnTo>
                  <a:lnTo>
                    <a:pt x="622440" y="422929"/>
                  </a:lnTo>
                  <a:lnTo>
                    <a:pt x="625368" y="375790"/>
                  </a:lnTo>
                  <a:lnTo>
                    <a:pt x="622440" y="328652"/>
                  </a:lnTo>
                  <a:lnTo>
                    <a:pt x="613891" y="283261"/>
                  </a:lnTo>
                  <a:lnTo>
                    <a:pt x="600073" y="239969"/>
                  </a:lnTo>
                  <a:lnTo>
                    <a:pt x="581338" y="199129"/>
                  </a:lnTo>
                  <a:lnTo>
                    <a:pt x="558039" y="161093"/>
                  </a:lnTo>
                  <a:lnTo>
                    <a:pt x="530527" y="126213"/>
                  </a:lnTo>
                  <a:lnTo>
                    <a:pt x="499155" y="94841"/>
                  </a:lnTo>
                  <a:lnTo>
                    <a:pt x="464275" y="67329"/>
                  </a:lnTo>
                  <a:lnTo>
                    <a:pt x="426238" y="44029"/>
                  </a:lnTo>
                  <a:lnTo>
                    <a:pt x="385398" y="25295"/>
                  </a:lnTo>
                  <a:lnTo>
                    <a:pt x="342107" y="11477"/>
                  </a:lnTo>
                  <a:lnTo>
                    <a:pt x="296716" y="2927"/>
                  </a:lnTo>
                  <a:lnTo>
                    <a:pt x="249577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220456" y="2036638"/>
              <a:ext cx="375920" cy="375920"/>
            </a:xfrm>
            <a:custGeom>
              <a:avLst/>
              <a:gdLst/>
              <a:ahLst/>
              <a:cxnLst/>
              <a:rect l="l" t="t" r="r" b="b"/>
              <a:pathLst>
                <a:path w="375920" h="375919">
                  <a:moveTo>
                    <a:pt x="0" y="375790"/>
                  </a:moveTo>
                  <a:lnTo>
                    <a:pt x="47136" y="372862"/>
                  </a:lnTo>
                  <a:lnTo>
                    <a:pt x="92527" y="364313"/>
                  </a:lnTo>
                  <a:lnTo>
                    <a:pt x="135819" y="350495"/>
                  </a:lnTo>
                  <a:lnTo>
                    <a:pt x="176659" y="331761"/>
                  </a:lnTo>
                  <a:lnTo>
                    <a:pt x="214695" y="308461"/>
                  </a:lnTo>
                  <a:lnTo>
                    <a:pt x="249575" y="280949"/>
                  </a:lnTo>
                  <a:lnTo>
                    <a:pt x="280948" y="249577"/>
                  </a:lnTo>
                  <a:lnTo>
                    <a:pt x="308459" y="214697"/>
                  </a:lnTo>
                  <a:lnTo>
                    <a:pt x="331759" y="176661"/>
                  </a:lnTo>
                  <a:lnTo>
                    <a:pt x="350494" y="135821"/>
                  </a:lnTo>
                  <a:lnTo>
                    <a:pt x="364312" y="92529"/>
                  </a:lnTo>
                  <a:lnTo>
                    <a:pt x="372861" y="47138"/>
                  </a:lnTo>
                  <a:lnTo>
                    <a:pt x="375789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982660" y="1274977"/>
              <a:ext cx="1306195" cy="485140"/>
            </a:xfrm>
            <a:custGeom>
              <a:avLst/>
              <a:gdLst/>
              <a:ahLst/>
              <a:cxnLst/>
              <a:rect l="l" t="t" r="r" b="b"/>
              <a:pathLst>
                <a:path w="1306194" h="485139">
                  <a:moveTo>
                    <a:pt x="573100" y="300215"/>
                  </a:moveTo>
                  <a:lnTo>
                    <a:pt x="571982" y="286194"/>
                  </a:lnTo>
                  <a:lnTo>
                    <a:pt x="568223" y="269252"/>
                  </a:lnTo>
                  <a:lnTo>
                    <a:pt x="560527" y="255016"/>
                  </a:lnTo>
                  <a:lnTo>
                    <a:pt x="547573" y="249161"/>
                  </a:lnTo>
                  <a:lnTo>
                    <a:pt x="495376" y="249783"/>
                  </a:lnTo>
                  <a:lnTo>
                    <a:pt x="443166" y="250266"/>
                  </a:lnTo>
                  <a:lnTo>
                    <a:pt x="390969" y="250609"/>
                  </a:lnTo>
                  <a:lnTo>
                    <a:pt x="338759" y="250799"/>
                  </a:lnTo>
                  <a:lnTo>
                    <a:pt x="286550" y="250837"/>
                  </a:lnTo>
                  <a:lnTo>
                    <a:pt x="234353" y="250736"/>
                  </a:lnTo>
                  <a:lnTo>
                    <a:pt x="182143" y="250482"/>
                  </a:lnTo>
                  <a:lnTo>
                    <a:pt x="129933" y="250088"/>
                  </a:lnTo>
                  <a:lnTo>
                    <a:pt x="77736" y="249542"/>
                  </a:lnTo>
                  <a:lnTo>
                    <a:pt x="25539" y="248843"/>
                  </a:lnTo>
                  <a:lnTo>
                    <a:pt x="12687" y="254635"/>
                  </a:lnTo>
                  <a:lnTo>
                    <a:pt x="4813" y="268782"/>
                  </a:lnTo>
                  <a:lnTo>
                    <a:pt x="914" y="285711"/>
                  </a:lnTo>
                  <a:lnTo>
                    <a:pt x="0" y="299910"/>
                  </a:lnTo>
                  <a:lnTo>
                    <a:pt x="1117" y="314045"/>
                  </a:lnTo>
                  <a:lnTo>
                    <a:pt x="25539" y="350964"/>
                  </a:lnTo>
                  <a:lnTo>
                    <a:pt x="77736" y="351650"/>
                  </a:lnTo>
                  <a:lnTo>
                    <a:pt x="129933" y="352196"/>
                  </a:lnTo>
                  <a:lnTo>
                    <a:pt x="182143" y="352590"/>
                  </a:lnTo>
                  <a:lnTo>
                    <a:pt x="234353" y="352831"/>
                  </a:lnTo>
                  <a:lnTo>
                    <a:pt x="286550" y="352933"/>
                  </a:lnTo>
                  <a:lnTo>
                    <a:pt x="338759" y="352894"/>
                  </a:lnTo>
                  <a:lnTo>
                    <a:pt x="390969" y="352704"/>
                  </a:lnTo>
                  <a:lnTo>
                    <a:pt x="443166" y="352374"/>
                  </a:lnTo>
                  <a:lnTo>
                    <a:pt x="495376" y="351891"/>
                  </a:lnTo>
                  <a:lnTo>
                    <a:pt x="547573" y="351269"/>
                  </a:lnTo>
                  <a:lnTo>
                    <a:pt x="572198" y="314502"/>
                  </a:lnTo>
                  <a:lnTo>
                    <a:pt x="573100" y="300215"/>
                  </a:lnTo>
                  <a:close/>
                </a:path>
                <a:path w="1306194" h="485139">
                  <a:moveTo>
                    <a:pt x="1305750" y="60883"/>
                  </a:moveTo>
                  <a:lnTo>
                    <a:pt x="1288859" y="20129"/>
                  </a:lnTo>
                  <a:lnTo>
                    <a:pt x="1245273" y="0"/>
                  </a:lnTo>
                  <a:lnTo>
                    <a:pt x="1234198" y="1066"/>
                  </a:lnTo>
                  <a:lnTo>
                    <a:pt x="1223479" y="4254"/>
                  </a:lnTo>
                  <a:lnTo>
                    <a:pt x="1213485" y="9499"/>
                  </a:lnTo>
                  <a:lnTo>
                    <a:pt x="1204556" y="16776"/>
                  </a:lnTo>
                  <a:lnTo>
                    <a:pt x="1063726" y="157251"/>
                  </a:lnTo>
                  <a:lnTo>
                    <a:pt x="923378" y="16776"/>
                  </a:lnTo>
                  <a:lnTo>
                    <a:pt x="914247" y="9499"/>
                  </a:lnTo>
                  <a:lnTo>
                    <a:pt x="904278" y="4254"/>
                  </a:lnTo>
                  <a:lnTo>
                    <a:pt x="893673" y="1066"/>
                  </a:lnTo>
                  <a:lnTo>
                    <a:pt x="882662" y="0"/>
                  </a:lnTo>
                  <a:lnTo>
                    <a:pt x="871588" y="1066"/>
                  </a:lnTo>
                  <a:lnTo>
                    <a:pt x="838593" y="20129"/>
                  </a:lnTo>
                  <a:lnTo>
                    <a:pt x="821702" y="60883"/>
                  </a:lnTo>
                  <a:lnTo>
                    <a:pt x="825931" y="82562"/>
                  </a:lnTo>
                  <a:lnTo>
                    <a:pt x="838593" y="101638"/>
                  </a:lnTo>
                  <a:lnTo>
                    <a:pt x="978941" y="242100"/>
                  </a:lnTo>
                  <a:lnTo>
                    <a:pt x="838593" y="383057"/>
                  </a:lnTo>
                  <a:lnTo>
                    <a:pt x="825931" y="402132"/>
                  </a:lnTo>
                  <a:lnTo>
                    <a:pt x="821702" y="423811"/>
                  </a:lnTo>
                  <a:lnTo>
                    <a:pt x="825931" y="445490"/>
                  </a:lnTo>
                  <a:lnTo>
                    <a:pt x="850861" y="475195"/>
                  </a:lnTo>
                  <a:lnTo>
                    <a:pt x="882662" y="484695"/>
                  </a:lnTo>
                  <a:lnTo>
                    <a:pt x="893737" y="483628"/>
                  </a:lnTo>
                  <a:lnTo>
                    <a:pt x="904455" y="480441"/>
                  </a:lnTo>
                  <a:lnTo>
                    <a:pt x="914450" y="475195"/>
                  </a:lnTo>
                  <a:lnTo>
                    <a:pt x="923378" y="467918"/>
                  </a:lnTo>
                  <a:lnTo>
                    <a:pt x="1063726" y="327444"/>
                  </a:lnTo>
                  <a:lnTo>
                    <a:pt x="1204074" y="467918"/>
                  </a:lnTo>
                  <a:lnTo>
                    <a:pt x="1213002" y="475195"/>
                  </a:lnTo>
                  <a:lnTo>
                    <a:pt x="1222997" y="480441"/>
                  </a:lnTo>
                  <a:lnTo>
                    <a:pt x="1233716" y="483628"/>
                  </a:lnTo>
                  <a:lnTo>
                    <a:pt x="1244790" y="484695"/>
                  </a:lnTo>
                  <a:lnTo>
                    <a:pt x="1255877" y="483628"/>
                  </a:lnTo>
                  <a:lnTo>
                    <a:pt x="1301534" y="445490"/>
                  </a:lnTo>
                  <a:lnTo>
                    <a:pt x="1305750" y="423811"/>
                  </a:lnTo>
                  <a:lnTo>
                    <a:pt x="1301534" y="402132"/>
                  </a:lnTo>
                  <a:lnTo>
                    <a:pt x="1288859" y="383057"/>
                  </a:lnTo>
                  <a:lnTo>
                    <a:pt x="1148511" y="242100"/>
                  </a:lnTo>
                  <a:lnTo>
                    <a:pt x="1288859" y="101638"/>
                  </a:lnTo>
                  <a:lnTo>
                    <a:pt x="1301534" y="82562"/>
                  </a:lnTo>
                  <a:lnTo>
                    <a:pt x="1305750" y="608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416979" y="3846974"/>
              <a:ext cx="10306685" cy="1591945"/>
            </a:xfrm>
            <a:custGeom>
              <a:avLst/>
              <a:gdLst/>
              <a:ahLst/>
              <a:cxnLst/>
              <a:rect l="l" t="t" r="r" b="b"/>
              <a:pathLst>
                <a:path w="10306685" h="1591945">
                  <a:moveTo>
                    <a:pt x="1097137" y="146728"/>
                  </a:moveTo>
                  <a:lnTo>
                    <a:pt x="1139060" y="492331"/>
                  </a:lnTo>
                  <a:lnTo>
                    <a:pt x="1111069" y="447949"/>
                  </a:lnTo>
                  <a:lnTo>
                    <a:pt x="1079244" y="407336"/>
                  </a:lnTo>
                  <a:lnTo>
                    <a:pt x="1043584" y="370495"/>
                  </a:lnTo>
                  <a:lnTo>
                    <a:pt x="1004090" y="337423"/>
                  </a:lnTo>
                  <a:lnTo>
                    <a:pt x="962551" y="307835"/>
                  </a:lnTo>
                  <a:lnTo>
                    <a:pt x="920757" y="281953"/>
                  </a:lnTo>
                  <a:lnTo>
                    <a:pt x="878707" y="259777"/>
                  </a:lnTo>
                  <a:lnTo>
                    <a:pt x="836401" y="241309"/>
                  </a:lnTo>
                  <a:lnTo>
                    <a:pt x="795757" y="226674"/>
                  </a:lnTo>
                  <a:lnTo>
                    <a:pt x="758691" y="216513"/>
                  </a:lnTo>
                  <a:lnTo>
                    <a:pt x="695297" y="209611"/>
                  </a:lnTo>
                  <a:lnTo>
                    <a:pt x="695297" y="1350716"/>
                  </a:lnTo>
                  <a:lnTo>
                    <a:pt x="697374" y="1405580"/>
                  </a:lnTo>
                  <a:lnTo>
                    <a:pt x="703604" y="1451049"/>
                  </a:lnTo>
                  <a:lnTo>
                    <a:pt x="728528" y="1513804"/>
                  </a:lnTo>
                  <a:lnTo>
                    <a:pt x="768533" y="1549975"/>
                  </a:lnTo>
                  <a:lnTo>
                    <a:pt x="821064" y="1570553"/>
                  </a:lnTo>
                  <a:lnTo>
                    <a:pt x="318507" y="1570553"/>
                  </a:lnTo>
                  <a:lnTo>
                    <a:pt x="370526" y="1549975"/>
                  </a:lnTo>
                  <a:lnTo>
                    <a:pt x="410020" y="1513804"/>
                  </a:lnTo>
                  <a:lnTo>
                    <a:pt x="435327" y="1451049"/>
                  </a:lnTo>
                  <a:lnTo>
                    <a:pt x="441654" y="1405580"/>
                  </a:lnTo>
                  <a:lnTo>
                    <a:pt x="443763" y="1350716"/>
                  </a:lnTo>
                  <a:lnTo>
                    <a:pt x="443763" y="209611"/>
                  </a:lnTo>
                  <a:lnTo>
                    <a:pt x="380368" y="218047"/>
                  </a:lnTo>
                  <a:lnTo>
                    <a:pt x="343302" y="228591"/>
                  </a:lnTo>
                  <a:lnTo>
                    <a:pt x="302658" y="243354"/>
                  </a:lnTo>
                  <a:lnTo>
                    <a:pt x="260353" y="261822"/>
                  </a:lnTo>
                  <a:lnTo>
                    <a:pt x="218302" y="283998"/>
                  </a:lnTo>
                  <a:lnTo>
                    <a:pt x="176508" y="309880"/>
                  </a:lnTo>
                  <a:lnTo>
                    <a:pt x="134969" y="339468"/>
                  </a:lnTo>
                  <a:lnTo>
                    <a:pt x="95475" y="372412"/>
                  </a:lnTo>
                  <a:lnTo>
                    <a:pt x="59816" y="408870"/>
                  </a:lnTo>
                  <a:lnTo>
                    <a:pt x="27990" y="448843"/>
                  </a:lnTo>
                  <a:lnTo>
                    <a:pt x="0" y="492331"/>
                  </a:lnTo>
                  <a:lnTo>
                    <a:pt x="41922" y="146728"/>
                  </a:lnTo>
                  <a:lnTo>
                    <a:pt x="1097137" y="146728"/>
                  </a:lnTo>
                  <a:close/>
                </a:path>
                <a:path w="10306685" h="1591945">
                  <a:moveTo>
                    <a:pt x="2351738" y="366564"/>
                  </a:moveTo>
                  <a:lnTo>
                    <a:pt x="2351738" y="1350716"/>
                  </a:lnTo>
                  <a:lnTo>
                    <a:pt x="2353815" y="1405580"/>
                  </a:lnTo>
                  <a:lnTo>
                    <a:pt x="2360046" y="1451049"/>
                  </a:lnTo>
                  <a:lnTo>
                    <a:pt x="2384969" y="1513804"/>
                  </a:lnTo>
                  <a:lnTo>
                    <a:pt x="2424847" y="1549975"/>
                  </a:lnTo>
                  <a:lnTo>
                    <a:pt x="2476994" y="1570553"/>
                  </a:lnTo>
                  <a:lnTo>
                    <a:pt x="1974437" y="1570553"/>
                  </a:lnTo>
                  <a:lnTo>
                    <a:pt x="2026840" y="1549975"/>
                  </a:lnTo>
                  <a:lnTo>
                    <a:pt x="2066462" y="1513804"/>
                  </a:lnTo>
                  <a:lnTo>
                    <a:pt x="2091769" y="1451049"/>
                  </a:lnTo>
                  <a:lnTo>
                    <a:pt x="2098096" y="1405580"/>
                  </a:lnTo>
                  <a:lnTo>
                    <a:pt x="2100204" y="1350716"/>
                  </a:lnTo>
                  <a:lnTo>
                    <a:pt x="2100204" y="756135"/>
                  </a:lnTo>
                  <a:lnTo>
                    <a:pt x="1620654" y="883947"/>
                  </a:lnTo>
                  <a:lnTo>
                    <a:pt x="1620654" y="1350716"/>
                  </a:lnTo>
                  <a:lnTo>
                    <a:pt x="1622731" y="1405580"/>
                  </a:lnTo>
                  <a:lnTo>
                    <a:pt x="1628962" y="1451049"/>
                  </a:lnTo>
                  <a:lnTo>
                    <a:pt x="1653885" y="1513804"/>
                  </a:lnTo>
                  <a:lnTo>
                    <a:pt x="1693890" y="1549975"/>
                  </a:lnTo>
                  <a:lnTo>
                    <a:pt x="1746421" y="1570553"/>
                  </a:lnTo>
                  <a:lnTo>
                    <a:pt x="1243864" y="1570553"/>
                  </a:lnTo>
                  <a:lnTo>
                    <a:pt x="1296267" y="1549975"/>
                  </a:lnTo>
                  <a:lnTo>
                    <a:pt x="1335889" y="1513804"/>
                  </a:lnTo>
                  <a:lnTo>
                    <a:pt x="1361195" y="1451049"/>
                  </a:lnTo>
                  <a:lnTo>
                    <a:pt x="1367522" y="1405580"/>
                  </a:lnTo>
                  <a:lnTo>
                    <a:pt x="1369631" y="1350716"/>
                  </a:lnTo>
                  <a:lnTo>
                    <a:pt x="1369631" y="366564"/>
                  </a:lnTo>
                  <a:lnTo>
                    <a:pt x="1367522" y="311477"/>
                  </a:lnTo>
                  <a:lnTo>
                    <a:pt x="1361195" y="265848"/>
                  </a:lnTo>
                  <a:lnTo>
                    <a:pt x="1335889" y="202965"/>
                  </a:lnTo>
                  <a:lnTo>
                    <a:pt x="1296267" y="166922"/>
                  </a:lnTo>
                  <a:lnTo>
                    <a:pt x="1243864" y="146728"/>
                  </a:lnTo>
                  <a:lnTo>
                    <a:pt x="1746421" y="146728"/>
                  </a:lnTo>
                  <a:lnTo>
                    <a:pt x="1693890" y="166922"/>
                  </a:lnTo>
                  <a:lnTo>
                    <a:pt x="1653885" y="202965"/>
                  </a:lnTo>
                  <a:lnTo>
                    <a:pt x="1628962" y="265848"/>
                  </a:lnTo>
                  <a:lnTo>
                    <a:pt x="1622731" y="311477"/>
                  </a:lnTo>
                  <a:lnTo>
                    <a:pt x="1620654" y="366564"/>
                  </a:lnTo>
                  <a:lnTo>
                    <a:pt x="1620654" y="798057"/>
                  </a:lnTo>
                  <a:lnTo>
                    <a:pt x="2100204" y="670245"/>
                  </a:lnTo>
                  <a:lnTo>
                    <a:pt x="2100204" y="366564"/>
                  </a:lnTo>
                  <a:lnTo>
                    <a:pt x="2098096" y="311477"/>
                  </a:lnTo>
                  <a:lnTo>
                    <a:pt x="2091769" y="265848"/>
                  </a:lnTo>
                  <a:lnTo>
                    <a:pt x="2066462" y="202965"/>
                  </a:lnTo>
                  <a:lnTo>
                    <a:pt x="2026840" y="166922"/>
                  </a:lnTo>
                  <a:lnTo>
                    <a:pt x="1974437" y="146728"/>
                  </a:lnTo>
                  <a:lnTo>
                    <a:pt x="2476994" y="146728"/>
                  </a:lnTo>
                  <a:lnTo>
                    <a:pt x="2424847" y="166922"/>
                  </a:lnTo>
                  <a:lnTo>
                    <a:pt x="2384969" y="202965"/>
                  </a:lnTo>
                  <a:lnTo>
                    <a:pt x="2360046" y="265848"/>
                  </a:lnTo>
                  <a:lnTo>
                    <a:pt x="2353815" y="311477"/>
                  </a:lnTo>
                  <a:lnTo>
                    <a:pt x="2351738" y="366564"/>
                  </a:lnTo>
                  <a:close/>
                </a:path>
                <a:path w="10306685" h="1591945">
                  <a:moveTo>
                    <a:pt x="3206151" y="146728"/>
                  </a:moveTo>
                  <a:lnTo>
                    <a:pt x="3532838" y="1358896"/>
                  </a:lnTo>
                  <a:lnTo>
                    <a:pt x="3547728" y="1412066"/>
                  </a:lnTo>
                  <a:lnTo>
                    <a:pt x="3563258" y="1456033"/>
                  </a:lnTo>
                  <a:lnTo>
                    <a:pt x="3579426" y="1490798"/>
                  </a:lnTo>
                  <a:lnTo>
                    <a:pt x="3613552" y="1535277"/>
                  </a:lnTo>
                  <a:lnTo>
                    <a:pt x="3647805" y="1562373"/>
                  </a:lnTo>
                  <a:lnTo>
                    <a:pt x="3664740" y="1570553"/>
                  </a:lnTo>
                  <a:lnTo>
                    <a:pt x="3201550" y="1570553"/>
                  </a:lnTo>
                  <a:lnTo>
                    <a:pt x="3250885" y="1550614"/>
                  </a:lnTo>
                  <a:lnTo>
                    <a:pt x="3281304" y="1516361"/>
                  </a:lnTo>
                  <a:lnTo>
                    <a:pt x="3289229" y="1456033"/>
                  </a:lnTo>
                  <a:lnTo>
                    <a:pt x="3283413" y="1412066"/>
                  </a:lnTo>
                  <a:lnTo>
                    <a:pt x="3271079" y="1358896"/>
                  </a:lnTo>
                  <a:lnTo>
                    <a:pt x="3170363" y="978017"/>
                  </a:lnTo>
                  <a:lnTo>
                    <a:pt x="2847766" y="1063906"/>
                  </a:lnTo>
                  <a:lnTo>
                    <a:pt x="2768012" y="1358896"/>
                  </a:lnTo>
                  <a:lnTo>
                    <a:pt x="2755678" y="1412066"/>
                  </a:lnTo>
                  <a:lnTo>
                    <a:pt x="2749862" y="1456033"/>
                  </a:lnTo>
                  <a:lnTo>
                    <a:pt x="2750565" y="1490798"/>
                  </a:lnTo>
                  <a:lnTo>
                    <a:pt x="2770632" y="1535277"/>
                  </a:lnTo>
                  <a:lnTo>
                    <a:pt x="2810509" y="1562373"/>
                  </a:lnTo>
                  <a:lnTo>
                    <a:pt x="2837541" y="1570553"/>
                  </a:lnTo>
                  <a:lnTo>
                    <a:pt x="2498073" y="1570553"/>
                  </a:lnTo>
                  <a:lnTo>
                    <a:pt x="2553671" y="1550614"/>
                  </a:lnTo>
                  <a:lnTo>
                    <a:pt x="2602878" y="1516361"/>
                  </a:lnTo>
                  <a:lnTo>
                    <a:pt x="2645184" y="1456033"/>
                  </a:lnTo>
                  <a:lnTo>
                    <a:pt x="2663557" y="1412066"/>
                  </a:lnTo>
                  <a:lnTo>
                    <a:pt x="2680077" y="1358896"/>
                  </a:lnTo>
                  <a:lnTo>
                    <a:pt x="2975578" y="253578"/>
                  </a:lnTo>
                  <a:lnTo>
                    <a:pt x="2973533" y="240797"/>
                  </a:lnTo>
                  <a:lnTo>
                    <a:pt x="2940590" y="217376"/>
                  </a:lnTo>
                  <a:lnTo>
                    <a:pt x="2930716" y="214085"/>
                  </a:lnTo>
                  <a:lnTo>
                    <a:pt x="2919373" y="207918"/>
                  </a:lnTo>
                  <a:lnTo>
                    <a:pt x="2906560" y="198875"/>
                  </a:lnTo>
                  <a:lnTo>
                    <a:pt x="2903833" y="196148"/>
                  </a:lnTo>
                  <a:lnTo>
                    <a:pt x="2902470" y="192399"/>
                  </a:lnTo>
                  <a:lnTo>
                    <a:pt x="2902470" y="187628"/>
                  </a:lnTo>
                  <a:lnTo>
                    <a:pt x="2902470" y="182515"/>
                  </a:lnTo>
                  <a:lnTo>
                    <a:pt x="2903833" y="179277"/>
                  </a:lnTo>
                  <a:lnTo>
                    <a:pt x="2906560" y="177914"/>
                  </a:lnTo>
                  <a:lnTo>
                    <a:pt x="2923623" y="163024"/>
                  </a:lnTo>
                  <a:lnTo>
                    <a:pt x="2954298" y="131326"/>
                  </a:lnTo>
                  <a:lnTo>
                    <a:pt x="2981617" y="94325"/>
                  </a:lnTo>
                  <a:lnTo>
                    <a:pt x="3011525" y="37065"/>
                  </a:lnTo>
                  <a:lnTo>
                    <a:pt x="3027725" y="0"/>
                  </a:lnTo>
                  <a:lnTo>
                    <a:pt x="3062938" y="23006"/>
                  </a:lnTo>
                  <a:lnTo>
                    <a:pt x="3094954" y="43967"/>
                  </a:lnTo>
                  <a:lnTo>
                    <a:pt x="3149403" y="79754"/>
                  </a:lnTo>
                  <a:lnTo>
                    <a:pt x="3187618" y="112091"/>
                  </a:lnTo>
                  <a:lnTo>
                    <a:pt x="3199345" y="129122"/>
                  </a:lnTo>
                  <a:lnTo>
                    <a:pt x="3206151" y="146728"/>
                  </a:lnTo>
                  <a:close/>
                </a:path>
                <a:path w="10306685" h="1591945">
                  <a:moveTo>
                    <a:pt x="3019545" y="416667"/>
                  </a:moveTo>
                  <a:lnTo>
                    <a:pt x="2870772" y="971882"/>
                  </a:lnTo>
                  <a:lnTo>
                    <a:pt x="3147357" y="898262"/>
                  </a:lnTo>
                  <a:lnTo>
                    <a:pt x="3019545" y="416667"/>
                  </a:lnTo>
                  <a:close/>
                </a:path>
                <a:path w="10306685" h="1591945">
                  <a:moveTo>
                    <a:pt x="4914523" y="146728"/>
                  </a:moveTo>
                  <a:lnTo>
                    <a:pt x="4862375" y="166922"/>
                  </a:lnTo>
                  <a:lnTo>
                    <a:pt x="4822498" y="202965"/>
                  </a:lnTo>
                  <a:lnTo>
                    <a:pt x="4797191" y="265848"/>
                  </a:lnTo>
                  <a:lnTo>
                    <a:pt x="4790865" y="311477"/>
                  </a:lnTo>
                  <a:lnTo>
                    <a:pt x="4788756" y="366564"/>
                  </a:lnTo>
                  <a:lnTo>
                    <a:pt x="4788756" y="1570553"/>
                  </a:lnTo>
                  <a:lnTo>
                    <a:pt x="4705423" y="1570553"/>
                  </a:lnTo>
                  <a:lnTo>
                    <a:pt x="3888448" y="406442"/>
                  </a:lnTo>
                  <a:lnTo>
                    <a:pt x="3888448" y="1350716"/>
                  </a:lnTo>
                  <a:lnTo>
                    <a:pt x="3890525" y="1405580"/>
                  </a:lnTo>
                  <a:lnTo>
                    <a:pt x="3896756" y="1451049"/>
                  </a:lnTo>
                  <a:lnTo>
                    <a:pt x="3921679" y="1513804"/>
                  </a:lnTo>
                  <a:lnTo>
                    <a:pt x="3961685" y="1549975"/>
                  </a:lnTo>
                  <a:lnTo>
                    <a:pt x="4014215" y="1570553"/>
                  </a:lnTo>
                  <a:lnTo>
                    <a:pt x="3679348" y="1570553"/>
                  </a:lnTo>
                  <a:lnTo>
                    <a:pt x="3731367" y="1549975"/>
                  </a:lnTo>
                  <a:lnTo>
                    <a:pt x="3770861" y="1513804"/>
                  </a:lnTo>
                  <a:lnTo>
                    <a:pt x="3796168" y="1451049"/>
                  </a:lnTo>
                  <a:lnTo>
                    <a:pt x="3802495" y="1405580"/>
                  </a:lnTo>
                  <a:lnTo>
                    <a:pt x="3804604" y="1350716"/>
                  </a:lnTo>
                  <a:lnTo>
                    <a:pt x="3804604" y="288855"/>
                  </a:lnTo>
                  <a:lnTo>
                    <a:pt x="3777571" y="255048"/>
                  </a:lnTo>
                  <a:lnTo>
                    <a:pt x="3730025" y="203924"/>
                  </a:lnTo>
                  <a:lnTo>
                    <a:pt x="3690819" y="172993"/>
                  </a:lnTo>
                  <a:lnTo>
                    <a:pt x="3657844" y="153054"/>
                  </a:lnTo>
                  <a:lnTo>
                    <a:pt x="3643561" y="146728"/>
                  </a:lnTo>
                  <a:lnTo>
                    <a:pt x="4014215" y="146728"/>
                  </a:lnTo>
                  <a:lnTo>
                    <a:pt x="4705423" y="1134970"/>
                  </a:lnTo>
                  <a:lnTo>
                    <a:pt x="4705423" y="366564"/>
                  </a:lnTo>
                  <a:lnTo>
                    <a:pt x="4703314" y="311477"/>
                  </a:lnTo>
                  <a:lnTo>
                    <a:pt x="4696987" y="265848"/>
                  </a:lnTo>
                  <a:lnTo>
                    <a:pt x="4671680" y="202965"/>
                  </a:lnTo>
                  <a:lnTo>
                    <a:pt x="4632058" y="166922"/>
                  </a:lnTo>
                  <a:lnTo>
                    <a:pt x="4579655" y="146728"/>
                  </a:lnTo>
                  <a:lnTo>
                    <a:pt x="4914523" y="146728"/>
                  </a:lnTo>
                  <a:close/>
                </a:path>
                <a:path w="10306685" h="1591945">
                  <a:moveTo>
                    <a:pt x="5764789" y="800102"/>
                  </a:moveTo>
                  <a:lnTo>
                    <a:pt x="6032683" y="1371678"/>
                  </a:lnTo>
                  <a:lnTo>
                    <a:pt x="6057414" y="1421748"/>
                  </a:lnTo>
                  <a:lnTo>
                    <a:pt x="6080996" y="1463063"/>
                  </a:lnTo>
                  <a:lnTo>
                    <a:pt x="6103427" y="1495623"/>
                  </a:lnTo>
                  <a:lnTo>
                    <a:pt x="6145157" y="1537002"/>
                  </a:lnTo>
                  <a:lnTo>
                    <a:pt x="6182990" y="1562565"/>
                  </a:lnTo>
                  <a:lnTo>
                    <a:pt x="6200372" y="1570553"/>
                  </a:lnTo>
                  <a:lnTo>
                    <a:pt x="5722867" y="1570553"/>
                  </a:lnTo>
                  <a:lnTo>
                    <a:pt x="5770029" y="1551125"/>
                  </a:lnTo>
                  <a:lnTo>
                    <a:pt x="5793930" y="1518406"/>
                  </a:lnTo>
                  <a:lnTo>
                    <a:pt x="5796519" y="1494153"/>
                  </a:lnTo>
                  <a:lnTo>
                    <a:pt x="5791502" y="1461274"/>
                  </a:lnTo>
                  <a:lnTo>
                    <a:pt x="5778880" y="1419767"/>
                  </a:lnTo>
                  <a:lnTo>
                    <a:pt x="5758654" y="1369632"/>
                  </a:lnTo>
                  <a:lnTo>
                    <a:pt x="5477979" y="754090"/>
                  </a:lnTo>
                  <a:lnTo>
                    <a:pt x="5375218" y="846115"/>
                  </a:lnTo>
                  <a:lnTo>
                    <a:pt x="5375218" y="1350716"/>
                  </a:lnTo>
                  <a:lnTo>
                    <a:pt x="5377295" y="1405580"/>
                  </a:lnTo>
                  <a:lnTo>
                    <a:pt x="5383526" y="1451049"/>
                  </a:lnTo>
                  <a:lnTo>
                    <a:pt x="5408449" y="1513804"/>
                  </a:lnTo>
                  <a:lnTo>
                    <a:pt x="5448454" y="1549975"/>
                  </a:lnTo>
                  <a:lnTo>
                    <a:pt x="5500985" y="1570553"/>
                  </a:lnTo>
                  <a:lnTo>
                    <a:pt x="4998428" y="1570553"/>
                  </a:lnTo>
                  <a:lnTo>
                    <a:pt x="5050831" y="1549975"/>
                  </a:lnTo>
                  <a:lnTo>
                    <a:pt x="5090453" y="1513804"/>
                  </a:lnTo>
                  <a:lnTo>
                    <a:pt x="5115760" y="1451049"/>
                  </a:lnTo>
                  <a:lnTo>
                    <a:pt x="5122087" y="1405580"/>
                  </a:lnTo>
                  <a:lnTo>
                    <a:pt x="5124196" y="1350716"/>
                  </a:lnTo>
                  <a:lnTo>
                    <a:pt x="5124196" y="366564"/>
                  </a:lnTo>
                  <a:lnTo>
                    <a:pt x="5122087" y="311477"/>
                  </a:lnTo>
                  <a:lnTo>
                    <a:pt x="5115760" y="265848"/>
                  </a:lnTo>
                  <a:lnTo>
                    <a:pt x="5090453" y="202965"/>
                  </a:lnTo>
                  <a:lnTo>
                    <a:pt x="5050831" y="166922"/>
                  </a:lnTo>
                  <a:lnTo>
                    <a:pt x="4998428" y="146728"/>
                  </a:lnTo>
                  <a:lnTo>
                    <a:pt x="5500985" y="146728"/>
                  </a:lnTo>
                  <a:lnTo>
                    <a:pt x="5448454" y="166922"/>
                  </a:lnTo>
                  <a:lnTo>
                    <a:pt x="5408449" y="202965"/>
                  </a:lnTo>
                  <a:lnTo>
                    <a:pt x="5383526" y="265848"/>
                  </a:lnTo>
                  <a:lnTo>
                    <a:pt x="5377295" y="311477"/>
                  </a:lnTo>
                  <a:lnTo>
                    <a:pt x="5375218" y="366564"/>
                  </a:lnTo>
                  <a:lnTo>
                    <a:pt x="5375218" y="720348"/>
                  </a:lnTo>
                  <a:lnTo>
                    <a:pt x="5781660" y="313906"/>
                  </a:lnTo>
                  <a:lnTo>
                    <a:pt x="5792972" y="298249"/>
                  </a:lnTo>
                  <a:lnTo>
                    <a:pt x="5799810" y="282464"/>
                  </a:lnTo>
                  <a:lnTo>
                    <a:pt x="5802174" y="266551"/>
                  </a:lnTo>
                  <a:lnTo>
                    <a:pt x="5800066" y="250511"/>
                  </a:lnTo>
                  <a:lnTo>
                    <a:pt x="5776580" y="204019"/>
                  </a:lnTo>
                  <a:lnTo>
                    <a:pt x="5749228" y="176252"/>
                  </a:lnTo>
                  <a:lnTo>
                    <a:pt x="5717275" y="154780"/>
                  </a:lnTo>
                  <a:lnTo>
                    <a:pt x="5699861" y="146728"/>
                  </a:lnTo>
                  <a:lnTo>
                    <a:pt x="6131354" y="146728"/>
                  </a:lnTo>
                  <a:lnTo>
                    <a:pt x="6076330" y="174910"/>
                  </a:lnTo>
                  <a:lnTo>
                    <a:pt x="6023416" y="206640"/>
                  </a:lnTo>
                  <a:lnTo>
                    <a:pt x="5991016" y="231467"/>
                  </a:lnTo>
                  <a:lnTo>
                    <a:pt x="5954398" y="263132"/>
                  </a:lnTo>
                  <a:lnTo>
                    <a:pt x="5913562" y="301636"/>
                  </a:lnTo>
                  <a:lnTo>
                    <a:pt x="5536772" y="680470"/>
                  </a:lnTo>
                  <a:lnTo>
                    <a:pt x="5550736" y="700377"/>
                  </a:lnTo>
                  <a:lnTo>
                    <a:pt x="5569620" y="716130"/>
                  </a:lnTo>
                  <a:lnTo>
                    <a:pt x="5593425" y="727729"/>
                  </a:lnTo>
                  <a:lnTo>
                    <a:pt x="5622151" y="735174"/>
                  </a:lnTo>
                  <a:lnTo>
                    <a:pt x="5655158" y="738337"/>
                  </a:lnTo>
                  <a:lnTo>
                    <a:pt x="5691297" y="737602"/>
                  </a:lnTo>
                  <a:lnTo>
                    <a:pt x="5730567" y="732969"/>
                  </a:lnTo>
                  <a:lnTo>
                    <a:pt x="5772969" y="724438"/>
                  </a:lnTo>
                  <a:lnTo>
                    <a:pt x="5767313" y="730253"/>
                  </a:lnTo>
                  <a:lnTo>
                    <a:pt x="5762616" y="736963"/>
                  </a:lnTo>
                  <a:lnTo>
                    <a:pt x="5758878" y="744568"/>
                  </a:lnTo>
                  <a:lnTo>
                    <a:pt x="5756098" y="753068"/>
                  </a:lnTo>
                  <a:lnTo>
                    <a:pt x="5755107" y="762526"/>
                  </a:lnTo>
                  <a:lnTo>
                    <a:pt x="5756226" y="773518"/>
                  </a:lnTo>
                  <a:lnTo>
                    <a:pt x="5759453" y="786043"/>
                  </a:lnTo>
                  <a:lnTo>
                    <a:pt x="5764789" y="800102"/>
                  </a:lnTo>
                  <a:close/>
                </a:path>
                <a:path w="10306685" h="1591945">
                  <a:moveTo>
                    <a:pt x="7818967" y="146728"/>
                  </a:moveTo>
                  <a:lnTo>
                    <a:pt x="7769407" y="178936"/>
                  </a:lnTo>
                  <a:lnTo>
                    <a:pt x="7726335" y="218430"/>
                  </a:lnTo>
                  <a:lnTo>
                    <a:pt x="7701507" y="249489"/>
                  </a:lnTo>
                  <a:lnTo>
                    <a:pt x="7674443" y="288982"/>
                  </a:lnTo>
                  <a:lnTo>
                    <a:pt x="7645142" y="336912"/>
                  </a:lnTo>
                  <a:lnTo>
                    <a:pt x="7381338" y="793456"/>
                  </a:lnTo>
                  <a:lnTo>
                    <a:pt x="7381338" y="1350716"/>
                  </a:lnTo>
                  <a:lnTo>
                    <a:pt x="7383415" y="1405580"/>
                  </a:lnTo>
                  <a:lnTo>
                    <a:pt x="7389646" y="1451049"/>
                  </a:lnTo>
                  <a:lnTo>
                    <a:pt x="7414569" y="1513804"/>
                  </a:lnTo>
                  <a:lnTo>
                    <a:pt x="7454574" y="1549975"/>
                  </a:lnTo>
                  <a:lnTo>
                    <a:pt x="7507105" y="1570553"/>
                  </a:lnTo>
                  <a:lnTo>
                    <a:pt x="7004548" y="1570553"/>
                  </a:lnTo>
                  <a:lnTo>
                    <a:pt x="7056696" y="1549975"/>
                  </a:lnTo>
                  <a:lnTo>
                    <a:pt x="7096573" y="1513804"/>
                  </a:lnTo>
                  <a:lnTo>
                    <a:pt x="7121880" y="1451049"/>
                  </a:lnTo>
                  <a:lnTo>
                    <a:pt x="7128207" y="1405580"/>
                  </a:lnTo>
                  <a:lnTo>
                    <a:pt x="7130316" y="1350716"/>
                  </a:lnTo>
                  <a:lnTo>
                    <a:pt x="7130316" y="885992"/>
                  </a:lnTo>
                  <a:lnTo>
                    <a:pt x="6813853" y="336912"/>
                  </a:lnTo>
                  <a:lnTo>
                    <a:pt x="6785447" y="288982"/>
                  </a:lnTo>
                  <a:lnTo>
                    <a:pt x="6759022" y="249489"/>
                  </a:lnTo>
                  <a:lnTo>
                    <a:pt x="6734578" y="218430"/>
                  </a:lnTo>
                  <a:lnTo>
                    <a:pt x="6691505" y="178936"/>
                  </a:lnTo>
                  <a:lnTo>
                    <a:pt x="6655462" y="154396"/>
                  </a:lnTo>
                  <a:lnTo>
                    <a:pt x="6640029" y="146728"/>
                  </a:lnTo>
                  <a:lnTo>
                    <a:pt x="7119579" y="146728"/>
                  </a:lnTo>
                  <a:lnTo>
                    <a:pt x="7093409" y="154396"/>
                  </a:lnTo>
                  <a:lnTo>
                    <a:pt x="7073694" y="165133"/>
                  </a:lnTo>
                  <a:lnTo>
                    <a:pt x="7060434" y="178936"/>
                  </a:lnTo>
                  <a:lnTo>
                    <a:pt x="7053628" y="195807"/>
                  </a:lnTo>
                  <a:lnTo>
                    <a:pt x="7054140" y="218430"/>
                  </a:lnTo>
                  <a:lnTo>
                    <a:pt x="7062831" y="249489"/>
                  </a:lnTo>
                  <a:lnTo>
                    <a:pt x="7079702" y="288982"/>
                  </a:lnTo>
                  <a:lnTo>
                    <a:pt x="7104753" y="336912"/>
                  </a:lnTo>
                  <a:lnTo>
                    <a:pt x="7327146" y="722393"/>
                  </a:lnTo>
                  <a:lnTo>
                    <a:pt x="7546983" y="336912"/>
                  </a:lnTo>
                  <a:lnTo>
                    <a:pt x="7572129" y="288982"/>
                  </a:lnTo>
                  <a:lnTo>
                    <a:pt x="7587243" y="249489"/>
                  </a:lnTo>
                  <a:lnTo>
                    <a:pt x="7592324" y="218430"/>
                  </a:lnTo>
                  <a:lnTo>
                    <a:pt x="7587371" y="195807"/>
                  </a:lnTo>
                  <a:lnTo>
                    <a:pt x="7574143" y="178936"/>
                  </a:lnTo>
                  <a:lnTo>
                    <a:pt x="7553884" y="165133"/>
                  </a:lnTo>
                  <a:lnTo>
                    <a:pt x="7526596" y="154396"/>
                  </a:lnTo>
                  <a:lnTo>
                    <a:pt x="7492279" y="146728"/>
                  </a:lnTo>
                  <a:lnTo>
                    <a:pt x="7818967" y="146728"/>
                  </a:lnTo>
                  <a:close/>
                </a:path>
                <a:path w="10306685" h="1591945">
                  <a:moveTo>
                    <a:pt x="8407488" y="125767"/>
                  </a:moveTo>
                  <a:lnTo>
                    <a:pt x="8467574" y="127840"/>
                  </a:lnTo>
                  <a:lnTo>
                    <a:pt x="8523769" y="134060"/>
                  </a:lnTo>
                  <a:lnTo>
                    <a:pt x="8576072" y="144427"/>
                  </a:lnTo>
                  <a:lnTo>
                    <a:pt x="8624485" y="158941"/>
                  </a:lnTo>
                  <a:lnTo>
                    <a:pt x="8669006" y="177601"/>
                  </a:lnTo>
                  <a:lnTo>
                    <a:pt x="8709636" y="200409"/>
                  </a:lnTo>
                  <a:lnTo>
                    <a:pt x="8746730" y="227505"/>
                  </a:lnTo>
                  <a:lnTo>
                    <a:pt x="8780302" y="259373"/>
                  </a:lnTo>
                  <a:lnTo>
                    <a:pt x="8810352" y="296012"/>
                  </a:lnTo>
                  <a:lnTo>
                    <a:pt x="8836880" y="337423"/>
                  </a:lnTo>
                  <a:lnTo>
                    <a:pt x="8859886" y="383606"/>
                  </a:lnTo>
                  <a:lnTo>
                    <a:pt x="8879370" y="434560"/>
                  </a:lnTo>
                  <a:lnTo>
                    <a:pt x="8891952" y="476123"/>
                  </a:lnTo>
                  <a:lnTo>
                    <a:pt x="8902855" y="520801"/>
                  </a:lnTo>
                  <a:lnTo>
                    <a:pt x="8912082" y="568595"/>
                  </a:lnTo>
                  <a:lnTo>
                    <a:pt x="8919631" y="619504"/>
                  </a:lnTo>
                  <a:lnTo>
                    <a:pt x="8925502" y="673529"/>
                  </a:lnTo>
                  <a:lnTo>
                    <a:pt x="8929696" y="730669"/>
                  </a:lnTo>
                  <a:lnTo>
                    <a:pt x="8932212" y="790924"/>
                  </a:lnTo>
                  <a:lnTo>
                    <a:pt x="8933051" y="854295"/>
                  </a:lnTo>
                  <a:lnTo>
                    <a:pt x="8931932" y="914726"/>
                  </a:lnTo>
                  <a:lnTo>
                    <a:pt x="8928577" y="972553"/>
                  </a:lnTo>
                  <a:lnTo>
                    <a:pt x="8922986" y="1027775"/>
                  </a:lnTo>
                  <a:lnTo>
                    <a:pt x="8915157" y="1080394"/>
                  </a:lnTo>
                  <a:lnTo>
                    <a:pt x="8905092" y="1130408"/>
                  </a:lnTo>
                  <a:lnTo>
                    <a:pt x="8892790" y="1177819"/>
                  </a:lnTo>
                  <a:lnTo>
                    <a:pt x="8878251" y="1222625"/>
                  </a:lnTo>
                  <a:lnTo>
                    <a:pt x="8861476" y="1264827"/>
                  </a:lnTo>
                  <a:lnTo>
                    <a:pt x="8836482" y="1316931"/>
                  </a:lnTo>
                  <a:lnTo>
                    <a:pt x="8808874" y="1364520"/>
                  </a:lnTo>
                  <a:lnTo>
                    <a:pt x="8778654" y="1407593"/>
                  </a:lnTo>
                  <a:lnTo>
                    <a:pt x="8745821" y="1446149"/>
                  </a:lnTo>
                  <a:lnTo>
                    <a:pt x="8710374" y="1480190"/>
                  </a:lnTo>
                  <a:lnTo>
                    <a:pt x="8672314" y="1509714"/>
                  </a:lnTo>
                  <a:lnTo>
                    <a:pt x="8632153" y="1534709"/>
                  </a:lnTo>
                  <a:lnTo>
                    <a:pt x="8590401" y="1555159"/>
                  </a:lnTo>
                  <a:lnTo>
                    <a:pt x="8547059" y="1571064"/>
                  </a:lnTo>
                  <a:lnTo>
                    <a:pt x="8502126" y="1582425"/>
                  </a:lnTo>
                  <a:lnTo>
                    <a:pt x="8455602" y="1589242"/>
                  </a:lnTo>
                  <a:lnTo>
                    <a:pt x="8407488" y="1591514"/>
                  </a:lnTo>
                  <a:lnTo>
                    <a:pt x="8350635" y="1589845"/>
                  </a:lnTo>
                  <a:lnTo>
                    <a:pt x="8297518" y="1584837"/>
                  </a:lnTo>
                  <a:lnTo>
                    <a:pt x="8248135" y="1576490"/>
                  </a:lnTo>
                  <a:lnTo>
                    <a:pt x="8202488" y="1564804"/>
                  </a:lnTo>
                  <a:lnTo>
                    <a:pt x="8160576" y="1549780"/>
                  </a:lnTo>
                  <a:lnTo>
                    <a:pt x="8122400" y="1531416"/>
                  </a:lnTo>
                  <a:lnTo>
                    <a:pt x="8087958" y="1509714"/>
                  </a:lnTo>
                  <a:lnTo>
                    <a:pt x="8051844" y="1480190"/>
                  </a:lnTo>
                  <a:lnTo>
                    <a:pt x="8019508" y="1446149"/>
                  </a:lnTo>
                  <a:lnTo>
                    <a:pt x="7990949" y="1407593"/>
                  </a:lnTo>
                  <a:lnTo>
                    <a:pt x="7966168" y="1364520"/>
                  </a:lnTo>
                  <a:lnTo>
                    <a:pt x="7945164" y="1316931"/>
                  </a:lnTo>
                  <a:lnTo>
                    <a:pt x="7927938" y="1264827"/>
                  </a:lnTo>
                  <a:lnTo>
                    <a:pt x="7917154" y="1222625"/>
                  </a:lnTo>
                  <a:lnTo>
                    <a:pt x="7907807" y="1177819"/>
                  </a:lnTo>
                  <a:lnTo>
                    <a:pt x="7899899" y="1130408"/>
                  </a:lnTo>
                  <a:lnTo>
                    <a:pt x="7893429" y="1080394"/>
                  </a:lnTo>
                  <a:lnTo>
                    <a:pt x="7888396" y="1027775"/>
                  </a:lnTo>
                  <a:lnTo>
                    <a:pt x="7884801" y="972553"/>
                  </a:lnTo>
                  <a:lnTo>
                    <a:pt x="7882644" y="914726"/>
                  </a:lnTo>
                  <a:lnTo>
                    <a:pt x="7881925" y="854295"/>
                  </a:lnTo>
                  <a:lnTo>
                    <a:pt x="7883036" y="790924"/>
                  </a:lnTo>
                  <a:lnTo>
                    <a:pt x="7886367" y="730669"/>
                  </a:lnTo>
                  <a:lnTo>
                    <a:pt x="7891919" y="673529"/>
                  </a:lnTo>
                  <a:lnTo>
                    <a:pt x="7899691" y="619504"/>
                  </a:lnTo>
                  <a:lnTo>
                    <a:pt x="7909685" y="568595"/>
                  </a:lnTo>
                  <a:lnTo>
                    <a:pt x="7921899" y="520801"/>
                  </a:lnTo>
                  <a:lnTo>
                    <a:pt x="7936334" y="476123"/>
                  </a:lnTo>
                  <a:lnTo>
                    <a:pt x="7952989" y="434560"/>
                  </a:lnTo>
                  <a:lnTo>
                    <a:pt x="7978012" y="383606"/>
                  </a:lnTo>
                  <a:lnTo>
                    <a:pt x="8005704" y="337423"/>
                  </a:lnTo>
                  <a:lnTo>
                    <a:pt x="8036067" y="296012"/>
                  </a:lnTo>
                  <a:lnTo>
                    <a:pt x="8069099" y="259373"/>
                  </a:lnTo>
                  <a:lnTo>
                    <a:pt x="8104801" y="227505"/>
                  </a:lnTo>
                  <a:lnTo>
                    <a:pt x="8143173" y="200409"/>
                  </a:lnTo>
                  <a:lnTo>
                    <a:pt x="8183746" y="177601"/>
                  </a:lnTo>
                  <a:lnTo>
                    <a:pt x="8225711" y="158941"/>
                  </a:lnTo>
                  <a:lnTo>
                    <a:pt x="8269068" y="144427"/>
                  </a:lnTo>
                  <a:lnTo>
                    <a:pt x="8313816" y="134060"/>
                  </a:lnTo>
                  <a:lnTo>
                    <a:pt x="8359956" y="127840"/>
                  </a:lnTo>
                  <a:lnTo>
                    <a:pt x="8407488" y="125767"/>
                  </a:lnTo>
                  <a:close/>
                </a:path>
                <a:path w="10306685" h="1591945">
                  <a:moveTo>
                    <a:pt x="8681517" y="854295"/>
                  </a:moveTo>
                  <a:lnTo>
                    <a:pt x="8681453" y="797802"/>
                  </a:lnTo>
                  <a:lnTo>
                    <a:pt x="8681262" y="741309"/>
                  </a:lnTo>
                  <a:lnTo>
                    <a:pt x="8680942" y="684816"/>
                  </a:lnTo>
                  <a:lnTo>
                    <a:pt x="8680495" y="628323"/>
                  </a:lnTo>
                  <a:lnTo>
                    <a:pt x="8679376" y="572693"/>
                  </a:lnTo>
                  <a:lnTo>
                    <a:pt x="8677044" y="518788"/>
                  </a:lnTo>
                  <a:lnTo>
                    <a:pt x="8673497" y="466609"/>
                  </a:lnTo>
                  <a:lnTo>
                    <a:pt x="8668736" y="416155"/>
                  </a:lnTo>
                  <a:lnTo>
                    <a:pt x="8662569" y="368066"/>
                  </a:lnTo>
                  <a:lnTo>
                    <a:pt x="8654293" y="323492"/>
                  </a:lnTo>
                  <a:lnTo>
                    <a:pt x="8643908" y="282432"/>
                  </a:lnTo>
                  <a:lnTo>
                    <a:pt x="8631415" y="244887"/>
                  </a:lnTo>
                  <a:lnTo>
                    <a:pt x="8590867" y="209324"/>
                  </a:lnTo>
                  <a:lnTo>
                    <a:pt x="8570576" y="209611"/>
                  </a:lnTo>
                  <a:lnTo>
                    <a:pt x="8506734" y="215171"/>
                  </a:lnTo>
                  <a:lnTo>
                    <a:pt x="8449155" y="225716"/>
                  </a:lnTo>
                  <a:lnTo>
                    <a:pt x="8397838" y="241245"/>
                  </a:lnTo>
                  <a:lnTo>
                    <a:pt x="8352784" y="261758"/>
                  </a:lnTo>
                  <a:lnTo>
                    <a:pt x="8313419" y="286362"/>
                  </a:lnTo>
                  <a:lnTo>
                    <a:pt x="8278654" y="314161"/>
                  </a:lnTo>
                  <a:lnTo>
                    <a:pt x="8248490" y="345156"/>
                  </a:lnTo>
                  <a:lnTo>
                    <a:pt x="8222928" y="379346"/>
                  </a:lnTo>
                  <a:lnTo>
                    <a:pt x="8201615" y="415612"/>
                  </a:lnTo>
                  <a:lnTo>
                    <a:pt x="8183690" y="453349"/>
                  </a:lnTo>
                  <a:lnTo>
                    <a:pt x="8169151" y="492555"/>
                  </a:lnTo>
                  <a:lnTo>
                    <a:pt x="8157999" y="533231"/>
                  </a:lnTo>
                  <a:lnTo>
                    <a:pt x="8149724" y="574482"/>
                  </a:lnTo>
                  <a:lnTo>
                    <a:pt x="8143301" y="615925"/>
                  </a:lnTo>
                  <a:lnTo>
                    <a:pt x="8138732" y="657560"/>
                  </a:lnTo>
                  <a:lnTo>
                    <a:pt x="8136016" y="699387"/>
                  </a:lnTo>
                  <a:lnTo>
                    <a:pt x="8134674" y="740510"/>
                  </a:lnTo>
                  <a:lnTo>
                    <a:pt x="8133715" y="780036"/>
                  </a:lnTo>
                  <a:lnTo>
                    <a:pt x="8132948" y="854295"/>
                  </a:lnTo>
                  <a:lnTo>
                    <a:pt x="8133071" y="899060"/>
                  </a:lnTo>
                  <a:lnTo>
                    <a:pt x="8133439" y="944602"/>
                  </a:lnTo>
                  <a:lnTo>
                    <a:pt x="8134052" y="990921"/>
                  </a:lnTo>
                  <a:lnTo>
                    <a:pt x="8134911" y="1038017"/>
                  </a:lnTo>
                  <a:lnTo>
                    <a:pt x="8136016" y="1085890"/>
                  </a:lnTo>
                  <a:lnTo>
                    <a:pt x="8138476" y="1144939"/>
                  </a:lnTo>
                  <a:lnTo>
                    <a:pt x="8142279" y="1201943"/>
                  </a:lnTo>
                  <a:lnTo>
                    <a:pt x="8147423" y="1256902"/>
                  </a:lnTo>
                  <a:lnTo>
                    <a:pt x="8153909" y="1309817"/>
                  </a:lnTo>
                  <a:lnTo>
                    <a:pt x="8162632" y="1359152"/>
                  </a:lnTo>
                  <a:lnTo>
                    <a:pt x="8173976" y="1403375"/>
                  </a:lnTo>
                  <a:lnTo>
                    <a:pt x="8187939" y="1442485"/>
                  </a:lnTo>
                  <a:lnTo>
                    <a:pt x="8209060" y="1483289"/>
                  </a:lnTo>
                  <a:lnTo>
                    <a:pt x="8243633" y="1505624"/>
                  </a:lnTo>
                  <a:lnTo>
                    <a:pt x="8258715" y="1507669"/>
                  </a:lnTo>
                  <a:lnTo>
                    <a:pt x="8319650" y="1502174"/>
                  </a:lnTo>
                  <a:lnTo>
                    <a:pt x="8374641" y="1491821"/>
                  </a:lnTo>
                  <a:lnTo>
                    <a:pt x="8423689" y="1476611"/>
                  </a:lnTo>
                  <a:lnTo>
                    <a:pt x="8466793" y="1456545"/>
                  </a:lnTo>
                  <a:lnTo>
                    <a:pt x="8504945" y="1432420"/>
                  </a:lnTo>
                  <a:lnTo>
                    <a:pt x="8538623" y="1405036"/>
                  </a:lnTo>
                  <a:lnTo>
                    <a:pt x="8567828" y="1374394"/>
                  </a:lnTo>
                  <a:lnTo>
                    <a:pt x="8592560" y="1340491"/>
                  </a:lnTo>
                  <a:lnTo>
                    <a:pt x="8613425" y="1303873"/>
                  </a:lnTo>
                  <a:lnTo>
                    <a:pt x="8631031" y="1265594"/>
                  </a:lnTo>
                  <a:lnTo>
                    <a:pt x="8645378" y="1225652"/>
                  </a:lnTo>
                  <a:lnTo>
                    <a:pt x="8656466" y="1184050"/>
                  </a:lnTo>
                  <a:lnTo>
                    <a:pt x="8664934" y="1141584"/>
                  </a:lnTo>
                  <a:lnTo>
                    <a:pt x="8671420" y="1099055"/>
                  </a:lnTo>
                  <a:lnTo>
                    <a:pt x="8675925" y="1056461"/>
                  </a:lnTo>
                  <a:lnTo>
                    <a:pt x="8678449" y="1013804"/>
                  </a:lnTo>
                  <a:lnTo>
                    <a:pt x="8679792" y="971626"/>
                  </a:lnTo>
                  <a:lnTo>
                    <a:pt x="8680750" y="930982"/>
                  </a:lnTo>
                  <a:lnTo>
                    <a:pt x="8681326" y="891871"/>
                  </a:lnTo>
                  <a:lnTo>
                    <a:pt x="8681517" y="854295"/>
                  </a:lnTo>
                  <a:close/>
                </a:path>
                <a:path w="10306685" h="1591945">
                  <a:moveTo>
                    <a:pt x="10180865" y="1088958"/>
                  </a:moveTo>
                  <a:lnTo>
                    <a:pt x="10178861" y="1145604"/>
                  </a:lnTo>
                  <a:lnTo>
                    <a:pt x="10172849" y="1199796"/>
                  </a:lnTo>
                  <a:lnTo>
                    <a:pt x="10162829" y="1251534"/>
                  </a:lnTo>
                  <a:lnTo>
                    <a:pt x="10148800" y="1300819"/>
                  </a:lnTo>
                  <a:lnTo>
                    <a:pt x="10130764" y="1347649"/>
                  </a:lnTo>
                  <a:lnTo>
                    <a:pt x="10108494" y="1391289"/>
                  </a:lnTo>
                  <a:lnTo>
                    <a:pt x="10081766" y="1431003"/>
                  </a:lnTo>
                  <a:lnTo>
                    <a:pt x="10050579" y="1466790"/>
                  </a:lnTo>
                  <a:lnTo>
                    <a:pt x="10014935" y="1498651"/>
                  </a:lnTo>
                  <a:lnTo>
                    <a:pt x="9974832" y="1526586"/>
                  </a:lnTo>
                  <a:lnTo>
                    <a:pt x="9937781" y="1546425"/>
                  </a:lnTo>
                  <a:lnTo>
                    <a:pt x="9897179" y="1562657"/>
                  </a:lnTo>
                  <a:lnTo>
                    <a:pt x="9853028" y="1575282"/>
                  </a:lnTo>
                  <a:lnTo>
                    <a:pt x="9805325" y="1584300"/>
                  </a:lnTo>
                  <a:lnTo>
                    <a:pt x="9754073" y="1589711"/>
                  </a:lnTo>
                  <a:lnTo>
                    <a:pt x="9699270" y="1591514"/>
                  </a:lnTo>
                  <a:lnTo>
                    <a:pt x="9648943" y="1588917"/>
                  </a:lnTo>
                  <a:lnTo>
                    <a:pt x="9600211" y="1581126"/>
                  </a:lnTo>
                  <a:lnTo>
                    <a:pt x="9553074" y="1568140"/>
                  </a:lnTo>
                  <a:lnTo>
                    <a:pt x="9507532" y="1549960"/>
                  </a:lnTo>
                  <a:lnTo>
                    <a:pt x="9463585" y="1526586"/>
                  </a:lnTo>
                  <a:lnTo>
                    <a:pt x="9422337" y="1498651"/>
                  </a:lnTo>
                  <a:lnTo>
                    <a:pt x="9384484" y="1466790"/>
                  </a:lnTo>
                  <a:lnTo>
                    <a:pt x="9350026" y="1431003"/>
                  </a:lnTo>
                  <a:lnTo>
                    <a:pt x="9318963" y="1391289"/>
                  </a:lnTo>
                  <a:lnTo>
                    <a:pt x="9291294" y="1347649"/>
                  </a:lnTo>
                  <a:lnTo>
                    <a:pt x="9267920" y="1300819"/>
                  </a:lnTo>
                  <a:lnTo>
                    <a:pt x="9249740" y="1251534"/>
                  </a:lnTo>
                  <a:lnTo>
                    <a:pt x="9236754" y="1199796"/>
                  </a:lnTo>
                  <a:lnTo>
                    <a:pt x="9228963" y="1145604"/>
                  </a:lnTo>
                  <a:lnTo>
                    <a:pt x="9226365" y="1088958"/>
                  </a:lnTo>
                  <a:lnTo>
                    <a:pt x="9226365" y="366564"/>
                  </a:lnTo>
                  <a:lnTo>
                    <a:pt x="9224257" y="311477"/>
                  </a:lnTo>
                  <a:lnTo>
                    <a:pt x="9217930" y="265848"/>
                  </a:lnTo>
                  <a:lnTo>
                    <a:pt x="9192623" y="202965"/>
                  </a:lnTo>
                  <a:lnTo>
                    <a:pt x="9153002" y="166922"/>
                  </a:lnTo>
                  <a:lnTo>
                    <a:pt x="9100599" y="146728"/>
                  </a:lnTo>
                  <a:lnTo>
                    <a:pt x="9603155" y="146728"/>
                  </a:lnTo>
                  <a:lnTo>
                    <a:pt x="9550624" y="166922"/>
                  </a:lnTo>
                  <a:lnTo>
                    <a:pt x="9510619" y="202965"/>
                  </a:lnTo>
                  <a:lnTo>
                    <a:pt x="9485696" y="265848"/>
                  </a:lnTo>
                  <a:lnTo>
                    <a:pt x="9479465" y="311477"/>
                  </a:lnTo>
                  <a:lnTo>
                    <a:pt x="9477388" y="366564"/>
                  </a:lnTo>
                  <a:lnTo>
                    <a:pt x="9477388" y="1076176"/>
                  </a:lnTo>
                  <a:lnTo>
                    <a:pt x="9479945" y="1132570"/>
                  </a:lnTo>
                  <a:lnTo>
                    <a:pt x="9487613" y="1184504"/>
                  </a:lnTo>
                  <a:lnTo>
                    <a:pt x="9500395" y="1231979"/>
                  </a:lnTo>
                  <a:lnTo>
                    <a:pt x="9518288" y="1274995"/>
                  </a:lnTo>
                  <a:lnTo>
                    <a:pt x="9541294" y="1313551"/>
                  </a:lnTo>
                  <a:lnTo>
                    <a:pt x="9569413" y="1347649"/>
                  </a:lnTo>
                  <a:lnTo>
                    <a:pt x="9607920" y="1381882"/>
                  </a:lnTo>
                  <a:lnTo>
                    <a:pt x="9649413" y="1408508"/>
                  </a:lnTo>
                  <a:lnTo>
                    <a:pt x="9693892" y="1427526"/>
                  </a:lnTo>
                  <a:lnTo>
                    <a:pt x="9741356" y="1438937"/>
                  </a:lnTo>
                  <a:lnTo>
                    <a:pt x="9791806" y="1442741"/>
                  </a:lnTo>
                  <a:lnTo>
                    <a:pt x="9828169" y="1440057"/>
                  </a:lnTo>
                  <a:lnTo>
                    <a:pt x="9899744" y="1418585"/>
                  </a:lnTo>
                  <a:lnTo>
                    <a:pt x="9934956" y="1399796"/>
                  </a:lnTo>
                  <a:lnTo>
                    <a:pt x="9968474" y="1375927"/>
                  </a:lnTo>
                  <a:lnTo>
                    <a:pt x="9998989" y="1347265"/>
                  </a:lnTo>
                  <a:lnTo>
                    <a:pt x="10026500" y="1313811"/>
                  </a:lnTo>
                  <a:lnTo>
                    <a:pt x="10051008" y="1275563"/>
                  </a:lnTo>
                  <a:lnTo>
                    <a:pt x="10071362" y="1232426"/>
                  </a:lnTo>
                  <a:lnTo>
                    <a:pt x="10085901" y="1184816"/>
                  </a:lnTo>
                  <a:lnTo>
                    <a:pt x="10094624" y="1132733"/>
                  </a:lnTo>
                  <a:lnTo>
                    <a:pt x="10097532" y="1076176"/>
                  </a:lnTo>
                  <a:lnTo>
                    <a:pt x="10097532" y="366564"/>
                  </a:lnTo>
                  <a:lnTo>
                    <a:pt x="10095423" y="311477"/>
                  </a:lnTo>
                  <a:lnTo>
                    <a:pt x="10089097" y="265848"/>
                  </a:lnTo>
                  <a:lnTo>
                    <a:pt x="10063790" y="202965"/>
                  </a:lnTo>
                  <a:lnTo>
                    <a:pt x="10024168" y="166922"/>
                  </a:lnTo>
                  <a:lnTo>
                    <a:pt x="9971765" y="146728"/>
                  </a:lnTo>
                  <a:lnTo>
                    <a:pt x="10306632" y="146728"/>
                  </a:lnTo>
                  <a:lnTo>
                    <a:pt x="10254102" y="166922"/>
                  </a:lnTo>
                  <a:lnTo>
                    <a:pt x="10214097" y="202965"/>
                  </a:lnTo>
                  <a:lnTo>
                    <a:pt x="10189173" y="265848"/>
                  </a:lnTo>
                  <a:lnTo>
                    <a:pt x="10182942" y="311477"/>
                  </a:lnTo>
                  <a:lnTo>
                    <a:pt x="10180865" y="366564"/>
                  </a:lnTo>
                  <a:lnTo>
                    <a:pt x="10180865" y="1088958"/>
                  </a:lnTo>
                  <a:close/>
                </a:path>
              </a:pathLst>
            </a:custGeom>
            <a:ln w="785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362357" y="3310756"/>
            <a:ext cx="10437495" cy="2538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450" spc="-890" dirty="0"/>
              <a:t>T</a:t>
            </a:r>
            <a:r>
              <a:rPr sz="16450" spc="-1180" dirty="0"/>
              <a:t>H</a:t>
            </a:r>
            <a:r>
              <a:rPr sz="16450" spc="-2205" dirty="0"/>
              <a:t>A</a:t>
            </a:r>
            <a:r>
              <a:rPr sz="16450" spc="-840" dirty="0"/>
              <a:t>N</a:t>
            </a:r>
            <a:r>
              <a:rPr sz="16450" spc="-760" dirty="0"/>
              <a:t>K</a:t>
            </a:r>
            <a:r>
              <a:rPr sz="16450" spc="-330" dirty="0"/>
              <a:t> </a:t>
            </a:r>
            <a:r>
              <a:rPr sz="16450" spc="-1330" dirty="0"/>
              <a:t>Y</a:t>
            </a:r>
            <a:r>
              <a:rPr sz="16450" spc="-1520" dirty="0"/>
              <a:t>O</a:t>
            </a:r>
            <a:r>
              <a:rPr sz="16450" spc="-640" dirty="0"/>
              <a:t>U</a:t>
            </a:r>
            <a:endParaRPr sz="16450"/>
          </a:p>
        </p:txBody>
      </p:sp>
      <p:grpSp>
        <p:nvGrpSpPr>
          <p:cNvPr id="25" name="object 25"/>
          <p:cNvGrpSpPr/>
          <p:nvPr/>
        </p:nvGrpSpPr>
        <p:grpSpPr>
          <a:xfrm>
            <a:off x="0" y="3949396"/>
            <a:ext cx="18288000" cy="5147310"/>
            <a:chOff x="0" y="3949396"/>
            <a:chExt cx="18288000" cy="5147310"/>
          </a:xfrm>
        </p:grpSpPr>
        <p:sp>
          <p:nvSpPr>
            <p:cNvPr id="26" name="object 26"/>
            <p:cNvSpPr/>
            <p:nvPr/>
          </p:nvSpPr>
          <p:spPr>
            <a:xfrm>
              <a:off x="15798744" y="6926349"/>
              <a:ext cx="1929130" cy="1669414"/>
            </a:xfrm>
            <a:custGeom>
              <a:avLst/>
              <a:gdLst/>
              <a:ahLst/>
              <a:cxnLst/>
              <a:rect l="l" t="t" r="r" b="b"/>
              <a:pathLst>
                <a:path w="1929130" h="1669415">
                  <a:moveTo>
                    <a:pt x="0" y="1669323"/>
                  </a:moveTo>
                  <a:lnTo>
                    <a:pt x="1928606" y="1669323"/>
                  </a:lnTo>
                  <a:lnTo>
                    <a:pt x="1928606" y="0"/>
                  </a:lnTo>
                  <a:lnTo>
                    <a:pt x="0" y="0"/>
                  </a:lnTo>
                  <a:lnTo>
                    <a:pt x="0" y="1669323"/>
                  </a:lnTo>
                  <a:close/>
                </a:path>
              </a:pathLst>
            </a:custGeom>
            <a:solidFill>
              <a:srgbClr val="FFD6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5798745" y="6850149"/>
              <a:ext cx="1924050" cy="76200"/>
            </a:xfrm>
            <a:custGeom>
              <a:avLst/>
              <a:gdLst/>
              <a:ahLst/>
              <a:cxnLst/>
              <a:rect l="l" t="t" r="r" b="b"/>
              <a:pathLst>
                <a:path w="1924050" h="76200">
                  <a:moveTo>
                    <a:pt x="0" y="0"/>
                  </a:moveTo>
                  <a:lnTo>
                    <a:pt x="1924050" y="0"/>
                  </a:lnTo>
                  <a:lnTo>
                    <a:pt x="1924050" y="762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60648" y="4025596"/>
              <a:ext cx="1929130" cy="1669414"/>
            </a:xfrm>
            <a:custGeom>
              <a:avLst/>
              <a:gdLst/>
              <a:ahLst/>
              <a:cxnLst/>
              <a:rect l="l" t="t" r="r" b="b"/>
              <a:pathLst>
                <a:path w="1929130" h="1669414">
                  <a:moveTo>
                    <a:pt x="0" y="1669323"/>
                  </a:moveTo>
                  <a:lnTo>
                    <a:pt x="1928606" y="1669323"/>
                  </a:lnTo>
                  <a:lnTo>
                    <a:pt x="1928606" y="0"/>
                  </a:lnTo>
                  <a:lnTo>
                    <a:pt x="0" y="0"/>
                  </a:lnTo>
                  <a:lnTo>
                    <a:pt x="0" y="1669323"/>
                  </a:lnTo>
                  <a:close/>
                </a:path>
              </a:pathLst>
            </a:custGeom>
            <a:solidFill>
              <a:srgbClr val="D0C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60648" y="3949396"/>
              <a:ext cx="1924050" cy="76200"/>
            </a:xfrm>
            <a:custGeom>
              <a:avLst/>
              <a:gdLst/>
              <a:ahLst/>
              <a:cxnLst/>
              <a:rect l="l" t="t" r="r" b="b"/>
              <a:pathLst>
                <a:path w="1924050" h="76200">
                  <a:moveTo>
                    <a:pt x="0" y="0"/>
                  </a:moveTo>
                  <a:lnTo>
                    <a:pt x="1924050" y="0"/>
                  </a:lnTo>
                  <a:lnTo>
                    <a:pt x="1924050" y="762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4300506"/>
              <a:ext cx="4012543" cy="111887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85418" y="5947095"/>
              <a:ext cx="3402581" cy="314959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824124" y="6578540"/>
              <a:ext cx="2589530" cy="370205"/>
            </a:xfrm>
            <a:custGeom>
              <a:avLst/>
              <a:gdLst/>
              <a:ahLst/>
              <a:cxnLst/>
              <a:rect l="l" t="t" r="r" b="b"/>
              <a:pathLst>
                <a:path w="2589529" h="370204">
                  <a:moveTo>
                    <a:pt x="163255" y="266514"/>
                  </a:moveTo>
                  <a:lnTo>
                    <a:pt x="213233" y="266514"/>
                  </a:lnTo>
                  <a:lnTo>
                    <a:pt x="185141" y="313080"/>
                  </a:lnTo>
                  <a:lnTo>
                    <a:pt x="144485" y="337959"/>
                  </a:lnTo>
                  <a:lnTo>
                    <a:pt x="113166" y="342692"/>
                  </a:lnTo>
                  <a:lnTo>
                    <a:pt x="92312" y="341592"/>
                  </a:lnTo>
                  <a:lnTo>
                    <a:pt x="44364" y="325079"/>
                  </a:lnTo>
                  <a:lnTo>
                    <a:pt x="15776" y="288813"/>
                  </a:lnTo>
                  <a:lnTo>
                    <a:pt x="2476" y="232635"/>
                  </a:lnTo>
                  <a:lnTo>
                    <a:pt x="0" y="183951"/>
                  </a:lnTo>
                  <a:lnTo>
                    <a:pt x="956" y="157331"/>
                  </a:lnTo>
                  <a:lnTo>
                    <a:pt x="8607" y="112141"/>
                  </a:lnTo>
                  <a:lnTo>
                    <a:pt x="33190" y="63738"/>
                  </a:lnTo>
                  <a:lnTo>
                    <a:pt x="69470" y="36121"/>
                  </a:lnTo>
                  <a:lnTo>
                    <a:pt x="113166" y="27080"/>
                  </a:lnTo>
                  <a:lnTo>
                    <a:pt x="133092" y="28167"/>
                  </a:lnTo>
                  <a:lnTo>
                    <a:pt x="180318" y="44474"/>
                  </a:lnTo>
                  <a:lnTo>
                    <a:pt x="210371" y="82226"/>
                  </a:lnTo>
                  <a:lnTo>
                    <a:pt x="216866" y="100066"/>
                  </a:lnTo>
                  <a:lnTo>
                    <a:pt x="171291" y="111845"/>
                  </a:lnTo>
                  <a:lnTo>
                    <a:pt x="170761" y="103376"/>
                  </a:lnTo>
                  <a:lnTo>
                    <a:pt x="170052" y="95140"/>
                  </a:lnTo>
                  <a:lnTo>
                    <a:pt x="161383" y="52730"/>
                  </a:lnTo>
                  <a:lnTo>
                    <a:pt x="154595" y="44180"/>
                  </a:lnTo>
                  <a:lnTo>
                    <a:pt x="148283" y="45134"/>
                  </a:lnTo>
                  <a:lnTo>
                    <a:pt x="134536" y="46331"/>
                  </a:lnTo>
                  <a:lnTo>
                    <a:pt x="92911" y="61661"/>
                  </a:lnTo>
                  <a:lnTo>
                    <a:pt x="64977" y="97617"/>
                  </a:lnTo>
                  <a:lnTo>
                    <a:pt x="55296" y="141589"/>
                  </a:lnTo>
                  <a:lnTo>
                    <a:pt x="54051" y="183951"/>
                  </a:lnTo>
                  <a:lnTo>
                    <a:pt x="54092" y="196026"/>
                  </a:lnTo>
                  <a:lnTo>
                    <a:pt x="55241" y="246534"/>
                  </a:lnTo>
                  <a:lnTo>
                    <a:pt x="60443" y="292659"/>
                  </a:lnTo>
                  <a:lnTo>
                    <a:pt x="79003" y="324639"/>
                  </a:lnTo>
                  <a:lnTo>
                    <a:pt x="81132" y="324639"/>
                  </a:lnTo>
                  <a:lnTo>
                    <a:pt x="126335" y="313637"/>
                  </a:lnTo>
                  <a:lnTo>
                    <a:pt x="158714" y="277626"/>
                  </a:lnTo>
                  <a:lnTo>
                    <a:pt x="163255" y="266514"/>
                  </a:lnTo>
                  <a:close/>
                </a:path>
                <a:path w="2589529" h="370204">
                  <a:moveTo>
                    <a:pt x="558239" y="31594"/>
                  </a:moveTo>
                  <a:lnTo>
                    <a:pt x="526535" y="56225"/>
                  </a:lnTo>
                  <a:lnTo>
                    <a:pt x="455420" y="315171"/>
                  </a:lnTo>
                  <a:lnTo>
                    <a:pt x="455860" y="317923"/>
                  </a:lnTo>
                  <a:lnTo>
                    <a:pt x="457328" y="321520"/>
                  </a:lnTo>
                  <a:lnTo>
                    <a:pt x="459126" y="323171"/>
                  </a:lnTo>
                  <a:lnTo>
                    <a:pt x="461255" y="322877"/>
                  </a:lnTo>
                  <a:lnTo>
                    <a:pt x="463383" y="322584"/>
                  </a:lnTo>
                  <a:lnTo>
                    <a:pt x="466392" y="323941"/>
                  </a:lnTo>
                  <a:lnTo>
                    <a:pt x="470282" y="326950"/>
                  </a:lnTo>
                  <a:lnTo>
                    <a:pt x="470869" y="327244"/>
                  </a:lnTo>
                  <a:lnTo>
                    <a:pt x="471162" y="327904"/>
                  </a:lnTo>
                  <a:lnTo>
                    <a:pt x="471162" y="328932"/>
                  </a:lnTo>
                  <a:lnTo>
                    <a:pt x="471162" y="329959"/>
                  </a:lnTo>
                  <a:lnTo>
                    <a:pt x="470869" y="330803"/>
                  </a:lnTo>
                  <a:lnTo>
                    <a:pt x="470282" y="331464"/>
                  </a:lnTo>
                  <a:lnTo>
                    <a:pt x="465438" y="335353"/>
                  </a:lnTo>
                  <a:lnTo>
                    <a:pt x="461071" y="339830"/>
                  </a:lnTo>
                  <a:lnTo>
                    <a:pt x="444081" y="369773"/>
                  </a:lnTo>
                  <a:lnTo>
                    <a:pt x="436561" y="364819"/>
                  </a:lnTo>
                  <a:lnTo>
                    <a:pt x="429743" y="360306"/>
                  </a:lnTo>
                  <a:lnTo>
                    <a:pt x="423626" y="356233"/>
                  </a:lnTo>
                  <a:lnTo>
                    <a:pt x="418212" y="352600"/>
                  </a:lnTo>
                  <a:lnTo>
                    <a:pt x="411460" y="348123"/>
                  </a:lnTo>
                  <a:lnTo>
                    <a:pt x="407313" y="343316"/>
                  </a:lnTo>
                  <a:lnTo>
                    <a:pt x="405772" y="338179"/>
                  </a:lnTo>
                  <a:lnTo>
                    <a:pt x="335428" y="77059"/>
                  </a:lnTo>
                  <a:lnTo>
                    <a:pt x="332229" y="65658"/>
                  </a:lnTo>
                  <a:lnTo>
                    <a:pt x="307026" y="31594"/>
                  </a:lnTo>
                  <a:lnTo>
                    <a:pt x="406653" y="31594"/>
                  </a:lnTo>
                  <a:lnTo>
                    <a:pt x="387883" y="56225"/>
                  </a:lnTo>
                  <a:lnTo>
                    <a:pt x="389136" y="65658"/>
                  </a:lnTo>
                  <a:lnTo>
                    <a:pt x="391791" y="77059"/>
                  </a:lnTo>
                  <a:lnTo>
                    <a:pt x="445953" y="280054"/>
                  </a:lnTo>
                  <a:lnTo>
                    <a:pt x="500004" y="77059"/>
                  </a:lnTo>
                  <a:lnTo>
                    <a:pt x="502708" y="65658"/>
                  </a:lnTo>
                  <a:lnTo>
                    <a:pt x="503995" y="56225"/>
                  </a:lnTo>
                  <a:lnTo>
                    <a:pt x="503864" y="48760"/>
                  </a:lnTo>
                  <a:lnTo>
                    <a:pt x="502316" y="43263"/>
                  </a:lnTo>
                  <a:lnTo>
                    <a:pt x="499307" y="37245"/>
                  </a:lnTo>
                  <a:lnTo>
                    <a:pt x="493583" y="33355"/>
                  </a:lnTo>
                  <a:lnTo>
                    <a:pt x="485143" y="31594"/>
                  </a:lnTo>
                  <a:lnTo>
                    <a:pt x="558239" y="31594"/>
                  </a:lnTo>
                  <a:close/>
                </a:path>
                <a:path w="2589529" h="370204">
                  <a:moveTo>
                    <a:pt x="580753" y="290843"/>
                  </a:moveTo>
                  <a:lnTo>
                    <a:pt x="580753" y="78930"/>
                  </a:lnTo>
                  <a:lnTo>
                    <a:pt x="580299" y="67068"/>
                  </a:lnTo>
                  <a:lnTo>
                    <a:pt x="562112" y="33355"/>
                  </a:lnTo>
                  <a:lnTo>
                    <a:pt x="553672" y="31594"/>
                  </a:lnTo>
                  <a:lnTo>
                    <a:pt x="661885" y="31594"/>
                  </a:lnTo>
                  <a:lnTo>
                    <a:pt x="635252" y="67068"/>
                  </a:lnTo>
                  <a:lnTo>
                    <a:pt x="634805" y="78930"/>
                  </a:lnTo>
                  <a:lnTo>
                    <a:pt x="634805" y="290843"/>
                  </a:lnTo>
                  <a:lnTo>
                    <a:pt x="646804" y="332271"/>
                  </a:lnTo>
                  <a:lnTo>
                    <a:pt x="661885" y="338179"/>
                  </a:lnTo>
                  <a:lnTo>
                    <a:pt x="553672" y="338179"/>
                  </a:lnTo>
                  <a:lnTo>
                    <a:pt x="580299" y="302656"/>
                  </a:lnTo>
                  <a:lnTo>
                    <a:pt x="580753" y="290843"/>
                  </a:lnTo>
                  <a:close/>
                </a:path>
                <a:path w="2589529" h="370204">
                  <a:moveTo>
                    <a:pt x="781316" y="149274"/>
                  </a:moveTo>
                  <a:lnTo>
                    <a:pt x="824359" y="163998"/>
                  </a:lnTo>
                  <a:lnTo>
                    <a:pt x="869205" y="189297"/>
                  </a:lnTo>
                  <a:lnTo>
                    <a:pt x="890960" y="224572"/>
                  </a:lnTo>
                  <a:lnTo>
                    <a:pt x="894813" y="255973"/>
                  </a:lnTo>
                  <a:lnTo>
                    <a:pt x="893520" y="270539"/>
                  </a:lnTo>
                  <a:lnTo>
                    <a:pt x="877337" y="308374"/>
                  </a:lnTo>
                  <a:lnTo>
                    <a:pt x="844401" y="333838"/>
                  </a:lnTo>
                  <a:lnTo>
                    <a:pt x="796288" y="342692"/>
                  </a:lnTo>
                  <a:lnTo>
                    <a:pt x="786545" y="342465"/>
                  </a:lnTo>
                  <a:lnTo>
                    <a:pt x="746309" y="334106"/>
                  </a:lnTo>
                  <a:lnTo>
                    <a:pt x="733980" y="328748"/>
                  </a:lnTo>
                  <a:lnTo>
                    <a:pt x="728402" y="326730"/>
                  </a:lnTo>
                  <a:lnTo>
                    <a:pt x="723412" y="325409"/>
                  </a:lnTo>
                  <a:lnTo>
                    <a:pt x="718495" y="324015"/>
                  </a:lnTo>
                  <a:lnTo>
                    <a:pt x="713394" y="324162"/>
                  </a:lnTo>
                  <a:lnTo>
                    <a:pt x="708110" y="325849"/>
                  </a:lnTo>
                  <a:lnTo>
                    <a:pt x="702826" y="327464"/>
                  </a:lnTo>
                  <a:lnTo>
                    <a:pt x="696441" y="331574"/>
                  </a:lnTo>
                  <a:lnTo>
                    <a:pt x="688955" y="338179"/>
                  </a:lnTo>
                  <a:lnTo>
                    <a:pt x="679928" y="246148"/>
                  </a:lnTo>
                  <a:lnTo>
                    <a:pt x="686169" y="252740"/>
                  </a:lnTo>
                  <a:lnTo>
                    <a:pt x="692230" y="259414"/>
                  </a:lnTo>
                  <a:lnTo>
                    <a:pt x="698113" y="266170"/>
                  </a:lnTo>
                  <a:lnTo>
                    <a:pt x="703817" y="273009"/>
                  </a:lnTo>
                  <a:lnTo>
                    <a:pt x="709507" y="279765"/>
                  </a:lnTo>
                  <a:lnTo>
                    <a:pt x="740915" y="309117"/>
                  </a:lnTo>
                  <a:lnTo>
                    <a:pt x="784997" y="324191"/>
                  </a:lnTo>
                  <a:lnTo>
                    <a:pt x="796288" y="324639"/>
                  </a:lnTo>
                  <a:lnTo>
                    <a:pt x="806711" y="324047"/>
                  </a:lnTo>
                  <a:lnTo>
                    <a:pt x="841230" y="304356"/>
                  </a:lnTo>
                  <a:lnTo>
                    <a:pt x="847704" y="283329"/>
                  </a:lnTo>
                  <a:lnTo>
                    <a:pt x="847504" y="275651"/>
                  </a:lnTo>
                  <a:lnTo>
                    <a:pt x="828900" y="236537"/>
                  </a:lnTo>
                  <a:lnTo>
                    <a:pt x="793171" y="211905"/>
                  </a:lnTo>
                  <a:lnTo>
                    <a:pt x="763682" y="202066"/>
                  </a:lnTo>
                  <a:lnTo>
                    <a:pt x="747658" y="195977"/>
                  </a:lnTo>
                  <a:lnTo>
                    <a:pt x="709369" y="175550"/>
                  </a:lnTo>
                  <a:lnTo>
                    <a:pt x="682591" y="137695"/>
                  </a:lnTo>
                  <a:lnTo>
                    <a:pt x="679894" y="112100"/>
                  </a:lnTo>
                  <a:lnTo>
                    <a:pt x="681249" y="97424"/>
                  </a:lnTo>
                  <a:lnTo>
                    <a:pt x="699303" y="59115"/>
                  </a:lnTo>
                  <a:lnTo>
                    <a:pt x="734420" y="35227"/>
                  </a:lnTo>
                  <a:lnTo>
                    <a:pt x="777353" y="27080"/>
                  </a:lnTo>
                  <a:lnTo>
                    <a:pt x="786566" y="27404"/>
                  </a:lnTo>
                  <a:lnTo>
                    <a:pt x="825212" y="37318"/>
                  </a:lnTo>
                  <a:lnTo>
                    <a:pt x="845532" y="45318"/>
                  </a:lnTo>
                  <a:lnTo>
                    <a:pt x="852834" y="46529"/>
                  </a:lnTo>
                  <a:lnTo>
                    <a:pt x="859586" y="45795"/>
                  </a:lnTo>
                  <a:lnTo>
                    <a:pt x="866338" y="45061"/>
                  </a:lnTo>
                  <a:lnTo>
                    <a:pt x="872870" y="40327"/>
                  </a:lnTo>
                  <a:lnTo>
                    <a:pt x="879181" y="31594"/>
                  </a:lnTo>
                  <a:lnTo>
                    <a:pt x="888208" y="124945"/>
                  </a:lnTo>
                  <a:lnTo>
                    <a:pt x="864980" y="90929"/>
                  </a:lnTo>
                  <a:lnTo>
                    <a:pt x="834047" y="61867"/>
                  </a:lnTo>
                  <a:lnTo>
                    <a:pt x="790020" y="45760"/>
                  </a:lnTo>
                  <a:lnTo>
                    <a:pt x="779803" y="45987"/>
                  </a:lnTo>
                  <a:lnTo>
                    <a:pt x="743949" y="64853"/>
                  </a:lnTo>
                  <a:lnTo>
                    <a:pt x="734221" y="92711"/>
                  </a:lnTo>
                  <a:lnTo>
                    <a:pt x="734640" y="100397"/>
                  </a:lnTo>
                  <a:lnTo>
                    <a:pt x="754586" y="135734"/>
                  </a:lnTo>
                  <a:lnTo>
                    <a:pt x="771154" y="145641"/>
                  </a:lnTo>
                  <a:lnTo>
                    <a:pt x="781316" y="149274"/>
                  </a:lnTo>
                  <a:close/>
                </a:path>
                <a:path w="2589529" h="370204">
                  <a:moveTo>
                    <a:pt x="1160154" y="78930"/>
                  </a:moveTo>
                  <a:lnTo>
                    <a:pt x="1160154" y="290843"/>
                  </a:lnTo>
                  <a:lnTo>
                    <a:pt x="1160601" y="302656"/>
                  </a:lnTo>
                  <a:lnTo>
                    <a:pt x="1178758" y="336344"/>
                  </a:lnTo>
                  <a:lnTo>
                    <a:pt x="1187124" y="338179"/>
                  </a:lnTo>
                  <a:lnTo>
                    <a:pt x="1078911" y="338179"/>
                  </a:lnTo>
                  <a:lnTo>
                    <a:pt x="1105538" y="302656"/>
                  </a:lnTo>
                  <a:lnTo>
                    <a:pt x="1105992" y="290843"/>
                  </a:lnTo>
                  <a:lnTo>
                    <a:pt x="1105992" y="162814"/>
                  </a:lnTo>
                  <a:lnTo>
                    <a:pt x="1002733" y="190336"/>
                  </a:lnTo>
                  <a:lnTo>
                    <a:pt x="1002733" y="290843"/>
                  </a:lnTo>
                  <a:lnTo>
                    <a:pt x="1014732" y="332271"/>
                  </a:lnTo>
                  <a:lnTo>
                    <a:pt x="1029814" y="338179"/>
                  </a:lnTo>
                  <a:lnTo>
                    <a:pt x="921601" y="338179"/>
                  </a:lnTo>
                  <a:lnTo>
                    <a:pt x="948227" y="302656"/>
                  </a:lnTo>
                  <a:lnTo>
                    <a:pt x="948681" y="290843"/>
                  </a:lnTo>
                  <a:lnTo>
                    <a:pt x="948681" y="78930"/>
                  </a:lnTo>
                  <a:lnTo>
                    <a:pt x="936646" y="37392"/>
                  </a:lnTo>
                  <a:lnTo>
                    <a:pt x="921601" y="31594"/>
                  </a:lnTo>
                  <a:lnTo>
                    <a:pt x="1029814" y="31594"/>
                  </a:lnTo>
                  <a:lnTo>
                    <a:pt x="1003180" y="67068"/>
                  </a:lnTo>
                  <a:lnTo>
                    <a:pt x="1002733" y="78930"/>
                  </a:lnTo>
                  <a:lnTo>
                    <a:pt x="1002733" y="171841"/>
                  </a:lnTo>
                  <a:lnTo>
                    <a:pt x="1105992" y="144320"/>
                  </a:lnTo>
                  <a:lnTo>
                    <a:pt x="1105992" y="78930"/>
                  </a:lnTo>
                  <a:lnTo>
                    <a:pt x="1093956" y="37392"/>
                  </a:lnTo>
                  <a:lnTo>
                    <a:pt x="1078911" y="31594"/>
                  </a:lnTo>
                  <a:lnTo>
                    <a:pt x="1187124" y="31594"/>
                  </a:lnTo>
                  <a:lnTo>
                    <a:pt x="1160601" y="67068"/>
                  </a:lnTo>
                  <a:lnTo>
                    <a:pt x="1160154" y="78930"/>
                  </a:lnTo>
                  <a:close/>
                </a:path>
                <a:path w="2589529" h="370204">
                  <a:moveTo>
                    <a:pt x="1478866" y="31594"/>
                  </a:moveTo>
                  <a:lnTo>
                    <a:pt x="1452239" y="67068"/>
                  </a:lnTo>
                  <a:lnTo>
                    <a:pt x="1451785" y="78930"/>
                  </a:lnTo>
                  <a:lnTo>
                    <a:pt x="1451785" y="338179"/>
                  </a:lnTo>
                  <a:lnTo>
                    <a:pt x="1433841" y="338179"/>
                  </a:lnTo>
                  <a:lnTo>
                    <a:pt x="1257926" y="87517"/>
                  </a:lnTo>
                  <a:lnTo>
                    <a:pt x="1257926" y="290843"/>
                  </a:lnTo>
                  <a:lnTo>
                    <a:pt x="1269925" y="332271"/>
                  </a:lnTo>
                  <a:lnTo>
                    <a:pt x="1285007" y="338179"/>
                  </a:lnTo>
                  <a:lnTo>
                    <a:pt x="1212902" y="338179"/>
                  </a:lnTo>
                  <a:lnTo>
                    <a:pt x="1239418" y="302656"/>
                  </a:lnTo>
                  <a:lnTo>
                    <a:pt x="1239872" y="290843"/>
                  </a:lnTo>
                  <a:lnTo>
                    <a:pt x="1239872" y="62197"/>
                  </a:lnTo>
                  <a:lnTo>
                    <a:pt x="1209085" y="33062"/>
                  </a:lnTo>
                  <a:lnTo>
                    <a:pt x="1205196" y="31594"/>
                  </a:lnTo>
                  <a:lnTo>
                    <a:pt x="1285007" y="31594"/>
                  </a:lnTo>
                  <a:lnTo>
                    <a:pt x="1433841" y="244387"/>
                  </a:lnTo>
                  <a:lnTo>
                    <a:pt x="1433841" y="78930"/>
                  </a:lnTo>
                  <a:lnTo>
                    <a:pt x="1421805" y="37392"/>
                  </a:lnTo>
                  <a:lnTo>
                    <a:pt x="1406760" y="31594"/>
                  </a:lnTo>
                  <a:lnTo>
                    <a:pt x="1478866" y="31594"/>
                  </a:lnTo>
                  <a:close/>
                </a:path>
                <a:path w="2589529" h="370204">
                  <a:moveTo>
                    <a:pt x="1729534" y="234479"/>
                  </a:moveTo>
                  <a:lnTo>
                    <a:pt x="1723465" y="277495"/>
                  </a:lnTo>
                  <a:lnTo>
                    <a:pt x="1704957" y="312089"/>
                  </a:lnTo>
                  <a:lnTo>
                    <a:pt x="1672916" y="334828"/>
                  </a:lnTo>
                  <a:lnTo>
                    <a:pt x="1625834" y="342692"/>
                  </a:lnTo>
                  <a:lnTo>
                    <a:pt x="1612342" y="341819"/>
                  </a:lnTo>
                  <a:lnTo>
                    <a:pt x="1575085" y="328712"/>
                  </a:lnTo>
                  <a:lnTo>
                    <a:pt x="1545548" y="301796"/>
                  </a:lnTo>
                  <a:lnTo>
                    <a:pt x="1527501" y="263982"/>
                  </a:lnTo>
                  <a:lnTo>
                    <a:pt x="1524006" y="234479"/>
                  </a:lnTo>
                  <a:lnTo>
                    <a:pt x="1524006" y="78930"/>
                  </a:lnTo>
                  <a:lnTo>
                    <a:pt x="1523552" y="67068"/>
                  </a:lnTo>
                  <a:lnTo>
                    <a:pt x="1505365" y="33355"/>
                  </a:lnTo>
                  <a:lnTo>
                    <a:pt x="1496925" y="31594"/>
                  </a:lnTo>
                  <a:lnTo>
                    <a:pt x="1605138" y="31594"/>
                  </a:lnTo>
                  <a:lnTo>
                    <a:pt x="1578505" y="67068"/>
                  </a:lnTo>
                  <a:lnTo>
                    <a:pt x="1578057" y="78930"/>
                  </a:lnTo>
                  <a:lnTo>
                    <a:pt x="1578057" y="231727"/>
                  </a:lnTo>
                  <a:lnTo>
                    <a:pt x="1589204" y="278809"/>
                  </a:lnTo>
                  <a:lnTo>
                    <a:pt x="1619807" y="305539"/>
                  </a:lnTo>
                  <a:lnTo>
                    <a:pt x="1645759" y="310658"/>
                  </a:lnTo>
                  <a:lnTo>
                    <a:pt x="1653589" y="310080"/>
                  </a:lnTo>
                  <a:lnTo>
                    <a:pt x="1690371" y="290100"/>
                  </a:lnTo>
                  <a:lnTo>
                    <a:pt x="1709085" y="255120"/>
                  </a:lnTo>
                  <a:lnTo>
                    <a:pt x="1711590" y="231727"/>
                  </a:lnTo>
                  <a:lnTo>
                    <a:pt x="1711590" y="78930"/>
                  </a:lnTo>
                  <a:lnTo>
                    <a:pt x="1699554" y="37392"/>
                  </a:lnTo>
                  <a:lnTo>
                    <a:pt x="1684509" y="31594"/>
                  </a:lnTo>
                  <a:lnTo>
                    <a:pt x="1756615" y="31594"/>
                  </a:lnTo>
                  <a:lnTo>
                    <a:pt x="1729981" y="67068"/>
                  </a:lnTo>
                  <a:lnTo>
                    <a:pt x="1729534" y="78930"/>
                  </a:lnTo>
                  <a:lnTo>
                    <a:pt x="1729534" y="234479"/>
                  </a:lnTo>
                  <a:close/>
                </a:path>
                <a:path w="2589529" h="370204">
                  <a:moveTo>
                    <a:pt x="2102507" y="31594"/>
                  </a:moveTo>
                  <a:lnTo>
                    <a:pt x="2070803" y="56225"/>
                  </a:lnTo>
                  <a:lnTo>
                    <a:pt x="1999688" y="315171"/>
                  </a:lnTo>
                  <a:lnTo>
                    <a:pt x="2000129" y="317923"/>
                  </a:lnTo>
                  <a:lnTo>
                    <a:pt x="2001596" y="321520"/>
                  </a:lnTo>
                  <a:lnTo>
                    <a:pt x="2003394" y="323171"/>
                  </a:lnTo>
                  <a:lnTo>
                    <a:pt x="2005523" y="322877"/>
                  </a:lnTo>
                  <a:lnTo>
                    <a:pt x="2007651" y="322584"/>
                  </a:lnTo>
                  <a:lnTo>
                    <a:pt x="2010660" y="323941"/>
                  </a:lnTo>
                  <a:lnTo>
                    <a:pt x="2014550" y="326950"/>
                  </a:lnTo>
                  <a:lnTo>
                    <a:pt x="2015137" y="327244"/>
                  </a:lnTo>
                  <a:lnTo>
                    <a:pt x="2015430" y="327904"/>
                  </a:lnTo>
                  <a:lnTo>
                    <a:pt x="2015430" y="328932"/>
                  </a:lnTo>
                  <a:lnTo>
                    <a:pt x="2015430" y="329959"/>
                  </a:lnTo>
                  <a:lnTo>
                    <a:pt x="2015137" y="330803"/>
                  </a:lnTo>
                  <a:lnTo>
                    <a:pt x="2014550" y="331464"/>
                  </a:lnTo>
                  <a:lnTo>
                    <a:pt x="2009706" y="335353"/>
                  </a:lnTo>
                  <a:lnTo>
                    <a:pt x="2005339" y="339830"/>
                  </a:lnTo>
                  <a:lnTo>
                    <a:pt x="1988350" y="369773"/>
                  </a:lnTo>
                  <a:lnTo>
                    <a:pt x="1980830" y="364819"/>
                  </a:lnTo>
                  <a:lnTo>
                    <a:pt x="1974011" y="360306"/>
                  </a:lnTo>
                  <a:lnTo>
                    <a:pt x="1967895" y="356233"/>
                  </a:lnTo>
                  <a:lnTo>
                    <a:pt x="1962480" y="352600"/>
                  </a:lnTo>
                  <a:lnTo>
                    <a:pt x="1955728" y="348123"/>
                  </a:lnTo>
                  <a:lnTo>
                    <a:pt x="1951581" y="343316"/>
                  </a:lnTo>
                  <a:lnTo>
                    <a:pt x="1950040" y="338179"/>
                  </a:lnTo>
                  <a:lnTo>
                    <a:pt x="1879696" y="77059"/>
                  </a:lnTo>
                  <a:lnTo>
                    <a:pt x="1876497" y="65658"/>
                  </a:lnTo>
                  <a:lnTo>
                    <a:pt x="1851294" y="31594"/>
                  </a:lnTo>
                  <a:lnTo>
                    <a:pt x="1950921" y="31594"/>
                  </a:lnTo>
                  <a:lnTo>
                    <a:pt x="1932152" y="56225"/>
                  </a:lnTo>
                  <a:lnTo>
                    <a:pt x="1933404" y="65658"/>
                  </a:lnTo>
                  <a:lnTo>
                    <a:pt x="1936060" y="77059"/>
                  </a:lnTo>
                  <a:lnTo>
                    <a:pt x="1990221" y="280054"/>
                  </a:lnTo>
                  <a:lnTo>
                    <a:pt x="2044272" y="77059"/>
                  </a:lnTo>
                  <a:lnTo>
                    <a:pt x="2046976" y="65658"/>
                  </a:lnTo>
                  <a:lnTo>
                    <a:pt x="2048263" y="56225"/>
                  </a:lnTo>
                  <a:lnTo>
                    <a:pt x="2048132" y="48760"/>
                  </a:lnTo>
                  <a:lnTo>
                    <a:pt x="2046584" y="43263"/>
                  </a:lnTo>
                  <a:lnTo>
                    <a:pt x="2043575" y="37245"/>
                  </a:lnTo>
                  <a:lnTo>
                    <a:pt x="2037851" y="33355"/>
                  </a:lnTo>
                  <a:lnTo>
                    <a:pt x="2029411" y="31594"/>
                  </a:lnTo>
                  <a:lnTo>
                    <a:pt x="2102507" y="31594"/>
                  </a:lnTo>
                  <a:close/>
                </a:path>
                <a:path w="2589529" h="370204">
                  <a:moveTo>
                    <a:pt x="2236867" y="31594"/>
                  </a:moveTo>
                  <a:lnTo>
                    <a:pt x="2307211" y="292604"/>
                  </a:lnTo>
                  <a:lnTo>
                    <a:pt x="2325852" y="332455"/>
                  </a:lnTo>
                  <a:lnTo>
                    <a:pt x="2335613" y="338179"/>
                  </a:lnTo>
                  <a:lnTo>
                    <a:pt x="2235876" y="338179"/>
                  </a:lnTo>
                  <a:lnTo>
                    <a:pt x="2254756" y="313520"/>
                  </a:lnTo>
                  <a:lnTo>
                    <a:pt x="2253503" y="304053"/>
                  </a:lnTo>
                  <a:lnTo>
                    <a:pt x="2250848" y="292604"/>
                  </a:lnTo>
                  <a:lnTo>
                    <a:pt x="2229161" y="210591"/>
                  </a:lnTo>
                  <a:lnTo>
                    <a:pt x="2159698" y="229085"/>
                  </a:lnTo>
                  <a:lnTo>
                    <a:pt x="2142525" y="292604"/>
                  </a:lnTo>
                  <a:lnTo>
                    <a:pt x="2139869" y="304053"/>
                  </a:lnTo>
                  <a:lnTo>
                    <a:pt x="2138617" y="313520"/>
                  </a:lnTo>
                  <a:lnTo>
                    <a:pt x="2138768" y="321006"/>
                  </a:lnTo>
                  <a:lnTo>
                    <a:pt x="2140323" y="326510"/>
                  </a:lnTo>
                  <a:lnTo>
                    <a:pt x="2143332" y="332455"/>
                  </a:lnTo>
                  <a:lnTo>
                    <a:pt x="2149056" y="336344"/>
                  </a:lnTo>
                  <a:lnTo>
                    <a:pt x="2157496" y="338179"/>
                  </a:lnTo>
                  <a:lnTo>
                    <a:pt x="2084400" y="338179"/>
                  </a:lnTo>
                  <a:lnTo>
                    <a:pt x="2116077" y="313520"/>
                  </a:lnTo>
                  <a:lnTo>
                    <a:pt x="2187219" y="54601"/>
                  </a:lnTo>
                  <a:lnTo>
                    <a:pt x="2186778" y="51849"/>
                  </a:lnTo>
                  <a:lnTo>
                    <a:pt x="2185531" y="48253"/>
                  </a:lnTo>
                  <a:lnTo>
                    <a:pt x="2183770" y="46602"/>
                  </a:lnTo>
                  <a:lnTo>
                    <a:pt x="2181495" y="46895"/>
                  </a:lnTo>
                  <a:lnTo>
                    <a:pt x="2179293" y="47189"/>
                  </a:lnTo>
                  <a:lnTo>
                    <a:pt x="2176247" y="45831"/>
                  </a:lnTo>
                  <a:lnTo>
                    <a:pt x="2172358" y="42822"/>
                  </a:lnTo>
                  <a:lnTo>
                    <a:pt x="2171770" y="42235"/>
                  </a:lnTo>
                  <a:lnTo>
                    <a:pt x="2171477" y="41428"/>
                  </a:lnTo>
                  <a:lnTo>
                    <a:pt x="2171477" y="40400"/>
                  </a:lnTo>
                  <a:lnTo>
                    <a:pt x="2171477" y="39300"/>
                  </a:lnTo>
                  <a:lnTo>
                    <a:pt x="2171770" y="38602"/>
                  </a:lnTo>
                  <a:lnTo>
                    <a:pt x="2172358" y="38309"/>
                  </a:lnTo>
                  <a:lnTo>
                    <a:pt x="2177421" y="34126"/>
                  </a:lnTo>
                  <a:lnTo>
                    <a:pt x="2198447" y="0"/>
                  </a:lnTo>
                  <a:lnTo>
                    <a:pt x="2206030" y="4953"/>
                  </a:lnTo>
                  <a:lnTo>
                    <a:pt x="2212924" y="9467"/>
                  </a:lnTo>
                  <a:lnTo>
                    <a:pt x="2219130" y="13540"/>
                  </a:lnTo>
                  <a:lnTo>
                    <a:pt x="2224648" y="17173"/>
                  </a:lnTo>
                  <a:lnTo>
                    <a:pt x="2231546" y="21649"/>
                  </a:lnTo>
                  <a:lnTo>
                    <a:pt x="2235619" y="26456"/>
                  </a:lnTo>
                  <a:lnTo>
                    <a:pt x="2236867" y="31594"/>
                  </a:lnTo>
                  <a:close/>
                </a:path>
                <a:path w="2589529" h="370204">
                  <a:moveTo>
                    <a:pt x="2196686" y="89718"/>
                  </a:moveTo>
                  <a:lnTo>
                    <a:pt x="2164652" y="209270"/>
                  </a:lnTo>
                  <a:lnTo>
                    <a:pt x="2224207" y="193418"/>
                  </a:lnTo>
                  <a:lnTo>
                    <a:pt x="2196686" y="89718"/>
                  </a:lnTo>
                  <a:close/>
                </a:path>
                <a:path w="2589529" h="370204">
                  <a:moveTo>
                    <a:pt x="2573672" y="319685"/>
                  </a:moveTo>
                  <a:lnTo>
                    <a:pt x="2578443" y="319685"/>
                  </a:lnTo>
                  <a:lnTo>
                    <a:pt x="2582259" y="318107"/>
                  </a:lnTo>
                  <a:lnTo>
                    <a:pt x="2585121" y="314951"/>
                  </a:lnTo>
                  <a:lnTo>
                    <a:pt x="2587983" y="311795"/>
                  </a:lnTo>
                  <a:lnTo>
                    <a:pt x="2589414" y="310218"/>
                  </a:lnTo>
                  <a:lnTo>
                    <a:pt x="2589121" y="318951"/>
                  </a:lnTo>
                  <a:lnTo>
                    <a:pt x="2586332" y="326547"/>
                  </a:lnTo>
                  <a:lnTo>
                    <a:pt x="2556499" y="342692"/>
                  </a:lnTo>
                  <a:lnTo>
                    <a:pt x="2546192" y="341667"/>
                  </a:lnTo>
                  <a:lnTo>
                    <a:pt x="2515802" y="317345"/>
                  </a:lnTo>
                  <a:lnTo>
                    <a:pt x="2504161" y="274791"/>
                  </a:lnTo>
                  <a:lnTo>
                    <a:pt x="2503135" y="266817"/>
                  </a:lnTo>
                  <a:lnTo>
                    <a:pt x="2495058" y="222157"/>
                  </a:lnTo>
                  <a:lnTo>
                    <a:pt x="2474596" y="183841"/>
                  </a:lnTo>
                  <a:lnTo>
                    <a:pt x="2442892" y="170410"/>
                  </a:lnTo>
                  <a:lnTo>
                    <a:pt x="2439883" y="170704"/>
                  </a:lnTo>
                  <a:lnTo>
                    <a:pt x="2437021" y="170851"/>
                  </a:lnTo>
                  <a:lnTo>
                    <a:pt x="2434305" y="170851"/>
                  </a:lnTo>
                  <a:lnTo>
                    <a:pt x="2431590" y="170851"/>
                  </a:lnTo>
                  <a:lnTo>
                    <a:pt x="2428728" y="170851"/>
                  </a:lnTo>
                  <a:lnTo>
                    <a:pt x="2425719" y="170851"/>
                  </a:lnTo>
                  <a:lnTo>
                    <a:pt x="2425719" y="290843"/>
                  </a:lnTo>
                  <a:lnTo>
                    <a:pt x="2437718" y="332271"/>
                  </a:lnTo>
                  <a:lnTo>
                    <a:pt x="2452799" y="338179"/>
                  </a:lnTo>
                  <a:lnTo>
                    <a:pt x="2344586" y="338179"/>
                  </a:lnTo>
                  <a:lnTo>
                    <a:pt x="2371213" y="302656"/>
                  </a:lnTo>
                  <a:lnTo>
                    <a:pt x="2371667" y="290843"/>
                  </a:lnTo>
                  <a:lnTo>
                    <a:pt x="2371667" y="78930"/>
                  </a:lnTo>
                  <a:lnTo>
                    <a:pt x="2359631" y="37392"/>
                  </a:lnTo>
                  <a:lnTo>
                    <a:pt x="2344586" y="31594"/>
                  </a:lnTo>
                  <a:lnTo>
                    <a:pt x="2425719" y="31594"/>
                  </a:lnTo>
                  <a:lnTo>
                    <a:pt x="2464606" y="32942"/>
                  </a:lnTo>
                  <a:lnTo>
                    <a:pt x="2509816" y="40235"/>
                  </a:lnTo>
                  <a:lnTo>
                    <a:pt x="2545319" y="64516"/>
                  </a:lnTo>
                  <a:lnTo>
                    <a:pt x="2553307" y="98305"/>
                  </a:lnTo>
                  <a:lnTo>
                    <a:pt x="2552082" y="112492"/>
                  </a:lnTo>
                  <a:lnTo>
                    <a:pt x="2523136" y="151600"/>
                  </a:lnTo>
                  <a:lnTo>
                    <a:pt x="2482082" y="166337"/>
                  </a:lnTo>
                  <a:lnTo>
                    <a:pt x="2485972" y="167585"/>
                  </a:lnTo>
                  <a:lnTo>
                    <a:pt x="2491733" y="169419"/>
                  </a:lnTo>
                  <a:lnTo>
                    <a:pt x="2499365" y="171841"/>
                  </a:lnTo>
                  <a:lnTo>
                    <a:pt x="2505200" y="173850"/>
                  </a:lnTo>
                  <a:lnTo>
                    <a:pt x="2539918" y="197732"/>
                  </a:lnTo>
                  <a:lnTo>
                    <a:pt x="2553307" y="241195"/>
                  </a:lnTo>
                  <a:lnTo>
                    <a:pt x="2553547" y="258677"/>
                  </a:lnTo>
                  <a:lnTo>
                    <a:pt x="2554270" y="274137"/>
                  </a:lnTo>
                  <a:lnTo>
                    <a:pt x="2563214" y="314511"/>
                  </a:lnTo>
                  <a:lnTo>
                    <a:pt x="2567893" y="318391"/>
                  </a:lnTo>
                  <a:lnTo>
                    <a:pt x="2573672" y="319685"/>
                  </a:lnTo>
                  <a:close/>
                </a:path>
              </a:pathLst>
            </a:custGeom>
            <a:ln w="16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1388" y="6615220"/>
              <a:ext cx="90447" cy="1336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445096" y="6562798"/>
              <a:ext cx="3533775" cy="358775"/>
            </a:xfrm>
            <a:custGeom>
              <a:avLst/>
              <a:gdLst/>
              <a:ahLst/>
              <a:cxnLst/>
              <a:rect l="l" t="t" r="r" b="b"/>
              <a:pathLst>
                <a:path w="3533775" h="358775">
                  <a:moveTo>
                    <a:pt x="81132" y="47336"/>
                  </a:moveTo>
                  <a:lnTo>
                    <a:pt x="124312" y="49207"/>
                  </a:lnTo>
                  <a:lnTo>
                    <a:pt x="175330" y="58895"/>
                  </a:lnTo>
                  <a:lnTo>
                    <a:pt x="212132" y="75738"/>
                  </a:lnTo>
                  <a:lnTo>
                    <a:pt x="242516" y="107552"/>
                  </a:lnTo>
                  <a:lnTo>
                    <a:pt x="256716" y="147182"/>
                  </a:lnTo>
                  <a:lnTo>
                    <a:pt x="260569" y="192097"/>
                  </a:lnTo>
                  <a:lnTo>
                    <a:pt x="260329" y="205424"/>
                  </a:lnTo>
                  <a:lnTo>
                    <a:pt x="256716" y="243506"/>
                  </a:lnTo>
                  <a:lnTo>
                    <a:pt x="242516" y="288091"/>
                  </a:lnTo>
                  <a:lnTo>
                    <a:pt x="212132" y="323097"/>
                  </a:lnTo>
                  <a:lnTo>
                    <a:pt x="175330" y="341406"/>
                  </a:lnTo>
                  <a:lnTo>
                    <a:pt x="124312" y="351912"/>
                  </a:lnTo>
                  <a:lnTo>
                    <a:pt x="81132" y="353921"/>
                  </a:lnTo>
                  <a:lnTo>
                    <a:pt x="0" y="353921"/>
                  </a:lnTo>
                  <a:lnTo>
                    <a:pt x="8439" y="352086"/>
                  </a:lnTo>
                  <a:lnTo>
                    <a:pt x="15044" y="348013"/>
                  </a:lnTo>
                  <a:lnTo>
                    <a:pt x="27080" y="306585"/>
                  </a:lnTo>
                  <a:lnTo>
                    <a:pt x="27080" y="94672"/>
                  </a:lnTo>
                  <a:lnTo>
                    <a:pt x="15044" y="53134"/>
                  </a:lnTo>
                  <a:lnTo>
                    <a:pt x="0" y="47336"/>
                  </a:lnTo>
                  <a:lnTo>
                    <a:pt x="81132" y="47336"/>
                  </a:lnTo>
                  <a:close/>
                </a:path>
                <a:path w="3533775" h="358775">
                  <a:moveTo>
                    <a:pt x="81132" y="60876"/>
                  </a:moveTo>
                  <a:lnTo>
                    <a:pt x="81132" y="340381"/>
                  </a:lnTo>
                  <a:lnTo>
                    <a:pt x="99619" y="339947"/>
                  </a:lnTo>
                  <a:lnTo>
                    <a:pt x="144430" y="333445"/>
                  </a:lnTo>
                  <a:lnTo>
                    <a:pt x="182850" y="310218"/>
                  </a:lnTo>
                  <a:lnTo>
                    <a:pt x="202004" y="267174"/>
                  </a:lnTo>
                  <a:lnTo>
                    <a:pt x="207062" y="219639"/>
                  </a:lnTo>
                  <a:lnTo>
                    <a:pt x="207399" y="200573"/>
                  </a:lnTo>
                  <a:lnTo>
                    <a:pt x="207062" y="179926"/>
                  </a:lnTo>
                  <a:lnTo>
                    <a:pt x="202004" y="129789"/>
                  </a:lnTo>
                  <a:lnTo>
                    <a:pt x="182850" y="87407"/>
                  </a:lnTo>
                  <a:lnTo>
                    <a:pt x="144430" y="66711"/>
                  </a:lnTo>
                  <a:lnTo>
                    <a:pt x="99619" y="61241"/>
                  </a:lnTo>
                  <a:lnTo>
                    <a:pt x="81132" y="60876"/>
                  </a:lnTo>
                  <a:close/>
                </a:path>
                <a:path w="3533775" h="358775">
                  <a:moveTo>
                    <a:pt x="530723" y="94672"/>
                  </a:moveTo>
                  <a:lnTo>
                    <a:pt x="530723" y="306585"/>
                  </a:lnTo>
                  <a:lnTo>
                    <a:pt x="531171" y="318398"/>
                  </a:lnTo>
                  <a:lnTo>
                    <a:pt x="549328" y="352086"/>
                  </a:lnTo>
                  <a:lnTo>
                    <a:pt x="557694" y="353921"/>
                  </a:lnTo>
                  <a:lnTo>
                    <a:pt x="449481" y="353921"/>
                  </a:lnTo>
                  <a:lnTo>
                    <a:pt x="476108" y="318398"/>
                  </a:lnTo>
                  <a:lnTo>
                    <a:pt x="476562" y="306585"/>
                  </a:lnTo>
                  <a:lnTo>
                    <a:pt x="476562" y="178556"/>
                  </a:lnTo>
                  <a:lnTo>
                    <a:pt x="373303" y="206078"/>
                  </a:lnTo>
                  <a:lnTo>
                    <a:pt x="373303" y="306585"/>
                  </a:lnTo>
                  <a:lnTo>
                    <a:pt x="385302" y="348013"/>
                  </a:lnTo>
                  <a:lnTo>
                    <a:pt x="400384" y="353921"/>
                  </a:lnTo>
                  <a:lnTo>
                    <a:pt x="292170" y="353921"/>
                  </a:lnTo>
                  <a:lnTo>
                    <a:pt x="318797" y="318398"/>
                  </a:lnTo>
                  <a:lnTo>
                    <a:pt x="319251" y="306585"/>
                  </a:lnTo>
                  <a:lnTo>
                    <a:pt x="319251" y="94672"/>
                  </a:lnTo>
                  <a:lnTo>
                    <a:pt x="307215" y="53134"/>
                  </a:lnTo>
                  <a:lnTo>
                    <a:pt x="292170" y="47336"/>
                  </a:lnTo>
                  <a:lnTo>
                    <a:pt x="400384" y="47336"/>
                  </a:lnTo>
                  <a:lnTo>
                    <a:pt x="373750" y="82811"/>
                  </a:lnTo>
                  <a:lnTo>
                    <a:pt x="373303" y="94672"/>
                  </a:lnTo>
                  <a:lnTo>
                    <a:pt x="373303" y="187583"/>
                  </a:lnTo>
                  <a:lnTo>
                    <a:pt x="476562" y="160062"/>
                  </a:lnTo>
                  <a:lnTo>
                    <a:pt x="476562" y="94672"/>
                  </a:lnTo>
                  <a:lnTo>
                    <a:pt x="464526" y="53134"/>
                  </a:lnTo>
                  <a:lnTo>
                    <a:pt x="449481" y="47336"/>
                  </a:lnTo>
                  <a:lnTo>
                    <a:pt x="557694" y="47336"/>
                  </a:lnTo>
                  <a:lnTo>
                    <a:pt x="531171" y="82811"/>
                  </a:lnTo>
                  <a:lnTo>
                    <a:pt x="530723" y="94672"/>
                  </a:lnTo>
                  <a:close/>
                </a:path>
                <a:path w="3533775" h="358775">
                  <a:moveTo>
                    <a:pt x="714692" y="47336"/>
                  </a:moveTo>
                  <a:lnTo>
                    <a:pt x="785036" y="308346"/>
                  </a:lnTo>
                  <a:lnTo>
                    <a:pt x="803677" y="348197"/>
                  </a:lnTo>
                  <a:lnTo>
                    <a:pt x="813438" y="353921"/>
                  </a:lnTo>
                  <a:lnTo>
                    <a:pt x="713701" y="353921"/>
                  </a:lnTo>
                  <a:lnTo>
                    <a:pt x="732581" y="329262"/>
                  </a:lnTo>
                  <a:lnTo>
                    <a:pt x="731329" y="319795"/>
                  </a:lnTo>
                  <a:lnTo>
                    <a:pt x="728673" y="308346"/>
                  </a:lnTo>
                  <a:lnTo>
                    <a:pt x="706986" y="226333"/>
                  </a:lnTo>
                  <a:lnTo>
                    <a:pt x="637523" y="244827"/>
                  </a:lnTo>
                  <a:lnTo>
                    <a:pt x="620350" y="308346"/>
                  </a:lnTo>
                  <a:lnTo>
                    <a:pt x="617694" y="319795"/>
                  </a:lnTo>
                  <a:lnTo>
                    <a:pt x="616442" y="329262"/>
                  </a:lnTo>
                  <a:lnTo>
                    <a:pt x="616593" y="336748"/>
                  </a:lnTo>
                  <a:lnTo>
                    <a:pt x="618148" y="342252"/>
                  </a:lnTo>
                  <a:lnTo>
                    <a:pt x="621157" y="348197"/>
                  </a:lnTo>
                  <a:lnTo>
                    <a:pt x="626881" y="352086"/>
                  </a:lnTo>
                  <a:lnTo>
                    <a:pt x="635321" y="353921"/>
                  </a:lnTo>
                  <a:lnTo>
                    <a:pt x="562225" y="353921"/>
                  </a:lnTo>
                  <a:lnTo>
                    <a:pt x="593902" y="329262"/>
                  </a:lnTo>
                  <a:lnTo>
                    <a:pt x="665044" y="70343"/>
                  </a:lnTo>
                  <a:lnTo>
                    <a:pt x="664604" y="67591"/>
                  </a:lnTo>
                  <a:lnTo>
                    <a:pt x="663356" y="63995"/>
                  </a:lnTo>
                  <a:lnTo>
                    <a:pt x="661595" y="62344"/>
                  </a:lnTo>
                  <a:lnTo>
                    <a:pt x="659320" y="62638"/>
                  </a:lnTo>
                  <a:lnTo>
                    <a:pt x="657118" y="62931"/>
                  </a:lnTo>
                  <a:lnTo>
                    <a:pt x="654072" y="61573"/>
                  </a:lnTo>
                  <a:lnTo>
                    <a:pt x="650183" y="58564"/>
                  </a:lnTo>
                  <a:lnTo>
                    <a:pt x="649596" y="57977"/>
                  </a:lnTo>
                  <a:lnTo>
                    <a:pt x="649302" y="57170"/>
                  </a:lnTo>
                  <a:lnTo>
                    <a:pt x="649302" y="56143"/>
                  </a:lnTo>
                  <a:lnTo>
                    <a:pt x="649302" y="55042"/>
                  </a:lnTo>
                  <a:lnTo>
                    <a:pt x="649596" y="54345"/>
                  </a:lnTo>
                  <a:lnTo>
                    <a:pt x="650183" y="54051"/>
                  </a:lnTo>
                  <a:lnTo>
                    <a:pt x="655247" y="49868"/>
                  </a:lnTo>
                  <a:lnTo>
                    <a:pt x="676273" y="15742"/>
                  </a:lnTo>
                  <a:lnTo>
                    <a:pt x="683855" y="20695"/>
                  </a:lnTo>
                  <a:lnTo>
                    <a:pt x="690749" y="25209"/>
                  </a:lnTo>
                  <a:lnTo>
                    <a:pt x="696955" y="29282"/>
                  </a:lnTo>
                  <a:lnTo>
                    <a:pt x="702473" y="32915"/>
                  </a:lnTo>
                  <a:lnTo>
                    <a:pt x="709371" y="37392"/>
                  </a:lnTo>
                  <a:lnTo>
                    <a:pt x="713444" y="42199"/>
                  </a:lnTo>
                  <a:lnTo>
                    <a:pt x="714692" y="47336"/>
                  </a:lnTo>
                  <a:close/>
                </a:path>
                <a:path w="3533775" h="358775">
                  <a:moveTo>
                    <a:pt x="674511" y="105460"/>
                  </a:moveTo>
                  <a:lnTo>
                    <a:pt x="642477" y="225012"/>
                  </a:lnTo>
                  <a:lnTo>
                    <a:pt x="702032" y="209160"/>
                  </a:lnTo>
                  <a:lnTo>
                    <a:pt x="674511" y="105460"/>
                  </a:lnTo>
                  <a:close/>
                </a:path>
                <a:path w="3533775" h="358775">
                  <a:moveTo>
                    <a:pt x="1082541" y="47336"/>
                  </a:moveTo>
                  <a:lnTo>
                    <a:pt x="1055914" y="82811"/>
                  </a:lnTo>
                  <a:lnTo>
                    <a:pt x="1055460" y="94672"/>
                  </a:lnTo>
                  <a:lnTo>
                    <a:pt x="1055460" y="353921"/>
                  </a:lnTo>
                  <a:lnTo>
                    <a:pt x="1037517" y="353921"/>
                  </a:lnTo>
                  <a:lnTo>
                    <a:pt x="861602" y="103259"/>
                  </a:lnTo>
                  <a:lnTo>
                    <a:pt x="861602" y="306585"/>
                  </a:lnTo>
                  <a:lnTo>
                    <a:pt x="873601" y="348013"/>
                  </a:lnTo>
                  <a:lnTo>
                    <a:pt x="888682" y="353921"/>
                  </a:lnTo>
                  <a:lnTo>
                    <a:pt x="816577" y="353921"/>
                  </a:lnTo>
                  <a:lnTo>
                    <a:pt x="843094" y="318398"/>
                  </a:lnTo>
                  <a:lnTo>
                    <a:pt x="843548" y="306585"/>
                  </a:lnTo>
                  <a:lnTo>
                    <a:pt x="843548" y="77939"/>
                  </a:lnTo>
                  <a:lnTo>
                    <a:pt x="812761" y="48804"/>
                  </a:lnTo>
                  <a:lnTo>
                    <a:pt x="808871" y="47336"/>
                  </a:lnTo>
                  <a:lnTo>
                    <a:pt x="888682" y="47336"/>
                  </a:lnTo>
                  <a:lnTo>
                    <a:pt x="1037517" y="260129"/>
                  </a:lnTo>
                  <a:lnTo>
                    <a:pt x="1037517" y="94672"/>
                  </a:lnTo>
                  <a:lnTo>
                    <a:pt x="1025481" y="53134"/>
                  </a:lnTo>
                  <a:lnTo>
                    <a:pt x="1010436" y="47336"/>
                  </a:lnTo>
                  <a:lnTo>
                    <a:pt x="1082541" y="47336"/>
                  </a:lnTo>
                  <a:close/>
                </a:path>
                <a:path w="3533775" h="358775">
                  <a:moveTo>
                    <a:pt x="1190777" y="240754"/>
                  </a:moveTo>
                  <a:lnTo>
                    <a:pt x="1199803" y="200133"/>
                  </a:lnTo>
                  <a:lnTo>
                    <a:pt x="1212367" y="201516"/>
                  </a:lnTo>
                  <a:lnTo>
                    <a:pt x="1224848" y="202472"/>
                  </a:lnTo>
                  <a:lnTo>
                    <a:pt x="1237246" y="203002"/>
                  </a:lnTo>
                  <a:lnTo>
                    <a:pt x="1249561" y="203105"/>
                  </a:lnTo>
                  <a:lnTo>
                    <a:pt x="1261815" y="202837"/>
                  </a:lnTo>
                  <a:lnTo>
                    <a:pt x="1273918" y="202252"/>
                  </a:lnTo>
                  <a:lnTo>
                    <a:pt x="1285869" y="201351"/>
                  </a:lnTo>
                  <a:lnTo>
                    <a:pt x="1297668" y="200133"/>
                  </a:lnTo>
                  <a:lnTo>
                    <a:pt x="1288642" y="240754"/>
                  </a:lnTo>
                  <a:lnTo>
                    <a:pt x="1245709" y="238332"/>
                  </a:lnTo>
                  <a:lnTo>
                    <a:pt x="1233689" y="238195"/>
                  </a:lnTo>
                  <a:lnTo>
                    <a:pt x="1220527" y="238553"/>
                  </a:lnTo>
                  <a:lnTo>
                    <a:pt x="1206223" y="239406"/>
                  </a:lnTo>
                  <a:lnTo>
                    <a:pt x="1190777" y="240754"/>
                  </a:lnTo>
                  <a:close/>
                </a:path>
                <a:path w="3533775" h="358775">
                  <a:moveTo>
                    <a:pt x="1486970" y="335867"/>
                  </a:moveTo>
                  <a:lnTo>
                    <a:pt x="1554672" y="335867"/>
                  </a:lnTo>
                  <a:lnTo>
                    <a:pt x="1566382" y="335179"/>
                  </a:lnTo>
                  <a:lnTo>
                    <a:pt x="1604382" y="318900"/>
                  </a:lnTo>
                  <a:lnTo>
                    <a:pt x="1632453" y="287347"/>
                  </a:lnTo>
                  <a:lnTo>
                    <a:pt x="1650225" y="259689"/>
                  </a:lnTo>
                  <a:lnTo>
                    <a:pt x="1641198" y="353921"/>
                  </a:lnTo>
                  <a:lnTo>
                    <a:pt x="1405837" y="353921"/>
                  </a:lnTo>
                  <a:lnTo>
                    <a:pt x="1414277" y="352086"/>
                  </a:lnTo>
                  <a:lnTo>
                    <a:pt x="1420882" y="348013"/>
                  </a:lnTo>
                  <a:lnTo>
                    <a:pt x="1432918" y="306585"/>
                  </a:lnTo>
                  <a:lnTo>
                    <a:pt x="1432918" y="94672"/>
                  </a:lnTo>
                  <a:lnTo>
                    <a:pt x="1420882" y="53134"/>
                  </a:lnTo>
                  <a:lnTo>
                    <a:pt x="1405837" y="47336"/>
                  </a:lnTo>
                  <a:lnTo>
                    <a:pt x="1625015" y="47336"/>
                  </a:lnTo>
                  <a:lnTo>
                    <a:pt x="1631731" y="120322"/>
                  </a:lnTo>
                  <a:lnTo>
                    <a:pt x="1624809" y="109437"/>
                  </a:lnTo>
                  <a:lnTo>
                    <a:pt x="1616704" y="99351"/>
                  </a:lnTo>
                  <a:lnTo>
                    <a:pt x="1585055" y="74492"/>
                  </a:lnTo>
                  <a:lnTo>
                    <a:pt x="1538819" y="65390"/>
                  </a:lnTo>
                  <a:lnTo>
                    <a:pt x="1486970" y="65390"/>
                  </a:lnTo>
                  <a:lnTo>
                    <a:pt x="1486970" y="172612"/>
                  </a:lnTo>
                  <a:lnTo>
                    <a:pt x="1496107" y="171993"/>
                  </a:lnTo>
                  <a:lnTo>
                    <a:pt x="1535186" y="154448"/>
                  </a:lnTo>
                  <a:lnTo>
                    <a:pt x="1553240" y="127147"/>
                  </a:lnTo>
                  <a:lnTo>
                    <a:pt x="1553240" y="236241"/>
                  </a:lnTo>
                  <a:lnTo>
                    <a:pt x="1530123" y="202481"/>
                  </a:lnTo>
                  <a:lnTo>
                    <a:pt x="1486970" y="190666"/>
                  </a:lnTo>
                  <a:lnTo>
                    <a:pt x="1486970" y="335867"/>
                  </a:lnTo>
                  <a:close/>
                </a:path>
                <a:path w="3533775" h="358775">
                  <a:moveTo>
                    <a:pt x="1932902" y="47336"/>
                  </a:moveTo>
                  <a:lnTo>
                    <a:pt x="1906276" y="82811"/>
                  </a:lnTo>
                  <a:lnTo>
                    <a:pt x="1905822" y="94672"/>
                  </a:lnTo>
                  <a:lnTo>
                    <a:pt x="1905822" y="353921"/>
                  </a:lnTo>
                  <a:lnTo>
                    <a:pt x="1887878" y="353921"/>
                  </a:lnTo>
                  <a:lnTo>
                    <a:pt x="1711963" y="103259"/>
                  </a:lnTo>
                  <a:lnTo>
                    <a:pt x="1711963" y="306585"/>
                  </a:lnTo>
                  <a:lnTo>
                    <a:pt x="1723962" y="348013"/>
                  </a:lnTo>
                  <a:lnTo>
                    <a:pt x="1739044" y="353921"/>
                  </a:lnTo>
                  <a:lnTo>
                    <a:pt x="1666939" y="353921"/>
                  </a:lnTo>
                  <a:lnTo>
                    <a:pt x="1693455" y="318398"/>
                  </a:lnTo>
                  <a:lnTo>
                    <a:pt x="1693909" y="306585"/>
                  </a:lnTo>
                  <a:lnTo>
                    <a:pt x="1693909" y="77939"/>
                  </a:lnTo>
                  <a:lnTo>
                    <a:pt x="1663122" y="48804"/>
                  </a:lnTo>
                  <a:lnTo>
                    <a:pt x="1659233" y="47336"/>
                  </a:lnTo>
                  <a:lnTo>
                    <a:pt x="1739044" y="47336"/>
                  </a:lnTo>
                  <a:lnTo>
                    <a:pt x="1887878" y="260129"/>
                  </a:lnTo>
                  <a:lnTo>
                    <a:pt x="1887878" y="94672"/>
                  </a:lnTo>
                  <a:lnTo>
                    <a:pt x="1875842" y="53134"/>
                  </a:lnTo>
                  <a:lnTo>
                    <a:pt x="1860797" y="47336"/>
                  </a:lnTo>
                  <a:lnTo>
                    <a:pt x="1932902" y="47336"/>
                  </a:lnTo>
                  <a:close/>
                </a:path>
                <a:path w="3533775" h="358775">
                  <a:moveTo>
                    <a:pt x="2181369" y="182079"/>
                  </a:moveTo>
                  <a:lnTo>
                    <a:pt x="2181662" y="184795"/>
                  </a:lnTo>
                  <a:lnTo>
                    <a:pt x="2181809" y="187583"/>
                  </a:lnTo>
                  <a:lnTo>
                    <a:pt x="2181809" y="190446"/>
                  </a:lnTo>
                  <a:lnTo>
                    <a:pt x="2181809" y="193308"/>
                  </a:lnTo>
                  <a:lnTo>
                    <a:pt x="2181809" y="196390"/>
                  </a:lnTo>
                  <a:lnTo>
                    <a:pt x="2181809" y="199693"/>
                  </a:lnTo>
                  <a:lnTo>
                    <a:pt x="2180853" y="225157"/>
                  </a:lnTo>
                  <a:lnTo>
                    <a:pt x="2173202" y="269356"/>
                  </a:lnTo>
                  <a:lnTo>
                    <a:pt x="2158217" y="304555"/>
                  </a:lnTo>
                  <a:lnTo>
                    <a:pt x="2125666" y="340821"/>
                  </a:lnTo>
                  <a:lnTo>
                    <a:pt x="2084054" y="357334"/>
                  </a:lnTo>
                  <a:lnTo>
                    <a:pt x="2068642" y="358434"/>
                  </a:lnTo>
                  <a:lnTo>
                    <a:pt x="2047788" y="357334"/>
                  </a:lnTo>
                  <a:lnTo>
                    <a:pt x="1999840" y="340821"/>
                  </a:lnTo>
                  <a:lnTo>
                    <a:pt x="1971252" y="304555"/>
                  </a:lnTo>
                  <a:lnTo>
                    <a:pt x="1957952" y="248378"/>
                  </a:lnTo>
                  <a:lnTo>
                    <a:pt x="1955475" y="199693"/>
                  </a:lnTo>
                  <a:lnTo>
                    <a:pt x="1956432" y="173073"/>
                  </a:lnTo>
                  <a:lnTo>
                    <a:pt x="1964083" y="127883"/>
                  </a:lnTo>
                  <a:lnTo>
                    <a:pt x="1988666" y="79480"/>
                  </a:lnTo>
                  <a:lnTo>
                    <a:pt x="2024946" y="51863"/>
                  </a:lnTo>
                  <a:lnTo>
                    <a:pt x="2068642" y="42822"/>
                  </a:lnTo>
                  <a:lnTo>
                    <a:pt x="2081701" y="43242"/>
                  </a:lnTo>
                  <a:lnTo>
                    <a:pt x="2093797" y="44501"/>
                  </a:lnTo>
                  <a:lnTo>
                    <a:pt x="2104929" y="46600"/>
                  </a:lnTo>
                  <a:lnTo>
                    <a:pt x="2115098" y="49538"/>
                  </a:lnTo>
                  <a:lnTo>
                    <a:pt x="2115098" y="42382"/>
                  </a:lnTo>
                  <a:lnTo>
                    <a:pt x="2115098" y="40841"/>
                  </a:lnTo>
                  <a:lnTo>
                    <a:pt x="2114548" y="38713"/>
                  </a:lnTo>
                  <a:lnTo>
                    <a:pt x="2113447" y="35997"/>
                  </a:lnTo>
                  <a:lnTo>
                    <a:pt x="2112419" y="33282"/>
                  </a:lnTo>
                  <a:lnTo>
                    <a:pt x="2109814" y="31190"/>
                  </a:lnTo>
                  <a:lnTo>
                    <a:pt x="2105631" y="29722"/>
                  </a:lnTo>
                  <a:lnTo>
                    <a:pt x="2102622" y="28255"/>
                  </a:lnTo>
                  <a:lnTo>
                    <a:pt x="2101411" y="27190"/>
                  </a:lnTo>
                  <a:lnTo>
                    <a:pt x="2101998" y="26530"/>
                  </a:lnTo>
                  <a:lnTo>
                    <a:pt x="2110585" y="20255"/>
                  </a:lnTo>
                  <a:lnTo>
                    <a:pt x="2112346" y="18714"/>
                  </a:lnTo>
                  <a:lnTo>
                    <a:pt x="2115318" y="16365"/>
                  </a:lnTo>
                  <a:lnTo>
                    <a:pt x="2119501" y="13210"/>
                  </a:lnTo>
                  <a:lnTo>
                    <a:pt x="2123758" y="10054"/>
                  </a:lnTo>
                  <a:lnTo>
                    <a:pt x="2127611" y="7082"/>
                  </a:lnTo>
                  <a:lnTo>
                    <a:pt x="2131060" y="4293"/>
                  </a:lnTo>
                  <a:lnTo>
                    <a:pt x="2134510" y="1431"/>
                  </a:lnTo>
                  <a:lnTo>
                    <a:pt x="2136234" y="0"/>
                  </a:lnTo>
                  <a:lnTo>
                    <a:pt x="2137812" y="1137"/>
                  </a:lnTo>
                  <a:lnTo>
                    <a:pt x="2140968" y="3412"/>
                  </a:lnTo>
                  <a:lnTo>
                    <a:pt x="2144124" y="5614"/>
                  </a:lnTo>
                  <a:lnTo>
                    <a:pt x="2147573" y="8219"/>
                  </a:lnTo>
                  <a:lnTo>
                    <a:pt x="2151316" y="11228"/>
                  </a:lnTo>
                  <a:lnTo>
                    <a:pt x="2155132" y="14237"/>
                  </a:lnTo>
                  <a:lnTo>
                    <a:pt x="2157921" y="17246"/>
                  </a:lnTo>
                  <a:lnTo>
                    <a:pt x="2159682" y="20255"/>
                  </a:lnTo>
                  <a:lnTo>
                    <a:pt x="2161810" y="22677"/>
                  </a:lnTo>
                  <a:lnTo>
                    <a:pt x="2163095" y="26090"/>
                  </a:lnTo>
                  <a:lnTo>
                    <a:pt x="2163535" y="30493"/>
                  </a:lnTo>
                  <a:lnTo>
                    <a:pt x="2163975" y="34823"/>
                  </a:lnTo>
                  <a:lnTo>
                    <a:pt x="2164195" y="38713"/>
                  </a:lnTo>
                  <a:lnTo>
                    <a:pt x="2164195" y="42162"/>
                  </a:lnTo>
                  <a:lnTo>
                    <a:pt x="2164195" y="45611"/>
                  </a:lnTo>
                  <a:lnTo>
                    <a:pt x="2164195" y="47336"/>
                  </a:lnTo>
                  <a:lnTo>
                    <a:pt x="2164195" y="104139"/>
                  </a:lnTo>
                  <a:lnTo>
                    <a:pt x="2115098" y="131220"/>
                  </a:lnTo>
                  <a:lnTo>
                    <a:pt x="2115098" y="65390"/>
                  </a:lnTo>
                  <a:lnTo>
                    <a:pt x="2112089" y="61427"/>
                  </a:lnTo>
                  <a:lnTo>
                    <a:pt x="2108309" y="59922"/>
                  </a:lnTo>
                  <a:lnTo>
                    <a:pt x="2103759" y="60876"/>
                  </a:lnTo>
                  <a:lnTo>
                    <a:pt x="2090012" y="62073"/>
                  </a:lnTo>
                  <a:lnTo>
                    <a:pt x="2048387" y="77403"/>
                  </a:lnTo>
                  <a:lnTo>
                    <a:pt x="2020453" y="113359"/>
                  </a:lnTo>
                  <a:lnTo>
                    <a:pt x="2010772" y="157331"/>
                  </a:lnTo>
                  <a:lnTo>
                    <a:pt x="2009527" y="199693"/>
                  </a:lnTo>
                  <a:lnTo>
                    <a:pt x="2009568" y="211768"/>
                  </a:lnTo>
                  <a:lnTo>
                    <a:pt x="2010717" y="262276"/>
                  </a:lnTo>
                  <a:lnTo>
                    <a:pt x="2015919" y="308401"/>
                  </a:lnTo>
                  <a:lnTo>
                    <a:pt x="2034480" y="340381"/>
                  </a:lnTo>
                  <a:lnTo>
                    <a:pt x="2036608" y="340381"/>
                  </a:lnTo>
                  <a:lnTo>
                    <a:pt x="2074959" y="332702"/>
                  </a:lnTo>
                  <a:lnTo>
                    <a:pt x="2106525" y="306867"/>
                  </a:lnTo>
                  <a:lnTo>
                    <a:pt x="2122088" y="270532"/>
                  </a:lnTo>
                  <a:lnTo>
                    <a:pt x="2127317" y="230929"/>
                  </a:lnTo>
                  <a:lnTo>
                    <a:pt x="2127758" y="221379"/>
                  </a:lnTo>
                  <a:lnTo>
                    <a:pt x="2127758" y="225452"/>
                  </a:lnTo>
                  <a:lnTo>
                    <a:pt x="2127758" y="204206"/>
                  </a:lnTo>
                  <a:lnTo>
                    <a:pt x="2127758" y="199693"/>
                  </a:lnTo>
                  <a:lnTo>
                    <a:pt x="2127758" y="204206"/>
                  </a:lnTo>
                  <a:lnTo>
                    <a:pt x="2127758" y="221379"/>
                  </a:lnTo>
                  <a:lnTo>
                    <a:pt x="2126804" y="211178"/>
                  </a:lnTo>
                  <a:lnTo>
                    <a:pt x="2083944" y="195179"/>
                  </a:lnTo>
                  <a:lnTo>
                    <a:pt x="2083944" y="182079"/>
                  </a:lnTo>
                  <a:lnTo>
                    <a:pt x="2181369" y="182079"/>
                  </a:lnTo>
                  <a:close/>
                </a:path>
                <a:path w="3533775" h="358775">
                  <a:moveTo>
                    <a:pt x="2302654" y="299759"/>
                  </a:moveTo>
                  <a:lnTo>
                    <a:pt x="2403601" y="299759"/>
                  </a:lnTo>
                  <a:lnTo>
                    <a:pt x="2411334" y="299436"/>
                  </a:lnTo>
                  <a:lnTo>
                    <a:pt x="2449623" y="279580"/>
                  </a:lnTo>
                  <a:lnTo>
                    <a:pt x="2454570" y="271358"/>
                  </a:lnTo>
                  <a:lnTo>
                    <a:pt x="2442020" y="353921"/>
                  </a:lnTo>
                  <a:lnTo>
                    <a:pt x="2227356" y="353921"/>
                  </a:lnTo>
                  <a:lnTo>
                    <a:pt x="2225521" y="353921"/>
                  </a:lnTo>
                  <a:lnTo>
                    <a:pt x="2224383" y="353334"/>
                  </a:lnTo>
                  <a:lnTo>
                    <a:pt x="2223943" y="352160"/>
                  </a:lnTo>
                  <a:lnTo>
                    <a:pt x="2223502" y="350912"/>
                  </a:lnTo>
                  <a:lnTo>
                    <a:pt x="2223869" y="349701"/>
                  </a:lnTo>
                  <a:lnTo>
                    <a:pt x="2225044" y="348527"/>
                  </a:lnTo>
                  <a:lnTo>
                    <a:pt x="2244660" y="326132"/>
                  </a:lnTo>
                  <a:lnTo>
                    <a:pt x="2262886" y="305401"/>
                  </a:lnTo>
                  <a:lnTo>
                    <a:pt x="2279722" y="286336"/>
                  </a:lnTo>
                  <a:lnTo>
                    <a:pt x="2295168" y="268936"/>
                  </a:lnTo>
                  <a:lnTo>
                    <a:pt x="2309320" y="252905"/>
                  </a:lnTo>
                  <a:lnTo>
                    <a:pt x="2343935" y="211252"/>
                  </a:lnTo>
                  <a:lnTo>
                    <a:pt x="2367094" y="176740"/>
                  </a:lnTo>
                  <a:lnTo>
                    <a:pt x="2381006" y="135892"/>
                  </a:lnTo>
                  <a:lnTo>
                    <a:pt x="2381584" y="125716"/>
                  </a:lnTo>
                  <a:lnTo>
                    <a:pt x="2380862" y="115086"/>
                  </a:lnTo>
                  <a:lnTo>
                    <a:pt x="2363874" y="80244"/>
                  </a:lnTo>
                  <a:lnTo>
                    <a:pt x="2321313" y="59693"/>
                  </a:lnTo>
                  <a:lnTo>
                    <a:pt x="2311281" y="59562"/>
                  </a:lnTo>
                  <a:lnTo>
                    <a:pt x="2300892" y="60876"/>
                  </a:lnTo>
                  <a:lnTo>
                    <a:pt x="2263573" y="84820"/>
                  </a:lnTo>
                  <a:lnTo>
                    <a:pt x="2242155" y="125159"/>
                  </a:lnTo>
                  <a:lnTo>
                    <a:pt x="2236823" y="137312"/>
                  </a:lnTo>
                  <a:lnTo>
                    <a:pt x="2235685" y="138302"/>
                  </a:lnTo>
                  <a:lnTo>
                    <a:pt x="2231546" y="127505"/>
                  </a:lnTo>
                  <a:lnTo>
                    <a:pt x="2231016" y="120212"/>
                  </a:lnTo>
                  <a:lnTo>
                    <a:pt x="2222402" y="76178"/>
                  </a:lnTo>
                  <a:lnTo>
                    <a:pt x="2221815" y="73756"/>
                  </a:lnTo>
                  <a:lnTo>
                    <a:pt x="2267715" y="53170"/>
                  </a:lnTo>
                  <a:lnTo>
                    <a:pt x="2305130" y="44474"/>
                  </a:lnTo>
                  <a:lnTo>
                    <a:pt x="2334661" y="42788"/>
                  </a:lnTo>
                  <a:lnTo>
                    <a:pt x="2344045" y="43125"/>
                  </a:lnTo>
                  <a:lnTo>
                    <a:pt x="2389090" y="51767"/>
                  </a:lnTo>
                  <a:lnTo>
                    <a:pt x="2424847" y="81132"/>
                  </a:lnTo>
                  <a:lnTo>
                    <a:pt x="2436516" y="117900"/>
                  </a:lnTo>
                  <a:lnTo>
                    <a:pt x="2436427" y="128420"/>
                  </a:lnTo>
                  <a:lnTo>
                    <a:pt x="2424352" y="171456"/>
                  </a:lnTo>
                  <a:lnTo>
                    <a:pt x="2390838" y="213295"/>
                  </a:lnTo>
                  <a:lnTo>
                    <a:pt x="2353292" y="250882"/>
                  </a:lnTo>
                  <a:lnTo>
                    <a:pt x="2315107" y="287912"/>
                  </a:lnTo>
                  <a:lnTo>
                    <a:pt x="2302654" y="299759"/>
                  </a:lnTo>
                  <a:close/>
                </a:path>
                <a:path w="3533775" h="358775">
                  <a:moveTo>
                    <a:pt x="2579945" y="299759"/>
                  </a:moveTo>
                  <a:lnTo>
                    <a:pt x="2680893" y="299759"/>
                  </a:lnTo>
                  <a:lnTo>
                    <a:pt x="2688626" y="299436"/>
                  </a:lnTo>
                  <a:lnTo>
                    <a:pt x="2726915" y="279580"/>
                  </a:lnTo>
                  <a:lnTo>
                    <a:pt x="2731862" y="271358"/>
                  </a:lnTo>
                  <a:lnTo>
                    <a:pt x="2719312" y="353921"/>
                  </a:lnTo>
                  <a:lnTo>
                    <a:pt x="2504648" y="353921"/>
                  </a:lnTo>
                  <a:lnTo>
                    <a:pt x="2502813" y="353921"/>
                  </a:lnTo>
                  <a:lnTo>
                    <a:pt x="2501675" y="353334"/>
                  </a:lnTo>
                  <a:lnTo>
                    <a:pt x="2501235" y="352160"/>
                  </a:lnTo>
                  <a:lnTo>
                    <a:pt x="2500794" y="350912"/>
                  </a:lnTo>
                  <a:lnTo>
                    <a:pt x="2501161" y="349701"/>
                  </a:lnTo>
                  <a:lnTo>
                    <a:pt x="2502336" y="348527"/>
                  </a:lnTo>
                  <a:lnTo>
                    <a:pt x="2521952" y="326132"/>
                  </a:lnTo>
                  <a:lnTo>
                    <a:pt x="2540177" y="305401"/>
                  </a:lnTo>
                  <a:lnTo>
                    <a:pt x="2557013" y="286336"/>
                  </a:lnTo>
                  <a:lnTo>
                    <a:pt x="2572460" y="268936"/>
                  </a:lnTo>
                  <a:lnTo>
                    <a:pt x="2586612" y="252905"/>
                  </a:lnTo>
                  <a:lnTo>
                    <a:pt x="2621227" y="211252"/>
                  </a:lnTo>
                  <a:lnTo>
                    <a:pt x="2644386" y="176740"/>
                  </a:lnTo>
                  <a:lnTo>
                    <a:pt x="2658298" y="135892"/>
                  </a:lnTo>
                  <a:lnTo>
                    <a:pt x="2658876" y="125716"/>
                  </a:lnTo>
                  <a:lnTo>
                    <a:pt x="2658154" y="115086"/>
                  </a:lnTo>
                  <a:lnTo>
                    <a:pt x="2641166" y="80244"/>
                  </a:lnTo>
                  <a:lnTo>
                    <a:pt x="2598605" y="59693"/>
                  </a:lnTo>
                  <a:lnTo>
                    <a:pt x="2588573" y="59562"/>
                  </a:lnTo>
                  <a:lnTo>
                    <a:pt x="2578184" y="60876"/>
                  </a:lnTo>
                  <a:lnTo>
                    <a:pt x="2540865" y="84820"/>
                  </a:lnTo>
                  <a:lnTo>
                    <a:pt x="2519447" y="125159"/>
                  </a:lnTo>
                  <a:lnTo>
                    <a:pt x="2514115" y="137312"/>
                  </a:lnTo>
                  <a:lnTo>
                    <a:pt x="2512977" y="138302"/>
                  </a:lnTo>
                  <a:lnTo>
                    <a:pt x="2508838" y="127505"/>
                  </a:lnTo>
                  <a:lnTo>
                    <a:pt x="2508308" y="120212"/>
                  </a:lnTo>
                  <a:lnTo>
                    <a:pt x="2499694" y="76178"/>
                  </a:lnTo>
                  <a:lnTo>
                    <a:pt x="2499107" y="73756"/>
                  </a:lnTo>
                  <a:lnTo>
                    <a:pt x="2545007" y="53170"/>
                  </a:lnTo>
                  <a:lnTo>
                    <a:pt x="2582422" y="44474"/>
                  </a:lnTo>
                  <a:lnTo>
                    <a:pt x="2611952" y="42788"/>
                  </a:lnTo>
                  <a:lnTo>
                    <a:pt x="2621337" y="43125"/>
                  </a:lnTo>
                  <a:lnTo>
                    <a:pt x="2666382" y="51767"/>
                  </a:lnTo>
                  <a:lnTo>
                    <a:pt x="2702139" y="81132"/>
                  </a:lnTo>
                  <a:lnTo>
                    <a:pt x="2713808" y="117900"/>
                  </a:lnTo>
                  <a:lnTo>
                    <a:pt x="2713719" y="128420"/>
                  </a:lnTo>
                  <a:lnTo>
                    <a:pt x="2701644" y="171456"/>
                  </a:lnTo>
                  <a:lnTo>
                    <a:pt x="2668130" y="213295"/>
                  </a:lnTo>
                  <a:lnTo>
                    <a:pt x="2630584" y="250882"/>
                  </a:lnTo>
                  <a:lnTo>
                    <a:pt x="2592399" y="287912"/>
                  </a:lnTo>
                  <a:lnTo>
                    <a:pt x="2579945" y="299759"/>
                  </a:lnTo>
                  <a:close/>
                </a:path>
                <a:path w="3533775" h="358775">
                  <a:moveTo>
                    <a:pt x="2897858" y="47336"/>
                  </a:moveTo>
                  <a:lnTo>
                    <a:pt x="2968202" y="308346"/>
                  </a:lnTo>
                  <a:lnTo>
                    <a:pt x="2986843" y="348197"/>
                  </a:lnTo>
                  <a:lnTo>
                    <a:pt x="2996604" y="353921"/>
                  </a:lnTo>
                  <a:lnTo>
                    <a:pt x="2896868" y="353921"/>
                  </a:lnTo>
                  <a:lnTo>
                    <a:pt x="2915747" y="329262"/>
                  </a:lnTo>
                  <a:lnTo>
                    <a:pt x="2914495" y="319795"/>
                  </a:lnTo>
                  <a:lnTo>
                    <a:pt x="2911839" y="308346"/>
                  </a:lnTo>
                  <a:lnTo>
                    <a:pt x="2890152" y="226333"/>
                  </a:lnTo>
                  <a:lnTo>
                    <a:pt x="2820689" y="244827"/>
                  </a:lnTo>
                  <a:lnTo>
                    <a:pt x="2803516" y="308346"/>
                  </a:lnTo>
                  <a:lnTo>
                    <a:pt x="2800860" y="319795"/>
                  </a:lnTo>
                  <a:lnTo>
                    <a:pt x="2799608" y="329262"/>
                  </a:lnTo>
                  <a:lnTo>
                    <a:pt x="2799759" y="336748"/>
                  </a:lnTo>
                  <a:lnTo>
                    <a:pt x="2801315" y="342252"/>
                  </a:lnTo>
                  <a:lnTo>
                    <a:pt x="2804323" y="348197"/>
                  </a:lnTo>
                  <a:lnTo>
                    <a:pt x="2810048" y="352086"/>
                  </a:lnTo>
                  <a:lnTo>
                    <a:pt x="2818487" y="353921"/>
                  </a:lnTo>
                  <a:lnTo>
                    <a:pt x="2745392" y="353921"/>
                  </a:lnTo>
                  <a:lnTo>
                    <a:pt x="2777068" y="329262"/>
                  </a:lnTo>
                  <a:lnTo>
                    <a:pt x="2848210" y="70343"/>
                  </a:lnTo>
                  <a:lnTo>
                    <a:pt x="2847770" y="67591"/>
                  </a:lnTo>
                  <a:lnTo>
                    <a:pt x="2846523" y="63995"/>
                  </a:lnTo>
                  <a:lnTo>
                    <a:pt x="2844761" y="62344"/>
                  </a:lnTo>
                  <a:lnTo>
                    <a:pt x="2842486" y="62638"/>
                  </a:lnTo>
                  <a:lnTo>
                    <a:pt x="2840284" y="62931"/>
                  </a:lnTo>
                  <a:lnTo>
                    <a:pt x="2837239" y="61573"/>
                  </a:lnTo>
                  <a:lnTo>
                    <a:pt x="2833349" y="58564"/>
                  </a:lnTo>
                  <a:lnTo>
                    <a:pt x="2832762" y="57977"/>
                  </a:lnTo>
                  <a:lnTo>
                    <a:pt x="2832468" y="57170"/>
                  </a:lnTo>
                  <a:lnTo>
                    <a:pt x="2832468" y="56143"/>
                  </a:lnTo>
                  <a:lnTo>
                    <a:pt x="2832468" y="55042"/>
                  </a:lnTo>
                  <a:lnTo>
                    <a:pt x="2832762" y="54345"/>
                  </a:lnTo>
                  <a:lnTo>
                    <a:pt x="2833349" y="54051"/>
                  </a:lnTo>
                  <a:lnTo>
                    <a:pt x="2838413" y="49868"/>
                  </a:lnTo>
                  <a:lnTo>
                    <a:pt x="2859439" y="15742"/>
                  </a:lnTo>
                  <a:lnTo>
                    <a:pt x="2867021" y="20695"/>
                  </a:lnTo>
                  <a:lnTo>
                    <a:pt x="2873915" y="25209"/>
                  </a:lnTo>
                  <a:lnTo>
                    <a:pt x="2880121" y="29282"/>
                  </a:lnTo>
                  <a:lnTo>
                    <a:pt x="2885639" y="32915"/>
                  </a:lnTo>
                  <a:lnTo>
                    <a:pt x="2892538" y="37392"/>
                  </a:lnTo>
                  <a:lnTo>
                    <a:pt x="2896611" y="42199"/>
                  </a:lnTo>
                  <a:lnTo>
                    <a:pt x="2897858" y="47336"/>
                  </a:lnTo>
                  <a:close/>
                </a:path>
                <a:path w="3533775" h="358775">
                  <a:moveTo>
                    <a:pt x="2857678" y="105460"/>
                  </a:moveTo>
                  <a:lnTo>
                    <a:pt x="2825643" y="225012"/>
                  </a:lnTo>
                  <a:lnTo>
                    <a:pt x="2885199" y="209160"/>
                  </a:lnTo>
                  <a:lnTo>
                    <a:pt x="2857678" y="105460"/>
                  </a:lnTo>
                  <a:close/>
                </a:path>
                <a:path w="3533775" h="358775">
                  <a:moveTo>
                    <a:pt x="3253158" y="94672"/>
                  </a:moveTo>
                  <a:lnTo>
                    <a:pt x="3253158" y="306585"/>
                  </a:lnTo>
                  <a:lnTo>
                    <a:pt x="3253605" y="318398"/>
                  </a:lnTo>
                  <a:lnTo>
                    <a:pt x="3271762" y="352086"/>
                  </a:lnTo>
                  <a:lnTo>
                    <a:pt x="3280129" y="353921"/>
                  </a:lnTo>
                  <a:lnTo>
                    <a:pt x="3171916" y="353921"/>
                  </a:lnTo>
                  <a:lnTo>
                    <a:pt x="3198542" y="318398"/>
                  </a:lnTo>
                  <a:lnTo>
                    <a:pt x="3198996" y="306585"/>
                  </a:lnTo>
                  <a:lnTo>
                    <a:pt x="3198996" y="104139"/>
                  </a:lnTo>
                  <a:lnTo>
                    <a:pt x="3125900" y="304273"/>
                  </a:lnTo>
                  <a:lnTo>
                    <a:pt x="3102012" y="304273"/>
                  </a:lnTo>
                  <a:lnTo>
                    <a:pt x="3037172" y="126266"/>
                  </a:lnTo>
                  <a:lnTo>
                    <a:pt x="3037172" y="306585"/>
                  </a:lnTo>
                  <a:lnTo>
                    <a:pt x="3049171" y="348013"/>
                  </a:lnTo>
                  <a:lnTo>
                    <a:pt x="3064143" y="353921"/>
                  </a:lnTo>
                  <a:lnTo>
                    <a:pt x="2992038" y="353921"/>
                  </a:lnTo>
                  <a:lnTo>
                    <a:pt x="3018665" y="318398"/>
                  </a:lnTo>
                  <a:lnTo>
                    <a:pt x="3019119" y="306585"/>
                  </a:lnTo>
                  <a:lnTo>
                    <a:pt x="3019119" y="94672"/>
                  </a:lnTo>
                  <a:lnTo>
                    <a:pt x="3018892" y="86540"/>
                  </a:lnTo>
                  <a:lnTo>
                    <a:pt x="3018210" y="79315"/>
                  </a:lnTo>
                  <a:lnTo>
                    <a:pt x="3017075" y="72999"/>
                  </a:lnTo>
                  <a:lnTo>
                    <a:pt x="3015486" y="67591"/>
                  </a:lnTo>
                  <a:lnTo>
                    <a:pt x="3015045" y="65830"/>
                  </a:lnTo>
                  <a:lnTo>
                    <a:pt x="2992038" y="47336"/>
                  </a:lnTo>
                  <a:lnTo>
                    <a:pt x="3066014" y="47336"/>
                  </a:lnTo>
                  <a:lnTo>
                    <a:pt x="3133166" y="232168"/>
                  </a:lnTo>
                  <a:lnTo>
                    <a:pt x="3198996" y="50859"/>
                  </a:lnTo>
                  <a:lnTo>
                    <a:pt x="3198996" y="47336"/>
                  </a:lnTo>
                  <a:lnTo>
                    <a:pt x="3280129" y="47336"/>
                  </a:lnTo>
                  <a:lnTo>
                    <a:pt x="3253605" y="82811"/>
                  </a:lnTo>
                  <a:lnTo>
                    <a:pt x="3253158" y="94672"/>
                  </a:lnTo>
                  <a:close/>
                </a:path>
                <a:path w="3533775" h="358775">
                  <a:moveTo>
                    <a:pt x="3420389" y="42822"/>
                  </a:moveTo>
                  <a:lnTo>
                    <a:pt x="3472012" y="51863"/>
                  </a:lnTo>
                  <a:lnTo>
                    <a:pt x="3507135" y="79480"/>
                  </a:lnTo>
                  <a:lnTo>
                    <a:pt x="3527054" y="127883"/>
                  </a:lnTo>
                  <a:lnTo>
                    <a:pt x="3532833" y="173073"/>
                  </a:lnTo>
                  <a:lnTo>
                    <a:pt x="3533556" y="199693"/>
                  </a:lnTo>
                  <a:lnTo>
                    <a:pt x="3532593" y="225157"/>
                  </a:lnTo>
                  <a:lnTo>
                    <a:pt x="3524887" y="269356"/>
                  </a:lnTo>
                  <a:lnTo>
                    <a:pt x="3509860" y="304555"/>
                  </a:lnTo>
                  <a:lnTo>
                    <a:pt x="3477413" y="340821"/>
                  </a:lnTo>
                  <a:lnTo>
                    <a:pt x="3435801" y="357334"/>
                  </a:lnTo>
                  <a:lnTo>
                    <a:pt x="3420389" y="358434"/>
                  </a:lnTo>
                  <a:lnTo>
                    <a:pt x="3399494" y="357334"/>
                  </a:lnTo>
                  <a:lnTo>
                    <a:pt x="3351586" y="340821"/>
                  </a:lnTo>
                  <a:lnTo>
                    <a:pt x="3322999" y="304555"/>
                  </a:lnTo>
                  <a:lnTo>
                    <a:pt x="3309699" y="248378"/>
                  </a:lnTo>
                  <a:lnTo>
                    <a:pt x="3307222" y="199693"/>
                  </a:lnTo>
                  <a:lnTo>
                    <a:pt x="3308178" y="173073"/>
                  </a:lnTo>
                  <a:lnTo>
                    <a:pt x="3315829" y="127883"/>
                  </a:lnTo>
                  <a:lnTo>
                    <a:pt x="3340413" y="79480"/>
                  </a:lnTo>
                  <a:lnTo>
                    <a:pt x="3376692" y="51863"/>
                  </a:lnTo>
                  <a:lnTo>
                    <a:pt x="3420389" y="42822"/>
                  </a:lnTo>
                  <a:close/>
                </a:path>
              </a:pathLst>
            </a:custGeom>
            <a:ln w="16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97914" y="6614266"/>
              <a:ext cx="135031" cy="29736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023749" y="6605621"/>
              <a:ext cx="226695" cy="316230"/>
            </a:xfrm>
            <a:custGeom>
              <a:avLst/>
              <a:gdLst/>
              <a:ahLst/>
              <a:cxnLst/>
              <a:rect l="l" t="t" r="r" b="b"/>
              <a:pathLst>
                <a:path w="226695" h="316229">
                  <a:moveTo>
                    <a:pt x="113166" y="0"/>
                  </a:moveTo>
                  <a:lnTo>
                    <a:pt x="164789" y="9040"/>
                  </a:lnTo>
                  <a:lnTo>
                    <a:pt x="199913" y="36658"/>
                  </a:lnTo>
                  <a:lnTo>
                    <a:pt x="219831" y="85060"/>
                  </a:lnTo>
                  <a:lnTo>
                    <a:pt x="225611" y="130250"/>
                  </a:lnTo>
                  <a:lnTo>
                    <a:pt x="226333" y="156870"/>
                  </a:lnTo>
                  <a:lnTo>
                    <a:pt x="225370" y="182334"/>
                  </a:lnTo>
                  <a:lnTo>
                    <a:pt x="217664" y="226533"/>
                  </a:lnTo>
                  <a:lnTo>
                    <a:pt x="202638" y="261732"/>
                  </a:lnTo>
                  <a:lnTo>
                    <a:pt x="170190" y="297998"/>
                  </a:lnTo>
                  <a:lnTo>
                    <a:pt x="128578" y="314511"/>
                  </a:lnTo>
                  <a:lnTo>
                    <a:pt x="113166" y="315612"/>
                  </a:lnTo>
                  <a:lnTo>
                    <a:pt x="92271" y="314511"/>
                  </a:lnTo>
                  <a:lnTo>
                    <a:pt x="44364" y="297998"/>
                  </a:lnTo>
                  <a:lnTo>
                    <a:pt x="15776" y="261732"/>
                  </a:lnTo>
                  <a:lnTo>
                    <a:pt x="2476" y="205555"/>
                  </a:lnTo>
                  <a:lnTo>
                    <a:pt x="0" y="156870"/>
                  </a:lnTo>
                  <a:lnTo>
                    <a:pt x="956" y="130250"/>
                  </a:lnTo>
                  <a:lnTo>
                    <a:pt x="8607" y="85060"/>
                  </a:lnTo>
                  <a:lnTo>
                    <a:pt x="33190" y="36658"/>
                  </a:lnTo>
                  <a:lnTo>
                    <a:pt x="69470" y="9040"/>
                  </a:lnTo>
                  <a:lnTo>
                    <a:pt x="113166" y="0"/>
                  </a:lnTo>
                  <a:close/>
                </a:path>
              </a:pathLst>
            </a:custGeom>
            <a:ln w="16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69345" y="6614266"/>
              <a:ext cx="135031" cy="29736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295179" y="6605621"/>
              <a:ext cx="226695" cy="316230"/>
            </a:xfrm>
            <a:custGeom>
              <a:avLst/>
              <a:gdLst/>
              <a:ahLst/>
              <a:cxnLst/>
              <a:rect l="l" t="t" r="r" b="b"/>
              <a:pathLst>
                <a:path w="226695" h="316229">
                  <a:moveTo>
                    <a:pt x="113166" y="0"/>
                  </a:moveTo>
                  <a:lnTo>
                    <a:pt x="164789" y="9040"/>
                  </a:lnTo>
                  <a:lnTo>
                    <a:pt x="199913" y="36658"/>
                  </a:lnTo>
                  <a:lnTo>
                    <a:pt x="219831" y="85060"/>
                  </a:lnTo>
                  <a:lnTo>
                    <a:pt x="225611" y="130250"/>
                  </a:lnTo>
                  <a:lnTo>
                    <a:pt x="226333" y="156870"/>
                  </a:lnTo>
                  <a:lnTo>
                    <a:pt x="225370" y="182334"/>
                  </a:lnTo>
                  <a:lnTo>
                    <a:pt x="217664" y="226533"/>
                  </a:lnTo>
                  <a:lnTo>
                    <a:pt x="202638" y="261732"/>
                  </a:lnTo>
                  <a:lnTo>
                    <a:pt x="170190" y="297998"/>
                  </a:lnTo>
                  <a:lnTo>
                    <a:pt x="128578" y="314511"/>
                  </a:lnTo>
                  <a:lnTo>
                    <a:pt x="113166" y="315612"/>
                  </a:lnTo>
                  <a:lnTo>
                    <a:pt x="92271" y="314511"/>
                  </a:lnTo>
                  <a:lnTo>
                    <a:pt x="44364" y="297998"/>
                  </a:lnTo>
                  <a:lnTo>
                    <a:pt x="15776" y="261732"/>
                  </a:lnTo>
                  <a:lnTo>
                    <a:pt x="2476" y="205555"/>
                  </a:lnTo>
                  <a:lnTo>
                    <a:pt x="0" y="156870"/>
                  </a:lnTo>
                  <a:lnTo>
                    <a:pt x="956" y="130250"/>
                  </a:lnTo>
                  <a:lnTo>
                    <a:pt x="8607" y="85060"/>
                  </a:lnTo>
                  <a:lnTo>
                    <a:pt x="33190" y="36658"/>
                  </a:lnTo>
                  <a:lnTo>
                    <a:pt x="69470" y="9040"/>
                  </a:lnTo>
                  <a:lnTo>
                    <a:pt x="113166" y="0"/>
                  </a:lnTo>
                  <a:close/>
                </a:path>
              </a:pathLst>
            </a:custGeom>
            <a:ln w="16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40776" y="6614266"/>
              <a:ext cx="135031" cy="29736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571124" y="6601108"/>
              <a:ext cx="243204" cy="410845"/>
            </a:xfrm>
            <a:custGeom>
              <a:avLst/>
              <a:gdLst/>
              <a:ahLst/>
              <a:cxnLst/>
              <a:rect l="l" t="t" r="r" b="b"/>
              <a:pathLst>
                <a:path w="243204" h="410845">
                  <a:moveTo>
                    <a:pt x="137055" y="345334"/>
                  </a:moveTo>
                  <a:lnTo>
                    <a:pt x="141348" y="384965"/>
                  </a:lnTo>
                  <a:lnTo>
                    <a:pt x="163255" y="400817"/>
                  </a:lnTo>
                  <a:lnTo>
                    <a:pt x="155696" y="403826"/>
                  </a:lnTo>
                  <a:lnTo>
                    <a:pt x="112726" y="410284"/>
                  </a:lnTo>
                  <a:lnTo>
                    <a:pt x="104277" y="409383"/>
                  </a:lnTo>
                  <a:lnTo>
                    <a:pt x="84297" y="376020"/>
                  </a:lnTo>
                  <a:lnTo>
                    <a:pt x="82893" y="345334"/>
                  </a:lnTo>
                  <a:lnTo>
                    <a:pt x="83540" y="327769"/>
                  </a:lnTo>
                  <a:lnTo>
                    <a:pt x="93241" y="272348"/>
                  </a:lnTo>
                  <a:lnTo>
                    <a:pt x="105240" y="233929"/>
                  </a:lnTo>
                  <a:lnTo>
                    <a:pt x="120322" y="195289"/>
                  </a:lnTo>
                  <a:lnTo>
                    <a:pt x="137550" y="157365"/>
                  </a:lnTo>
                  <a:lnTo>
                    <a:pt x="155769" y="121313"/>
                  </a:lnTo>
                  <a:lnTo>
                    <a:pt x="182664" y="72807"/>
                  </a:lnTo>
                  <a:lnTo>
                    <a:pt x="191106" y="58564"/>
                  </a:lnTo>
                  <a:lnTo>
                    <a:pt x="36988" y="58564"/>
                  </a:lnTo>
                  <a:lnTo>
                    <a:pt x="36988" y="73426"/>
                  </a:lnTo>
                  <a:lnTo>
                    <a:pt x="0" y="4513"/>
                  </a:lnTo>
                  <a:lnTo>
                    <a:pt x="225012" y="4513"/>
                  </a:lnTo>
                  <a:lnTo>
                    <a:pt x="242956" y="0"/>
                  </a:lnTo>
                  <a:lnTo>
                    <a:pt x="237376" y="8806"/>
                  </a:lnTo>
                  <a:lnTo>
                    <a:pt x="231425" y="18163"/>
                  </a:lnTo>
                  <a:lnTo>
                    <a:pt x="225102" y="28071"/>
                  </a:lnTo>
                  <a:lnTo>
                    <a:pt x="218407" y="38529"/>
                  </a:lnTo>
                  <a:lnTo>
                    <a:pt x="211499" y="49696"/>
                  </a:lnTo>
                  <a:lnTo>
                    <a:pt x="190446" y="88397"/>
                  </a:lnTo>
                  <a:lnTo>
                    <a:pt x="170259" y="135706"/>
                  </a:lnTo>
                  <a:lnTo>
                    <a:pt x="158260" y="172564"/>
                  </a:lnTo>
                  <a:lnTo>
                    <a:pt x="148462" y="214561"/>
                  </a:lnTo>
                  <a:lnTo>
                    <a:pt x="141204" y="262049"/>
                  </a:lnTo>
                  <a:lnTo>
                    <a:pt x="137516" y="315935"/>
                  </a:lnTo>
                  <a:lnTo>
                    <a:pt x="137055" y="345334"/>
                  </a:lnTo>
                  <a:close/>
                </a:path>
              </a:pathLst>
            </a:custGeom>
            <a:ln w="16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5668" y="7199162"/>
              <a:ext cx="2537836" cy="35960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430659" y="7191875"/>
              <a:ext cx="2739390" cy="358775"/>
            </a:xfrm>
            <a:custGeom>
              <a:avLst/>
              <a:gdLst/>
              <a:ahLst/>
              <a:cxnLst/>
              <a:rect l="l" t="t" r="r" b="b"/>
              <a:pathLst>
                <a:path w="2739390" h="358775">
                  <a:moveTo>
                    <a:pt x="261120" y="94672"/>
                  </a:moveTo>
                  <a:lnTo>
                    <a:pt x="261120" y="306585"/>
                  </a:lnTo>
                  <a:lnTo>
                    <a:pt x="261567" y="318398"/>
                  </a:lnTo>
                  <a:lnTo>
                    <a:pt x="279724" y="352086"/>
                  </a:lnTo>
                  <a:lnTo>
                    <a:pt x="288091" y="353921"/>
                  </a:lnTo>
                  <a:lnTo>
                    <a:pt x="179878" y="353921"/>
                  </a:lnTo>
                  <a:lnTo>
                    <a:pt x="206504" y="318398"/>
                  </a:lnTo>
                  <a:lnTo>
                    <a:pt x="206958" y="306585"/>
                  </a:lnTo>
                  <a:lnTo>
                    <a:pt x="206958" y="104139"/>
                  </a:lnTo>
                  <a:lnTo>
                    <a:pt x="133862" y="304273"/>
                  </a:lnTo>
                  <a:lnTo>
                    <a:pt x="109974" y="304273"/>
                  </a:lnTo>
                  <a:lnTo>
                    <a:pt x="45134" y="126266"/>
                  </a:lnTo>
                  <a:lnTo>
                    <a:pt x="45134" y="306585"/>
                  </a:lnTo>
                  <a:lnTo>
                    <a:pt x="57133" y="348013"/>
                  </a:lnTo>
                  <a:lnTo>
                    <a:pt x="72105" y="353921"/>
                  </a:lnTo>
                  <a:lnTo>
                    <a:pt x="0" y="353921"/>
                  </a:lnTo>
                  <a:lnTo>
                    <a:pt x="26626" y="318398"/>
                  </a:lnTo>
                  <a:lnTo>
                    <a:pt x="27080" y="306585"/>
                  </a:lnTo>
                  <a:lnTo>
                    <a:pt x="27080" y="94672"/>
                  </a:lnTo>
                  <a:lnTo>
                    <a:pt x="26853" y="86540"/>
                  </a:lnTo>
                  <a:lnTo>
                    <a:pt x="26172" y="79315"/>
                  </a:lnTo>
                  <a:lnTo>
                    <a:pt x="25037" y="72999"/>
                  </a:lnTo>
                  <a:lnTo>
                    <a:pt x="23448" y="67591"/>
                  </a:lnTo>
                  <a:lnTo>
                    <a:pt x="23007" y="65830"/>
                  </a:lnTo>
                  <a:lnTo>
                    <a:pt x="20879" y="59812"/>
                  </a:lnTo>
                  <a:lnTo>
                    <a:pt x="17797" y="55519"/>
                  </a:lnTo>
                  <a:lnTo>
                    <a:pt x="13760" y="52950"/>
                  </a:lnTo>
                  <a:lnTo>
                    <a:pt x="9724" y="50381"/>
                  </a:lnTo>
                  <a:lnTo>
                    <a:pt x="5137" y="48510"/>
                  </a:lnTo>
                  <a:lnTo>
                    <a:pt x="0" y="47336"/>
                  </a:lnTo>
                  <a:lnTo>
                    <a:pt x="73976" y="47336"/>
                  </a:lnTo>
                  <a:lnTo>
                    <a:pt x="141128" y="232168"/>
                  </a:lnTo>
                  <a:lnTo>
                    <a:pt x="206958" y="50858"/>
                  </a:lnTo>
                  <a:lnTo>
                    <a:pt x="206958" y="47336"/>
                  </a:lnTo>
                  <a:lnTo>
                    <a:pt x="288091" y="47336"/>
                  </a:lnTo>
                  <a:lnTo>
                    <a:pt x="261567" y="82811"/>
                  </a:lnTo>
                  <a:lnTo>
                    <a:pt x="261120" y="94672"/>
                  </a:lnTo>
                  <a:close/>
                </a:path>
                <a:path w="2739390" h="358775">
                  <a:moveTo>
                    <a:pt x="396333" y="240754"/>
                  </a:moveTo>
                  <a:lnTo>
                    <a:pt x="405360" y="200133"/>
                  </a:lnTo>
                  <a:lnTo>
                    <a:pt x="417924" y="201516"/>
                  </a:lnTo>
                  <a:lnTo>
                    <a:pt x="430405" y="202472"/>
                  </a:lnTo>
                  <a:lnTo>
                    <a:pt x="442803" y="203002"/>
                  </a:lnTo>
                  <a:lnTo>
                    <a:pt x="455118" y="203105"/>
                  </a:lnTo>
                  <a:lnTo>
                    <a:pt x="467372" y="202837"/>
                  </a:lnTo>
                  <a:lnTo>
                    <a:pt x="479475" y="202252"/>
                  </a:lnTo>
                  <a:lnTo>
                    <a:pt x="491426" y="201351"/>
                  </a:lnTo>
                  <a:lnTo>
                    <a:pt x="503225" y="200133"/>
                  </a:lnTo>
                  <a:lnTo>
                    <a:pt x="494198" y="240754"/>
                  </a:lnTo>
                  <a:lnTo>
                    <a:pt x="451265" y="238332"/>
                  </a:lnTo>
                  <a:lnTo>
                    <a:pt x="439246" y="238195"/>
                  </a:lnTo>
                  <a:lnTo>
                    <a:pt x="426084" y="238553"/>
                  </a:lnTo>
                  <a:lnTo>
                    <a:pt x="411780" y="239406"/>
                  </a:lnTo>
                  <a:lnTo>
                    <a:pt x="396333" y="240754"/>
                  </a:lnTo>
                  <a:close/>
                </a:path>
                <a:path w="2739390" h="358775">
                  <a:moveTo>
                    <a:pt x="692527" y="335867"/>
                  </a:moveTo>
                  <a:lnTo>
                    <a:pt x="760229" y="335867"/>
                  </a:lnTo>
                  <a:lnTo>
                    <a:pt x="771939" y="335179"/>
                  </a:lnTo>
                  <a:lnTo>
                    <a:pt x="809938" y="318900"/>
                  </a:lnTo>
                  <a:lnTo>
                    <a:pt x="838010" y="287347"/>
                  </a:lnTo>
                  <a:lnTo>
                    <a:pt x="855782" y="259689"/>
                  </a:lnTo>
                  <a:lnTo>
                    <a:pt x="846755" y="353921"/>
                  </a:lnTo>
                  <a:lnTo>
                    <a:pt x="611394" y="353921"/>
                  </a:lnTo>
                  <a:lnTo>
                    <a:pt x="619834" y="352086"/>
                  </a:lnTo>
                  <a:lnTo>
                    <a:pt x="626439" y="348013"/>
                  </a:lnTo>
                  <a:lnTo>
                    <a:pt x="638475" y="306585"/>
                  </a:lnTo>
                  <a:lnTo>
                    <a:pt x="638475" y="94672"/>
                  </a:lnTo>
                  <a:lnTo>
                    <a:pt x="626439" y="53134"/>
                  </a:lnTo>
                  <a:lnTo>
                    <a:pt x="611394" y="47336"/>
                  </a:lnTo>
                  <a:lnTo>
                    <a:pt x="830573" y="47336"/>
                  </a:lnTo>
                  <a:lnTo>
                    <a:pt x="837288" y="120322"/>
                  </a:lnTo>
                  <a:lnTo>
                    <a:pt x="830366" y="109437"/>
                  </a:lnTo>
                  <a:lnTo>
                    <a:pt x="822261" y="99351"/>
                  </a:lnTo>
                  <a:lnTo>
                    <a:pt x="790612" y="74492"/>
                  </a:lnTo>
                  <a:lnTo>
                    <a:pt x="744376" y="65390"/>
                  </a:lnTo>
                  <a:lnTo>
                    <a:pt x="692527" y="65390"/>
                  </a:lnTo>
                  <a:lnTo>
                    <a:pt x="692527" y="172612"/>
                  </a:lnTo>
                  <a:lnTo>
                    <a:pt x="701664" y="171993"/>
                  </a:lnTo>
                  <a:lnTo>
                    <a:pt x="740743" y="154448"/>
                  </a:lnTo>
                  <a:lnTo>
                    <a:pt x="758797" y="127147"/>
                  </a:lnTo>
                  <a:lnTo>
                    <a:pt x="758797" y="236241"/>
                  </a:lnTo>
                  <a:lnTo>
                    <a:pt x="735680" y="202482"/>
                  </a:lnTo>
                  <a:lnTo>
                    <a:pt x="692527" y="190666"/>
                  </a:lnTo>
                  <a:lnTo>
                    <a:pt x="692527" y="335867"/>
                  </a:lnTo>
                  <a:close/>
                </a:path>
                <a:path w="2739390" h="358775">
                  <a:moveTo>
                    <a:pt x="1138459" y="47336"/>
                  </a:moveTo>
                  <a:lnTo>
                    <a:pt x="1111833" y="82811"/>
                  </a:lnTo>
                  <a:lnTo>
                    <a:pt x="1111379" y="94672"/>
                  </a:lnTo>
                  <a:lnTo>
                    <a:pt x="1111379" y="353921"/>
                  </a:lnTo>
                  <a:lnTo>
                    <a:pt x="1093435" y="353921"/>
                  </a:lnTo>
                  <a:lnTo>
                    <a:pt x="917520" y="103259"/>
                  </a:lnTo>
                  <a:lnTo>
                    <a:pt x="917520" y="306585"/>
                  </a:lnTo>
                  <a:lnTo>
                    <a:pt x="929520" y="348013"/>
                  </a:lnTo>
                  <a:lnTo>
                    <a:pt x="944601" y="353921"/>
                  </a:lnTo>
                  <a:lnTo>
                    <a:pt x="872496" y="353921"/>
                  </a:lnTo>
                  <a:lnTo>
                    <a:pt x="899012" y="318398"/>
                  </a:lnTo>
                  <a:lnTo>
                    <a:pt x="899466" y="306585"/>
                  </a:lnTo>
                  <a:lnTo>
                    <a:pt x="899466" y="77939"/>
                  </a:lnTo>
                  <a:lnTo>
                    <a:pt x="868679" y="48804"/>
                  </a:lnTo>
                  <a:lnTo>
                    <a:pt x="864790" y="47336"/>
                  </a:lnTo>
                  <a:lnTo>
                    <a:pt x="944601" y="47336"/>
                  </a:lnTo>
                  <a:lnTo>
                    <a:pt x="1093435" y="260129"/>
                  </a:lnTo>
                  <a:lnTo>
                    <a:pt x="1093435" y="94672"/>
                  </a:lnTo>
                  <a:lnTo>
                    <a:pt x="1081399" y="53134"/>
                  </a:lnTo>
                  <a:lnTo>
                    <a:pt x="1066354" y="47336"/>
                  </a:lnTo>
                  <a:lnTo>
                    <a:pt x="1138459" y="47336"/>
                  </a:lnTo>
                  <a:close/>
                </a:path>
                <a:path w="2739390" h="358775">
                  <a:moveTo>
                    <a:pt x="1386926" y="182079"/>
                  </a:moveTo>
                  <a:lnTo>
                    <a:pt x="1387219" y="184795"/>
                  </a:lnTo>
                  <a:lnTo>
                    <a:pt x="1387366" y="187583"/>
                  </a:lnTo>
                  <a:lnTo>
                    <a:pt x="1387366" y="190446"/>
                  </a:lnTo>
                  <a:lnTo>
                    <a:pt x="1387366" y="193308"/>
                  </a:lnTo>
                  <a:lnTo>
                    <a:pt x="1387366" y="196390"/>
                  </a:lnTo>
                  <a:lnTo>
                    <a:pt x="1387366" y="199693"/>
                  </a:lnTo>
                  <a:lnTo>
                    <a:pt x="1386410" y="225157"/>
                  </a:lnTo>
                  <a:lnTo>
                    <a:pt x="1378759" y="269356"/>
                  </a:lnTo>
                  <a:lnTo>
                    <a:pt x="1363774" y="304555"/>
                  </a:lnTo>
                  <a:lnTo>
                    <a:pt x="1331223" y="340821"/>
                  </a:lnTo>
                  <a:lnTo>
                    <a:pt x="1289611" y="357334"/>
                  </a:lnTo>
                  <a:lnTo>
                    <a:pt x="1274199" y="358434"/>
                  </a:lnTo>
                  <a:lnTo>
                    <a:pt x="1253345" y="357334"/>
                  </a:lnTo>
                  <a:lnTo>
                    <a:pt x="1205397" y="340821"/>
                  </a:lnTo>
                  <a:lnTo>
                    <a:pt x="1176809" y="304555"/>
                  </a:lnTo>
                  <a:lnTo>
                    <a:pt x="1163509" y="248378"/>
                  </a:lnTo>
                  <a:lnTo>
                    <a:pt x="1161033" y="199693"/>
                  </a:lnTo>
                  <a:lnTo>
                    <a:pt x="1161989" y="173073"/>
                  </a:lnTo>
                  <a:lnTo>
                    <a:pt x="1169640" y="127883"/>
                  </a:lnTo>
                  <a:lnTo>
                    <a:pt x="1194223" y="79480"/>
                  </a:lnTo>
                  <a:lnTo>
                    <a:pt x="1230503" y="51863"/>
                  </a:lnTo>
                  <a:lnTo>
                    <a:pt x="1274199" y="42822"/>
                  </a:lnTo>
                  <a:lnTo>
                    <a:pt x="1287258" y="43242"/>
                  </a:lnTo>
                  <a:lnTo>
                    <a:pt x="1299354" y="44501"/>
                  </a:lnTo>
                  <a:lnTo>
                    <a:pt x="1310486" y="46600"/>
                  </a:lnTo>
                  <a:lnTo>
                    <a:pt x="1320655" y="49538"/>
                  </a:lnTo>
                  <a:lnTo>
                    <a:pt x="1320655" y="42382"/>
                  </a:lnTo>
                  <a:lnTo>
                    <a:pt x="1320655" y="40841"/>
                  </a:lnTo>
                  <a:lnTo>
                    <a:pt x="1320105" y="38713"/>
                  </a:lnTo>
                  <a:lnTo>
                    <a:pt x="1319004" y="35997"/>
                  </a:lnTo>
                  <a:lnTo>
                    <a:pt x="1317976" y="33282"/>
                  </a:lnTo>
                  <a:lnTo>
                    <a:pt x="1315371" y="31190"/>
                  </a:lnTo>
                  <a:lnTo>
                    <a:pt x="1311188" y="29722"/>
                  </a:lnTo>
                  <a:lnTo>
                    <a:pt x="1308179" y="28255"/>
                  </a:lnTo>
                  <a:lnTo>
                    <a:pt x="1306968" y="27190"/>
                  </a:lnTo>
                  <a:lnTo>
                    <a:pt x="1307555" y="26530"/>
                  </a:lnTo>
                  <a:lnTo>
                    <a:pt x="1316142" y="20255"/>
                  </a:lnTo>
                  <a:lnTo>
                    <a:pt x="1317903" y="18714"/>
                  </a:lnTo>
                  <a:lnTo>
                    <a:pt x="1320875" y="16365"/>
                  </a:lnTo>
                  <a:lnTo>
                    <a:pt x="1325058" y="13210"/>
                  </a:lnTo>
                  <a:lnTo>
                    <a:pt x="1329315" y="10054"/>
                  </a:lnTo>
                  <a:lnTo>
                    <a:pt x="1333168" y="7082"/>
                  </a:lnTo>
                  <a:lnTo>
                    <a:pt x="1336617" y="4293"/>
                  </a:lnTo>
                  <a:lnTo>
                    <a:pt x="1340067" y="1431"/>
                  </a:lnTo>
                  <a:lnTo>
                    <a:pt x="1341791" y="0"/>
                  </a:lnTo>
                  <a:lnTo>
                    <a:pt x="1343369" y="1137"/>
                  </a:lnTo>
                  <a:lnTo>
                    <a:pt x="1346525" y="3412"/>
                  </a:lnTo>
                  <a:lnTo>
                    <a:pt x="1349681" y="5614"/>
                  </a:lnTo>
                  <a:lnTo>
                    <a:pt x="1353130" y="8219"/>
                  </a:lnTo>
                  <a:lnTo>
                    <a:pt x="1356873" y="11228"/>
                  </a:lnTo>
                  <a:lnTo>
                    <a:pt x="1360689" y="14237"/>
                  </a:lnTo>
                  <a:lnTo>
                    <a:pt x="1363478" y="17246"/>
                  </a:lnTo>
                  <a:lnTo>
                    <a:pt x="1365239" y="20255"/>
                  </a:lnTo>
                  <a:lnTo>
                    <a:pt x="1367367" y="22677"/>
                  </a:lnTo>
                  <a:lnTo>
                    <a:pt x="1368652" y="26089"/>
                  </a:lnTo>
                  <a:lnTo>
                    <a:pt x="1369092" y="30493"/>
                  </a:lnTo>
                  <a:lnTo>
                    <a:pt x="1369532" y="34823"/>
                  </a:lnTo>
                  <a:lnTo>
                    <a:pt x="1369752" y="38713"/>
                  </a:lnTo>
                  <a:lnTo>
                    <a:pt x="1369752" y="42162"/>
                  </a:lnTo>
                  <a:lnTo>
                    <a:pt x="1369752" y="45611"/>
                  </a:lnTo>
                  <a:lnTo>
                    <a:pt x="1369752" y="47336"/>
                  </a:lnTo>
                  <a:lnTo>
                    <a:pt x="1369752" y="104139"/>
                  </a:lnTo>
                  <a:lnTo>
                    <a:pt x="1320655" y="131220"/>
                  </a:lnTo>
                  <a:lnTo>
                    <a:pt x="1320655" y="65390"/>
                  </a:lnTo>
                  <a:lnTo>
                    <a:pt x="1317646" y="61427"/>
                  </a:lnTo>
                  <a:lnTo>
                    <a:pt x="1313866" y="59922"/>
                  </a:lnTo>
                  <a:lnTo>
                    <a:pt x="1309316" y="60876"/>
                  </a:lnTo>
                  <a:lnTo>
                    <a:pt x="1295569" y="62073"/>
                  </a:lnTo>
                  <a:lnTo>
                    <a:pt x="1253944" y="77403"/>
                  </a:lnTo>
                  <a:lnTo>
                    <a:pt x="1226010" y="113359"/>
                  </a:lnTo>
                  <a:lnTo>
                    <a:pt x="1216329" y="157331"/>
                  </a:lnTo>
                  <a:lnTo>
                    <a:pt x="1215084" y="199693"/>
                  </a:lnTo>
                  <a:lnTo>
                    <a:pt x="1215125" y="211768"/>
                  </a:lnTo>
                  <a:lnTo>
                    <a:pt x="1216274" y="262276"/>
                  </a:lnTo>
                  <a:lnTo>
                    <a:pt x="1221476" y="308401"/>
                  </a:lnTo>
                  <a:lnTo>
                    <a:pt x="1240037" y="340381"/>
                  </a:lnTo>
                  <a:lnTo>
                    <a:pt x="1242165" y="340381"/>
                  </a:lnTo>
                  <a:lnTo>
                    <a:pt x="1280516" y="332702"/>
                  </a:lnTo>
                  <a:lnTo>
                    <a:pt x="1312082" y="306867"/>
                  </a:lnTo>
                  <a:lnTo>
                    <a:pt x="1327645" y="270532"/>
                  </a:lnTo>
                  <a:lnTo>
                    <a:pt x="1332874" y="230929"/>
                  </a:lnTo>
                  <a:lnTo>
                    <a:pt x="1333315" y="221379"/>
                  </a:lnTo>
                  <a:lnTo>
                    <a:pt x="1333315" y="225452"/>
                  </a:lnTo>
                  <a:lnTo>
                    <a:pt x="1333315" y="204206"/>
                  </a:lnTo>
                  <a:lnTo>
                    <a:pt x="1333315" y="199693"/>
                  </a:lnTo>
                  <a:lnTo>
                    <a:pt x="1333315" y="204206"/>
                  </a:lnTo>
                  <a:lnTo>
                    <a:pt x="1333315" y="221379"/>
                  </a:lnTo>
                  <a:lnTo>
                    <a:pt x="1332361" y="211178"/>
                  </a:lnTo>
                  <a:lnTo>
                    <a:pt x="1289501" y="195179"/>
                  </a:lnTo>
                  <a:lnTo>
                    <a:pt x="1289501" y="182079"/>
                  </a:lnTo>
                  <a:lnTo>
                    <a:pt x="1386926" y="182079"/>
                  </a:lnTo>
                  <a:close/>
                </a:path>
                <a:path w="2739390" h="358775">
                  <a:moveTo>
                    <a:pt x="1508211" y="299759"/>
                  </a:moveTo>
                  <a:lnTo>
                    <a:pt x="1609158" y="299759"/>
                  </a:lnTo>
                  <a:lnTo>
                    <a:pt x="1616891" y="299436"/>
                  </a:lnTo>
                  <a:lnTo>
                    <a:pt x="1655180" y="279580"/>
                  </a:lnTo>
                  <a:lnTo>
                    <a:pt x="1660127" y="271358"/>
                  </a:lnTo>
                  <a:lnTo>
                    <a:pt x="1647577" y="353921"/>
                  </a:lnTo>
                  <a:lnTo>
                    <a:pt x="1432913" y="353921"/>
                  </a:lnTo>
                  <a:lnTo>
                    <a:pt x="1431078" y="353921"/>
                  </a:lnTo>
                  <a:lnTo>
                    <a:pt x="1429941" y="353334"/>
                  </a:lnTo>
                  <a:lnTo>
                    <a:pt x="1429500" y="352160"/>
                  </a:lnTo>
                  <a:lnTo>
                    <a:pt x="1429059" y="350912"/>
                  </a:lnTo>
                  <a:lnTo>
                    <a:pt x="1429426" y="349701"/>
                  </a:lnTo>
                  <a:lnTo>
                    <a:pt x="1430601" y="348527"/>
                  </a:lnTo>
                  <a:lnTo>
                    <a:pt x="1450217" y="326132"/>
                  </a:lnTo>
                  <a:lnTo>
                    <a:pt x="1468443" y="305401"/>
                  </a:lnTo>
                  <a:lnTo>
                    <a:pt x="1485279" y="286336"/>
                  </a:lnTo>
                  <a:lnTo>
                    <a:pt x="1500725" y="268936"/>
                  </a:lnTo>
                  <a:lnTo>
                    <a:pt x="1514877" y="252905"/>
                  </a:lnTo>
                  <a:lnTo>
                    <a:pt x="1549492" y="211252"/>
                  </a:lnTo>
                  <a:lnTo>
                    <a:pt x="1572651" y="176740"/>
                  </a:lnTo>
                  <a:lnTo>
                    <a:pt x="1586563" y="135892"/>
                  </a:lnTo>
                  <a:lnTo>
                    <a:pt x="1587141" y="125716"/>
                  </a:lnTo>
                  <a:lnTo>
                    <a:pt x="1586419" y="115086"/>
                  </a:lnTo>
                  <a:lnTo>
                    <a:pt x="1569431" y="80244"/>
                  </a:lnTo>
                  <a:lnTo>
                    <a:pt x="1526870" y="59693"/>
                  </a:lnTo>
                  <a:lnTo>
                    <a:pt x="1516838" y="59562"/>
                  </a:lnTo>
                  <a:lnTo>
                    <a:pt x="1506449" y="60876"/>
                  </a:lnTo>
                  <a:lnTo>
                    <a:pt x="1469131" y="84820"/>
                  </a:lnTo>
                  <a:lnTo>
                    <a:pt x="1447712" y="125159"/>
                  </a:lnTo>
                  <a:lnTo>
                    <a:pt x="1442380" y="137312"/>
                  </a:lnTo>
                  <a:lnTo>
                    <a:pt x="1441242" y="138302"/>
                  </a:lnTo>
                  <a:lnTo>
                    <a:pt x="1437103" y="127505"/>
                  </a:lnTo>
                  <a:lnTo>
                    <a:pt x="1436573" y="120212"/>
                  </a:lnTo>
                  <a:lnTo>
                    <a:pt x="1427959" y="76178"/>
                  </a:lnTo>
                  <a:lnTo>
                    <a:pt x="1427372" y="73756"/>
                  </a:lnTo>
                  <a:lnTo>
                    <a:pt x="1473273" y="53170"/>
                  </a:lnTo>
                  <a:lnTo>
                    <a:pt x="1510687" y="44474"/>
                  </a:lnTo>
                  <a:lnTo>
                    <a:pt x="1540218" y="42788"/>
                  </a:lnTo>
                  <a:lnTo>
                    <a:pt x="1549602" y="43125"/>
                  </a:lnTo>
                  <a:lnTo>
                    <a:pt x="1594647" y="51767"/>
                  </a:lnTo>
                  <a:lnTo>
                    <a:pt x="1630404" y="81132"/>
                  </a:lnTo>
                  <a:lnTo>
                    <a:pt x="1642073" y="117900"/>
                  </a:lnTo>
                  <a:lnTo>
                    <a:pt x="1641984" y="128420"/>
                  </a:lnTo>
                  <a:lnTo>
                    <a:pt x="1629909" y="171456"/>
                  </a:lnTo>
                  <a:lnTo>
                    <a:pt x="1596395" y="213295"/>
                  </a:lnTo>
                  <a:lnTo>
                    <a:pt x="1558849" y="250882"/>
                  </a:lnTo>
                  <a:lnTo>
                    <a:pt x="1520664" y="287912"/>
                  </a:lnTo>
                  <a:lnTo>
                    <a:pt x="1508211" y="299759"/>
                  </a:lnTo>
                  <a:close/>
                </a:path>
                <a:path w="2739390" h="358775">
                  <a:moveTo>
                    <a:pt x="1785502" y="299759"/>
                  </a:moveTo>
                  <a:lnTo>
                    <a:pt x="1886450" y="299759"/>
                  </a:lnTo>
                  <a:lnTo>
                    <a:pt x="1894183" y="299436"/>
                  </a:lnTo>
                  <a:lnTo>
                    <a:pt x="1932472" y="279580"/>
                  </a:lnTo>
                  <a:lnTo>
                    <a:pt x="1937419" y="271358"/>
                  </a:lnTo>
                  <a:lnTo>
                    <a:pt x="1924869" y="353921"/>
                  </a:lnTo>
                  <a:lnTo>
                    <a:pt x="1710205" y="353921"/>
                  </a:lnTo>
                  <a:lnTo>
                    <a:pt x="1708370" y="353921"/>
                  </a:lnTo>
                  <a:lnTo>
                    <a:pt x="1707232" y="353334"/>
                  </a:lnTo>
                  <a:lnTo>
                    <a:pt x="1706792" y="352160"/>
                  </a:lnTo>
                  <a:lnTo>
                    <a:pt x="1706351" y="350912"/>
                  </a:lnTo>
                  <a:lnTo>
                    <a:pt x="1706718" y="349701"/>
                  </a:lnTo>
                  <a:lnTo>
                    <a:pt x="1707893" y="348527"/>
                  </a:lnTo>
                  <a:lnTo>
                    <a:pt x="1727509" y="326132"/>
                  </a:lnTo>
                  <a:lnTo>
                    <a:pt x="1745734" y="305401"/>
                  </a:lnTo>
                  <a:lnTo>
                    <a:pt x="1762570" y="286336"/>
                  </a:lnTo>
                  <a:lnTo>
                    <a:pt x="1778017" y="268936"/>
                  </a:lnTo>
                  <a:lnTo>
                    <a:pt x="1792169" y="252905"/>
                  </a:lnTo>
                  <a:lnTo>
                    <a:pt x="1826784" y="211252"/>
                  </a:lnTo>
                  <a:lnTo>
                    <a:pt x="1849943" y="176740"/>
                  </a:lnTo>
                  <a:lnTo>
                    <a:pt x="1863855" y="135892"/>
                  </a:lnTo>
                  <a:lnTo>
                    <a:pt x="1864433" y="125716"/>
                  </a:lnTo>
                  <a:lnTo>
                    <a:pt x="1863711" y="115086"/>
                  </a:lnTo>
                  <a:lnTo>
                    <a:pt x="1846723" y="80244"/>
                  </a:lnTo>
                  <a:lnTo>
                    <a:pt x="1804162" y="59693"/>
                  </a:lnTo>
                  <a:lnTo>
                    <a:pt x="1794130" y="59562"/>
                  </a:lnTo>
                  <a:lnTo>
                    <a:pt x="1783741" y="60876"/>
                  </a:lnTo>
                  <a:lnTo>
                    <a:pt x="1746422" y="84820"/>
                  </a:lnTo>
                  <a:lnTo>
                    <a:pt x="1725004" y="125159"/>
                  </a:lnTo>
                  <a:lnTo>
                    <a:pt x="1719672" y="137312"/>
                  </a:lnTo>
                  <a:lnTo>
                    <a:pt x="1718534" y="138302"/>
                  </a:lnTo>
                  <a:lnTo>
                    <a:pt x="1714395" y="127505"/>
                  </a:lnTo>
                  <a:lnTo>
                    <a:pt x="1713865" y="120212"/>
                  </a:lnTo>
                  <a:lnTo>
                    <a:pt x="1705251" y="76178"/>
                  </a:lnTo>
                  <a:lnTo>
                    <a:pt x="1704664" y="73756"/>
                  </a:lnTo>
                  <a:lnTo>
                    <a:pt x="1750564" y="53170"/>
                  </a:lnTo>
                  <a:lnTo>
                    <a:pt x="1787979" y="44474"/>
                  </a:lnTo>
                  <a:lnTo>
                    <a:pt x="1817509" y="42788"/>
                  </a:lnTo>
                  <a:lnTo>
                    <a:pt x="1826894" y="43125"/>
                  </a:lnTo>
                  <a:lnTo>
                    <a:pt x="1871939" y="51767"/>
                  </a:lnTo>
                  <a:lnTo>
                    <a:pt x="1907696" y="81132"/>
                  </a:lnTo>
                  <a:lnTo>
                    <a:pt x="1919365" y="117900"/>
                  </a:lnTo>
                  <a:lnTo>
                    <a:pt x="1919276" y="128420"/>
                  </a:lnTo>
                  <a:lnTo>
                    <a:pt x="1907201" y="171456"/>
                  </a:lnTo>
                  <a:lnTo>
                    <a:pt x="1873687" y="213295"/>
                  </a:lnTo>
                  <a:lnTo>
                    <a:pt x="1836141" y="250882"/>
                  </a:lnTo>
                  <a:lnTo>
                    <a:pt x="1797956" y="287912"/>
                  </a:lnTo>
                  <a:lnTo>
                    <a:pt x="1785502" y="299759"/>
                  </a:lnTo>
                  <a:close/>
                </a:path>
                <a:path w="2739390" h="358775">
                  <a:moveTo>
                    <a:pt x="2103416" y="47336"/>
                  </a:moveTo>
                  <a:lnTo>
                    <a:pt x="2173759" y="308346"/>
                  </a:lnTo>
                  <a:lnTo>
                    <a:pt x="2192400" y="348197"/>
                  </a:lnTo>
                  <a:lnTo>
                    <a:pt x="2202161" y="353921"/>
                  </a:lnTo>
                  <a:lnTo>
                    <a:pt x="2102425" y="353921"/>
                  </a:lnTo>
                  <a:lnTo>
                    <a:pt x="2121304" y="329262"/>
                  </a:lnTo>
                  <a:lnTo>
                    <a:pt x="2120052" y="319795"/>
                  </a:lnTo>
                  <a:lnTo>
                    <a:pt x="2117396" y="308346"/>
                  </a:lnTo>
                  <a:lnTo>
                    <a:pt x="2095710" y="226333"/>
                  </a:lnTo>
                  <a:lnTo>
                    <a:pt x="2026246" y="244827"/>
                  </a:lnTo>
                  <a:lnTo>
                    <a:pt x="2009073" y="308346"/>
                  </a:lnTo>
                  <a:lnTo>
                    <a:pt x="2006417" y="319795"/>
                  </a:lnTo>
                  <a:lnTo>
                    <a:pt x="2005165" y="329262"/>
                  </a:lnTo>
                  <a:lnTo>
                    <a:pt x="2005316" y="336748"/>
                  </a:lnTo>
                  <a:lnTo>
                    <a:pt x="2006872" y="342252"/>
                  </a:lnTo>
                  <a:lnTo>
                    <a:pt x="2009880" y="348197"/>
                  </a:lnTo>
                  <a:lnTo>
                    <a:pt x="2015605" y="352086"/>
                  </a:lnTo>
                  <a:lnTo>
                    <a:pt x="2024044" y="353921"/>
                  </a:lnTo>
                  <a:lnTo>
                    <a:pt x="1950949" y="353921"/>
                  </a:lnTo>
                  <a:lnTo>
                    <a:pt x="1982625" y="329262"/>
                  </a:lnTo>
                  <a:lnTo>
                    <a:pt x="2053767" y="70343"/>
                  </a:lnTo>
                  <a:lnTo>
                    <a:pt x="2053327" y="67591"/>
                  </a:lnTo>
                  <a:lnTo>
                    <a:pt x="2052080" y="63995"/>
                  </a:lnTo>
                  <a:lnTo>
                    <a:pt x="2050318" y="62344"/>
                  </a:lnTo>
                  <a:lnTo>
                    <a:pt x="2048043" y="62638"/>
                  </a:lnTo>
                  <a:lnTo>
                    <a:pt x="2045841" y="62931"/>
                  </a:lnTo>
                  <a:lnTo>
                    <a:pt x="2042796" y="61573"/>
                  </a:lnTo>
                  <a:lnTo>
                    <a:pt x="2038906" y="58564"/>
                  </a:lnTo>
                  <a:lnTo>
                    <a:pt x="2038319" y="57977"/>
                  </a:lnTo>
                  <a:lnTo>
                    <a:pt x="2038025" y="57170"/>
                  </a:lnTo>
                  <a:lnTo>
                    <a:pt x="2038025" y="56143"/>
                  </a:lnTo>
                  <a:lnTo>
                    <a:pt x="2038025" y="55042"/>
                  </a:lnTo>
                  <a:lnTo>
                    <a:pt x="2038319" y="54345"/>
                  </a:lnTo>
                  <a:lnTo>
                    <a:pt x="2038906" y="54051"/>
                  </a:lnTo>
                  <a:lnTo>
                    <a:pt x="2043970" y="49868"/>
                  </a:lnTo>
                  <a:lnTo>
                    <a:pt x="2064996" y="15742"/>
                  </a:lnTo>
                  <a:lnTo>
                    <a:pt x="2072578" y="20695"/>
                  </a:lnTo>
                  <a:lnTo>
                    <a:pt x="2079472" y="25209"/>
                  </a:lnTo>
                  <a:lnTo>
                    <a:pt x="2085678" y="29282"/>
                  </a:lnTo>
                  <a:lnTo>
                    <a:pt x="2091196" y="32915"/>
                  </a:lnTo>
                  <a:lnTo>
                    <a:pt x="2098095" y="37392"/>
                  </a:lnTo>
                  <a:lnTo>
                    <a:pt x="2102168" y="42199"/>
                  </a:lnTo>
                  <a:lnTo>
                    <a:pt x="2103416" y="47336"/>
                  </a:lnTo>
                  <a:close/>
                </a:path>
                <a:path w="2739390" h="358775">
                  <a:moveTo>
                    <a:pt x="2063235" y="105460"/>
                  </a:moveTo>
                  <a:lnTo>
                    <a:pt x="2031200" y="225012"/>
                  </a:lnTo>
                  <a:lnTo>
                    <a:pt x="2090756" y="209160"/>
                  </a:lnTo>
                  <a:lnTo>
                    <a:pt x="2063235" y="105460"/>
                  </a:lnTo>
                  <a:close/>
                </a:path>
                <a:path w="2739390" h="358775">
                  <a:moveTo>
                    <a:pt x="2458714" y="94672"/>
                  </a:moveTo>
                  <a:lnTo>
                    <a:pt x="2458714" y="306585"/>
                  </a:lnTo>
                  <a:lnTo>
                    <a:pt x="2459162" y="318398"/>
                  </a:lnTo>
                  <a:lnTo>
                    <a:pt x="2477319" y="352086"/>
                  </a:lnTo>
                  <a:lnTo>
                    <a:pt x="2485685" y="353921"/>
                  </a:lnTo>
                  <a:lnTo>
                    <a:pt x="2377472" y="353921"/>
                  </a:lnTo>
                  <a:lnTo>
                    <a:pt x="2404099" y="318398"/>
                  </a:lnTo>
                  <a:lnTo>
                    <a:pt x="2404553" y="306585"/>
                  </a:lnTo>
                  <a:lnTo>
                    <a:pt x="2404553" y="104139"/>
                  </a:lnTo>
                  <a:lnTo>
                    <a:pt x="2331457" y="304273"/>
                  </a:lnTo>
                  <a:lnTo>
                    <a:pt x="2307569" y="304273"/>
                  </a:lnTo>
                  <a:lnTo>
                    <a:pt x="2242729" y="126266"/>
                  </a:lnTo>
                  <a:lnTo>
                    <a:pt x="2242729" y="306585"/>
                  </a:lnTo>
                  <a:lnTo>
                    <a:pt x="2254728" y="348013"/>
                  </a:lnTo>
                  <a:lnTo>
                    <a:pt x="2269699" y="353921"/>
                  </a:lnTo>
                  <a:lnTo>
                    <a:pt x="2197594" y="353921"/>
                  </a:lnTo>
                  <a:lnTo>
                    <a:pt x="2224221" y="318398"/>
                  </a:lnTo>
                  <a:lnTo>
                    <a:pt x="2224675" y="306585"/>
                  </a:lnTo>
                  <a:lnTo>
                    <a:pt x="2224675" y="94672"/>
                  </a:lnTo>
                  <a:lnTo>
                    <a:pt x="2224448" y="86540"/>
                  </a:lnTo>
                  <a:lnTo>
                    <a:pt x="2223767" y="79315"/>
                  </a:lnTo>
                  <a:lnTo>
                    <a:pt x="2222632" y="72999"/>
                  </a:lnTo>
                  <a:lnTo>
                    <a:pt x="2221042" y="67591"/>
                  </a:lnTo>
                  <a:lnTo>
                    <a:pt x="2220602" y="65830"/>
                  </a:lnTo>
                  <a:lnTo>
                    <a:pt x="2218474" y="59812"/>
                  </a:lnTo>
                  <a:lnTo>
                    <a:pt x="2215391" y="55519"/>
                  </a:lnTo>
                  <a:lnTo>
                    <a:pt x="2211355" y="52950"/>
                  </a:lnTo>
                  <a:lnTo>
                    <a:pt x="2207318" y="50381"/>
                  </a:lnTo>
                  <a:lnTo>
                    <a:pt x="2202731" y="48510"/>
                  </a:lnTo>
                  <a:lnTo>
                    <a:pt x="2197594" y="47336"/>
                  </a:lnTo>
                  <a:lnTo>
                    <a:pt x="2271571" y="47336"/>
                  </a:lnTo>
                  <a:lnTo>
                    <a:pt x="2338723" y="232168"/>
                  </a:lnTo>
                  <a:lnTo>
                    <a:pt x="2404553" y="50858"/>
                  </a:lnTo>
                  <a:lnTo>
                    <a:pt x="2404553" y="47336"/>
                  </a:lnTo>
                  <a:lnTo>
                    <a:pt x="2485685" y="47336"/>
                  </a:lnTo>
                  <a:lnTo>
                    <a:pt x="2459162" y="82811"/>
                  </a:lnTo>
                  <a:lnTo>
                    <a:pt x="2458714" y="94672"/>
                  </a:lnTo>
                  <a:close/>
                </a:path>
                <a:path w="2739390" h="358775">
                  <a:moveTo>
                    <a:pt x="2625946" y="42822"/>
                  </a:moveTo>
                  <a:lnTo>
                    <a:pt x="2677568" y="51863"/>
                  </a:lnTo>
                  <a:lnTo>
                    <a:pt x="2712692" y="79480"/>
                  </a:lnTo>
                  <a:lnTo>
                    <a:pt x="2732611" y="127883"/>
                  </a:lnTo>
                  <a:lnTo>
                    <a:pt x="2738390" y="173073"/>
                  </a:lnTo>
                  <a:lnTo>
                    <a:pt x="2739112" y="199693"/>
                  </a:lnTo>
                  <a:lnTo>
                    <a:pt x="2738149" y="225157"/>
                  </a:lnTo>
                  <a:lnTo>
                    <a:pt x="2730443" y="269356"/>
                  </a:lnTo>
                  <a:lnTo>
                    <a:pt x="2715417" y="304555"/>
                  </a:lnTo>
                  <a:lnTo>
                    <a:pt x="2682969" y="340821"/>
                  </a:lnTo>
                  <a:lnTo>
                    <a:pt x="2641357" y="357334"/>
                  </a:lnTo>
                  <a:lnTo>
                    <a:pt x="2625946" y="358434"/>
                  </a:lnTo>
                  <a:lnTo>
                    <a:pt x="2605050" y="357334"/>
                  </a:lnTo>
                  <a:lnTo>
                    <a:pt x="2557143" y="340821"/>
                  </a:lnTo>
                  <a:lnTo>
                    <a:pt x="2528555" y="304555"/>
                  </a:lnTo>
                  <a:lnTo>
                    <a:pt x="2515256" y="248378"/>
                  </a:lnTo>
                  <a:lnTo>
                    <a:pt x="2512779" y="199693"/>
                  </a:lnTo>
                  <a:lnTo>
                    <a:pt x="2513735" y="173073"/>
                  </a:lnTo>
                  <a:lnTo>
                    <a:pt x="2521386" y="127883"/>
                  </a:lnTo>
                  <a:lnTo>
                    <a:pt x="2545969" y="79480"/>
                  </a:lnTo>
                  <a:lnTo>
                    <a:pt x="2582249" y="51863"/>
                  </a:lnTo>
                  <a:lnTo>
                    <a:pt x="2625946" y="42822"/>
                  </a:lnTo>
                  <a:close/>
                </a:path>
              </a:pathLst>
            </a:custGeom>
            <a:ln w="16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89034" y="7243342"/>
              <a:ext cx="135031" cy="29736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214868" y="7234698"/>
              <a:ext cx="226695" cy="316230"/>
            </a:xfrm>
            <a:custGeom>
              <a:avLst/>
              <a:gdLst/>
              <a:ahLst/>
              <a:cxnLst/>
              <a:rect l="l" t="t" r="r" b="b"/>
              <a:pathLst>
                <a:path w="226695" h="316229">
                  <a:moveTo>
                    <a:pt x="113166" y="0"/>
                  </a:moveTo>
                  <a:lnTo>
                    <a:pt x="164789" y="9040"/>
                  </a:lnTo>
                  <a:lnTo>
                    <a:pt x="199913" y="36658"/>
                  </a:lnTo>
                  <a:lnTo>
                    <a:pt x="219831" y="85060"/>
                  </a:lnTo>
                  <a:lnTo>
                    <a:pt x="225611" y="130250"/>
                  </a:lnTo>
                  <a:lnTo>
                    <a:pt x="226333" y="156870"/>
                  </a:lnTo>
                  <a:lnTo>
                    <a:pt x="225370" y="182334"/>
                  </a:lnTo>
                  <a:lnTo>
                    <a:pt x="217664" y="226533"/>
                  </a:lnTo>
                  <a:lnTo>
                    <a:pt x="202638" y="261732"/>
                  </a:lnTo>
                  <a:lnTo>
                    <a:pt x="170190" y="297998"/>
                  </a:lnTo>
                  <a:lnTo>
                    <a:pt x="128578" y="314511"/>
                  </a:lnTo>
                  <a:lnTo>
                    <a:pt x="113166" y="315612"/>
                  </a:lnTo>
                  <a:lnTo>
                    <a:pt x="92271" y="314511"/>
                  </a:lnTo>
                  <a:lnTo>
                    <a:pt x="44364" y="297998"/>
                  </a:lnTo>
                  <a:lnTo>
                    <a:pt x="15776" y="261732"/>
                  </a:lnTo>
                  <a:lnTo>
                    <a:pt x="2476" y="205555"/>
                  </a:lnTo>
                  <a:lnTo>
                    <a:pt x="0" y="156870"/>
                  </a:lnTo>
                  <a:lnTo>
                    <a:pt x="956" y="130250"/>
                  </a:lnTo>
                  <a:lnTo>
                    <a:pt x="8607" y="85060"/>
                  </a:lnTo>
                  <a:lnTo>
                    <a:pt x="33190" y="36658"/>
                  </a:lnTo>
                  <a:lnTo>
                    <a:pt x="69470" y="9040"/>
                  </a:lnTo>
                  <a:lnTo>
                    <a:pt x="113166" y="0"/>
                  </a:lnTo>
                  <a:close/>
                </a:path>
              </a:pathLst>
            </a:custGeom>
            <a:ln w="16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60465" y="7243342"/>
              <a:ext cx="135031" cy="29736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486299" y="7234698"/>
              <a:ext cx="390525" cy="316230"/>
            </a:xfrm>
            <a:custGeom>
              <a:avLst/>
              <a:gdLst/>
              <a:ahLst/>
              <a:cxnLst/>
              <a:rect l="l" t="t" r="r" b="b"/>
              <a:pathLst>
                <a:path w="390525" h="316229">
                  <a:moveTo>
                    <a:pt x="86526" y="77059"/>
                  </a:moveTo>
                  <a:lnTo>
                    <a:pt x="86526" y="263762"/>
                  </a:lnTo>
                  <a:lnTo>
                    <a:pt x="87076" y="275575"/>
                  </a:lnTo>
                  <a:lnTo>
                    <a:pt x="111949" y="309302"/>
                  </a:lnTo>
                  <a:lnTo>
                    <a:pt x="119001" y="311098"/>
                  </a:lnTo>
                  <a:lnTo>
                    <a:pt x="0" y="311098"/>
                  </a:lnTo>
                  <a:lnTo>
                    <a:pt x="30273" y="285366"/>
                  </a:lnTo>
                  <a:lnTo>
                    <a:pt x="32474" y="263762"/>
                  </a:lnTo>
                  <a:lnTo>
                    <a:pt x="32474" y="77059"/>
                  </a:lnTo>
                  <a:lnTo>
                    <a:pt x="32474" y="67151"/>
                  </a:lnTo>
                  <a:lnTo>
                    <a:pt x="30273" y="61243"/>
                  </a:lnTo>
                  <a:lnTo>
                    <a:pt x="25870" y="59335"/>
                  </a:lnTo>
                  <a:lnTo>
                    <a:pt x="21817" y="58344"/>
                  </a:lnTo>
                  <a:lnTo>
                    <a:pt x="16154" y="58344"/>
                  </a:lnTo>
                  <a:lnTo>
                    <a:pt x="8882" y="59335"/>
                  </a:lnTo>
                  <a:lnTo>
                    <a:pt x="0" y="61317"/>
                  </a:lnTo>
                  <a:lnTo>
                    <a:pt x="0" y="46015"/>
                  </a:lnTo>
                  <a:lnTo>
                    <a:pt x="40476" y="30039"/>
                  </a:lnTo>
                  <a:lnTo>
                    <a:pt x="73536" y="9724"/>
                  </a:lnTo>
                  <a:lnTo>
                    <a:pt x="78123" y="6568"/>
                  </a:lnTo>
                  <a:lnTo>
                    <a:pt x="81132" y="4513"/>
                  </a:lnTo>
                  <a:lnTo>
                    <a:pt x="83554" y="2678"/>
                  </a:lnTo>
                  <a:lnTo>
                    <a:pt x="85719" y="1981"/>
                  </a:lnTo>
                  <a:lnTo>
                    <a:pt x="87627" y="2421"/>
                  </a:lnTo>
                  <a:lnTo>
                    <a:pt x="89608" y="2862"/>
                  </a:lnTo>
                  <a:lnTo>
                    <a:pt x="90159" y="4733"/>
                  </a:lnTo>
                  <a:lnTo>
                    <a:pt x="89278" y="8036"/>
                  </a:lnTo>
                  <a:lnTo>
                    <a:pt x="88397" y="11045"/>
                  </a:lnTo>
                  <a:lnTo>
                    <a:pt x="87700" y="16916"/>
                  </a:lnTo>
                  <a:lnTo>
                    <a:pt x="86526" y="51849"/>
                  </a:lnTo>
                  <a:lnTo>
                    <a:pt x="86526" y="61317"/>
                  </a:lnTo>
                  <a:lnTo>
                    <a:pt x="86526" y="63371"/>
                  </a:lnTo>
                  <a:lnTo>
                    <a:pt x="86526" y="65683"/>
                  </a:lnTo>
                  <a:lnTo>
                    <a:pt x="86526" y="68252"/>
                  </a:lnTo>
                  <a:lnTo>
                    <a:pt x="86526" y="70821"/>
                  </a:lnTo>
                  <a:lnTo>
                    <a:pt x="86526" y="73756"/>
                  </a:lnTo>
                  <a:lnTo>
                    <a:pt x="86526" y="77059"/>
                  </a:lnTo>
                  <a:close/>
                </a:path>
                <a:path w="390525" h="316229">
                  <a:moveTo>
                    <a:pt x="277287" y="0"/>
                  </a:moveTo>
                  <a:lnTo>
                    <a:pt x="328910" y="9040"/>
                  </a:lnTo>
                  <a:lnTo>
                    <a:pt x="364034" y="36658"/>
                  </a:lnTo>
                  <a:lnTo>
                    <a:pt x="383952" y="85060"/>
                  </a:lnTo>
                  <a:lnTo>
                    <a:pt x="389732" y="130250"/>
                  </a:lnTo>
                  <a:lnTo>
                    <a:pt x="390454" y="156870"/>
                  </a:lnTo>
                  <a:lnTo>
                    <a:pt x="389491" y="182334"/>
                  </a:lnTo>
                  <a:lnTo>
                    <a:pt x="381785" y="226533"/>
                  </a:lnTo>
                  <a:lnTo>
                    <a:pt x="366759" y="261732"/>
                  </a:lnTo>
                  <a:lnTo>
                    <a:pt x="334311" y="297998"/>
                  </a:lnTo>
                  <a:lnTo>
                    <a:pt x="292699" y="314511"/>
                  </a:lnTo>
                  <a:lnTo>
                    <a:pt x="277287" y="315612"/>
                  </a:lnTo>
                  <a:lnTo>
                    <a:pt x="256392" y="314511"/>
                  </a:lnTo>
                  <a:lnTo>
                    <a:pt x="208484" y="297998"/>
                  </a:lnTo>
                  <a:lnTo>
                    <a:pt x="179897" y="261732"/>
                  </a:lnTo>
                  <a:lnTo>
                    <a:pt x="166597" y="205555"/>
                  </a:lnTo>
                  <a:lnTo>
                    <a:pt x="164120" y="156870"/>
                  </a:lnTo>
                  <a:lnTo>
                    <a:pt x="165077" y="130250"/>
                  </a:lnTo>
                  <a:lnTo>
                    <a:pt x="172728" y="85060"/>
                  </a:lnTo>
                  <a:lnTo>
                    <a:pt x="197311" y="36658"/>
                  </a:lnTo>
                  <a:lnTo>
                    <a:pt x="233591" y="9040"/>
                  </a:lnTo>
                  <a:lnTo>
                    <a:pt x="277287" y="0"/>
                  </a:lnTo>
                  <a:close/>
                </a:path>
              </a:pathLst>
            </a:custGeom>
            <a:ln w="16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96016" y="7243342"/>
              <a:ext cx="135031" cy="29736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828637" y="7820952"/>
              <a:ext cx="2113915" cy="358775"/>
            </a:xfrm>
            <a:custGeom>
              <a:avLst/>
              <a:gdLst/>
              <a:ahLst/>
              <a:cxnLst/>
              <a:rect l="l" t="t" r="r" b="b"/>
              <a:pathLst>
                <a:path w="2113915" h="358775">
                  <a:moveTo>
                    <a:pt x="225893" y="182079"/>
                  </a:moveTo>
                  <a:lnTo>
                    <a:pt x="226186" y="184795"/>
                  </a:lnTo>
                  <a:lnTo>
                    <a:pt x="226333" y="187583"/>
                  </a:lnTo>
                  <a:lnTo>
                    <a:pt x="226333" y="190446"/>
                  </a:lnTo>
                  <a:lnTo>
                    <a:pt x="226333" y="193308"/>
                  </a:lnTo>
                  <a:lnTo>
                    <a:pt x="226333" y="196390"/>
                  </a:lnTo>
                  <a:lnTo>
                    <a:pt x="226333" y="199693"/>
                  </a:lnTo>
                  <a:lnTo>
                    <a:pt x="225377" y="225157"/>
                  </a:lnTo>
                  <a:lnTo>
                    <a:pt x="217726" y="269355"/>
                  </a:lnTo>
                  <a:lnTo>
                    <a:pt x="202741" y="304555"/>
                  </a:lnTo>
                  <a:lnTo>
                    <a:pt x="170190" y="340821"/>
                  </a:lnTo>
                  <a:lnTo>
                    <a:pt x="128578" y="357334"/>
                  </a:lnTo>
                  <a:lnTo>
                    <a:pt x="113166" y="358434"/>
                  </a:lnTo>
                  <a:lnTo>
                    <a:pt x="92312" y="357334"/>
                  </a:lnTo>
                  <a:lnTo>
                    <a:pt x="44364" y="340821"/>
                  </a:lnTo>
                  <a:lnTo>
                    <a:pt x="15776" y="304555"/>
                  </a:lnTo>
                  <a:lnTo>
                    <a:pt x="2476" y="248378"/>
                  </a:lnTo>
                  <a:lnTo>
                    <a:pt x="0" y="199693"/>
                  </a:lnTo>
                  <a:lnTo>
                    <a:pt x="956" y="173073"/>
                  </a:lnTo>
                  <a:lnTo>
                    <a:pt x="8607" y="127883"/>
                  </a:lnTo>
                  <a:lnTo>
                    <a:pt x="33190" y="79480"/>
                  </a:lnTo>
                  <a:lnTo>
                    <a:pt x="69470" y="51863"/>
                  </a:lnTo>
                  <a:lnTo>
                    <a:pt x="113166" y="42822"/>
                  </a:lnTo>
                  <a:lnTo>
                    <a:pt x="126225" y="43242"/>
                  </a:lnTo>
                  <a:lnTo>
                    <a:pt x="138321" y="44501"/>
                  </a:lnTo>
                  <a:lnTo>
                    <a:pt x="149453" y="46600"/>
                  </a:lnTo>
                  <a:lnTo>
                    <a:pt x="159622" y="49538"/>
                  </a:lnTo>
                  <a:lnTo>
                    <a:pt x="159622" y="42382"/>
                  </a:lnTo>
                  <a:lnTo>
                    <a:pt x="159622" y="40841"/>
                  </a:lnTo>
                  <a:lnTo>
                    <a:pt x="159072" y="38712"/>
                  </a:lnTo>
                  <a:lnTo>
                    <a:pt x="157971" y="35997"/>
                  </a:lnTo>
                  <a:lnTo>
                    <a:pt x="156943" y="33282"/>
                  </a:lnTo>
                  <a:lnTo>
                    <a:pt x="154338" y="31190"/>
                  </a:lnTo>
                  <a:lnTo>
                    <a:pt x="150155" y="29722"/>
                  </a:lnTo>
                  <a:lnTo>
                    <a:pt x="147146" y="28255"/>
                  </a:lnTo>
                  <a:lnTo>
                    <a:pt x="145935" y="27190"/>
                  </a:lnTo>
                  <a:lnTo>
                    <a:pt x="146522" y="26530"/>
                  </a:lnTo>
                  <a:lnTo>
                    <a:pt x="155109" y="20255"/>
                  </a:lnTo>
                  <a:lnTo>
                    <a:pt x="156870" y="18714"/>
                  </a:lnTo>
                  <a:lnTo>
                    <a:pt x="159842" y="16365"/>
                  </a:lnTo>
                  <a:lnTo>
                    <a:pt x="164025" y="13210"/>
                  </a:lnTo>
                  <a:lnTo>
                    <a:pt x="168282" y="10054"/>
                  </a:lnTo>
                  <a:lnTo>
                    <a:pt x="172135" y="7081"/>
                  </a:lnTo>
                  <a:lnTo>
                    <a:pt x="175584" y="4293"/>
                  </a:lnTo>
                  <a:lnTo>
                    <a:pt x="179034" y="1431"/>
                  </a:lnTo>
                  <a:lnTo>
                    <a:pt x="180758" y="0"/>
                  </a:lnTo>
                  <a:lnTo>
                    <a:pt x="182336" y="1137"/>
                  </a:lnTo>
                  <a:lnTo>
                    <a:pt x="185492" y="3412"/>
                  </a:lnTo>
                  <a:lnTo>
                    <a:pt x="188648" y="5614"/>
                  </a:lnTo>
                  <a:lnTo>
                    <a:pt x="192097" y="8219"/>
                  </a:lnTo>
                  <a:lnTo>
                    <a:pt x="195840" y="11228"/>
                  </a:lnTo>
                  <a:lnTo>
                    <a:pt x="199656" y="14237"/>
                  </a:lnTo>
                  <a:lnTo>
                    <a:pt x="202445" y="17246"/>
                  </a:lnTo>
                  <a:lnTo>
                    <a:pt x="204206" y="20255"/>
                  </a:lnTo>
                  <a:lnTo>
                    <a:pt x="206334" y="22677"/>
                  </a:lnTo>
                  <a:lnTo>
                    <a:pt x="207619" y="26089"/>
                  </a:lnTo>
                  <a:lnTo>
                    <a:pt x="208059" y="30493"/>
                  </a:lnTo>
                  <a:lnTo>
                    <a:pt x="208499" y="34823"/>
                  </a:lnTo>
                  <a:lnTo>
                    <a:pt x="208720" y="38712"/>
                  </a:lnTo>
                  <a:lnTo>
                    <a:pt x="208720" y="42162"/>
                  </a:lnTo>
                  <a:lnTo>
                    <a:pt x="208720" y="45611"/>
                  </a:lnTo>
                  <a:lnTo>
                    <a:pt x="208720" y="47336"/>
                  </a:lnTo>
                  <a:lnTo>
                    <a:pt x="208720" y="104139"/>
                  </a:lnTo>
                  <a:lnTo>
                    <a:pt x="159622" y="131220"/>
                  </a:lnTo>
                  <a:lnTo>
                    <a:pt x="159622" y="65390"/>
                  </a:lnTo>
                  <a:lnTo>
                    <a:pt x="156613" y="61427"/>
                  </a:lnTo>
                  <a:lnTo>
                    <a:pt x="152833" y="59922"/>
                  </a:lnTo>
                  <a:lnTo>
                    <a:pt x="148283" y="60876"/>
                  </a:lnTo>
                  <a:lnTo>
                    <a:pt x="134536" y="62073"/>
                  </a:lnTo>
                  <a:lnTo>
                    <a:pt x="92911" y="77403"/>
                  </a:lnTo>
                  <a:lnTo>
                    <a:pt x="64977" y="113359"/>
                  </a:lnTo>
                  <a:lnTo>
                    <a:pt x="55296" y="157331"/>
                  </a:lnTo>
                  <a:lnTo>
                    <a:pt x="54051" y="199693"/>
                  </a:lnTo>
                  <a:lnTo>
                    <a:pt x="54092" y="211768"/>
                  </a:lnTo>
                  <a:lnTo>
                    <a:pt x="55241" y="262276"/>
                  </a:lnTo>
                  <a:lnTo>
                    <a:pt x="60443" y="308401"/>
                  </a:lnTo>
                  <a:lnTo>
                    <a:pt x="79003" y="340381"/>
                  </a:lnTo>
                  <a:lnTo>
                    <a:pt x="81132" y="340381"/>
                  </a:lnTo>
                  <a:lnTo>
                    <a:pt x="119482" y="332702"/>
                  </a:lnTo>
                  <a:lnTo>
                    <a:pt x="151049" y="306867"/>
                  </a:lnTo>
                  <a:lnTo>
                    <a:pt x="166612" y="270532"/>
                  </a:lnTo>
                  <a:lnTo>
                    <a:pt x="171841" y="230929"/>
                  </a:lnTo>
                  <a:lnTo>
                    <a:pt x="172282" y="221379"/>
                  </a:lnTo>
                  <a:lnTo>
                    <a:pt x="172282" y="225452"/>
                  </a:lnTo>
                  <a:lnTo>
                    <a:pt x="172282" y="204206"/>
                  </a:lnTo>
                  <a:lnTo>
                    <a:pt x="172282" y="199693"/>
                  </a:lnTo>
                  <a:lnTo>
                    <a:pt x="172282" y="204206"/>
                  </a:lnTo>
                  <a:lnTo>
                    <a:pt x="172282" y="221379"/>
                  </a:lnTo>
                  <a:lnTo>
                    <a:pt x="171328" y="211178"/>
                  </a:lnTo>
                  <a:lnTo>
                    <a:pt x="128468" y="195179"/>
                  </a:lnTo>
                  <a:lnTo>
                    <a:pt x="128468" y="182079"/>
                  </a:lnTo>
                  <a:lnTo>
                    <a:pt x="225893" y="182079"/>
                  </a:lnTo>
                  <a:close/>
                </a:path>
                <a:path w="2113915" h="358775">
                  <a:moveTo>
                    <a:pt x="387799" y="47336"/>
                  </a:moveTo>
                  <a:lnTo>
                    <a:pt x="458142" y="308346"/>
                  </a:lnTo>
                  <a:lnTo>
                    <a:pt x="476783" y="348197"/>
                  </a:lnTo>
                  <a:lnTo>
                    <a:pt x="486544" y="353921"/>
                  </a:lnTo>
                  <a:lnTo>
                    <a:pt x="386808" y="353921"/>
                  </a:lnTo>
                  <a:lnTo>
                    <a:pt x="405687" y="329262"/>
                  </a:lnTo>
                  <a:lnTo>
                    <a:pt x="404435" y="319795"/>
                  </a:lnTo>
                  <a:lnTo>
                    <a:pt x="401779" y="308346"/>
                  </a:lnTo>
                  <a:lnTo>
                    <a:pt x="380093" y="226333"/>
                  </a:lnTo>
                  <a:lnTo>
                    <a:pt x="310629" y="244827"/>
                  </a:lnTo>
                  <a:lnTo>
                    <a:pt x="293456" y="308346"/>
                  </a:lnTo>
                  <a:lnTo>
                    <a:pt x="290800" y="319795"/>
                  </a:lnTo>
                  <a:lnTo>
                    <a:pt x="289548" y="329262"/>
                  </a:lnTo>
                  <a:lnTo>
                    <a:pt x="289700" y="336748"/>
                  </a:lnTo>
                  <a:lnTo>
                    <a:pt x="291254" y="342252"/>
                  </a:lnTo>
                  <a:lnTo>
                    <a:pt x="294263" y="348197"/>
                  </a:lnTo>
                  <a:lnTo>
                    <a:pt x="299988" y="352086"/>
                  </a:lnTo>
                  <a:lnTo>
                    <a:pt x="308428" y="353921"/>
                  </a:lnTo>
                  <a:lnTo>
                    <a:pt x="235332" y="353921"/>
                  </a:lnTo>
                  <a:lnTo>
                    <a:pt x="267008" y="329262"/>
                  </a:lnTo>
                  <a:lnTo>
                    <a:pt x="338150" y="70343"/>
                  </a:lnTo>
                  <a:lnTo>
                    <a:pt x="337710" y="67591"/>
                  </a:lnTo>
                  <a:lnTo>
                    <a:pt x="336462" y="63995"/>
                  </a:lnTo>
                  <a:lnTo>
                    <a:pt x="334701" y="62344"/>
                  </a:lnTo>
                  <a:lnTo>
                    <a:pt x="332426" y="62638"/>
                  </a:lnTo>
                  <a:lnTo>
                    <a:pt x="330224" y="62931"/>
                  </a:lnTo>
                  <a:lnTo>
                    <a:pt x="327179" y="61573"/>
                  </a:lnTo>
                  <a:lnTo>
                    <a:pt x="323289" y="58564"/>
                  </a:lnTo>
                  <a:lnTo>
                    <a:pt x="322702" y="57977"/>
                  </a:lnTo>
                  <a:lnTo>
                    <a:pt x="322408" y="57170"/>
                  </a:lnTo>
                  <a:lnTo>
                    <a:pt x="322408" y="56143"/>
                  </a:lnTo>
                  <a:lnTo>
                    <a:pt x="322408" y="55042"/>
                  </a:lnTo>
                  <a:lnTo>
                    <a:pt x="322702" y="54345"/>
                  </a:lnTo>
                  <a:lnTo>
                    <a:pt x="323289" y="54051"/>
                  </a:lnTo>
                  <a:lnTo>
                    <a:pt x="328353" y="49868"/>
                  </a:lnTo>
                  <a:lnTo>
                    <a:pt x="349379" y="15742"/>
                  </a:lnTo>
                  <a:lnTo>
                    <a:pt x="356961" y="20695"/>
                  </a:lnTo>
                  <a:lnTo>
                    <a:pt x="363855" y="25209"/>
                  </a:lnTo>
                  <a:lnTo>
                    <a:pt x="370061" y="29282"/>
                  </a:lnTo>
                  <a:lnTo>
                    <a:pt x="375579" y="32915"/>
                  </a:lnTo>
                  <a:lnTo>
                    <a:pt x="382478" y="37391"/>
                  </a:lnTo>
                  <a:lnTo>
                    <a:pt x="386551" y="42199"/>
                  </a:lnTo>
                  <a:lnTo>
                    <a:pt x="387799" y="47336"/>
                  </a:lnTo>
                  <a:close/>
                </a:path>
                <a:path w="2113915" h="358775">
                  <a:moveTo>
                    <a:pt x="347618" y="105460"/>
                  </a:moveTo>
                  <a:lnTo>
                    <a:pt x="315583" y="225012"/>
                  </a:lnTo>
                  <a:lnTo>
                    <a:pt x="375139" y="209160"/>
                  </a:lnTo>
                  <a:lnTo>
                    <a:pt x="347618" y="105460"/>
                  </a:lnTo>
                  <a:close/>
                </a:path>
                <a:path w="2113915" h="358775">
                  <a:moveTo>
                    <a:pt x="620904" y="47336"/>
                  </a:moveTo>
                  <a:lnTo>
                    <a:pt x="691248" y="308346"/>
                  </a:lnTo>
                  <a:lnTo>
                    <a:pt x="709889" y="348197"/>
                  </a:lnTo>
                  <a:lnTo>
                    <a:pt x="719650" y="353921"/>
                  </a:lnTo>
                  <a:lnTo>
                    <a:pt x="619913" y="353921"/>
                  </a:lnTo>
                  <a:lnTo>
                    <a:pt x="638793" y="329262"/>
                  </a:lnTo>
                  <a:lnTo>
                    <a:pt x="637541" y="319795"/>
                  </a:lnTo>
                  <a:lnTo>
                    <a:pt x="634885" y="308346"/>
                  </a:lnTo>
                  <a:lnTo>
                    <a:pt x="613198" y="226333"/>
                  </a:lnTo>
                  <a:lnTo>
                    <a:pt x="543735" y="244827"/>
                  </a:lnTo>
                  <a:lnTo>
                    <a:pt x="526562" y="308346"/>
                  </a:lnTo>
                  <a:lnTo>
                    <a:pt x="523906" y="319795"/>
                  </a:lnTo>
                  <a:lnTo>
                    <a:pt x="522654" y="329262"/>
                  </a:lnTo>
                  <a:lnTo>
                    <a:pt x="522805" y="336748"/>
                  </a:lnTo>
                  <a:lnTo>
                    <a:pt x="524360" y="342252"/>
                  </a:lnTo>
                  <a:lnTo>
                    <a:pt x="527369" y="348197"/>
                  </a:lnTo>
                  <a:lnTo>
                    <a:pt x="533093" y="352086"/>
                  </a:lnTo>
                  <a:lnTo>
                    <a:pt x="541533" y="353921"/>
                  </a:lnTo>
                  <a:lnTo>
                    <a:pt x="468437" y="353921"/>
                  </a:lnTo>
                  <a:lnTo>
                    <a:pt x="500114" y="329262"/>
                  </a:lnTo>
                  <a:lnTo>
                    <a:pt x="571256" y="70343"/>
                  </a:lnTo>
                  <a:lnTo>
                    <a:pt x="570816" y="67591"/>
                  </a:lnTo>
                  <a:lnTo>
                    <a:pt x="569568" y="63995"/>
                  </a:lnTo>
                  <a:lnTo>
                    <a:pt x="567807" y="62344"/>
                  </a:lnTo>
                  <a:lnTo>
                    <a:pt x="565532" y="62638"/>
                  </a:lnTo>
                  <a:lnTo>
                    <a:pt x="563330" y="62931"/>
                  </a:lnTo>
                  <a:lnTo>
                    <a:pt x="560284" y="61573"/>
                  </a:lnTo>
                  <a:lnTo>
                    <a:pt x="556395" y="58564"/>
                  </a:lnTo>
                  <a:lnTo>
                    <a:pt x="555807" y="57977"/>
                  </a:lnTo>
                  <a:lnTo>
                    <a:pt x="555514" y="57170"/>
                  </a:lnTo>
                  <a:lnTo>
                    <a:pt x="555514" y="56143"/>
                  </a:lnTo>
                  <a:lnTo>
                    <a:pt x="555514" y="55042"/>
                  </a:lnTo>
                  <a:lnTo>
                    <a:pt x="555807" y="54345"/>
                  </a:lnTo>
                  <a:lnTo>
                    <a:pt x="556395" y="54051"/>
                  </a:lnTo>
                  <a:lnTo>
                    <a:pt x="561458" y="49868"/>
                  </a:lnTo>
                  <a:lnTo>
                    <a:pt x="582485" y="15742"/>
                  </a:lnTo>
                  <a:lnTo>
                    <a:pt x="590067" y="20695"/>
                  </a:lnTo>
                  <a:lnTo>
                    <a:pt x="596961" y="25209"/>
                  </a:lnTo>
                  <a:lnTo>
                    <a:pt x="603167" y="29282"/>
                  </a:lnTo>
                  <a:lnTo>
                    <a:pt x="608685" y="32915"/>
                  </a:lnTo>
                  <a:lnTo>
                    <a:pt x="615583" y="37391"/>
                  </a:lnTo>
                  <a:lnTo>
                    <a:pt x="619657" y="42199"/>
                  </a:lnTo>
                  <a:lnTo>
                    <a:pt x="620904" y="47336"/>
                  </a:lnTo>
                  <a:close/>
                </a:path>
                <a:path w="2113915" h="358775">
                  <a:moveTo>
                    <a:pt x="580723" y="105460"/>
                  </a:moveTo>
                  <a:lnTo>
                    <a:pt x="548689" y="225012"/>
                  </a:lnTo>
                  <a:lnTo>
                    <a:pt x="608244" y="209160"/>
                  </a:lnTo>
                  <a:lnTo>
                    <a:pt x="580723" y="105460"/>
                  </a:lnTo>
                  <a:close/>
                </a:path>
                <a:path w="2113915" h="358775">
                  <a:moveTo>
                    <a:pt x="988753" y="47336"/>
                  </a:moveTo>
                  <a:lnTo>
                    <a:pt x="962126" y="82811"/>
                  </a:lnTo>
                  <a:lnTo>
                    <a:pt x="961672" y="94672"/>
                  </a:lnTo>
                  <a:lnTo>
                    <a:pt x="961672" y="353921"/>
                  </a:lnTo>
                  <a:lnTo>
                    <a:pt x="943729" y="353921"/>
                  </a:lnTo>
                  <a:lnTo>
                    <a:pt x="767814" y="103259"/>
                  </a:lnTo>
                  <a:lnTo>
                    <a:pt x="767814" y="306585"/>
                  </a:lnTo>
                  <a:lnTo>
                    <a:pt x="779813" y="348013"/>
                  </a:lnTo>
                  <a:lnTo>
                    <a:pt x="794894" y="353921"/>
                  </a:lnTo>
                  <a:lnTo>
                    <a:pt x="722789" y="353921"/>
                  </a:lnTo>
                  <a:lnTo>
                    <a:pt x="749306" y="318398"/>
                  </a:lnTo>
                  <a:lnTo>
                    <a:pt x="749760" y="306585"/>
                  </a:lnTo>
                  <a:lnTo>
                    <a:pt x="749760" y="77939"/>
                  </a:lnTo>
                  <a:lnTo>
                    <a:pt x="718973" y="48804"/>
                  </a:lnTo>
                  <a:lnTo>
                    <a:pt x="715083" y="47336"/>
                  </a:lnTo>
                  <a:lnTo>
                    <a:pt x="794894" y="47336"/>
                  </a:lnTo>
                  <a:lnTo>
                    <a:pt x="943729" y="260129"/>
                  </a:lnTo>
                  <a:lnTo>
                    <a:pt x="943729" y="94672"/>
                  </a:lnTo>
                  <a:lnTo>
                    <a:pt x="931693" y="53134"/>
                  </a:lnTo>
                  <a:lnTo>
                    <a:pt x="916648" y="47336"/>
                  </a:lnTo>
                  <a:lnTo>
                    <a:pt x="988753" y="47336"/>
                  </a:lnTo>
                  <a:close/>
                </a:path>
                <a:path w="2113915" h="358775">
                  <a:moveTo>
                    <a:pt x="1136712" y="47336"/>
                  </a:moveTo>
                  <a:lnTo>
                    <a:pt x="1207056" y="308346"/>
                  </a:lnTo>
                  <a:lnTo>
                    <a:pt x="1225697" y="348197"/>
                  </a:lnTo>
                  <a:lnTo>
                    <a:pt x="1235458" y="353921"/>
                  </a:lnTo>
                  <a:lnTo>
                    <a:pt x="1135722" y="353921"/>
                  </a:lnTo>
                  <a:lnTo>
                    <a:pt x="1154601" y="329262"/>
                  </a:lnTo>
                  <a:lnTo>
                    <a:pt x="1153349" y="319795"/>
                  </a:lnTo>
                  <a:lnTo>
                    <a:pt x="1150693" y="308346"/>
                  </a:lnTo>
                  <a:lnTo>
                    <a:pt x="1129006" y="226333"/>
                  </a:lnTo>
                  <a:lnTo>
                    <a:pt x="1059543" y="244827"/>
                  </a:lnTo>
                  <a:lnTo>
                    <a:pt x="1042370" y="308346"/>
                  </a:lnTo>
                  <a:lnTo>
                    <a:pt x="1039714" y="319795"/>
                  </a:lnTo>
                  <a:lnTo>
                    <a:pt x="1038462" y="329262"/>
                  </a:lnTo>
                  <a:lnTo>
                    <a:pt x="1038613" y="336748"/>
                  </a:lnTo>
                  <a:lnTo>
                    <a:pt x="1040168" y="342252"/>
                  </a:lnTo>
                  <a:lnTo>
                    <a:pt x="1043177" y="348197"/>
                  </a:lnTo>
                  <a:lnTo>
                    <a:pt x="1048902" y="352086"/>
                  </a:lnTo>
                  <a:lnTo>
                    <a:pt x="1057341" y="353921"/>
                  </a:lnTo>
                  <a:lnTo>
                    <a:pt x="984245" y="353921"/>
                  </a:lnTo>
                  <a:lnTo>
                    <a:pt x="1015922" y="329262"/>
                  </a:lnTo>
                  <a:lnTo>
                    <a:pt x="1087064" y="70343"/>
                  </a:lnTo>
                  <a:lnTo>
                    <a:pt x="1086624" y="67591"/>
                  </a:lnTo>
                  <a:lnTo>
                    <a:pt x="1085376" y="63995"/>
                  </a:lnTo>
                  <a:lnTo>
                    <a:pt x="1083615" y="62344"/>
                  </a:lnTo>
                  <a:lnTo>
                    <a:pt x="1081340" y="62638"/>
                  </a:lnTo>
                  <a:lnTo>
                    <a:pt x="1079138" y="62931"/>
                  </a:lnTo>
                  <a:lnTo>
                    <a:pt x="1076092" y="61573"/>
                  </a:lnTo>
                  <a:lnTo>
                    <a:pt x="1072203" y="58564"/>
                  </a:lnTo>
                  <a:lnTo>
                    <a:pt x="1071616" y="57977"/>
                  </a:lnTo>
                  <a:lnTo>
                    <a:pt x="1071322" y="57170"/>
                  </a:lnTo>
                  <a:lnTo>
                    <a:pt x="1071322" y="56143"/>
                  </a:lnTo>
                  <a:lnTo>
                    <a:pt x="1071322" y="55042"/>
                  </a:lnTo>
                  <a:lnTo>
                    <a:pt x="1071616" y="54345"/>
                  </a:lnTo>
                  <a:lnTo>
                    <a:pt x="1072203" y="54051"/>
                  </a:lnTo>
                  <a:lnTo>
                    <a:pt x="1077267" y="49868"/>
                  </a:lnTo>
                  <a:lnTo>
                    <a:pt x="1098293" y="15742"/>
                  </a:lnTo>
                  <a:lnTo>
                    <a:pt x="1105875" y="20695"/>
                  </a:lnTo>
                  <a:lnTo>
                    <a:pt x="1112769" y="25209"/>
                  </a:lnTo>
                  <a:lnTo>
                    <a:pt x="1118975" y="29282"/>
                  </a:lnTo>
                  <a:lnTo>
                    <a:pt x="1124493" y="32915"/>
                  </a:lnTo>
                  <a:lnTo>
                    <a:pt x="1131391" y="37391"/>
                  </a:lnTo>
                  <a:lnTo>
                    <a:pt x="1135465" y="42199"/>
                  </a:lnTo>
                  <a:lnTo>
                    <a:pt x="1136712" y="47336"/>
                  </a:lnTo>
                  <a:close/>
                </a:path>
                <a:path w="2113915" h="358775">
                  <a:moveTo>
                    <a:pt x="1096531" y="105460"/>
                  </a:moveTo>
                  <a:lnTo>
                    <a:pt x="1064497" y="225012"/>
                  </a:lnTo>
                  <a:lnTo>
                    <a:pt x="1124053" y="209160"/>
                  </a:lnTo>
                  <a:lnTo>
                    <a:pt x="1096531" y="105460"/>
                  </a:lnTo>
                  <a:close/>
                </a:path>
                <a:path w="2113915" h="358775">
                  <a:moveTo>
                    <a:pt x="1431482" y="165016"/>
                  </a:moveTo>
                  <a:lnTo>
                    <a:pt x="1474525" y="179740"/>
                  </a:lnTo>
                  <a:lnTo>
                    <a:pt x="1519371" y="205039"/>
                  </a:lnTo>
                  <a:lnTo>
                    <a:pt x="1541126" y="240314"/>
                  </a:lnTo>
                  <a:lnTo>
                    <a:pt x="1544979" y="271715"/>
                  </a:lnTo>
                  <a:lnTo>
                    <a:pt x="1543686" y="286281"/>
                  </a:lnTo>
                  <a:lnTo>
                    <a:pt x="1527503" y="324116"/>
                  </a:lnTo>
                  <a:lnTo>
                    <a:pt x="1494568" y="349580"/>
                  </a:lnTo>
                  <a:lnTo>
                    <a:pt x="1446454" y="358434"/>
                  </a:lnTo>
                  <a:lnTo>
                    <a:pt x="1436711" y="358207"/>
                  </a:lnTo>
                  <a:lnTo>
                    <a:pt x="1396475" y="349848"/>
                  </a:lnTo>
                  <a:lnTo>
                    <a:pt x="1384146" y="344490"/>
                  </a:lnTo>
                  <a:lnTo>
                    <a:pt x="1378568" y="342472"/>
                  </a:lnTo>
                  <a:lnTo>
                    <a:pt x="1373578" y="341151"/>
                  </a:lnTo>
                  <a:lnTo>
                    <a:pt x="1368661" y="339757"/>
                  </a:lnTo>
                  <a:lnTo>
                    <a:pt x="1363560" y="339904"/>
                  </a:lnTo>
                  <a:lnTo>
                    <a:pt x="1358276" y="341592"/>
                  </a:lnTo>
                  <a:lnTo>
                    <a:pt x="1352992" y="343206"/>
                  </a:lnTo>
                  <a:lnTo>
                    <a:pt x="1346607" y="347316"/>
                  </a:lnTo>
                  <a:lnTo>
                    <a:pt x="1339121" y="353921"/>
                  </a:lnTo>
                  <a:lnTo>
                    <a:pt x="1330094" y="261890"/>
                  </a:lnTo>
                  <a:lnTo>
                    <a:pt x="1336335" y="268482"/>
                  </a:lnTo>
                  <a:lnTo>
                    <a:pt x="1342396" y="275156"/>
                  </a:lnTo>
                  <a:lnTo>
                    <a:pt x="1348279" y="281912"/>
                  </a:lnTo>
                  <a:lnTo>
                    <a:pt x="1353983" y="288751"/>
                  </a:lnTo>
                  <a:lnTo>
                    <a:pt x="1359673" y="295507"/>
                  </a:lnTo>
                  <a:lnTo>
                    <a:pt x="1391081" y="324859"/>
                  </a:lnTo>
                  <a:lnTo>
                    <a:pt x="1435163" y="339933"/>
                  </a:lnTo>
                  <a:lnTo>
                    <a:pt x="1446454" y="340381"/>
                  </a:lnTo>
                  <a:lnTo>
                    <a:pt x="1456877" y="339789"/>
                  </a:lnTo>
                  <a:lnTo>
                    <a:pt x="1491396" y="320098"/>
                  </a:lnTo>
                  <a:lnTo>
                    <a:pt x="1497870" y="299071"/>
                  </a:lnTo>
                  <a:lnTo>
                    <a:pt x="1497671" y="291393"/>
                  </a:lnTo>
                  <a:lnTo>
                    <a:pt x="1479066" y="252279"/>
                  </a:lnTo>
                  <a:lnTo>
                    <a:pt x="1443337" y="227647"/>
                  </a:lnTo>
                  <a:lnTo>
                    <a:pt x="1413848" y="217808"/>
                  </a:lnTo>
                  <a:lnTo>
                    <a:pt x="1397824" y="211719"/>
                  </a:lnTo>
                  <a:lnTo>
                    <a:pt x="1359535" y="191292"/>
                  </a:lnTo>
                  <a:lnTo>
                    <a:pt x="1332757" y="153437"/>
                  </a:lnTo>
                  <a:lnTo>
                    <a:pt x="1330060" y="127842"/>
                  </a:lnTo>
                  <a:lnTo>
                    <a:pt x="1331416" y="113166"/>
                  </a:lnTo>
                  <a:lnTo>
                    <a:pt x="1349469" y="74857"/>
                  </a:lnTo>
                  <a:lnTo>
                    <a:pt x="1384586" y="50969"/>
                  </a:lnTo>
                  <a:lnTo>
                    <a:pt x="1427519" y="42822"/>
                  </a:lnTo>
                  <a:lnTo>
                    <a:pt x="1436732" y="43146"/>
                  </a:lnTo>
                  <a:lnTo>
                    <a:pt x="1475378" y="53060"/>
                  </a:lnTo>
                  <a:lnTo>
                    <a:pt x="1495698" y="61060"/>
                  </a:lnTo>
                  <a:lnTo>
                    <a:pt x="1503000" y="62271"/>
                  </a:lnTo>
                  <a:lnTo>
                    <a:pt x="1509752" y="61537"/>
                  </a:lnTo>
                  <a:lnTo>
                    <a:pt x="1516504" y="60803"/>
                  </a:lnTo>
                  <a:lnTo>
                    <a:pt x="1523036" y="56069"/>
                  </a:lnTo>
                  <a:lnTo>
                    <a:pt x="1529347" y="47336"/>
                  </a:lnTo>
                  <a:lnTo>
                    <a:pt x="1538374" y="140687"/>
                  </a:lnTo>
                  <a:lnTo>
                    <a:pt x="1533537" y="132121"/>
                  </a:lnTo>
                  <a:lnTo>
                    <a:pt x="1528054" y="123597"/>
                  </a:lnTo>
                  <a:lnTo>
                    <a:pt x="1500313" y="90929"/>
                  </a:lnTo>
                  <a:lnTo>
                    <a:pt x="1467700" y="67756"/>
                  </a:lnTo>
                  <a:lnTo>
                    <a:pt x="1440186" y="61502"/>
                  </a:lnTo>
                  <a:lnTo>
                    <a:pt x="1429969" y="61729"/>
                  </a:lnTo>
                  <a:lnTo>
                    <a:pt x="1394115" y="80595"/>
                  </a:lnTo>
                  <a:lnTo>
                    <a:pt x="1384387" y="108453"/>
                  </a:lnTo>
                  <a:lnTo>
                    <a:pt x="1384806" y="116139"/>
                  </a:lnTo>
                  <a:lnTo>
                    <a:pt x="1404752" y="151476"/>
                  </a:lnTo>
                  <a:lnTo>
                    <a:pt x="1421320" y="161383"/>
                  </a:lnTo>
                  <a:lnTo>
                    <a:pt x="1431482" y="165016"/>
                  </a:lnTo>
                  <a:close/>
                </a:path>
                <a:path w="2113915" h="358775">
                  <a:moveTo>
                    <a:pt x="1810320" y="94672"/>
                  </a:moveTo>
                  <a:lnTo>
                    <a:pt x="1810320" y="306585"/>
                  </a:lnTo>
                  <a:lnTo>
                    <a:pt x="1810767" y="318398"/>
                  </a:lnTo>
                  <a:lnTo>
                    <a:pt x="1828924" y="352086"/>
                  </a:lnTo>
                  <a:lnTo>
                    <a:pt x="1837290" y="353921"/>
                  </a:lnTo>
                  <a:lnTo>
                    <a:pt x="1729077" y="353921"/>
                  </a:lnTo>
                  <a:lnTo>
                    <a:pt x="1755704" y="318398"/>
                  </a:lnTo>
                  <a:lnTo>
                    <a:pt x="1756158" y="306585"/>
                  </a:lnTo>
                  <a:lnTo>
                    <a:pt x="1756158" y="178556"/>
                  </a:lnTo>
                  <a:lnTo>
                    <a:pt x="1652899" y="206078"/>
                  </a:lnTo>
                  <a:lnTo>
                    <a:pt x="1652899" y="306585"/>
                  </a:lnTo>
                  <a:lnTo>
                    <a:pt x="1664898" y="348013"/>
                  </a:lnTo>
                  <a:lnTo>
                    <a:pt x="1679980" y="353921"/>
                  </a:lnTo>
                  <a:lnTo>
                    <a:pt x="1571767" y="353921"/>
                  </a:lnTo>
                  <a:lnTo>
                    <a:pt x="1598393" y="318398"/>
                  </a:lnTo>
                  <a:lnTo>
                    <a:pt x="1598848" y="306585"/>
                  </a:lnTo>
                  <a:lnTo>
                    <a:pt x="1598848" y="94672"/>
                  </a:lnTo>
                  <a:lnTo>
                    <a:pt x="1586812" y="53134"/>
                  </a:lnTo>
                  <a:lnTo>
                    <a:pt x="1571767" y="47336"/>
                  </a:lnTo>
                  <a:lnTo>
                    <a:pt x="1679980" y="47336"/>
                  </a:lnTo>
                  <a:lnTo>
                    <a:pt x="1653346" y="82811"/>
                  </a:lnTo>
                  <a:lnTo>
                    <a:pt x="1652899" y="94672"/>
                  </a:lnTo>
                  <a:lnTo>
                    <a:pt x="1652899" y="187583"/>
                  </a:lnTo>
                  <a:lnTo>
                    <a:pt x="1756158" y="160062"/>
                  </a:lnTo>
                  <a:lnTo>
                    <a:pt x="1756158" y="94672"/>
                  </a:lnTo>
                  <a:lnTo>
                    <a:pt x="1744122" y="53134"/>
                  </a:lnTo>
                  <a:lnTo>
                    <a:pt x="1729077" y="47336"/>
                  </a:lnTo>
                  <a:lnTo>
                    <a:pt x="1837290" y="47336"/>
                  </a:lnTo>
                  <a:lnTo>
                    <a:pt x="1810767" y="82811"/>
                  </a:lnTo>
                  <a:lnTo>
                    <a:pt x="1810320" y="94672"/>
                  </a:lnTo>
                  <a:close/>
                </a:path>
                <a:path w="2113915" h="358775">
                  <a:moveTo>
                    <a:pt x="2097988" y="335427"/>
                  </a:moveTo>
                  <a:lnTo>
                    <a:pt x="2102758" y="335427"/>
                  </a:lnTo>
                  <a:lnTo>
                    <a:pt x="2106575" y="333849"/>
                  </a:lnTo>
                  <a:lnTo>
                    <a:pt x="2109437" y="330693"/>
                  </a:lnTo>
                  <a:lnTo>
                    <a:pt x="2112299" y="327537"/>
                  </a:lnTo>
                  <a:lnTo>
                    <a:pt x="2113730" y="325960"/>
                  </a:lnTo>
                  <a:lnTo>
                    <a:pt x="2113437" y="334693"/>
                  </a:lnTo>
                  <a:lnTo>
                    <a:pt x="2110648" y="342289"/>
                  </a:lnTo>
                  <a:lnTo>
                    <a:pt x="2080815" y="358434"/>
                  </a:lnTo>
                  <a:lnTo>
                    <a:pt x="2070508" y="357409"/>
                  </a:lnTo>
                  <a:lnTo>
                    <a:pt x="2040118" y="333088"/>
                  </a:lnTo>
                  <a:lnTo>
                    <a:pt x="2028477" y="290533"/>
                  </a:lnTo>
                  <a:lnTo>
                    <a:pt x="2027451" y="282559"/>
                  </a:lnTo>
                  <a:lnTo>
                    <a:pt x="2019374" y="237899"/>
                  </a:lnTo>
                  <a:lnTo>
                    <a:pt x="1998912" y="199583"/>
                  </a:lnTo>
                  <a:lnTo>
                    <a:pt x="1967208" y="186152"/>
                  </a:lnTo>
                  <a:lnTo>
                    <a:pt x="1964199" y="186446"/>
                  </a:lnTo>
                  <a:lnTo>
                    <a:pt x="1961336" y="186593"/>
                  </a:lnTo>
                  <a:lnTo>
                    <a:pt x="1958621" y="186593"/>
                  </a:lnTo>
                  <a:lnTo>
                    <a:pt x="1955906" y="186593"/>
                  </a:lnTo>
                  <a:lnTo>
                    <a:pt x="1953044" y="186593"/>
                  </a:lnTo>
                  <a:lnTo>
                    <a:pt x="1950034" y="186593"/>
                  </a:lnTo>
                  <a:lnTo>
                    <a:pt x="1950034" y="306585"/>
                  </a:lnTo>
                  <a:lnTo>
                    <a:pt x="1962034" y="348013"/>
                  </a:lnTo>
                  <a:lnTo>
                    <a:pt x="1977115" y="353921"/>
                  </a:lnTo>
                  <a:lnTo>
                    <a:pt x="1868902" y="353921"/>
                  </a:lnTo>
                  <a:lnTo>
                    <a:pt x="1895529" y="318398"/>
                  </a:lnTo>
                  <a:lnTo>
                    <a:pt x="1895983" y="306585"/>
                  </a:lnTo>
                  <a:lnTo>
                    <a:pt x="1895983" y="94672"/>
                  </a:lnTo>
                  <a:lnTo>
                    <a:pt x="1883947" y="53134"/>
                  </a:lnTo>
                  <a:lnTo>
                    <a:pt x="1868902" y="47336"/>
                  </a:lnTo>
                  <a:lnTo>
                    <a:pt x="1950034" y="47336"/>
                  </a:lnTo>
                  <a:lnTo>
                    <a:pt x="1988922" y="48684"/>
                  </a:lnTo>
                  <a:lnTo>
                    <a:pt x="2034132" y="55977"/>
                  </a:lnTo>
                  <a:lnTo>
                    <a:pt x="2069634" y="80258"/>
                  </a:lnTo>
                  <a:lnTo>
                    <a:pt x="2077622" y="114047"/>
                  </a:lnTo>
                  <a:lnTo>
                    <a:pt x="2076398" y="128234"/>
                  </a:lnTo>
                  <a:lnTo>
                    <a:pt x="2047452" y="167342"/>
                  </a:lnTo>
                  <a:lnTo>
                    <a:pt x="2006398" y="182079"/>
                  </a:lnTo>
                  <a:lnTo>
                    <a:pt x="2010287" y="183327"/>
                  </a:lnTo>
                  <a:lnTo>
                    <a:pt x="2016048" y="185162"/>
                  </a:lnTo>
                  <a:lnTo>
                    <a:pt x="2023681" y="187583"/>
                  </a:lnTo>
                  <a:lnTo>
                    <a:pt x="2029516" y="189592"/>
                  </a:lnTo>
                  <a:lnTo>
                    <a:pt x="2064233" y="213474"/>
                  </a:lnTo>
                  <a:lnTo>
                    <a:pt x="2077622" y="256937"/>
                  </a:lnTo>
                  <a:lnTo>
                    <a:pt x="2077863" y="274419"/>
                  </a:lnTo>
                  <a:lnTo>
                    <a:pt x="2078586" y="289879"/>
                  </a:lnTo>
                  <a:lnTo>
                    <a:pt x="2087530" y="330253"/>
                  </a:lnTo>
                  <a:lnTo>
                    <a:pt x="2092209" y="334133"/>
                  </a:lnTo>
                  <a:lnTo>
                    <a:pt x="2097988" y="335427"/>
                  </a:lnTo>
                  <a:close/>
                </a:path>
              </a:pathLst>
            </a:custGeom>
            <a:ln w="16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0217" y="7873373"/>
              <a:ext cx="90447" cy="13360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964899" y="7820952"/>
              <a:ext cx="3281045" cy="358775"/>
            </a:xfrm>
            <a:custGeom>
              <a:avLst/>
              <a:gdLst/>
              <a:ahLst/>
              <a:cxnLst/>
              <a:rect l="l" t="t" r="r" b="b"/>
              <a:pathLst>
                <a:path w="3281045" h="358775">
                  <a:moveTo>
                    <a:pt x="81132" y="335867"/>
                  </a:moveTo>
                  <a:lnTo>
                    <a:pt x="148834" y="335867"/>
                  </a:lnTo>
                  <a:lnTo>
                    <a:pt x="160544" y="335179"/>
                  </a:lnTo>
                  <a:lnTo>
                    <a:pt x="198544" y="318900"/>
                  </a:lnTo>
                  <a:lnTo>
                    <a:pt x="226615" y="287347"/>
                  </a:lnTo>
                  <a:lnTo>
                    <a:pt x="244387" y="259689"/>
                  </a:lnTo>
                  <a:lnTo>
                    <a:pt x="235360" y="353921"/>
                  </a:lnTo>
                  <a:lnTo>
                    <a:pt x="0" y="353921"/>
                  </a:lnTo>
                  <a:lnTo>
                    <a:pt x="8439" y="352086"/>
                  </a:lnTo>
                  <a:lnTo>
                    <a:pt x="15044" y="348013"/>
                  </a:lnTo>
                  <a:lnTo>
                    <a:pt x="27080" y="306585"/>
                  </a:lnTo>
                  <a:lnTo>
                    <a:pt x="27080" y="94672"/>
                  </a:lnTo>
                  <a:lnTo>
                    <a:pt x="15044" y="53134"/>
                  </a:lnTo>
                  <a:lnTo>
                    <a:pt x="0" y="47336"/>
                  </a:lnTo>
                  <a:lnTo>
                    <a:pt x="219178" y="47336"/>
                  </a:lnTo>
                  <a:lnTo>
                    <a:pt x="225893" y="120322"/>
                  </a:lnTo>
                  <a:lnTo>
                    <a:pt x="218971" y="109437"/>
                  </a:lnTo>
                  <a:lnTo>
                    <a:pt x="210866" y="99351"/>
                  </a:lnTo>
                  <a:lnTo>
                    <a:pt x="179217" y="74492"/>
                  </a:lnTo>
                  <a:lnTo>
                    <a:pt x="132982" y="65390"/>
                  </a:lnTo>
                  <a:lnTo>
                    <a:pt x="81132" y="65390"/>
                  </a:lnTo>
                  <a:lnTo>
                    <a:pt x="81132" y="172612"/>
                  </a:lnTo>
                  <a:lnTo>
                    <a:pt x="90269" y="171993"/>
                  </a:lnTo>
                  <a:lnTo>
                    <a:pt x="129349" y="154448"/>
                  </a:lnTo>
                  <a:lnTo>
                    <a:pt x="147403" y="127147"/>
                  </a:lnTo>
                  <a:lnTo>
                    <a:pt x="147403" y="236241"/>
                  </a:lnTo>
                  <a:lnTo>
                    <a:pt x="124285" y="202481"/>
                  </a:lnTo>
                  <a:lnTo>
                    <a:pt x="81132" y="190666"/>
                  </a:lnTo>
                  <a:lnTo>
                    <a:pt x="81132" y="335867"/>
                  </a:lnTo>
                  <a:close/>
                </a:path>
                <a:path w="3281045" h="358775">
                  <a:moveTo>
                    <a:pt x="334527" y="335867"/>
                  </a:moveTo>
                  <a:lnTo>
                    <a:pt x="402229" y="335867"/>
                  </a:lnTo>
                  <a:lnTo>
                    <a:pt x="413939" y="335179"/>
                  </a:lnTo>
                  <a:lnTo>
                    <a:pt x="451939" y="318900"/>
                  </a:lnTo>
                  <a:lnTo>
                    <a:pt x="480011" y="287347"/>
                  </a:lnTo>
                  <a:lnTo>
                    <a:pt x="497782" y="259689"/>
                  </a:lnTo>
                  <a:lnTo>
                    <a:pt x="488755" y="353921"/>
                  </a:lnTo>
                  <a:lnTo>
                    <a:pt x="253395" y="353921"/>
                  </a:lnTo>
                  <a:lnTo>
                    <a:pt x="261835" y="352086"/>
                  </a:lnTo>
                  <a:lnTo>
                    <a:pt x="268440" y="348013"/>
                  </a:lnTo>
                  <a:lnTo>
                    <a:pt x="280476" y="306585"/>
                  </a:lnTo>
                  <a:lnTo>
                    <a:pt x="280476" y="94672"/>
                  </a:lnTo>
                  <a:lnTo>
                    <a:pt x="268440" y="53134"/>
                  </a:lnTo>
                  <a:lnTo>
                    <a:pt x="253395" y="47336"/>
                  </a:lnTo>
                  <a:lnTo>
                    <a:pt x="472573" y="47336"/>
                  </a:lnTo>
                  <a:lnTo>
                    <a:pt x="479288" y="120322"/>
                  </a:lnTo>
                  <a:lnTo>
                    <a:pt x="472367" y="109437"/>
                  </a:lnTo>
                  <a:lnTo>
                    <a:pt x="464262" y="99351"/>
                  </a:lnTo>
                  <a:lnTo>
                    <a:pt x="432613" y="74492"/>
                  </a:lnTo>
                  <a:lnTo>
                    <a:pt x="386377" y="65390"/>
                  </a:lnTo>
                  <a:lnTo>
                    <a:pt x="334527" y="65390"/>
                  </a:lnTo>
                  <a:lnTo>
                    <a:pt x="334527" y="172612"/>
                  </a:lnTo>
                  <a:lnTo>
                    <a:pt x="343664" y="171993"/>
                  </a:lnTo>
                  <a:lnTo>
                    <a:pt x="382744" y="154448"/>
                  </a:lnTo>
                  <a:lnTo>
                    <a:pt x="400798" y="127147"/>
                  </a:lnTo>
                  <a:lnTo>
                    <a:pt x="400798" y="236241"/>
                  </a:lnTo>
                  <a:lnTo>
                    <a:pt x="377680" y="202481"/>
                  </a:lnTo>
                  <a:lnTo>
                    <a:pt x="334527" y="190666"/>
                  </a:lnTo>
                  <a:lnTo>
                    <a:pt x="334527" y="335867"/>
                  </a:lnTo>
                  <a:close/>
                </a:path>
                <a:path w="3281045" h="358775">
                  <a:moveTo>
                    <a:pt x="707381" y="165016"/>
                  </a:moveTo>
                  <a:lnTo>
                    <a:pt x="750424" y="179740"/>
                  </a:lnTo>
                  <a:lnTo>
                    <a:pt x="795270" y="205039"/>
                  </a:lnTo>
                  <a:lnTo>
                    <a:pt x="817025" y="240314"/>
                  </a:lnTo>
                  <a:lnTo>
                    <a:pt x="820878" y="271715"/>
                  </a:lnTo>
                  <a:lnTo>
                    <a:pt x="819585" y="286281"/>
                  </a:lnTo>
                  <a:lnTo>
                    <a:pt x="803402" y="324116"/>
                  </a:lnTo>
                  <a:lnTo>
                    <a:pt x="770466" y="349580"/>
                  </a:lnTo>
                  <a:lnTo>
                    <a:pt x="722353" y="358434"/>
                  </a:lnTo>
                  <a:lnTo>
                    <a:pt x="712610" y="358207"/>
                  </a:lnTo>
                  <a:lnTo>
                    <a:pt x="672374" y="349848"/>
                  </a:lnTo>
                  <a:lnTo>
                    <a:pt x="660045" y="344490"/>
                  </a:lnTo>
                  <a:lnTo>
                    <a:pt x="654467" y="342472"/>
                  </a:lnTo>
                  <a:lnTo>
                    <a:pt x="649477" y="341151"/>
                  </a:lnTo>
                  <a:lnTo>
                    <a:pt x="644560" y="339757"/>
                  </a:lnTo>
                  <a:lnTo>
                    <a:pt x="639459" y="339904"/>
                  </a:lnTo>
                  <a:lnTo>
                    <a:pt x="634175" y="341592"/>
                  </a:lnTo>
                  <a:lnTo>
                    <a:pt x="628891" y="343206"/>
                  </a:lnTo>
                  <a:lnTo>
                    <a:pt x="622506" y="347316"/>
                  </a:lnTo>
                  <a:lnTo>
                    <a:pt x="615020" y="353921"/>
                  </a:lnTo>
                  <a:lnTo>
                    <a:pt x="605993" y="261890"/>
                  </a:lnTo>
                  <a:lnTo>
                    <a:pt x="612234" y="268482"/>
                  </a:lnTo>
                  <a:lnTo>
                    <a:pt x="618295" y="275156"/>
                  </a:lnTo>
                  <a:lnTo>
                    <a:pt x="624178" y="281912"/>
                  </a:lnTo>
                  <a:lnTo>
                    <a:pt x="629882" y="288751"/>
                  </a:lnTo>
                  <a:lnTo>
                    <a:pt x="635572" y="295507"/>
                  </a:lnTo>
                  <a:lnTo>
                    <a:pt x="666980" y="324859"/>
                  </a:lnTo>
                  <a:lnTo>
                    <a:pt x="711062" y="339933"/>
                  </a:lnTo>
                  <a:lnTo>
                    <a:pt x="722353" y="340381"/>
                  </a:lnTo>
                  <a:lnTo>
                    <a:pt x="732776" y="339789"/>
                  </a:lnTo>
                  <a:lnTo>
                    <a:pt x="767295" y="320098"/>
                  </a:lnTo>
                  <a:lnTo>
                    <a:pt x="773769" y="299071"/>
                  </a:lnTo>
                  <a:lnTo>
                    <a:pt x="773569" y="291393"/>
                  </a:lnTo>
                  <a:lnTo>
                    <a:pt x="754965" y="252279"/>
                  </a:lnTo>
                  <a:lnTo>
                    <a:pt x="719236" y="227647"/>
                  </a:lnTo>
                  <a:lnTo>
                    <a:pt x="689747" y="217808"/>
                  </a:lnTo>
                  <a:lnTo>
                    <a:pt x="673723" y="211719"/>
                  </a:lnTo>
                  <a:lnTo>
                    <a:pt x="635434" y="191292"/>
                  </a:lnTo>
                  <a:lnTo>
                    <a:pt x="608656" y="153437"/>
                  </a:lnTo>
                  <a:lnTo>
                    <a:pt x="605959" y="127842"/>
                  </a:lnTo>
                  <a:lnTo>
                    <a:pt x="607314" y="113166"/>
                  </a:lnTo>
                  <a:lnTo>
                    <a:pt x="625368" y="74857"/>
                  </a:lnTo>
                  <a:lnTo>
                    <a:pt x="660485" y="50969"/>
                  </a:lnTo>
                  <a:lnTo>
                    <a:pt x="703418" y="42822"/>
                  </a:lnTo>
                  <a:lnTo>
                    <a:pt x="712631" y="43146"/>
                  </a:lnTo>
                  <a:lnTo>
                    <a:pt x="751277" y="53060"/>
                  </a:lnTo>
                  <a:lnTo>
                    <a:pt x="771597" y="61060"/>
                  </a:lnTo>
                  <a:lnTo>
                    <a:pt x="778899" y="62271"/>
                  </a:lnTo>
                  <a:lnTo>
                    <a:pt x="785651" y="61537"/>
                  </a:lnTo>
                  <a:lnTo>
                    <a:pt x="792403" y="60803"/>
                  </a:lnTo>
                  <a:lnTo>
                    <a:pt x="798935" y="56069"/>
                  </a:lnTo>
                  <a:lnTo>
                    <a:pt x="805246" y="47336"/>
                  </a:lnTo>
                  <a:lnTo>
                    <a:pt x="814273" y="140687"/>
                  </a:lnTo>
                  <a:lnTo>
                    <a:pt x="809436" y="132121"/>
                  </a:lnTo>
                  <a:lnTo>
                    <a:pt x="803953" y="123597"/>
                  </a:lnTo>
                  <a:lnTo>
                    <a:pt x="776211" y="90929"/>
                  </a:lnTo>
                  <a:lnTo>
                    <a:pt x="743599" y="67756"/>
                  </a:lnTo>
                  <a:lnTo>
                    <a:pt x="716085" y="61502"/>
                  </a:lnTo>
                  <a:lnTo>
                    <a:pt x="705867" y="61729"/>
                  </a:lnTo>
                  <a:lnTo>
                    <a:pt x="670014" y="80595"/>
                  </a:lnTo>
                  <a:lnTo>
                    <a:pt x="660286" y="108453"/>
                  </a:lnTo>
                  <a:lnTo>
                    <a:pt x="660705" y="116139"/>
                  </a:lnTo>
                  <a:lnTo>
                    <a:pt x="680651" y="151476"/>
                  </a:lnTo>
                  <a:lnTo>
                    <a:pt x="697219" y="161383"/>
                  </a:lnTo>
                  <a:lnTo>
                    <a:pt x="707381" y="165016"/>
                  </a:lnTo>
                  <a:close/>
                </a:path>
                <a:path w="3281045" h="358775">
                  <a:moveTo>
                    <a:pt x="937842" y="240754"/>
                  </a:moveTo>
                  <a:lnTo>
                    <a:pt x="946869" y="200133"/>
                  </a:lnTo>
                  <a:lnTo>
                    <a:pt x="959432" y="201516"/>
                  </a:lnTo>
                  <a:lnTo>
                    <a:pt x="971913" y="202472"/>
                  </a:lnTo>
                  <a:lnTo>
                    <a:pt x="984311" y="203002"/>
                  </a:lnTo>
                  <a:lnTo>
                    <a:pt x="996627" y="203105"/>
                  </a:lnTo>
                  <a:lnTo>
                    <a:pt x="1008881" y="202837"/>
                  </a:lnTo>
                  <a:lnTo>
                    <a:pt x="1020983" y="202252"/>
                  </a:lnTo>
                  <a:lnTo>
                    <a:pt x="1032934" y="201351"/>
                  </a:lnTo>
                  <a:lnTo>
                    <a:pt x="1044734" y="200133"/>
                  </a:lnTo>
                  <a:lnTo>
                    <a:pt x="1035707" y="240754"/>
                  </a:lnTo>
                  <a:lnTo>
                    <a:pt x="992774" y="238332"/>
                  </a:lnTo>
                  <a:lnTo>
                    <a:pt x="980754" y="238195"/>
                  </a:lnTo>
                  <a:lnTo>
                    <a:pt x="967592" y="238552"/>
                  </a:lnTo>
                  <a:lnTo>
                    <a:pt x="953288" y="239406"/>
                  </a:lnTo>
                  <a:lnTo>
                    <a:pt x="937842" y="240754"/>
                  </a:lnTo>
                  <a:close/>
                </a:path>
                <a:path w="3281045" h="358775">
                  <a:moveTo>
                    <a:pt x="1234035" y="335867"/>
                  </a:moveTo>
                  <a:lnTo>
                    <a:pt x="1301737" y="335867"/>
                  </a:lnTo>
                  <a:lnTo>
                    <a:pt x="1313447" y="335179"/>
                  </a:lnTo>
                  <a:lnTo>
                    <a:pt x="1351447" y="318900"/>
                  </a:lnTo>
                  <a:lnTo>
                    <a:pt x="1379519" y="287347"/>
                  </a:lnTo>
                  <a:lnTo>
                    <a:pt x="1397290" y="259689"/>
                  </a:lnTo>
                  <a:lnTo>
                    <a:pt x="1388264" y="353921"/>
                  </a:lnTo>
                  <a:lnTo>
                    <a:pt x="1152903" y="353921"/>
                  </a:lnTo>
                  <a:lnTo>
                    <a:pt x="1161343" y="352086"/>
                  </a:lnTo>
                  <a:lnTo>
                    <a:pt x="1167948" y="348013"/>
                  </a:lnTo>
                  <a:lnTo>
                    <a:pt x="1179984" y="306585"/>
                  </a:lnTo>
                  <a:lnTo>
                    <a:pt x="1179984" y="94672"/>
                  </a:lnTo>
                  <a:lnTo>
                    <a:pt x="1167948" y="53134"/>
                  </a:lnTo>
                  <a:lnTo>
                    <a:pt x="1152903" y="47336"/>
                  </a:lnTo>
                  <a:lnTo>
                    <a:pt x="1372081" y="47336"/>
                  </a:lnTo>
                  <a:lnTo>
                    <a:pt x="1378797" y="120322"/>
                  </a:lnTo>
                  <a:lnTo>
                    <a:pt x="1371875" y="109437"/>
                  </a:lnTo>
                  <a:lnTo>
                    <a:pt x="1363770" y="99351"/>
                  </a:lnTo>
                  <a:lnTo>
                    <a:pt x="1332120" y="74492"/>
                  </a:lnTo>
                  <a:lnTo>
                    <a:pt x="1285885" y="65390"/>
                  </a:lnTo>
                  <a:lnTo>
                    <a:pt x="1234035" y="65390"/>
                  </a:lnTo>
                  <a:lnTo>
                    <a:pt x="1234035" y="172612"/>
                  </a:lnTo>
                  <a:lnTo>
                    <a:pt x="1243172" y="171993"/>
                  </a:lnTo>
                  <a:lnTo>
                    <a:pt x="1282252" y="154448"/>
                  </a:lnTo>
                  <a:lnTo>
                    <a:pt x="1300306" y="127147"/>
                  </a:lnTo>
                  <a:lnTo>
                    <a:pt x="1300306" y="236241"/>
                  </a:lnTo>
                  <a:lnTo>
                    <a:pt x="1277188" y="202481"/>
                  </a:lnTo>
                  <a:lnTo>
                    <a:pt x="1234035" y="190666"/>
                  </a:lnTo>
                  <a:lnTo>
                    <a:pt x="1234035" y="335867"/>
                  </a:lnTo>
                  <a:close/>
                </a:path>
                <a:path w="3281045" h="358775">
                  <a:moveTo>
                    <a:pt x="1679968" y="47336"/>
                  </a:moveTo>
                  <a:lnTo>
                    <a:pt x="1653342" y="82811"/>
                  </a:lnTo>
                  <a:lnTo>
                    <a:pt x="1652888" y="94672"/>
                  </a:lnTo>
                  <a:lnTo>
                    <a:pt x="1652888" y="353921"/>
                  </a:lnTo>
                  <a:lnTo>
                    <a:pt x="1634944" y="353921"/>
                  </a:lnTo>
                  <a:lnTo>
                    <a:pt x="1459029" y="103259"/>
                  </a:lnTo>
                  <a:lnTo>
                    <a:pt x="1459029" y="306585"/>
                  </a:lnTo>
                  <a:lnTo>
                    <a:pt x="1471028" y="348013"/>
                  </a:lnTo>
                  <a:lnTo>
                    <a:pt x="1486109" y="353921"/>
                  </a:lnTo>
                  <a:lnTo>
                    <a:pt x="1414004" y="353921"/>
                  </a:lnTo>
                  <a:lnTo>
                    <a:pt x="1440521" y="318398"/>
                  </a:lnTo>
                  <a:lnTo>
                    <a:pt x="1440975" y="306585"/>
                  </a:lnTo>
                  <a:lnTo>
                    <a:pt x="1440975" y="77939"/>
                  </a:lnTo>
                  <a:lnTo>
                    <a:pt x="1410188" y="48804"/>
                  </a:lnTo>
                  <a:lnTo>
                    <a:pt x="1406298" y="47336"/>
                  </a:lnTo>
                  <a:lnTo>
                    <a:pt x="1486109" y="47336"/>
                  </a:lnTo>
                  <a:lnTo>
                    <a:pt x="1634944" y="260129"/>
                  </a:lnTo>
                  <a:lnTo>
                    <a:pt x="1634944" y="94672"/>
                  </a:lnTo>
                  <a:lnTo>
                    <a:pt x="1622908" y="53134"/>
                  </a:lnTo>
                  <a:lnTo>
                    <a:pt x="1607863" y="47336"/>
                  </a:lnTo>
                  <a:lnTo>
                    <a:pt x="1679968" y="47336"/>
                  </a:lnTo>
                  <a:close/>
                </a:path>
                <a:path w="3281045" h="358775">
                  <a:moveTo>
                    <a:pt x="1928434" y="182079"/>
                  </a:moveTo>
                  <a:lnTo>
                    <a:pt x="1928728" y="184795"/>
                  </a:lnTo>
                  <a:lnTo>
                    <a:pt x="1928875" y="187583"/>
                  </a:lnTo>
                  <a:lnTo>
                    <a:pt x="1928875" y="190446"/>
                  </a:lnTo>
                  <a:lnTo>
                    <a:pt x="1928875" y="193308"/>
                  </a:lnTo>
                  <a:lnTo>
                    <a:pt x="1928875" y="196390"/>
                  </a:lnTo>
                  <a:lnTo>
                    <a:pt x="1928875" y="199693"/>
                  </a:lnTo>
                  <a:lnTo>
                    <a:pt x="1927919" y="225157"/>
                  </a:lnTo>
                  <a:lnTo>
                    <a:pt x="1920268" y="269355"/>
                  </a:lnTo>
                  <a:lnTo>
                    <a:pt x="1905282" y="304555"/>
                  </a:lnTo>
                  <a:lnTo>
                    <a:pt x="1872732" y="340821"/>
                  </a:lnTo>
                  <a:lnTo>
                    <a:pt x="1831120" y="357334"/>
                  </a:lnTo>
                  <a:lnTo>
                    <a:pt x="1815708" y="358434"/>
                  </a:lnTo>
                  <a:lnTo>
                    <a:pt x="1794854" y="357334"/>
                  </a:lnTo>
                  <a:lnTo>
                    <a:pt x="1746905" y="340821"/>
                  </a:lnTo>
                  <a:lnTo>
                    <a:pt x="1718318" y="304555"/>
                  </a:lnTo>
                  <a:lnTo>
                    <a:pt x="1705018" y="248378"/>
                  </a:lnTo>
                  <a:lnTo>
                    <a:pt x="1702541" y="199693"/>
                  </a:lnTo>
                  <a:lnTo>
                    <a:pt x="1703497" y="173073"/>
                  </a:lnTo>
                  <a:lnTo>
                    <a:pt x="1711148" y="127883"/>
                  </a:lnTo>
                  <a:lnTo>
                    <a:pt x="1735732" y="79480"/>
                  </a:lnTo>
                  <a:lnTo>
                    <a:pt x="1772011" y="51863"/>
                  </a:lnTo>
                  <a:lnTo>
                    <a:pt x="1815708" y="42822"/>
                  </a:lnTo>
                  <a:lnTo>
                    <a:pt x="1828767" y="43242"/>
                  </a:lnTo>
                  <a:lnTo>
                    <a:pt x="1840862" y="44501"/>
                  </a:lnTo>
                  <a:lnTo>
                    <a:pt x="1851995" y="46600"/>
                  </a:lnTo>
                  <a:lnTo>
                    <a:pt x="1862164" y="49538"/>
                  </a:lnTo>
                  <a:lnTo>
                    <a:pt x="1862164" y="42382"/>
                  </a:lnTo>
                  <a:lnTo>
                    <a:pt x="1862164" y="40841"/>
                  </a:lnTo>
                  <a:lnTo>
                    <a:pt x="1861613" y="38712"/>
                  </a:lnTo>
                  <a:lnTo>
                    <a:pt x="1860512" y="35997"/>
                  </a:lnTo>
                  <a:lnTo>
                    <a:pt x="1859485" y="33282"/>
                  </a:lnTo>
                  <a:lnTo>
                    <a:pt x="1856879" y="31190"/>
                  </a:lnTo>
                  <a:lnTo>
                    <a:pt x="1852696" y="29722"/>
                  </a:lnTo>
                  <a:lnTo>
                    <a:pt x="1849687" y="28255"/>
                  </a:lnTo>
                  <a:lnTo>
                    <a:pt x="1848477" y="27190"/>
                  </a:lnTo>
                  <a:lnTo>
                    <a:pt x="1849064" y="26530"/>
                  </a:lnTo>
                  <a:lnTo>
                    <a:pt x="1857650" y="20255"/>
                  </a:lnTo>
                  <a:lnTo>
                    <a:pt x="1859411" y="18714"/>
                  </a:lnTo>
                  <a:lnTo>
                    <a:pt x="1862384" y="16365"/>
                  </a:lnTo>
                  <a:lnTo>
                    <a:pt x="1866567" y="13210"/>
                  </a:lnTo>
                  <a:lnTo>
                    <a:pt x="1870824" y="10054"/>
                  </a:lnTo>
                  <a:lnTo>
                    <a:pt x="1874677" y="7081"/>
                  </a:lnTo>
                  <a:lnTo>
                    <a:pt x="1878126" y="4293"/>
                  </a:lnTo>
                  <a:lnTo>
                    <a:pt x="1881575" y="1431"/>
                  </a:lnTo>
                  <a:lnTo>
                    <a:pt x="1883300" y="0"/>
                  </a:lnTo>
                  <a:lnTo>
                    <a:pt x="1884878" y="1137"/>
                  </a:lnTo>
                  <a:lnTo>
                    <a:pt x="1888033" y="3412"/>
                  </a:lnTo>
                  <a:lnTo>
                    <a:pt x="1891189" y="5614"/>
                  </a:lnTo>
                  <a:lnTo>
                    <a:pt x="1894639" y="8219"/>
                  </a:lnTo>
                  <a:lnTo>
                    <a:pt x="1898382" y="11228"/>
                  </a:lnTo>
                  <a:lnTo>
                    <a:pt x="1902198" y="14237"/>
                  </a:lnTo>
                  <a:lnTo>
                    <a:pt x="1904986" y="17246"/>
                  </a:lnTo>
                  <a:lnTo>
                    <a:pt x="1906748" y="20255"/>
                  </a:lnTo>
                  <a:lnTo>
                    <a:pt x="1908876" y="22677"/>
                  </a:lnTo>
                  <a:lnTo>
                    <a:pt x="1910160" y="26089"/>
                  </a:lnTo>
                  <a:lnTo>
                    <a:pt x="1910601" y="30493"/>
                  </a:lnTo>
                  <a:lnTo>
                    <a:pt x="1911041" y="34823"/>
                  </a:lnTo>
                  <a:lnTo>
                    <a:pt x="1911261" y="38712"/>
                  </a:lnTo>
                  <a:lnTo>
                    <a:pt x="1911261" y="42162"/>
                  </a:lnTo>
                  <a:lnTo>
                    <a:pt x="1911261" y="45611"/>
                  </a:lnTo>
                  <a:lnTo>
                    <a:pt x="1911261" y="47336"/>
                  </a:lnTo>
                  <a:lnTo>
                    <a:pt x="1911261" y="104139"/>
                  </a:lnTo>
                  <a:lnTo>
                    <a:pt x="1862164" y="131220"/>
                  </a:lnTo>
                  <a:lnTo>
                    <a:pt x="1862164" y="65390"/>
                  </a:lnTo>
                  <a:lnTo>
                    <a:pt x="1859155" y="61427"/>
                  </a:lnTo>
                  <a:lnTo>
                    <a:pt x="1855375" y="59922"/>
                  </a:lnTo>
                  <a:lnTo>
                    <a:pt x="1850825" y="60876"/>
                  </a:lnTo>
                  <a:lnTo>
                    <a:pt x="1837078" y="62073"/>
                  </a:lnTo>
                  <a:lnTo>
                    <a:pt x="1795452" y="77403"/>
                  </a:lnTo>
                  <a:lnTo>
                    <a:pt x="1767518" y="113359"/>
                  </a:lnTo>
                  <a:lnTo>
                    <a:pt x="1757838" y="157331"/>
                  </a:lnTo>
                  <a:lnTo>
                    <a:pt x="1756593" y="199693"/>
                  </a:lnTo>
                  <a:lnTo>
                    <a:pt x="1756634" y="211768"/>
                  </a:lnTo>
                  <a:lnTo>
                    <a:pt x="1757783" y="262276"/>
                  </a:lnTo>
                  <a:lnTo>
                    <a:pt x="1762984" y="308401"/>
                  </a:lnTo>
                  <a:lnTo>
                    <a:pt x="1781545" y="340381"/>
                  </a:lnTo>
                  <a:lnTo>
                    <a:pt x="1783674" y="340381"/>
                  </a:lnTo>
                  <a:lnTo>
                    <a:pt x="1822024" y="332702"/>
                  </a:lnTo>
                  <a:lnTo>
                    <a:pt x="1853591" y="306867"/>
                  </a:lnTo>
                  <a:lnTo>
                    <a:pt x="1869154" y="270532"/>
                  </a:lnTo>
                  <a:lnTo>
                    <a:pt x="1874383" y="230929"/>
                  </a:lnTo>
                  <a:lnTo>
                    <a:pt x="1874824" y="221379"/>
                  </a:lnTo>
                  <a:lnTo>
                    <a:pt x="1874824" y="225452"/>
                  </a:lnTo>
                  <a:lnTo>
                    <a:pt x="1874824" y="204206"/>
                  </a:lnTo>
                  <a:lnTo>
                    <a:pt x="1874824" y="199693"/>
                  </a:lnTo>
                  <a:lnTo>
                    <a:pt x="1874824" y="204206"/>
                  </a:lnTo>
                  <a:lnTo>
                    <a:pt x="1874824" y="221379"/>
                  </a:lnTo>
                  <a:lnTo>
                    <a:pt x="1873869" y="211178"/>
                  </a:lnTo>
                  <a:lnTo>
                    <a:pt x="1831010" y="195179"/>
                  </a:lnTo>
                  <a:lnTo>
                    <a:pt x="1831010" y="182079"/>
                  </a:lnTo>
                  <a:lnTo>
                    <a:pt x="1928434" y="182079"/>
                  </a:lnTo>
                  <a:close/>
                </a:path>
                <a:path w="3281045" h="358775">
                  <a:moveTo>
                    <a:pt x="2049719" y="299759"/>
                  </a:moveTo>
                  <a:lnTo>
                    <a:pt x="2150667" y="299759"/>
                  </a:lnTo>
                  <a:lnTo>
                    <a:pt x="2158400" y="299436"/>
                  </a:lnTo>
                  <a:lnTo>
                    <a:pt x="2196689" y="279580"/>
                  </a:lnTo>
                  <a:lnTo>
                    <a:pt x="2201636" y="271358"/>
                  </a:lnTo>
                  <a:lnTo>
                    <a:pt x="2189086" y="353921"/>
                  </a:lnTo>
                  <a:lnTo>
                    <a:pt x="1974421" y="353921"/>
                  </a:lnTo>
                  <a:lnTo>
                    <a:pt x="1972587" y="353921"/>
                  </a:lnTo>
                  <a:lnTo>
                    <a:pt x="1971449" y="353334"/>
                  </a:lnTo>
                  <a:lnTo>
                    <a:pt x="1971009" y="352160"/>
                  </a:lnTo>
                  <a:lnTo>
                    <a:pt x="1970568" y="350912"/>
                  </a:lnTo>
                  <a:lnTo>
                    <a:pt x="1970935" y="349701"/>
                  </a:lnTo>
                  <a:lnTo>
                    <a:pt x="1972110" y="348527"/>
                  </a:lnTo>
                  <a:lnTo>
                    <a:pt x="1991725" y="326132"/>
                  </a:lnTo>
                  <a:lnTo>
                    <a:pt x="2009951" y="305401"/>
                  </a:lnTo>
                  <a:lnTo>
                    <a:pt x="2026787" y="286336"/>
                  </a:lnTo>
                  <a:lnTo>
                    <a:pt x="2042233" y="268936"/>
                  </a:lnTo>
                  <a:lnTo>
                    <a:pt x="2056386" y="252905"/>
                  </a:lnTo>
                  <a:lnTo>
                    <a:pt x="2091001" y="211252"/>
                  </a:lnTo>
                  <a:lnTo>
                    <a:pt x="2114160" y="176740"/>
                  </a:lnTo>
                  <a:lnTo>
                    <a:pt x="2128072" y="135892"/>
                  </a:lnTo>
                  <a:lnTo>
                    <a:pt x="2128650" y="125716"/>
                  </a:lnTo>
                  <a:lnTo>
                    <a:pt x="2127927" y="115086"/>
                  </a:lnTo>
                  <a:lnTo>
                    <a:pt x="2110940" y="80244"/>
                  </a:lnTo>
                  <a:lnTo>
                    <a:pt x="2068378" y="59693"/>
                  </a:lnTo>
                  <a:lnTo>
                    <a:pt x="2058347" y="59562"/>
                  </a:lnTo>
                  <a:lnTo>
                    <a:pt x="2047958" y="60876"/>
                  </a:lnTo>
                  <a:lnTo>
                    <a:pt x="2010639" y="84820"/>
                  </a:lnTo>
                  <a:lnTo>
                    <a:pt x="1989221" y="125159"/>
                  </a:lnTo>
                  <a:lnTo>
                    <a:pt x="1983889" y="137311"/>
                  </a:lnTo>
                  <a:lnTo>
                    <a:pt x="1982751" y="138302"/>
                  </a:lnTo>
                  <a:lnTo>
                    <a:pt x="1978611" y="127505"/>
                  </a:lnTo>
                  <a:lnTo>
                    <a:pt x="1978082" y="120212"/>
                  </a:lnTo>
                  <a:lnTo>
                    <a:pt x="1969467" y="76178"/>
                  </a:lnTo>
                  <a:lnTo>
                    <a:pt x="1968880" y="73756"/>
                  </a:lnTo>
                  <a:lnTo>
                    <a:pt x="2014781" y="53170"/>
                  </a:lnTo>
                  <a:lnTo>
                    <a:pt x="2052196" y="44474"/>
                  </a:lnTo>
                  <a:lnTo>
                    <a:pt x="2081726" y="42788"/>
                  </a:lnTo>
                  <a:lnTo>
                    <a:pt x="2091111" y="43125"/>
                  </a:lnTo>
                  <a:lnTo>
                    <a:pt x="2136156" y="51767"/>
                  </a:lnTo>
                  <a:lnTo>
                    <a:pt x="2171913" y="81132"/>
                  </a:lnTo>
                  <a:lnTo>
                    <a:pt x="2183582" y="117900"/>
                  </a:lnTo>
                  <a:lnTo>
                    <a:pt x="2183492" y="128420"/>
                  </a:lnTo>
                  <a:lnTo>
                    <a:pt x="2171418" y="171456"/>
                  </a:lnTo>
                  <a:lnTo>
                    <a:pt x="2137904" y="213295"/>
                  </a:lnTo>
                  <a:lnTo>
                    <a:pt x="2100358" y="250882"/>
                  </a:lnTo>
                  <a:lnTo>
                    <a:pt x="2062173" y="287912"/>
                  </a:lnTo>
                  <a:lnTo>
                    <a:pt x="2049719" y="299759"/>
                  </a:lnTo>
                  <a:close/>
                </a:path>
                <a:path w="3281045" h="358775">
                  <a:moveTo>
                    <a:pt x="2327011" y="299759"/>
                  </a:moveTo>
                  <a:lnTo>
                    <a:pt x="2427959" y="299759"/>
                  </a:lnTo>
                  <a:lnTo>
                    <a:pt x="2435692" y="299436"/>
                  </a:lnTo>
                  <a:lnTo>
                    <a:pt x="2473981" y="279580"/>
                  </a:lnTo>
                  <a:lnTo>
                    <a:pt x="2478928" y="271358"/>
                  </a:lnTo>
                  <a:lnTo>
                    <a:pt x="2466378" y="353921"/>
                  </a:lnTo>
                  <a:lnTo>
                    <a:pt x="2251713" y="353921"/>
                  </a:lnTo>
                  <a:lnTo>
                    <a:pt x="2249879" y="353921"/>
                  </a:lnTo>
                  <a:lnTo>
                    <a:pt x="2248741" y="353334"/>
                  </a:lnTo>
                  <a:lnTo>
                    <a:pt x="2248301" y="352160"/>
                  </a:lnTo>
                  <a:lnTo>
                    <a:pt x="2247860" y="350912"/>
                  </a:lnTo>
                  <a:lnTo>
                    <a:pt x="2248227" y="349701"/>
                  </a:lnTo>
                  <a:lnTo>
                    <a:pt x="2249402" y="348527"/>
                  </a:lnTo>
                  <a:lnTo>
                    <a:pt x="2269017" y="326132"/>
                  </a:lnTo>
                  <a:lnTo>
                    <a:pt x="2287243" y="305401"/>
                  </a:lnTo>
                  <a:lnTo>
                    <a:pt x="2304079" y="286336"/>
                  </a:lnTo>
                  <a:lnTo>
                    <a:pt x="2319525" y="268936"/>
                  </a:lnTo>
                  <a:lnTo>
                    <a:pt x="2333678" y="252905"/>
                  </a:lnTo>
                  <a:lnTo>
                    <a:pt x="2368293" y="211252"/>
                  </a:lnTo>
                  <a:lnTo>
                    <a:pt x="2391452" y="176740"/>
                  </a:lnTo>
                  <a:lnTo>
                    <a:pt x="2405364" y="135892"/>
                  </a:lnTo>
                  <a:lnTo>
                    <a:pt x="2405942" y="125716"/>
                  </a:lnTo>
                  <a:lnTo>
                    <a:pt x="2405219" y="115086"/>
                  </a:lnTo>
                  <a:lnTo>
                    <a:pt x="2388232" y="80244"/>
                  </a:lnTo>
                  <a:lnTo>
                    <a:pt x="2345670" y="59693"/>
                  </a:lnTo>
                  <a:lnTo>
                    <a:pt x="2335639" y="59562"/>
                  </a:lnTo>
                  <a:lnTo>
                    <a:pt x="2325250" y="60876"/>
                  </a:lnTo>
                  <a:lnTo>
                    <a:pt x="2287931" y="84820"/>
                  </a:lnTo>
                  <a:lnTo>
                    <a:pt x="2266513" y="125159"/>
                  </a:lnTo>
                  <a:lnTo>
                    <a:pt x="2261181" y="137311"/>
                  </a:lnTo>
                  <a:lnTo>
                    <a:pt x="2260043" y="138302"/>
                  </a:lnTo>
                  <a:lnTo>
                    <a:pt x="2255903" y="127505"/>
                  </a:lnTo>
                  <a:lnTo>
                    <a:pt x="2255374" y="120212"/>
                  </a:lnTo>
                  <a:lnTo>
                    <a:pt x="2246759" y="76178"/>
                  </a:lnTo>
                  <a:lnTo>
                    <a:pt x="2246172" y="73756"/>
                  </a:lnTo>
                  <a:lnTo>
                    <a:pt x="2292073" y="53170"/>
                  </a:lnTo>
                  <a:lnTo>
                    <a:pt x="2329488" y="44474"/>
                  </a:lnTo>
                  <a:lnTo>
                    <a:pt x="2359018" y="42788"/>
                  </a:lnTo>
                  <a:lnTo>
                    <a:pt x="2368403" y="43125"/>
                  </a:lnTo>
                  <a:lnTo>
                    <a:pt x="2413448" y="51767"/>
                  </a:lnTo>
                  <a:lnTo>
                    <a:pt x="2449205" y="81132"/>
                  </a:lnTo>
                  <a:lnTo>
                    <a:pt x="2460874" y="117900"/>
                  </a:lnTo>
                  <a:lnTo>
                    <a:pt x="2460784" y="128420"/>
                  </a:lnTo>
                  <a:lnTo>
                    <a:pt x="2448710" y="171456"/>
                  </a:lnTo>
                  <a:lnTo>
                    <a:pt x="2415196" y="213295"/>
                  </a:lnTo>
                  <a:lnTo>
                    <a:pt x="2377650" y="250882"/>
                  </a:lnTo>
                  <a:lnTo>
                    <a:pt x="2339464" y="287912"/>
                  </a:lnTo>
                  <a:lnTo>
                    <a:pt x="2327011" y="299759"/>
                  </a:lnTo>
                  <a:close/>
                </a:path>
                <a:path w="3281045" h="358775">
                  <a:moveTo>
                    <a:pt x="2644924" y="47336"/>
                  </a:moveTo>
                  <a:lnTo>
                    <a:pt x="2715268" y="308346"/>
                  </a:lnTo>
                  <a:lnTo>
                    <a:pt x="2733909" y="348197"/>
                  </a:lnTo>
                  <a:lnTo>
                    <a:pt x="2743670" y="353921"/>
                  </a:lnTo>
                  <a:lnTo>
                    <a:pt x="2643933" y="353921"/>
                  </a:lnTo>
                  <a:lnTo>
                    <a:pt x="2662813" y="329262"/>
                  </a:lnTo>
                  <a:lnTo>
                    <a:pt x="2661561" y="319795"/>
                  </a:lnTo>
                  <a:lnTo>
                    <a:pt x="2658905" y="308346"/>
                  </a:lnTo>
                  <a:lnTo>
                    <a:pt x="2637218" y="226333"/>
                  </a:lnTo>
                  <a:lnTo>
                    <a:pt x="2567755" y="244827"/>
                  </a:lnTo>
                  <a:lnTo>
                    <a:pt x="2550582" y="308346"/>
                  </a:lnTo>
                  <a:lnTo>
                    <a:pt x="2547926" y="319795"/>
                  </a:lnTo>
                  <a:lnTo>
                    <a:pt x="2546674" y="329262"/>
                  </a:lnTo>
                  <a:lnTo>
                    <a:pt x="2546825" y="336748"/>
                  </a:lnTo>
                  <a:lnTo>
                    <a:pt x="2548380" y="342252"/>
                  </a:lnTo>
                  <a:lnTo>
                    <a:pt x="2551389" y="348197"/>
                  </a:lnTo>
                  <a:lnTo>
                    <a:pt x="2557113" y="352086"/>
                  </a:lnTo>
                  <a:lnTo>
                    <a:pt x="2565553" y="353921"/>
                  </a:lnTo>
                  <a:lnTo>
                    <a:pt x="2492457" y="353921"/>
                  </a:lnTo>
                  <a:lnTo>
                    <a:pt x="2524134" y="329262"/>
                  </a:lnTo>
                  <a:lnTo>
                    <a:pt x="2595276" y="70343"/>
                  </a:lnTo>
                  <a:lnTo>
                    <a:pt x="2594836" y="67591"/>
                  </a:lnTo>
                  <a:lnTo>
                    <a:pt x="2593588" y="63995"/>
                  </a:lnTo>
                  <a:lnTo>
                    <a:pt x="2591827" y="62344"/>
                  </a:lnTo>
                  <a:lnTo>
                    <a:pt x="2589552" y="62638"/>
                  </a:lnTo>
                  <a:lnTo>
                    <a:pt x="2587350" y="62931"/>
                  </a:lnTo>
                  <a:lnTo>
                    <a:pt x="2584304" y="61573"/>
                  </a:lnTo>
                  <a:lnTo>
                    <a:pt x="2580415" y="58564"/>
                  </a:lnTo>
                  <a:lnTo>
                    <a:pt x="2579828" y="57977"/>
                  </a:lnTo>
                  <a:lnTo>
                    <a:pt x="2579534" y="57170"/>
                  </a:lnTo>
                  <a:lnTo>
                    <a:pt x="2579534" y="56143"/>
                  </a:lnTo>
                  <a:lnTo>
                    <a:pt x="2579534" y="55042"/>
                  </a:lnTo>
                  <a:lnTo>
                    <a:pt x="2579828" y="54345"/>
                  </a:lnTo>
                  <a:lnTo>
                    <a:pt x="2580415" y="54051"/>
                  </a:lnTo>
                  <a:lnTo>
                    <a:pt x="2585478" y="49868"/>
                  </a:lnTo>
                  <a:lnTo>
                    <a:pt x="2606505" y="15742"/>
                  </a:lnTo>
                  <a:lnTo>
                    <a:pt x="2614087" y="20695"/>
                  </a:lnTo>
                  <a:lnTo>
                    <a:pt x="2620981" y="25209"/>
                  </a:lnTo>
                  <a:lnTo>
                    <a:pt x="2627187" y="29282"/>
                  </a:lnTo>
                  <a:lnTo>
                    <a:pt x="2632705" y="32915"/>
                  </a:lnTo>
                  <a:lnTo>
                    <a:pt x="2639603" y="37391"/>
                  </a:lnTo>
                  <a:lnTo>
                    <a:pt x="2643677" y="42199"/>
                  </a:lnTo>
                  <a:lnTo>
                    <a:pt x="2644924" y="47336"/>
                  </a:lnTo>
                  <a:close/>
                </a:path>
                <a:path w="3281045" h="358775">
                  <a:moveTo>
                    <a:pt x="2604743" y="105460"/>
                  </a:moveTo>
                  <a:lnTo>
                    <a:pt x="2572709" y="225012"/>
                  </a:lnTo>
                  <a:lnTo>
                    <a:pt x="2632264" y="209160"/>
                  </a:lnTo>
                  <a:lnTo>
                    <a:pt x="2604743" y="105460"/>
                  </a:lnTo>
                  <a:close/>
                </a:path>
                <a:path w="3281045" h="358775">
                  <a:moveTo>
                    <a:pt x="3000224" y="94672"/>
                  </a:moveTo>
                  <a:lnTo>
                    <a:pt x="3000224" y="306585"/>
                  </a:lnTo>
                  <a:lnTo>
                    <a:pt x="3000671" y="318398"/>
                  </a:lnTo>
                  <a:lnTo>
                    <a:pt x="3018828" y="352086"/>
                  </a:lnTo>
                  <a:lnTo>
                    <a:pt x="3027194" y="353921"/>
                  </a:lnTo>
                  <a:lnTo>
                    <a:pt x="2918981" y="353921"/>
                  </a:lnTo>
                  <a:lnTo>
                    <a:pt x="2945608" y="318398"/>
                  </a:lnTo>
                  <a:lnTo>
                    <a:pt x="2946062" y="306585"/>
                  </a:lnTo>
                  <a:lnTo>
                    <a:pt x="2946062" y="104139"/>
                  </a:lnTo>
                  <a:lnTo>
                    <a:pt x="2872966" y="304273"/>
                  </a:lnTo>
                  <a:lnTo>
                    <a:pt x="2849078" y="304273"/>
                  </a:lnTo>
                  <a:lnTo>
                    <a:pt x="2784238" y="126266"/>
                  </a:lnTo>
                  <a:lnTo>
                    <a:pt x="2784238" y="306585"/>
                  </a:lnTo>
                  <a:lnTo>
                    <a:pt x="2796237" y="348013"/>
                  </a:lnTo>
                  <a:lnTo>
                    <a:pt x="2811209" y="353921"/>
                  </a:lnTo>
                  <a:lnTo>
                    <a:pt x="2739103" y="353921"/>
                  </a:lnTo>
                  <a:lnTo>
                    <a:pt x="2765730" y="318398"/>
                  </a:lnTo>
                  <a:lnTo>
                    <a:pt x="2766184" y="306585"/>
                  </a:lnTo>
                  <a:lnTo>
                    <a:pt x="2766184" y="94672"/>
                  </a:lnTo>
                  <a:lnTo>
                    <a:pt x="2765957" y="86540"/>
                  </a:lnTo>
                  <a:lnTo>
                    <a:pt x="2765276" y="79315"/>
                  </a:lnTo>
                  <a:lnTo>
                    <a:pt x="2764141" y="72999"/>
                  </a:lnTo>
                  <a:lnTo>
                    <a:pt x="2762552" y="67591"/>
                  </a:lnTo>
                  <a:lnTo>
                    <a:pt x="2762111" y="65830"/>
                  </a:lnTo>
                  <a:lnTo>
                    <a:pt x="2759983" y="59812"/>
                  </a:lnTo>
                  <a:lnTo>
                    <a:pt x="2756900" y="55519"/>
                  </a:lnTo>
                  <a:lnTo>
                    <a:pt x="2752864" y="52950"/>
                  </a:lnTo>
                  <a:lnTo>
                    <a:pt x="2748827" y="50381"/>
                  </a:lnTo>
                  <a:lnTo>
                    <a:pt x="2744240" y="48510"/>
                  </a:lnTo>
                  <a:lnTo>
                    <a:pt x="2739103" y="47336"/>
                  </a:lnTo>
                  <a:lnTo>
                    <a:pt x="2813080" y="47336"/>
                  </a:lnTo>
                  <a:lnTo>
                    <a:pt x="2880232" y="232168"/>
                  </a:lnTo>
                  <a:lnTo>
                    <a:pt x="2946062" y="50858"/>
                  </a:lnTo>
                  <a:lnTo>
                    <a:pt x="2946062" y="47336"/>
                  </a:lnTo>
                  <a:lnTo>
                    <a:pt x="3027194" y="47336"/>
                  </a:lnTo>
                  <a:lnTo>
                    <a:pt x="3000671" y="82811"/>
                  </a:lnTo>
                  <a:lnTo>
                    <a:pt x="3000224" y="94672"/>
                  </a:lnTo>
                  <a:close/>
                </a:path>
                <a:path w="3281045" h="358775">
                  <a:moveTo>
                    <a:pt x="3167455" y="42822"/>
                  </a:moveTo>
                  <a:lnTo>
                    <a:pt x="3219077" y="51863"/>
                  </a:lnTo>
                  <a:lnTo>
                    <a:pt x="3254201" y="79480"/>
                  </a:lnTo>
                  <a:lnTo>
                    <a:pt x="3274120" y="127883"/>
                  </a:lnTo>
                  <a:lnTo>
                    <a:pt x="3279899" y="173073"/>
                  </a:lnTo>
                  <a:lnTo>
                    <a:pt x="3280621" y="199693"/>
                  </a:lnTo>
                  <a:lnTo>
                    <a:pt x="3279658" y="225157"/>
                  </a:lnTo>
                  <a:lnTo>
                    <a:pt x="3271952" y="269355"/>
                  </a:lnTo>
                  <a:lnTo>
                    <a:pt x="3256926" y="304555"/>
                  </a:lnTo>
                  <a:lnTo>
                    <a:pt x="3224479" y="340821"/>
                  </a:lnTo>
                  <a:lnTo>
                    <a:pt x="3182866" y="357334"/>
                  </a:lnTo>
                  <a:lnTo>
                    <a:pt x="3167455" y="358434"/>
                  </a:lnTo>
                  <a:lnTo>
                    <a:pt x="3146559" y="357334"/>
                  </a:lnTo>
                  <a:lnTo>
                    <a:pt x="3098652" y="340821"/>
                  </a:lnTo>
                  <a:lnTo>
                    <a:pt x="3070064" y="304555"/>
                  </a:lnTo>
                  <a:lnTo>
                    <a:pt x="3056765" y="248378"/>
                  </a:lnTo>
                  <a:lnTo>
                    <a:pt x="3054288" y="199693"/>
                  </a:lnTo>
                  <a:lnTo>
                    <a:pt x="3055244" y="173073"/>
                  </a:lnTo>
                  <a:lnTo>
                    <a:pt x="3062895" y="127883"/>
                  </a:lnTo>
                  <a:lnTo>
                    <a:pt x="3087478" y="79480"/>
                  </a:lnTo>
                  <a:lnTo>
                    <a:pt x="3123758" y="51863"/>
                  </a:lnTo>
                  <a:lnTo>
                    <a:pt x="3167455" y="42822"/>
                  </a:lnTo>
                  <a:close/>
                </a:path>
              </a:pathLst>
            </a:custGeom>
            <a:ln w="16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64783" y="7872419"/>
              <a:ext cx="135031" cy="29736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7290617" y="7863775"/>
              <a:ext cx="226695" cy="316230"/>
            </a:xfrm>
            <a:custGeom>
              <a:avLst/>
              <a:gdLst/>
              <a:ahLst/>
              <a:cxnLst/>
              <a:rect l="l" t="t" r="r" b="b"/>
              <a:pathLst>
                <a:path w="226695" h="316229">
                  <a:moveTo>
                    <a:pt x="113166" y="0"/>
                  </a:moveTo>
                  <a:lnTo>
                    <a:pt x="164789" y="9040"/>
                  </a:lnTo>
                  <a:lnTo>
                    <a:pt x="199913" y="36658"/>
                  </a:lnTo>
                  <a:lnTo>
                    <a:pt x="219831" y="85060"/>
                  </a:lnTo>
                  <a:lnTo>
                    <a:pt x="225611" y="130250"/>
                  </a:lnTo>
                  <a:lnTo>
                    <a:pt x="226333" y="156870"/>
                  </a:lnTo>
                  <a:lnTo>
                    <a:pt x="225370" y="182334"/>
                  </a:lnTo>
                  <a:lnTo>
                    <a:pt x="217664" y="226533"/>
                  </a:lnTo>
                  <a:lnTo>
                    <a:pt x="202638" y="261732"/>
                  </a:lnTo>
                  <a:lnTo>
                    <a:pt x="170190" y="297998"/>
                  </a:lnTo>
                  <a:lnTo>
                    <a:pt x="128578" y="314511"/>
                  </a:lnTo>
                  <a:lnTo>
                    <a:pt x="113166" y="315612"/>
                  </a:lnTo>
                  <a:lnTo>
                    <a:pt x="92271" y="314511"/>
                  </a:lnTo>
                  <a:lnTo>
                    <a:pt x="44364" y="297998"/>
                  </a:lnTo>
                  <a:lnTo>
                    <a:pt x="15776" y="261732"/>
                  </a:lnTo>
                  <a:lnTo>
                    <a:pt x="2476" y="205555"/>
                  </a:lnTo>
                  <a:lnTo>
                    <a:pt x="0" y="156870"/>
                  </a:lnTo>
                  <a:lnTo>
                    <a:pt x="956" y="130250"/>
                  </a:lnTo>
                  <a:lnTo>
                    <a:pt x="8607" y="85060"/>
                  </a:lnTo>
                  <a:lnTo>
                    <a:pt x="33190" y="36658"/>
                  </a:lnTo>
                  <a:lnTo>
                    <a:pt x="69470" y="9040"/>
                  </a:lnTo>
                  <a:lnTo>
                    <a:pt x="113166" y="0"/>
                  </a:lnTo>
                  <a:close/>
                </a:path>
              </a:pathLst>
            </a:custGeom>
            <a:ln w="16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36213" y="7872419"/>
              <a:ext cx="135031" cy="29736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828637" y="7863775"/>
              <a:ext cx="6142990" cy="944880"/>
            </a:xfrm>
            <a:custGeom>
              <a:avLst/>
              <a:gdLst/>
              <a:ahLst/>
              <a:cxnLst/>
              <a:rect l="l" t="t" r="r" b="b"/>
              <a:pathLst>
                <a:path w="6142990" h="944879">
                  <a:moveTo>
                    <a:pt x="5819937" y="77059"/>
                  </a:moveTo>
                  <a:lnTo>
                    <a:pt x="5819937" y="263762"/>
                  </a:lnTo>
                  <a:lnTo>
                    <a:pt x="5820487" y="275575"/>
                  </a:lnTo>
                  <a:lnTo>
                    <a:pt x="5845359" y="309302"/>
                  </a:lnTo>
                  <a:lnTo>
                    <a:pt x="5852412" y="311098"/>
                  </a:lnTo>
                  <a:lnTo>
                    <a:pt x="5733410" y="311098"/>
                  </a:lnTo>
                  <a:lnTo>
                    <a:pt x="5763684" y="285366"/>
                  </a:lnTo>
                  <a:lnTo>
                    <a:pt x="5765885" y="263762"/>
                  </a:lnTo>
                  <a:lnTo>
                    <a:pt x="5765885" y="77059"/>
                  </a:lnTo>
                  <a:lnTo>
                    <a:pt x="5765885" y="67151"/>
                  </a:lnTo>
                  <a:lnTo>
                    <a:pt x="5763684" y="61243"/>
                  </a:lnTo>
                  <a:lnTo>
                    <a:pt x="5759280" y="59335"/>
                  </a:lnTo>
                  <a:lnTo>
                    <a:pt x="5755228" y="58344"/>
                  </a:lnTo>
                  <a:lnTo>
                    <a:pt x="5749565" y="58344"/>
                  </a:lnTo>
                  <a:lnTo>
                    <a:pt x="5742293" y="59335"/>
                  </a:lnTo>
                  <a:lnTo>
                    <a:pt x="5733410" y="61317"/>
                  </a:lnTo>
                  <a:lnTo>
                    <a:pt x="5733410" y="46015"/>
                  </a:lnTo>
                  <a:lnTo>
                    <a:pt x="5773887" y="30039"/>
                  </a:lnTo>
                  <a:lnTo>
                    <a:pt x="5806947" y="9724"/>
                  </a:lnTo>
                  <a:lnTo>
                    <a:pt x="5811534" y="6568"/>
                  </a:lnTo>
                  <a:lnTo>
                    <a:pt x="5814543" y="4513"/>
                  </a:lnTo>
                  <a:lnTo>
                    <a:pt x="5816964" y="2678"/>
                  </a:lnTo>
                  <a:lnTo>
                    <a:pt x="5819129" y="1981"/>
                  </a:lnTo>
                  <a:lnTo>
                    <a:pt x="5821038" y="2421"/>
                  </a:lnTo>
                  <a:lnTo>
                    <a:pt x="5823019" y="2862"/>
                  </a:lnTo>
                  <a:lnTo>
                    <a:pt x="5823569" y="4733"/>
                  </a:lnTo>
                  <a:lnTo>
                    <a:pt x="5822689" y="8036"/>
                  </a:lnTo>
                  <a:lnTo>
                    <a:pt x="5821808" y="11045"/>
                  </a:lnTo>
                  <a:lnTo>
                    <a:pt x="5821111" y="16916"/>
                  </a:lnTo>
                  <a:lnTo>
                    <a:pt x="5819937" y="51849"/>
                  </a:lnTo>
                  <a:lnTo>
                    <a:pt x="5819937" y="61317"/>
                  </a:lnTo>
                  <a:lnTo>
                    <a:pt x="5819937" y="63371"/>
                  </a:lnTo>
                  <a:lnTo>
                    <a:pt x="5819937" y="65683"/>
                  </a:lnTo>
                  <a:lnTo>
                    <a:pt x="5819937" y="68252"/>
                  </a:lnTo>
                  <a:lnTo>
                    <a:pt x="5819937" y="70821"/>
                  </a:lnTo>
                  <a:lnTo>
                    <a:pt x="5819937" y="73756"/>
                  </a:lnTo>
                  <a:lnTo>
                    <a:pt x="5819937" y="77059"/>
                  </a:lnTo>
                  <a:close/>
                </a:path>
                <a:path w="6142990" h="944879">
                  <a:moveTo>
                    <a:pt x="6080161" y="215985"/>
                  </a:moveTo>
                  <a:lnTo>
                    <a:pt x="6140598" y="215985"/>
                  </a:lnTo>
                  <a:lnTo>
                    <a:pt x="6141478" y="215985"/>
                  </a:lnTo>
                  <a:lnTo>
                    <a:pt x="6142066" y="216279"/>
                  </a:lnTo>
                  <a:lnTo>
                    <a:pt x="6142359" y="216866"/>
                  </a:lnTo>
                  <a:lnTo>
                    <a:pt x="6142653" y="217453"/>
                  </a:lnTo>
                  <a:lnTo>
                    <a:pt x="6142506" y="218040"/>
                  </a:lnTo>
                  <a:lnTo>
                    <a:pt x="6141919" y="218627"/>
                  </a:lnTo>
                  <a:lnTo>
                    <a:pt x="6115278" y="243947"/>
                  </a:lnTo>
                  <a:lnTo>
                    <a:pt x="6112563" y="246662"/>
                  </a:lnTo>
                  <a:lnTo>
                    <a:pt x="6110471" y="246369"/>
                  </a:lnTo>
                  <a:lnTo>
                    <a:pt x="6109004" y="243066"/>
                  </a:lnTo>
                  <a:lnTo>
                    <a:pt x="6105371" y="237121"/>
                  </a:lnTo>
                  <a:lnTo>
                    <a:pt x="6103903" y="235067"/>
                  </a:lnTo>
                  <a:lnTo>
                    <a:pt x="6102105" y="234039"/>
                  </a:lnTo>
                  <a:lnTo>
                    <a:pt x="6099977" y="234039"/>
                  </a:lnTo>
                  <a:lnTo>
                    <a:pt x="6080161" y="234039"/>
                  </a:lnTo>
                  <a:lnTo>
                    <a:pt x="6080161" y="401257"/>
                  </a:lnTo>
                  <a:lnTo>
                    <a:pt x="6026000" y="401257"/>
                  </a:lnTo>
                  <a:lnTo>
                    <a:pt x="6026000" y="234039"/>
                  </a:lnTo>
                  <a:lnTo>
                    <a:pt x="5897531" y="234039"/>
                  </a:lnTo>
                  <a:lnTo>
                    <a:pt x="6060236" y="1321"/>
                  </a:lnTo>
                  <a:lnTo>
                    <a:pt x="6060897" y="440"/>
                  </a:lnTo>
                  <a:lnTo>
                    <a:pt x="6061814" y="0"/>
                  </a:lnTo>
                  <a:lnTo>
                    <a:pt x="6062988" y="0"/>
                  </a:lnTo>
                  <a:lnTo>
                    <a:pt x="6077850" y="0"/>
                  </a:lnTo>
                  <a:lnTo>
                    <a:pt x="6079391" y="0"/>
                  </a:lnTo>
                  <a:lnTo>
                    <a:pt x="6080161" y="733"/>
                  </a:lnTo>
                  <a:lnTo>
                    <a:pt x="6080161" y="2201"/>
                  </a:lnTo>
                  <a:lnTo>
                    <a:pt x="6080161" y="215985"/>
                  </a:lnTo>
                  <a:close/>
                </a:path>
                <a:path w="6142990" h="944879">
                  <a:moveTo>
                    <a:pt x="6026000" y="81572"/>
                  </a:moveTo>
                  <a:lnTo>
                    <a:pt x="5932208" y="215985"/>
                  </a:lnTo>
                  <a:lnTo>
                    <a:pt x="6026000" y="215985"/>
                  </a:lnTo>
                  <a:lnTo>
                    <a:pt x="6026000" y="81572"/>
                  </a:lnTo>
                  <a:close/>
                </a:path>
                <a:path w="6142990" h="944879">
                  <a:moveTo>
                    <a:pt x="225893" y="768333"/>
                  </a:moveTo>
                  <a:lnTo>
                    <a:pt x="226186" y="771048"/>
                  </a:lnTo>
                  <a:lnTo>
                    <a:pt x="226333" y="773837"/>
                  </a:lnTo>
                  <a:lnTo>
                    <a:pt x="226333" y="776699"/>
                  </a:lnTo>
                  <a:lnTo>
                    <a:pt x="226333" y="779562"/>
                  </a:lnTo>
                  <a:lnTo>
                    <a:pt x="226333" y="782644"/>
                  </a:lnTo>
                  <a:lnTo>
                    <a:pt x="226333" y="785947"/>
                  </a:lnTo>
                  <a:lnTo>
                    <a:pt x="225377" y="811410"/>
                  </a:lnTo>
                  <a:lnTo>
                    <a:pt x="217726" y="855609"/>
                  </a:lnTo>
                  <a:lnTo>
                    <a:pt x="202741" y="890809"/>
                  </a:lnTo>
                  <a:lnTo>
                    <a:pt x="170190" y="927075"/>
                  </a:lnTo>
                  <a:lnTo>
                    <a:pt x="128578" y="943587"/>
                  </a:lnTo>
                  <a:lnTo>
                    <a:pt x="113166" y="944688"/>
                  </a:lnTo>
                  <a:lnTo>
                    <a:pt x="92312" y="943587"/>
                  </a:lnTo>
                  <a:lnTo>
                    <a:pt x="44364" y="927075"/>
                  </a:lnTo>
                  <a:lnTo>
                    <a:pt x="15776" y="890809"/>
                  </a:lnTo>
                  <a:lnTo>
                    <a:pt x="2476" y="834631"/>
                  </a:lnTo>
                  <a:lnTo>
                    <a:pt x="0" y="785947"/>
                  </a:lnTo>
                  <a:lnTo>
                    <a:pt x="956" y="759327"/>
                  </a:lnTo>
                  <a:lnTo>
                    <a:pt x="8607" y="714137"/>
                  </a:lnTo>
                  <a:lnTo>
                    <a:pt x="33190" y="665734"/>
                  </a:lnTo>
                  <a:lnTo>
                    <a:pt x="69470" y="638117"/>
                  </a:lnTo>
                  <a:lnTo>
                    <a:pt x="113166" y="629076"/>
                  </a:lnTo>
                  <a:lnTo>
                    <a:pt x="126225" y="629496"/>
                  </a:lnTo>
                  <a:lnTo>
                    <a:pt x="138321" y="630755"/>
                  </a:lnTo>
                  <a:lnTo>
                    <a:pt x="149453" y="632853"/>
                  </a:lnTo>
                  <a:lnTo>
                    <a:pt x="159622" y="635791"/>
                  </a:lnTo>
                  <a:lnTo>
                    <a:pt x="159622" y="628636"/>
                  </a:lnTo>
                  <a:lnTo>
                    <a:pt x="159622" y="627095"/>
                  </a:lnTo>
                  <a:lnTo>
                    <a:pt x="159072" y="624966"/>
                  </a:lnTo>
                  <a:lnTo>
                    <a:pt x="157971" y="622251"/>
                  </a:lnTo>
                  <a:lnTo>
                    <a:pt x="156943" y="619535"/>
                  </a:lnTo>
                  <a:lnTo>
                    <a:pt x="154338" y="617444"/>
                  </a:lnTo>
                  <a:lnTo>
                    <a:pt x="150155" y="615976"/>
                  </a:lnTo>
                  <a:lnTo>
                    <a:pt x="147146" y="614508"/>
                  </a:lnTo>
                  <a:lnTo>
                    <a:pt x="145935" y="613444"/>
                  </a:lnTo>
                  <a:lnTo>
                    <a:pt x="146522" y="612784"/>
                  </a:lnTo>
                  <a:lnTo>
                    <a:pt x="155109" y="606509"/>
                  </a:lnTo>
                  <a:lnTo>
                    <a:pt x="156870" y="604968"/>
                  </a:lnTo>
                  <a:lnTo>
                    <a:pt x="159842" y="602619"/>
                  </a:lnTo>
                  <a:lnTo>
                    <a:pt x="164025" y="599463"/>
                  </a:lnTo>
                  <a:lnTo>
                    <a:pt x="168282" y="596308"/>
                  </a:lnTo>
                  <a:lnTo>
                    <a:pt x="172135" y="593335"/>
                  </a:lnTo>
                  <a:lnTo>
                    <a:pt x="175584" y="590547"/>
                  </a:lnTo>
                  <a:lnTo>
                    <a:pt x="179034" y="587685"/>
                  </a:lnTo>
                  <a:lnTo>
                    <a:pt x="180758" y="586253"/>
                  </a:lnTo>
                  <a:lnTo>
                    <a:pt x="182336" y="587391"/>
                  </a:lnTo>
                  <a:lnTo>
                    <a:pt x="185492" y="589666"/>
                  </a:lnTo>
                  <a:lnTo>
                    <a:pt x="188648" y="591868"/>
                  </a:lnTo>
                  <a:lnTo>
                    <a:pt x="192097" y="594473"/>
                  </a:lnTo>
                  <a:lnTo>
                    <a:pt x="195840" y="597482"/>
                  </a:lnTo>
                  <a:lnTo>
                    <a:pt x="199656" y="600491"/>
                  </a:lnTo>
                  <a:lnTo>
                    <a:pt x="202445" y="603500"/>
                  </a:lnTo>
                  <a:lnTo>
                    <a:pt x="204206" y="606509"/>
                  </a:lnTo>
                  <a:lnTo>
                    <a:pt x="206334" y="608931"/>
                  </a:lnTo>
                  <a:lnTo>
                    <a:pt x="207619" y="612343"/>
                  </a:lnTo>
                  <a:lnTo>
                    <a:pt x="208059" y="616747"/>
                  </a:lnTo>
                  <a:lnTo>
                    <a:pt x="208499" y="621077"/>
                  </a:lnTo>
                  <a:lnTo>
                    <a:pt x="208720" y="624966"/>
                  </a:lnTo>
                  <a:lnTo>
                    <a:pt x="208720" y="628416"/>
                  </a:lnTo>
                  <a:lnTo>
                    <a:pt x="208720" y="631865"/>
                  </a:lnTo>
                  <a:lnTo>
                    <a:pt x="208720" y="633590"/>
                  </a:lnTo>
                  <a:lnTo>
                    <a:pt x="208720" y="690393"/>
                  </a:lnTo>
                  <a:lnTo>
                    <a:pt x="159622" y="717474"/>
                  </a:lnTo>
                  <a:lnTo>
                    <a:pt x="159622" y="651643"/>
                  </a:lnTo>
                  <a:lnTo>
                    <a:pt x="156613" y="647680"/>
                  </a:lnTo>
                  <a:lnTo>
                    <a:pt x="152833" y="646176"/>
                  </a:lnTo>
                  <a:lnTo>
                    <a:pt x="148283" y="647130"/>
                  </a:lnTo>
                  <a:lnTo>
                    <a:pt x="134536" y="648327"/>
                  </a:lnTo>
                  <a:lnTo>
                    <a:pt x="92911" y="663656"/>
                  </a:lnTo>
                  <a:lnTo>
                    <a:pt x="64977" y="699613"/>
                  </a:lnTo>
                  <a:lnTo>
                    <a:pt x="55296" y="743585"/>
                  </a:lnTo>
                  <a:lnTo>
                    <a:pt x="54051" y="785947"/>
                  </a:lnTo>
                  <a:lnTo>
                    <a:pt x="54092" y="798021"/>
                  </a:lnTo>
                  <a:lnTo>
                    <a:pt x="55241" y="848530"/>
                  </a:lnTo>
                  <a:lnTo>
                    <a:pt x="60443" y="894655"/>
                  </a:lnTo>
                  <a:lnTo>
                    <a:pt x="79003" y="926635"/>
                  </a:lnTo>
                  <a:lnTo>
                    <a:pt x="81132" y="926635"/>
                  </a:lnTo>
                  <a:lnTo>
                    <a:pt x="119482" y="918956"/>
                  </a:lnTo>
                  <a:lnTo>
                    <a:pt x="151049" y="893121"/>
                  </a:lnTo>
                  <a:lnTo>
                    <a:pt x="166612" y="856786"/>
                  </a:lnTo>
                  <a:lnTo>
                    <a:pt x="171841" y="817183"/>
                  </a:lnTo>
                  <a:lnTo>
                    <a:pt x="172282" y="807633"/>
                  </a:lnTo>
                  <a:lnTo>
                    <a:pt x="172282" y="811706"/>
                  </a:lnTo>
                  <a:lnTo>
                    <a:pt x="172282" y="790460"/>
                  </a:lnTo>
                  <a:lnTo>
                    <a:pt x="172282" y="785947"/>
                  </a:lnTo>
                  <a:lnTo>
                    <a:pt x="172282" y="790460"/>
                  </a:lnTo>
                  <a:lnTo>
                    <a:pt x="172282" y="807633"/>
                  </a:lnTo>
                  <a:lnTo>
                    <a:pt x="171328" y="797432"/>
                  </a:lnTo>
                  <a:lnTo>
                    <a:pt x="128468" y="781433"/>
                  </a:lnTo>
                  <a:lnTo>
                    <a:pt x="128468" y="768333"/>
                  </a:lnTo>
                  <a:lnTo>
                    <a:pt x="225893" y="768333"/>
                  </a:lnTo>
                  <a:close/>
                </a:path>
                <a:path w="6142990" h="944879">
                  <a:moveTo>
                    <a:pt x="387799" y="633590"/>
                  </a:moveTo>
                  <a:lnTo>
                    <a:pt x="458142" y="894600"/>
                  </a:lnTo>
                  <a:lnTo>
                    <a:pt x="476783" y="934450"/>
                  </a:lnTo>
                  <a:lnTo>
                    <a:pt x="486544" y="940175"/>
                  </a:lnTo>
                  <a:lnTo>
                    <a:pt x="386808" y="940175"/>
                  </a:lnTo>
                  <a:lnTo>
                    <a:pt x="405687" y="915516"/>
                  </a:lnTo>
                  <a:lnTo>
                    <a:pt x="404435" y="906049"/>
                  </a:lnTo>
                  <a:lnTo>
                    <a:pt x="401779" y="894600"/>
                  </a:lnTo>
                  <a:lnTo>
                    <a:pt x="380093" y="812587"/>
                  </a:lnTo>
                  <a:lnTo>
                    <a:pt x="310629" y="831081"/>
                  </a:lnTo>
                  <a:lnTo>
                    <a:pt x="293456" y="894600"/>
                  </a:lnTo>
                  <a:lnTo>
                    <a:pt x="290800" y="906049"/>
                  </a:lnTo>
                  <a:lnTo>
                    <a:pt x="289548" y="915516"/>
                  </a:lnTo>
                  <a:lnTo>
                    <a:pt x="289700" y="923002"/>
                  </a:lnTo>
                  <a:lnTo>
                    <a:pt x="291254" y="928506"/>
                  </a:lnTo>
                  <a:lnTo>
                    <a:pt x="294263" y="934450"/>
                  </a:lnTo>
                  <a:lnTo>
                    <a:pt x="299988" y="938340"/>
                  </a:lnTo>
                  <a:lnTo>
                    <a:pt x="308428" y="940175"/>
                  </a:lnTo>
                  <a:lnTo>
                    <a:pt x="235332" y="940175"/>
                  </a:lnTo>
                  <a:lnTo>
                    <a:pt x="267008" y="915516"/>
                  </a:lnTo>
                  <a:lnTo>
                    <a:pt x="338150" y="656597"/>
                  </a:lnTo>
                  <a:lnTo>
                    <a:pt x="337710" y="653845"/>
                  </a:lnTo>
                  <a:lnTo>
                    <a:pt x="336462" y="650249"/>
                  </a:lnTo>
                  <a:lnTo>
                    <a:pt x="334701" y="648598"/>
                  </a:lnTo>
                  <a:lnTo>
                    <a:pt x="332426" y="648891"/>
                  </a:lnTo>
                  <a:lnTo>
                    <a:pt x="330224" y="649185"/>
                  </a:lnTo>
                  <a:lnTo>
                    <a:pt x="327179" y="647827"/>
                  </a:lnTo>
                  <a:lnTo>
                    <a:pt x="323289" y="644818"/>
                  </a:lnTo>
                  <a:lnTo>
                    <a:pt x="322702" y="644231"/>
                  </a:lnTo>
                  <a:lnTo>
                    <a:pt x="322408" y="643424"/>
                  </a:lnTo>
                  <a:lnTo>
                    <a:pt x="322408" y="642396"/>
                  </a:lnTo>
                  <a:lnTo>
                    <a:pt x="322408" y="641296"/>
                  </a:lnTo>
                  <a:lnTo>
                    <a:pt x="322702" y="640598"/>
                  </a:lnTo>
                  <a:lnTo>
                    <a:pt x="323289" y="640305"/>
                  </a:lnTo>
                  <a:lnTo>
                    <a:pt x="328353" y="636121"/>
                  </a:lnTo>
                  <a:lnTo>
                    <a:pt x="349379" y="601995"/>
                  </a:lnTo>
                  <a:lnTo>
                    <a:pt x="356961" y="606949"/>
                  </a:lnTo>
                  <a:lnTo>
                    <a:pt x="363855" y="611463"/>
                  </a:lnTo>
                  <a:lnTo>
                    <a:pt x="370061" y="615536"/>
                  </a:lnTo>
                  <a:lnTo>
                    <a:pt x="375579" y="619168"/>
                  </a:lnTo>
                  <a:lnTo>
                    <a:pt x="382478" y="623645"/>
                  </a:lnTo>
                  <a:lnTo>
                    <a:pt x="386551" y="628452"/>
                  </a:lnTo>
                  <a:lnTo>
                    <a:pt x="387799" y="633590"/>
                  </a:lnTo>
                  <a:close/>
                </a:path>
                <a:path w="6142990" h="944879">
                  <a:moveTo>
                    <a:pt x="347618" y="691714"/>
                  </a:moveTo>
                  <a:lnTo>
                    <a:pt x="315583" y="811266"/>
                  </a:lnTo>
                  <a:lnTo>
                    <a:pt x="375139" y="795414"/>
                  </a:lnTo>
                  <a:lnTo>
                    <a:pt x="347618" y="691714"/>
                  </a:lnTo>
                  <a:close/>
                </a:path>
                <a:path w="6142990" h="944879">
                  <a:moveTo>
                    <a:pt x="722292" y="633590"/>
                  </a:moveTo>
                  <a:lnTo>
                    <a:pt x="691172" y="664221"/>
                  </a:lnTo>
                  <a:lnTo>
                    <a:pt x="628060" y="772846"/>
                  </a:lnTo>
                  <a:lnTo>
                    <a:pt x="628060" y="892839"/>
                  </a:lnTo>
                  <a:lnTo>
                    <a:pt x="640059" y="934267"/>
                  </a:lnTo>
                  <a:lnTo>
                    <a:pt x="655140" y="940175"/>
                  </a:lnTo>
                  <a:lnTo>
                    <a:pt x="546927" y="940175"/>
                  </a:lnTo>
                  <a:lnTo>
                    <a:pt x="573554" y="904652"/>
                  </a:lnTo>
                  <a:lnTo>
                    <a:pt x="574008" y="892839"/>
                  </a:lnTo>
                  <a:lnTo>
                    <a:pt x="574008" y="792772"/>
                  </a:lnTo>
                  <a:lnTo>
                    <a:pt x="505866" y="674541"/>
                  </a:lnTo>
                  <a:lnTo>
                    <a:pt x="477794" y="638874"/>
                  </a:lnTo>
                  <a:lnTo>
                    <a:pt x="468437" y="633590"/>
                  </a:lnTo>
                  <a:lnTo>
                    <a:pt x="571696" y="633590"/>
                  </a:lnTo>
                  <a:lnTo>
                    <a:pt x="563257" y="635351"/>
                  </a:lnTo>
                  <a:lnTo>
                    <a:pt x="558523" y="638874"/>
                  </a:lnTo>
                  <a:lnTo>
                    <a:pt x="557495" y="644158"/>
                  </a:lnTo>
                  <a:lnTo>
                    <a:pt x="557606" y="649029"/>
                  </a:lnTo>
                  <a:lnTo>
                    <a:pt x="559477" y="655717"/>
                  </a:lnTo>
                  <a:lnTo>
                    <a:pt x="563110" y="664221"/>
                  </a:lnTo>
                  <a:lnTo>
                    <a:pt x="568504" y="674541"/>
                  </a:lnTo>
                  <a:lnTo>
                    <a:pt x="616391" y="757545"/>
                  </a:lnTo>
                  <a:lnTo>
                    <a:pt x="663727" y="674541"/>
                  </a:lnTo>
                  <a:lnTo>
                    <a:pt x="669142" y="664221"/>
                  </a:lnTo>
                  <a:lnTo>
                    <a:pt x="672396" y="655717"/>
                  </a:lnTo>
                  <a:lnTo>
                    <a:pt x="673490" y="649029"/>
                  </a:lnTo>
                  <a:lnTo>
                    <a:pt x="672424" y="644158"/>
                  </a:lnTo>
                  <a:lnTo>
                    <a:pt x="669635" y="638874"/>
                  </a:lnTo>
                  <a:lnTo>
                    <a:pt x="662810" y="635351"/>
                  </a:lnTo>
                  <a:lnTo>
                    <a:pt x="651948" y="633590"/>
                  </a:lnTo>
                  <a:lnTo>
                    <a:pt x="722292" y="633590"/>
                  </a:lnTo>
                  <a:close/>
                </a:path>
                <a:path w="6142990" h="944879">
                  <a:moveTo>
                    <a:pt x="856715" y="633590"/>
                  </a:moveTo>
                  <a:lnTo>
                    <a:pt x="927059" y="894600"/>
                  </a:lnTo>
                  <a:lnTo>
                    <a:pt x="945700" y="934450"/>
                  </a:lnTo>
                  <a:lnTo>
                    <a:pt x="955461" y="940175"/>
                  </a:lnTo>
                  <a:lnTo>
                    <a:pt x="855724" y="940175"/>
                  </a:lnTo>
                  <a:lnTo>
                    <a:pt x="874604" y="915516"/>
                  </a:lnTo>
                  <a:lnTo>
                    <a:pt x="873351" y="906049"/>
                  </a:lnTo>
                  <a:lnTo>
                    <a:pt x="870696" y="894600"/>
                  </a:lnTo>
                  <a:lnTo>
                    <a:pt x="849009" y="812587"/>
                  </a:lnTo>
                  <a:lnTo>
                    <a:pt x="779546" y="831081"/>
                  </a:lnTo>
                  <a:lnTo>
                    <a:pt x="762373" y="894600"/>
                  </a:lnTo>
                  <a:lnTo>
                    <a:pt x="759717" y="906049"/>
                  </a:lnTo>
                  <a:lnTo>
                    <a:pt x="758465" y="915516"/>
                  </a:lnTo>
                  <a:lnTo>
                    <a:pt x="758616" y="923002"/>
                  </a:lnTo>
                  <a:lnTo>
                    <a:pt x="760171" y="928506"/>
                  </a:lnTo>
                  <a:lnTo>
                    <a:pt x="763180" y="934450"/>
                  </a:lnTo>
                  <a:lnTo>
                    <a:pt x="768904" y="938340"/>
                  </a:lnTo>
                  <a:lnTo>
                    <a:pt x="777344" y="940175"/>
                  </a:lnTo>
                  <a:lnTo>
                    <a:pt x="704248" y="940175"/>
                  </a:lnTo>
                  <a:lnTo>
                    <a:pt x="735925" y="915516"/>
                  </a:lnTo>
                  <a:lnTo>
                    <a:pt x="807067" y="656597"/>
                  </a:lnTo>
                  <a:lnTo>
                    <a:pt x="806627" y="653845"/>
                  </a:lnTo>
                  <a:lnTo>
                    <a:pt x="805379" y="650249"/>
                  </a:lnTo>
                  <a:lnTo>
                    <a:pt x="803618" y="648598"/>
                  </a:lnTo>
                  <a:lnTo>
                    <a:pt x="801343" y="648891"/>
                  </a:lnTo>
                  <a:lnTo>
                    <a:pt x="799141" y="649185"/>
                  </a:lnTo>
                  <a:lnTo>
                    <a:pt x="796095" y="647827"/>
                  </a:lnTo>
                  <a:lnTo>
                    <a:pt x="792205" y="644818"/>
                  </a:lnTo>
                  <a:lnTo>
                    <a:pt x="791618" y="644231"/>
                  </a:lnTo>
                  <a:lnTo>
                    <a:pt x="791325" y="643424"/>
                  </a:lnTo>
                  <a:lnTo>
                    <a:pt x="791325" y="642396"/>
                  </a:lnTo>
                  <a:lnTo>
                    <a:pt x="791325" y="641296"/>
                  </a:lnTo>
                  <a:lnTo>
                    <a:pt x="791618" y="640598"/>
                  </a:lnTo>
                  <a:lnTo>
                    <a:pt x="792205" y="640305"/>
                  </a:lnTo>
                  <a:lnTo>
                    <a:pt x="797269" y="636121"/>
                  </a:lnTo>
                  <a:lnTo>
                    <a:pt x="818296" y="601995"/>
                  </a:lnTo>
                  <a:lnTo>
                    <a:pt x="825878" y="606949"/>
                  </a:lnTo>
                  <a:lnTo>
                    <a:pt x="832772" y="611463"/>
                  </a:lnTo>
                  <a:lnTo>
                    <a:pt x="838978" y="615536"/>
                  </a:lnTo>
                  <a:lnTo>
                    <a:pt x="844496" y="619168"/>
                  </a:lnTo>
                  <a:lnTo>
                    <a:pt x="851394" y="623645"/>
                  </a:lnTo>
                  <a:lnTo>
                    <a:pt x="855467" y="628452"/>
                  </a:lnTo>
                  <a:lnTo>
                    <a:pt x="856715" y="633590"/>
                  </a:lnTo>
                  <a:close/>
                </a:path>
                <a:path w="6142990" h="944879">
                  <a:moveTo>
                    <a:pt x="816534" y="691714"/>
                  </a:moveTo>
                  <a:lnTo>
                    <a:pt x="784500" y="811266"/>
                  </a:lnTo>
                  <a:lnTo>
                    <a:pt x="844055" y="795414"/>
                  </a:lnTo>
                  <a:lnTo>
                    <a:pt x="816534" y="691714"/>
                  </a:lnTo>
                  <a:close/>
                </a:path>
                <a:path w="6142990" h="944879">
                  <a:moveTo>
                    <a:pt x="1191649" y="633590"/>
                  </a:moveTo>
                  <a:lnTo>
                    <a:pt x="1200676" y="708007"/>
                  </a:lnTo>
                  <a:lnTo>
                    <a:pt x="1194649" y="698450"/>
                  </a:lnTo>
                  <a:lnTo>
                    <a:pt x="1187796" y="689705"/>
                  </a:lnTo>
                  <a:lnTo>
                    <a:pt x="1153670" y="662707"/>
                  </a:lnTo>
                  <a:lnTo>
                    <a:pt x="1111562" y="647391"/>
                  </a:lnTo>
                  <a:lnTo>
                    <a:pt x="1105122" y="647130"/>
                  </a:lnTo>
                  <a:lnTo>
                    <a:pt x="1105122" y="892839"/>
                  </a:lnTo>
                  <a:lnTo>
                    <a:pt x="1117122" y="934267"/>
                  </a:lnTo>
                  <a:lnTo>
                    <a:pt x="1132203" y="940175"/>
                  </a:lnTo>
                  <a:lnTo>
                    <a:pt x="1023990" y="940175"/>
                  </a:lnTo>
                  <a:lnTo>
                    <a:pt x="1050507" y="904652"/>
                  </a:lnTo>
                  <a:lnTo>
                    <a:pt x="1050961" y="892839"/>
                  </a:lnTo>
                  <a:lnTo>
                    <a:pt x="1050961" y="647130"/>
                  </a:lnTo>
                  <a:lnTo>
                    <a:pt x="1011468" y="658372"/>
                  </a:lnTo>
                  <a:lnTo>
                    <a:pt x="975966" y="682185"/>
                  </a:lnTo>
                  <a:lnTo>
                    <a:pt x="955407" y="708007"/>
                  </a:lnTo>
                  <a:lnTo>
                    <a:pt x="964434" y="633590"/>
                  </a:lnTo>
                  <a:lnTo>
                    <a:pt x="1191649" y="633590"/>
                  </a:lnTo>
                  <a:close/>
                </a:path>
                <a:path w="6142990" h="944879">
                  <a:moveTo>
                    <a:pt x="1456835" y="921681"/>
                  </a:moveTo>
                  <a:lnTo>
                    <a:pt x="1461605" y="921681"/>
                  </a:lnTo>
                  <a:lnTo>
                    <a:pt x="1465421" y="920103"/>
                  </a:lnTo>
                  <a:lnTo>
                    <a:pt x="1468284" y="916947"/>
                  </a:lnTo>
                  <a:lnTo>
                    <a:pt x="1471146" y="913791"/>
                  </a:lnTo>
                  <a:lnTo>
                    <a:pt x="1472577" y="912213"/>
                  </a:lnTo>
                  <a:lnTo>
                    <a:pt x="1472283" y="920947"/>
                  </a:lnTo>
                  <a:lnTo>
                    <a:pt x="1469495" y="928543"/>
                  </a:lnTo>
                  <a:lnTo>
                    <a:pt x="1439662" y="944688"/>
                  </a:lnTo>
                  <a:lnTo>
                    <a:pt x="1429355" y="943663"/>
                  </a:lnTo>
                  <a:lnTo>
                    <a:pt x="1398965" y="919341"/>
                  </a:lnTo>
                  <a:lnTo>
                    <a:pt x="1387323" y="876787"/>
                  </a:lnTo>
                  <a:lnTo>
                    <a:pt x="1386298" y="868813"/>
                  </a:lnTo>
                  <a:lnTo>
                    <a:pt x="1378221" y="824153"/>
                  </a:lnTo>
                  <a:lnTo>
                    <a:pt x="1357759" y="785836"/>
                  </a:lnTo>
                  <a:lnTo>
                    <a:pt x="1326054" y="772406"/>
                  </a:lnTo>
                  <a:lnTo>
                    <a:pt x="1323045" y="772700"/>
                  </a:lnTo>
                  <a:lnTo>
                    <a:pt x="1320183" y="772846"/>
                  </a:lnTo>
                  <a:lnTo>
                    <a:pt x="1317468" y="772846"/>
                  </a:lnTo>
                  <a:lnTo>
                    <a:pt x="1314752" y="772846"/>
                  </a:lnTo>
                  <a:lnTo>
                    <a:pt x="1311890" y="772846"/>
                  </a:lnTo>
                  <a:lnTo>
                    <a:pt x="1308881" y="772846"/>
                  </a:lnTo>
                  <a:lnTo>
                    <a:pt x="1308881" y="892839"/>
                  </a:lnTo>
                  <a:lnTo>
                    <a:pt x="1320881" y="934267"/>
                  </a:lnTo>
                  <a:lnTo>
                    <a:pt x="1335962" y="940175"/>
                  </a:lnTo>
                  <a:lnTo>
                    <a:pt x="1227749" y="940175"/>
                  </a:lnTo>
                  <a:lnTo>
                    <a:pt x="1254376" y="904652"/>
                  </a:lnTo>
                  <a:lnTo>
                    <a:pt x="1254830" y="892839"/>
                  </a:lnTo>
                  <a:lnTo>
                    <a:pt x="1254830" y="680926"/>
                  </a:lnTo>
                  <a:lnTo>
                    <a:pt x="1242794" y="639387"/>
                  </a:lnTo>
                  <a:lnTo>
                    <a:pt x="1227749" y="633590"/>
                  </a:lnTo>
                  <a:lnTo>
                    <a:pt x="1308881" y="633590"/>
                  </a:lnTo>
                  <a:lnTo>
                    <a:pt x="1347769" y="634938"/>
                  </a:lnTo>
                  <a:lnTo>
                    <a:pt x="1392979" y="642231"/>
                  </a:lnTo>
                  <a:lnTo>
                    <a:pt x="1428481" y="666512"/>
                  </a:lnTo>
                  <a:lnTo>
                    <a:pt x="1436469" y="700301"/>
                  </a:lnTo>
                  <a:lnTo>
                    <a:pt x="1435244" y="714488"/>
                  </a:lnTo>
                  <a:lnTo>
                    <a:pt x="1406299" y="753595"/>
                  </a:lnTo>
                  <a:lnTo>
                    <a:pt x="1365244" y="768333"/>
                  </a:lnTo>
                  <a:lnTo>
                    <a:pt x="1369134" y="769581"/>
                  </a:lnTo>
                  <a:lnTo>
                    <a:pt x="1374895" y="771415"/>
                  </a:lnTo>
                  <a:lnTo>
                    <a:pt x="1382528" y="773837"/>
                  </a:lnTo>
                  <a:lnTo>
                    <a:pt x="1388362" y="775846"/>
                  </a:lnTo>
                  <a:lnTo>
                    <a:pt x="1423080" y="799728"/>
                  </a:lnTo>
                  <a:lnTo>
                    <a:pt x="1436469" y="843190"/>
                  </a:lnTo>
                  <a:lnTo>
                    <a:pt x="1436710" y="860673"/>
                  </a:lnTo>
                  <a:lnTo>
                    <a:pt x="1437432" y="876133"/>
                  </a:lnTo>
                  <a:lnTo>
                    <a:pt x="1446377" y="916507"/>
                  </a:lnTo>
                  <a:lnTo>
                    <a:pt x="1451055" y="920387"/>
                  </a:lnTo>
                  <a:lnTo>
                    <a:pt x="1456835" y="921681"/>
                  </a:lnTo>
                  <a:close/>
                </a:path>
              </a:pathLst>
            </a:custGeom>
            <a:ln w="16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9064" y="8502450"/>
              <a:ext cx="90447" cy="13360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3323745" y="8450028"/>
              <a:ext cx="5689600" cy="386080"/>
            </a:xfrm>
            <a:custGeom>
              <a:avLst/>
              <a:gdLst/>
              <a:ahLst/>
              <a:cxnLst/>
              <a:rect l="l" t="t" r="r" b="b"/>
              <a:pathLst>
                <a:path w="5689600" h="386079">
                  <a:moveTo>
                    <a:pt x="27080" y="306585"/>
                  </a:moveTo>
                  <a:lnTo>
                    <a:pt x="27080" y="94672"/>
                  </a:lnTo>
                  <a:lnTo>
                    <a:pt x="26626" y="82811"/>
                  </a:lnTo>
                  <a:lnTo>
                    <a:pt x="8439" y="49097"/>
                  </a:lnTo>
                  <a:lnTo>
                    <a:pt x="0" y="47336"/>
                  </a:lnTo>
                  <a:lnTo>
                    <a:pt x="108213" y="47336"/>
                  </a:lnTo>
                  <a:lnTo>
                    <a:pt x="81579" y="82811"/>
                  </a:lnTo>
                  <a:lnTo>
                    <a:pt x="81132" y="94672"/>
                  </a:lnTo>
                  <a:lnTo>
                    <a:pt x="81132" y="306585"/>
                  </a:lnTo>
                  <a:lnTo>
                    <a:pt x="93131" y="348013"/>
                  </a:lnTo>
                  <a:lnTo>
                    <a:pt x="108213" y="353921"/>
                  </a:lnTo>
                  <a:lnTo>
                    <a:pt x="0" y="353921"/>
                  </a:lnTo>
                  <a:lnTo>
                    <a:pt x="26626" y="318398"/>
                  </a:lnTo>
                  <a:lnTo>
                    <a:pt x="27080" y="306585"/>
                  </a:lnTo>
                  <a:close/>
                </a:path>
                <a:path w="5689600" h="386079">
                  <a:moveTo>
                    <a:pt x="446839" y="182079"/>
                  </a:moveTo>
                  <a:lnTo>
                    <a:pt x="447132" y="184795"/>
                  </a:lnTo>
                  <a:lnTo>
                    <a:pt x="447279" y="187583"/>
                  </a:lnTo>
                  <a:lnTo>
                    <a:pt x="447279" y="190446"/>
                  </a:lnTo>
                  <a:lnTo>
                    <a:pt x="447279" y="193308"/>
                  </a:lnTo>
                  <a:lnTo>
                    <a:pt x="447279" y="196390"/>
                  </a:lnTo>
                  <a:lnTo>
                    <a:pt x="447279" y="199693"/>
                  </a:lnTo>
                  <a:lnTo>
                    <a:pt x="446323" y="225157"/>
                  </a:lnTo>
                  <a:lnTo>
                    <a:pt x="438672" y="269356"/>
                  </a:lnTo>
                  <a:lnTo>
                    <a:pt x="423687" y="304555"/>
                  </a:lnTo>
                  <a:lnTo>
                    <a:pt x="391136" y="340821"/>
                  </a:lnTo>
                  <a:lnTo>
                    <a:pt x="349524" y="357334"/>
                  </a:lnTo>
                  <a:lnTo>
                    <a:pt x="334112" y="358434"/>
                  </a:lnTo>
                  <a:lnTo>
                    <a:pt x="313258" y="357334"/>
                  </a:lnTo>
                  <a:lnTo>
                    <a:pt x="265309" y="340821"/>
                  </a:lnTo>
                  <a:lnTo>
                    <a:pt x="236722" y="304555"/>
                  </a:lnTo>
                  <a:lnTo>
                    <a:pt x="223422" y="248378"/>
                  </a:lnTo>
                  <a:lnTo>
                    <a:pt x="220945" y="199693"/>
                  </a:lnTo>
                  <a:lnTo>
                    <a:pt x="221902" y="173073"/>
                  </a:lnTo>
                  <a:lnTo>
                    <a:pt x="229553" y="127883"/>
                  </a:lnTo>
                  <a:lnTo>
                    <a:pt x="254136" y="79480"/>
                  </a:lnTo>
                  <a:lnTo>
                    <a:pt x="290415" y="51863"/>
                  </a:lnTo>
                  <a:lnTo>
                    <a:pt x="334112" y="42822"/>
                  </a:lnTo>
                  <a:lnTo>
                    <a:pt x="347171" y="43242"/>
                  </a:lnTo>
                  <a:lnTo>
                    <a:pt x="359266" y="44501"/>
                  </a:lnTo>
                  <a:lnTo>
                    <a:pt x="370399" y="46600"/>
                  </a:lnTo>
                  <a:lnTo>
                    <a:pt x="380568" y="49538"/>
                  </a:lnTo>
                  <a:lnTo>
                    <a:pt x="380568" y="42382"/>
                  </a:lnTo>
                  <a:lnTo>
                    <a:pt x="380568" y="40841"/>
                  </a:lnTo>
                  <a:lnTo>
                    <a:pt x="380017" y="38713"/>
                  </a:lnTo>
                  <a:lnTo>
                    <a:pt x="378917" y="35997"/>
                  </a:lnTo>
                  <a:lnTo>
                    <a:pt x="377889" y="33282"/>
                  </a:lnTo>
                  <a:lnTo>
                    <a:pt x="375284" y="31190"/>
                  </a:lnTo>
                  <a:lnTo>
                    <a:pt x="371100" y="29722"/>
                  </a:lnTo>
                  <a:lnTo>
                    <a:pt x="368091" y="28255"/>
                  </a:lnTo>
                  <a:lnTo>
                    <a:pt x="366880" y="27190"/>
                  </a:lnTo>
                  <a:lnTo>
                    <a:pt x="367468" y="26530"/>
                  </a:lnTo>
                  <a:lnTo>
                    <a:pt x="376054" y="20255"/>
                  </a:lnTo>
                  <a:lnTo>
                    <a:pt x="377816" y="18714"/>
                  </a:lnTo>
                  <a:lnTo>
                    <a:pt x="380788" y="16365"/>
                  </a:lnTo>
                  <a:lnTo>
                    <a:pt x="384971" y="13210"/>
                  </a:lnTo>
                  <a:lnTo>
                    <a:pt x="389228" y="10054"/>
                  </a:lnTo>
                  <a:lnTo>
                    <a:pt x="393081" y="7081"/>
                  </a:lnTo>
                  <a:lnTo>
                    <a:pt x="396530" y="4293"/>
                  </a:lnTo>
                  <a:lnTo>
                    <a:pt x="399979" y="1431"/>
                  </a:lnTo>
                  <a:lnTo>
                    <a:pt x="401704" y="0"/>
                  </a:lnTo>
                  <a:lnTo>
                    <a:pt x="403282" y="1137"/>
                  </a:lnTo>
                  <a:lnTo>
                    <a:pt x="406438" y="3412"/>
                  </a:lnTo>
                  <a:lnTo>
                    <a:pt x="409593" y="5614"/>
                  </a:lnTo>
                  <a:lnTo>
                    <a:pt x="413043" y="8219"/>
                  </a:lnTo>
                  <a:lnTo>
                    <a:pt x="416786" y="11228"/>
                  </a:lnTo>
                  <a:lnTo>
                    <a:pt x="420602" y="14237"/>
                  </a:lnTo>
                  <a:lnTo>
                    <a:pt x="423391" y="17246"/>
                  </a:lnTo>
                  <a:lnTo>
                    <a:pt x="425152" y="20255"/>
                  </a:lnTo>
                  <a:lnTo>
                    <a:pt x="427280" y="22677"/>
                  </a:lnTo>
                  <a:lnTo>
                    <a:pt x="428565" y="26089"/>
                  </a:lnTo>
                  <a:lnTo>
                    <a:pt x="429005" y="30493"/>
                  </a:lnTo>
                  <a:lnTo>
                    <a:pt x="429445" y="34823"/>
                  </a:lnTo>
                  <a:lnTo>
                    <a:pt x="429665" y="38713"/>
                  </a:lnTo>
                  <a:lnTo>
                    <a:pt x="429665" y="42162"/>
                  </a:lnTo>
                  <a:lnTo>
                    <a:pt x="429665" y="45611"/>
                  </a:lnTo>
                  <a:lnTo>
                    <a:pt x="429665" y="47336"/>
                  </a:lnTo>
                  <a:lnTo>
                    <a:pt x="429665" y="104139"/>
                  </a:lnTo>
                  <a:lnTo>
                    <a:pt x="380568" y="131220"/>
                  </a:lnTo>
                  <a:lnTo>
                    <a:pt x="380568" y="65390"/>
                  </a:lnTo>
                  <a:lnTo>
                    <a:pt x="377559" y="61427"/>
                  </a:lnTo>
                  <a:lnTo>
                    <a:pt x="373779" y="59922"/>
                  </a:lnTo>
                  <a:lnTo>
                    <a:pt x="369229" y="60876"/>
                  </a:lnTo>
                  <a:lnTo>
                    <a:pt x="355482" y="62073"/>
                  </a:lnTo>
                  <a:lnTo>
                    <a:pt x="313857" y="77403"/>
                  </a:lnTo>
                  <a:lnTo>
                    <a:pt x="285923" y="113359"/>
                  </a:lnTo>
                  <a:lnTo>
                    <a:pt x="276242" y="157331"/>
                  </a:lnTo>
                  <a:lnTo>
                    <a:pt x="274997" y="199693"/>
                  </a:lnTo>
                  <a:lnTo>
                    <a:pt x="275038" y="211768"/>
                  </a:lnTo>
                  <a:lnTo>
                    <a:pt x="276187" y="262276"/>
                  </a:lnTo>
                  <a:lnTo>
                    <a:pt x="281389" y="308401"/>
                  </a:lnTo>
                  <a:lnTo>
                    <a:pt x="299949" y="340381"/>
                  </a:lnTo>
                  <a:lnTo>
                    <a:pt x="302077" y="340381"/>
                  </a:lnTo>
                  <a:lnTo>
                    <a:pt x="340428" y="332702"/>
                  </a:lnTo>
                  <a:lnTo>
                    <a:pt x="371995" y="306867"/>
                  </a:lnTo>
                  <a:lnTo>
                    <a:pt x="387558" y="270532"/>
                  </a:lnTo>
                  <a:lnTo>
                    <a:pt x="392787" y="230929"/>
                  </a:lnTo>
                  <a:lnTo>
                    <a:pt x="393227" y="221379"/>
                  </a:lnTo>
                  <a:lnTo>
                    <a:pt x="393227" y="225452"/>
                  </a:lnTo>
                  <a:lnTo>
                    <a:pt x="393227" y="204206"/>
                  </a:lnTo>
                  <a:lnTo>
                    <a:pt x="393227" y="199693"/>
                  </a:lnTo>
                  <a:lnTo>
                    <a:pt x="393227" y="204206"/>
                  </a:lnTo>
                  <a:lnTo>
                    <a:pt x="393227" y="221379"/>
                  </a:lnTo>
                  <a:lnTo>
                    <a:pt x="392274" y="211178"/>
                  </a:lnTo>
                  <a:lnTo>
                    <a:pt x="349414" y="195179"/>
                  </a:lnTo>
                  <a:lnTo>
                    <a:pt x="349414" y="182079"/>
                  </a:lnTo>
                  <a:lnTo>
                    <a:pt x="446839" y="182079"/>
                  </a:lnTo>
                  <a:close/>
                </a:path>
                <a:path w="5689600" h="386079">
                  <a:moveTo>
                    <a:pt x="601038" y="42822"/>
                  </a:moveTo>
                  <a:lnTo>
                    <a:pt x="652661" y="51863"/>
                  </a:lnTo>
                  <a:lnTo>
                    <a:pt x="687785" y="79480"/>
                  </a:lnTo>
                  <a:lnTo>
                    <a:pt x="707703" y="127883"/>
                  </a:lnTo>
                  <a:lnTo>
                    <a:pt x="713483" y="173073"/>
                  </a:lnTo>
                  <a:lnTo>
                    <a:pt x="714205" y="199693"/>
                  </a:lnTo>
                  <a:lnTo>
                    <a:pt x="713242" y="225157"/>
                  </a:lnTo>
                  <a:lnTo>
                    <a:pt x="705536" y="269356"/>
                  </a:lnTo>
                  <a:lnTo>
                    <a:pt x="690509" y="304555"/>
                  </a:lnTo>
                  <a:lnTo>
                    <a:pt x="658062" y="340821"/>
                  </a:lnTo>
                  <a:lnTo>
                    <a:pt x="616450" y="357334"/>
                  </a:lnTo>
                  <a:lnTo>
                    <a:pt x="601038" y="358434"/>
                  </a:lnTo>
                  <a:lnTo>
                    <a:pt x="580143" y="357334"/>
                  </a:lnTo>
                  <a:lnTo>
                    <a:pt x="532235" y="340821"/>
                  </a:lnTo>
                  <a:lnTo>
                    <a:pt x="503648" y="304555"/>
                  </a:lnTo>
                  <a:lnTo>
                    <a:pt x="490348" y="248378"/>
                  </a:lnTo>
                  <a:lnTo>
                    <a:pt x="487871" y="199693"/>
                  </a:lnTo>
                  <a:lnTo>
                    <a:pt x="488828" y="173073"/>
                  </a:lnTo>
                  <a:lnTo>
                    <a:pt x="496479" y="127883"/>
                  </a:lnTo>
                  <a:lnTo>
                    <a:pt x="521062" y="79480"/>
                  </a:lnTo>
                  <a:lnTo>
                    <a:pt x="557342" y="51863"/>
                  </a:lnTo>
                  <a:lnTo>
                    <a:pt x="601038" y="42822"/>
                  </a:lnTo>
                  <a:close/>
                </a:path>
                <a:path w="5689600" h="386079">
                  <a:moveTo>
                    <a:pt x="660043" y="199693"/>
                  </a:moveTo>
                  <a:lnTo>
                    <a:pt x="659823" y="151035"/>
                  </a:lnTo>
                  <a:lnTo>
                    <a:pt x="657291" y="105350"/>
                  </a:lnTo>
                  <a:lnTo>
                    <a:pt x="646833" y="62454"/>
                  </a:lnTo>
                  <a:lnTo>
                    <a:pt x="642467" y="59922"/>
                  </a:lnTo>
                  <a:lnTo>
                    <a:pt x="636155" y="60876"/>
                  </a:lnTo>
                  <a:lnTo>
                    <a:pt x="622408" y="62073"/>
                  </a:lnTo>
                  <a:lnTo>
                    <a:pt x="580783" y="77403"/>
                  </a:lnTo>
                  <a:lnTo>
                    <a:pt x="552849" y="113359"/>
                  </a:lnTo>
                  <a:lnTo>
                    <a:pt x="543168" y="157331"/>
                  </a:lnTo>
                  <a:lnTo>
                    <a:pt x="541923" y="199693"/>
                  </a:lnTo>
                  <a:lnTo>
                    <a:pt x="541964" y="211768"/>
                  </a:lnTo>
                  <a:lnTo>
                    <a:pt x="543113" y="262276"/>
                  </a:lnTo>
                  <a:lnTo>
                    <a:pt x="548315" y="308401"/>
                  </a:lnTo>
                  <a:lnTo>
                    <a:pt x="566875" y="340381"/>
                  </a:lnTo>
                  <a:lnTo>
                    <a:pt x="569004" y="340381"/>
                  </a:lnTo>
                  <a:lnTo>
                    <a:pt x="613808" y="329372"/>
                  </a:lnTo>
                  <a:lnTo>
                    <a:pt x="645382" y="296498"/>
                  </a:lnTo>
                  <a:lnTo>
                    <a:pt x="657869" y="252396"/>
                  </a:lnTo>
                  <a:lnTo>
                    <a:pt x="660002" y="207784"/>
                  </a:lnTo>
                  <a:lnTo>
                    <a:pt x="660043" y="199693"/>
                  </a:lnTo>
                  <a:close/>
                </a:path>
                <a:path w="5689600" h="386079">
                  <a:moveTo>
                    <a:pt x="978920" y="47336"/>
                  </a:moveTo>
                  <a:lnTo>
                    <a:pt x="947216" y="71967"/>
                  </a:lnTo>
                  <a:lnTo>
                    <a:pt x="876102" y="330913"/>
                  </a:lnTo>
                  <a:lnTo>
                    <a:pt x="876542" y="333665"/>
                  </a:lnTo>
                  <a:lnTo>
                    <a:pt x="878010" y="337262"/>
                  </a:lnTo>
                  <a:lnTo>
                    <a:pt x="879808" y="338913"/>
                  </a:lnTo>
                  <a:lnTo>
                    <a:pt x="881936" y="338619"/>
                  </a:lnTo>
                  <a:lnTo>
                    <a:pt x="884065" y="338326"/>
                  </a:lnTo>
                  <a:lnTo>
                    <a:pt x="887073" y="339683"/>
                  </a:lnTo>
                  <a:lnTo>
                    <a:pt x="890963" y="342692"/>
                  </a:lnTo>
                  <a:lnTo>
                    <a:pt x="891550" y="342986"/>
                  </a:lnTo>
                  <a:lnTo>
                    <a:pt x="891844" y="343646"/>
                  </a:lnTo>
                  <a:lnTo>
                    <a:pt x="891844" y="344674"/>
                  </a:lnTo>
                  <a:lnTo>
                    <a:pt x="891844" y="345701"/>
                  </a:lnTo>
                  <a:lnTo>
                    <a:pt x="891550" y="346545"/>
                  </a:lnTo>
                  <a:lnTo>
                    <a:pt x="890963" y="347206"/>
                  </a:lnTo>
                  <a:lnTo>
                    <a:pt x="886119" y="351096"/>
                  </a:lnTo>
                  <a:lnTo>
                    <a:pt x="881753" y="355572"/>
                  </a:lnTo>
                  <a:lnTo>
                    <a:pt x="864763" y="385515"/>
                  </a:lnTo>
                  <a:lnTo>
                    <a:pt x="857243" y="380561"/>
                  </a:lnTo>
                  <a:lnTo>
                    <a:pt x="850425" y="376048"/>
                  </a:lnTo>
                  <a:lnTo>
                    <a:pt x="844308" y="371975"/>
                  </a:lnTo>
                  <a:lnTo>
                    <a:pt x="838893" y="368342"/>
                  </a:lnTo>
                  <a:lnTo>
                    <a:pt x="832141" y="363865"/>
                  </a:lnTo>
                  <a:lnTo>
                    <a:pt x="827995" y="359058"/>
                  </a:lnTo>
                  <a:lnTo>
                    <a:pt x="826453" y="353921"/>
                  </a:lnTo>
                  <a:lnTo>
                    <a:pt x="756110" y="92801"/>
                  </a:lnTo>
                  <a:lnTo>
                    <a:pt x="752910" y="81400"/>
                  </a:lnTo>
                  <a:lnTo>
                    <a:pt x="727708" y="47336"/>
                  </a:lnTo>
                  <a:lnTo>
                    <a:pt x="827334" y="47336"/>
                  </a:lnTo>
                  <a:lnTo>
                    <a:pt x="808565" y="71967"/>
                  </a:lnTo>
                  <a:lnTo>
                    <a:pt x="809817" y="81400"/>
                  </a:lnTo>
                  <a:lnTo>
                    <a:pt x="812473" y="92801"/>
                  </a:lnTo>
                  <a:lnTo>
                    <a:pt x="866634" y="295796"/>
                  </a:lnTo>
                  <a:lnTo>
                    <a:pt x="920686" y="92801"/>
                  </a:lnTo>
                  <a:lnTo>
                    <a:pt x="923390" y="81400"/>
                  </a:lnTo>
                  <a:lnTo>
                    <a:pt x="924676" y="71967"/>
                  </a:lnTo>
                  <a:lnTo>
                    <a:pt x="924546" y="64502"/>
                  </a:lnTo>
                  <a:lnTo>
                    <a:pt x="922998" y="59005"/>
                  </a:lnTo>
                  <a:lnTo>
                    <a:pt x="919989" y="52987"/>
                  </a:lnTo>
                  <a:lnTo>
                    <a:pt x="914264" y="49097"/>
                  </a:lnTo>
                  <a:lnTo>
                    <a:pt x="905824" y="47336"/>
                  </a:lnTo>
                  <a:lnTo>
                    <a:pt x="978920" y="47336"/>
                  </a:lnTo>
                  <a:close/>
                </a:path>
                <a:path w="5689600" h="386079">
                  <a:moveTo>
                    <a:pt x="1001434" y="306585"/>
                  </a:moveTo>
                  <a:lnTo>
                    <a:pt x="1001434" y="94672"/>
                  </a:lnTo>
                  <a:lnTo>
                    <a:pt x="1000980" y="82811"/>
                  </a:lnTo>
                  <a:lnTo>
                    <a:pt x="982794" y="49097"/>
                  </a:lnTo>
                  <a:lnTo>
                    <a:pt x="974354" y="47336"/>
                  </a:lnTo>
                  <a:lnTo>
                    <a:pt x="1082567" y="47336"/>
                  </a:lnTo>
                  <a:lnTo>
                    <a:pt x="1055933" y="82811"/>
                  </a:lnTo>
                  <a:lnTo>
                    <a:pt x="1055486" y="94672"/>
                  </a:lnTo>
                  <a:lnTo>
                    <a:pt x="1055486" y="306585"/>
                  </a:lnTo>
                  <a:lnTo>
                    <a:pt x="1067485" y="348013"/>
                  </a:lnTo>
                  <a:lnTo>
                    <a:pt x="1082567" y="353921"/>
                  </a:lnTo>
                  <a:lnTo>
                    <a:pt x="974354" y="353921"/>
                  </a:lnTo>
                  <a:lnTo>
                    <a:pt x="1000980" y="318398"/>
                  </a:lnTo>
                  <a:lnTo>
                    <a:pt x="1001434" y="306585"/>
                  </a:lnTo>
                  <a:close/>
                </a:path>
                <a:path w="5689600" h="386079">
                  <a:moveTo>
                    <a:pt x="1365253" y="47336"/>
                  </a:moveTo>
                  <a:lnTo>
                    <a:pt x="1338626" y="82811"/>
                  </a:lnTo>
                  <a:lnTo>
                    <a:pt x="1338172" y="94672"/>
                  </a:lnTo>
                  <a:lnTo>
                    <a:pt x="1338172" y="353921"/>
                  </a:lnTo>
                  <a:lnTo>
                    <a:pt x="1320228" y="353921"/>
                  </a:lnTo>
                  <a:lnTo>
                    <a:pt x="1144313" y="103259"/>
                  </a:lnTo>
                  <a:lnTo>
                    <a:pt x="1144313" y="306585"/>
                  </a:lnTo>
                  <a:lnTo>
                    <a:pt x="1156313" y="348013"/>
                  </a:lnTo>
                  <a:lnTo>
                    <a:pt x="1171394" y="353921"/>
                  </a:lnTo>
                  <a:lnTo>
                    <a:pt x="1099289" y="353921"/>
                  </a:lnTo>
                  <a:lnTo>
                    <a:pt x="1125806" y="318398"/>
                  </a:lnTo>
                  <a:lnTo>
                    <a:pt x="1126260" y="306585"/>
                  </a:lnTo>
                  <a:lnTo>
                    <a:pt x="1126260" y="77939"/>
                  </a:lnTo>
                  <a:lnTo>
                    <a:pt x="1095473" y="48804"/>
                  </a:lnTo>
                  <a:lnTo>
                    <a:pt x="1091583" y="47336"/>
                  </a:lnTo>
                  <a:lnTo>
                    <a:pt x="1171394" y="47336"/>
                  </a:lnTo>
                  <a:lnTo>
                    <a:pt x="1320228" y="260129"/>
                  </a:lnTo>
                  <a:lnTo>
                    <a:pt x="1320228" y="94672"/>
                  </a:lnTo>
                  <a:lnTo>
                    <a:pt x="1308193" y="53134"/>
                  </a:lnTo>
                  <a:lnTo>
                    <a:pt x="1293148" y="47336"/>
                  </a:lnTo>
                  <a:lnTo>
                    <a:pt x="1365253" y="47336"/>
                  </a:lnTo>
                  <a:close/>
                </a:path>
                <a:path w="5689600" h="386079">
                  <a:moveTo>
                    <a:pt x="1464445" y="47336"/>
                  </a:moveTo>
                  <a:lnTo>
                    <a:pt x="1507625" y="49207"/>
                  </a:lnTo>
                  <a:lnTo>
                    <a:pt x="1558642" y="58895"/>
                  </a:lnTo>
                  <a:lnTo>
                    <a:pt x="1595445" y="75737"/>
                  </a:lnTo>
                  <a:lnTo>
                    <a:pt x="1625828" y="107552"/>
                  </a:lnTo>
                  <a:lnTo>
                    <a:pt x="1640029" y="147182"/>
                  </a:lnTo>
                  <a:lnTo>
                    <a:pt x="1643882" y="192097"/>
                  </a:lnTo>
                  <a:lnTo>
                    <a:pt x="1643641" y="205424"/>
                  </a:lnTo>
                  <a:lnTo>
                    <a:pt x="1640029" y="243506"/>
                  </a:lnTo>
                  <a:lnTo>
                    <a:pt x="1625828" y="288091"/>
                  </a:lnTo>
                  <a:lnTo>
                    <a:pt x="1595445" y="323097"/>
                  </a:lnTo>
                  <a:lnTo>
                    <a:pt x="1558642" y="341406"/>
                  </a:lnTo>
                  <a:lnTo>
                    <a:pt x="1507625" y="351912"/>
                  </a:lnTo>
                  <a:lnTo>
                    <a:pt x="1464445" y="353921"/>
                  </a:lnTo>
                  <a:lnTo>
                    <a:pt x="1383312" y="353921"/>
                  </a:lnTo>
                  <a:lnTo>
                    <a:pt x="1391752" y="352086"/>
                  </a:lnTo>
                  <a:lnTo>
                    <a:pt x="1398357" y="348013"/>
                  </a:lnTo>
                  <a:lnTo>
                    <a:pt x="1410393" y="306585"/>
                  </a:lnTo>
                  <a:lnTo>
                    <a:pt x="1410393" y="94672"/>
                  </a:lnTo>
                  <a:lnTo>
                    <a:pt x="1398357" y="53134"/>
                  </a:lnTo>
                  <a:lnTo>
                    <a:pt x="1383312" y="47336"/>
                  </a:lnTo>
                  <a:lnTo>
                    <a:pt x="1464445" y="47336"/>
                  </a:lnTo>
                  <a:close/>
                </a:path>
                <a:path w="5689600" h="386079">
                  <a:moveTo>
                    <a:pt x="1464445" y="60876"/>
                  </a:moveTo>
                  <a:lnTo>
                    <a:pt x="1464445" y="340381"/>
                  </a:lnTo>
                  <a:lnTo>
                    <a:pt x="1482932" y="339947"/>
                  </a:lnTo>
                  <a:lnTo>
                    <a:pt x="1527743" y="333445"/>
                  </a:lnTo>
                  <a:lnTo>
                    <a:pt x="1566163" y="310217"/>
                  </a:lnTo>
                  <a:lnTo>
                    <a:pt x="1585317" y="267174"/>
                  </a:lnTo>
                  <a:lnTo>
                    <a:pt x="1590374" y="219639"/>
                  </a:lnTo>
                  <a:lnTo>
                    <a:pt x="1590711" y="200573"/>
                  </a:lnTo>
                  <a:lnTo>
                    <a:pt x="1590374" y="179926"/>
                  </a:lnTo>
                  <a:lnTo>
                    <a:pt x="1585317" y="129789"/>
                  </a:lnTo>
                  <a:lnTo>
                    <a:pt x="1566163" y="87407"/>
                  </a:lnTo>
                  <a:lnTo>
                    <a:pt x="1527743" y="66711"/>
                  </a:lnTo>
                  <a:lnTo>
                    <a:pt x="1482932" y="61241"/>
                  </a:lnTo>
                  <a:lnTo>
                    <a:pt x="1464445" y="60876"/>
                  </a:lnTo>
                  <a:close/>
                </a:path>
                <a:path w="5689600" h="386079">
                  <a:moveTo>
                    <a:pt x="1805383" y="47336"/>
                  </a:moveTo>
                  <a:lnTo>
                    <a:pt x="1875727" y="308346"/>
                  </a:lnTo>
                  <a:lnTo>
                    <a:pt x="1894368" y="348197"/>
                  </a:lnTo>
                  <a:lnTo>
                    <a:pt x="1904129" y="353921"/>
                  </a:lnTo>
                  <a:lnTo>
                    <a:pt x="1804392" y="353921"/>
                  </a:lnTo>
                  <a:lnTo>
                    <a:pt x="1823272" y="329262"/>
                  </a:lnTo>
                  <a:lnTo>
                    <a:pt x="1822019" y="319795"/>
                  </a:lnTo>
                  <a:lnTo>
                    <a:pt x="1819364" y="308346"/>
                  </a:lnTo>
                  <a:lnTo>
                    <a:pt x="1797677" y="226333"/>
                  </a:lnTo>
                  <a:lnTo>
                    <a:pt x="1728214" y="244827"/>
                  </a:lnTo>
                  <a:lnTo>
                    <a:pt x="1711041" y="308346"/>
                  </a:lnTo>
                  <a:lnTo>
                    <a:pt x="1708385" y="319795"/>
                  </a:lnTo>
                  <a:lnTo>
                    <a:pt x="1707132" y="329262"/>
                  </a:lnTo>
                  <a:lnTo>
                    <a:pt x="1707284" y="336748"/>
                  </a:lnTo>
                  <a:lnTo>
                    <a:pt x="1708839" y="342252"/>
                  </a:lnTo>
                  <a:lnTo>
                    <a:pt x="1711848" y="348197"/>
                  </a:lnTo>
                  <a:lnTo>
                    <a:pt x="1717572" y="352086"/>
                  </a:lnTo>
                  <a:lnTo>
                    <a:pt x="1726012" y="353921"/>
                  </a:lnTo>
                  <a:lnTo>
                    <a:pt x="1652916" y="353921"/>
                  </a:lnTo>
                  <a:lnTo>
                    <a:pt x="1684593" y="329262"/>
                  </a:lnTo>
                  <a:lnTo>
                    <a:pt x="1755735" y="70344"/>
                  </a:lnTo>
                  <a:lnTo>
                    <a:pt x="1755294" y="67591"/>
                  </a:lnTo>
                  <a:lnTo>
                    <a:pt x="1754047" y="63995"/>
                  </a:lnTo>
                  <a:lnTo>
                    <a:pt x="1752285" y="62344"/>
                  </a:lnTo>
                  <a:lnTo>
                    <a:pt x="1750010" y="62638"/>
                  </a:lnTo>
                  <a:lnTo>
                    <a:pt x="1747809" y="62931"/>
                  </a:lnTo>
                  <a:lnTo>
                    <a:pt x="1744763" y="61573"/>
                  </a:lnTo>
                  <a:lnTo>
                    <a:pt x="1740873" y="58564"/>
                  </a:lnTo>
                  <a:lnTo>
                    <a:pt x="1740286" y="57977"/>
                  </a:lnTo>
                  <a:lnTo>
                    <a:pt x="1739993" y="57170"/>
                  </a:lnTo>
                  <a:lnTo>
                    <a:pt x="1739993" y="56143"/>
                  </a:lnTo>
                  <a:lnTo>
                    <a:pt x="1739993" y="55042"/>
                  </a:lnTo>
                  <a:lnTo>
                    <a:pt x="1740286" y="54344"/>
                  </a:lnTo>
                  <a:lnTo>
                    <a:pt x="1740873" y="54051"/>
                  </a:lnTo>
                  <a:lnTo>
                    <a:pt x="1745937" y="49868"/>
                  </a:lnTo>
                  <a:lnTo>
                    <a:pt x="1766963" y="15742"/>
                  </a:lnTo>
                  <a:lnTo>
                    <a:pt x="1774545" y="20695"/>
                  </a:lnTo>
                  <a:lnTo>
                    <a:pt x="1781440" y="25209"/>
                  </a:lnTo>
                  <a:lnTo>
                    <a:pt x="1787646" y="29282"/>
                  </a:lnTo>
                  <a:lnTo>
                    <a:pt x="1793164" y="32915"/>
                  </a:lnTo>
                  <a:lnTo>
                    <a:pt x="1800062" y="37391"/>
                  </a:lnTo>
                  <a:lnTo>
                    <a:pt x="1804135" y="42199"/>
                  </a:lnTo>
                  <a:lnTo>
                    <a:pt x="1805383" y="47336"/>
                  </a:lnTo>
                  <a:close/>
                </a:path>
                <a:path w="5689600" h="386079">
                  <a:moveTo>
                    <a:pt x="1765202" y="105460"/>
                  </a:moveTo>
                  <a:lnTo>
                    <a:pt x="1733167" y="225012"/>
                  </a:lnTo>
                  <a:lnTo>
                    <a:pt x="1792723" y="209160"/>
                  </a:lnTo>
                  <a:lnTo>
                    <a:pt x="1765202" y="105460"/>
                  </a:lnTo>
                  <a:close/>
                </a:path>
                <a:path w="5689600" h="386079">
                  <a:moveTo>
                    <a:pt x="2100153" y="165016"/>
                  </a:moveTo>
                  <a:lnTo>
                    <a:pt x="2143196" y="179740"/>
                  </a:lnTo>
                  <a:lnTo>
                    <a:pt x="2188042" y="205039"/>
                  </a:lnTo>
                  <a:lnTo>
                    <a:pt x="2209797" y="240314"/>
                  </a:lnTo>
                  <a:lnTo>
                    <a:pt x="2213650" y="271715"/>
                  </a:lnTo>
                  <a:lnTo>
                    <a:pt x="2212357" y="286281"/>
                  </a:lnTo>
                  <a:lnTo>
                    <a:pt x="2196174" y="324116"/>
                  </a:lnTo>
                  <a:lnTo>
                    <a:pt x="2163238" y="349579"/>
                  </a:lnTo>
                  <a:lnTo>
                    <a:pt x="2115124" y="358434"/>
                  </a:lnTo>
                  <a:lnTo>
                    <a:pt x="2105382" y="358207"/>
                  </a:lnTo>
                  <a:lnTo>
                    <a:pt x="2065146" y="349848"/>
                  </a:lnTo>
                  <a:lnTo>
                    <a:pt x="2052817" y="344490"/>
                  </a:lnTo>
                  <a:lnTo>
                    <a:pt x="2047239" y="342472"/>
                  </a:lnTo>
                  <a:lnTo>
                    <a:pt x="2042249" y="341151"/>
                  </a:lnTo>
                  <a:lnTo>
                    <a:pt x="2037331" y="339757"/>
                  </a:lnTo>
                  <a:lnTo>
                    <a:pt x="2032231" y="339904"/>
                  </a:lnTo>
                  <a:lnTo>
                    <a:pt x="2026947" y="341592"/>
                  </a:lnTo>
                  <a:lnTo>
                    <a:pt x="2021663" y="343206"/>
                  </a:lnTo>
                  <a:lnTo>
                    <a:pt x="2015277" y="347316"/>
                  </a:lnTo>
                  <a:lnTo>
                    <a:pt x="2007792" y="353921"/>
                  </a:lnTo>
                  <a:lnTo>
                    <a:pt x="1998765" y="261890"/>
                  </a:lnTo>
                  <a:lnTo>
                    <a:pt x="2005006" y="268482"/>
                  </a:lnTo>
                  <a:lnTo>
                    <a:pt x="2011067" y="275156"/>
                  </a:lnTo>
                  <a:lnTo>
                    <a:pt x="2016950" y="281912"/>
                  </a:lnTo>
                  <a:lnTo>
                    <a:pt x="2022654" y="288751"/>
                  </a:lnTo>
                  <a:lnTo>
                    <a:pt x="2028343" y="295507"/>
                  </a:lnTo>
                  <a:lnTo>
                    <a:pt x="2059752" y="324859"/>
                  </a:lnTo>
                  <a:lnTo>
                    <a:pt x="2103834" y="339933"/>
                  </a:lnTo>
                  <a:lnTo>
                    <a:pt x="2115124" y="340381"/>
                  </a:lnTo>
                  <a:lnTo>
                    <a:pt x="2125548" y="339789"/>
                  </a:lnTo>
                  <a:lnTo>
                    <a:pt x="2160066" y="320098"/>
                  </a:lnTo>
                  <a:lnTo>
                    <a:pt x="2166541" y="299071"/>
                  </a:lnTo>
                  <a:lnTo>
                    <a:pt x="2166341" y="291393"/>
                  </a:lnTo>
                  <a:lnTo>
                    <a:pt x="2147737" y="252279"/>
                  </a:lnTo>
                  <a:lnTo>
                    <a:pt x="2112008" y="227647"/>
                  </a:lnTo>
                  <a:lnTo>
                    <a:pt x="2082519" y="217808"/>
                  </a:lnTo>
                  <a:lnTo>
                    <a:pt x="2066495" y="211719"/>
                  </a:lnTo>
                  <a:lnTo>
                    <a:pt x="2028206" y="191292"/>
                  </a:lnTo>
                  <a:lnTo>
                    <a:pt x="2001428" y="153437"/>
                  </a:lnTo>
                  <a:lnTo>
                    <a:pt x="1998731" y="127842"/>
                  </a:lnTo>
                  <a:lnTo>
                    <a:pt x="2000086" y="113166"/>
                  </a:lnTo>
                  <a:lnTo>
                    <a:pt x="2018140" y="74857"/>
                  </a:lnTo>
                  <a:lnTo>
                    <a:pt x="2053257" y="50969"/>
                  </a:lnTo>
                  <a:lnTo>
                    <a:pt x="2096190" y="42822"/>
                  </a:lnTo>
                  <a:lnTo>
                    <a:pt x="2105403" y="43146"/>
                  </a:lnTo>
                  <a:lnTo>
                    <a:pt x="2144049" y="53060"/>
                  </a:lnTo>
                  <a:lnTo>
                    <a:pt x="2164369" y="61060"/>
                  </a:lnTo>
                  <a:lnTo>
                    <a:pt x="2171671" y="62271"/>
                  </a:lnTo>
                  <a:lnTo>
                    <a:pt x="2178423" y="61537"/>
                  </a:lnTo>
                  <a:lnTo>
                    <a:pt x="2185175" y="60803"/>
                  </a:lnTo>
                  <a:lnTo>
                    <a:pt x="2191707" y="56069"/>
                  </a:lnTo>
                  <a:lnTo>
                    <a:pt x="2198018" y="47336"/>
                  </a:lnTo>
                  <a:lnTo>
                    <a:pt x="2207045" y="140687"/>
                  </a:lnTo>
                  <a:lnTo>
                    <a:pt x="2202208" y="132122"/>
                  </a:lnTo>
                  <a:lnTo>
                    <a:pt x="2196724" y="123597"/>
                  </a:lnTo>
                  <a:lnTo>
                    <a:pt x="2168983" y="90929"/>
                  </a:lnTo>
                  <a:lnTo>
                    <a:pt x="2136371" y="67756"/>
                  </a:lnTo>
                  <a:lnTo>
                    <a:pt x="2108856" y="61502"/>
                  </a:lnTo>
                  <a:lnTo>
                    <a:pt x="2098639" y="61729"/>
                  </a:lnTo>
                  <a:lnTo>
                    <a:pt x="2062786" y="80595"/>
                  </a:lnTo>
                  <a:lnTo>
                    <a:pt x="2053057" y="108453"/>
                  </a:lnTo>
                  <a:lnTo>
                    <a:pt x="2053477" y="116139"/>
                  </a:lnTo>
                  <a:lnTo>
                    <a:pt x="2073423" y="151476"/>
                  </a:lnTo>
                  <a:lnTo>
                    <a:pt x="2089991" y="161383"/>
                  </a:lnTo>
                  <a:lnTo>
                    <a:pt x="2100153" y="165016"/>
                  </a:lnTo>
                  <a:close/>
                </a:path>
                <a:path w="5689600" h="386079">
                  <a:moveTo>
                    <a:pt x="2312543" y="335867"/>
                  </a:moveTo>
                  <a:lnTo>
                    <a:pt x="2380245" y="335867"/>
                  </a:lnTo>
                  <a:lnTo>
                    <a:pt x="2391955" y="335179"/>
                  </a:lnTo>
                  <a:lnTo>
                    <a:pt x="2429955" y="318900"/>
                  </a:lnTo>
                  <a:lnTo>
                    <a:pt x="2458026" y="287347"/>
                  </a:lnTo>
                  <a:lnTo>
                    <a:pt x="2475798" y="259689"/>
                  </a:lnTo>
                  <a:lnTo>
                    <a:pt x="2466771" y="353921"/>
                  </a:lnTo>
                  <a:lnTo>
                    <a:pt x="2231410" y="353921"/>
                  </a:lnTo>
                  <a:lnTo>
                    <a:pt x="2239850" y="352086"/>
                  </a:lnTo>
                  <a:lnTo>
                    <a:pt x="2246455" y="348013"/>
                  </a:lnTo>
                  <a:lnTo>
                    <a:pt x="2258491" y="306585"/>
                  </a:lnTo>
                  <a:lnTo>
                    <a:pt x="2258491" y="94672"/>
                  </a:lnTo>
                  <a:lnTo>
                    <a:pt x="2246455" y="53134"/>
                  </a:lnTo>
                  <a:lnTo>
                    <a:pt x="2231410" y="47336"/>
                  </a:lnTo>
                  <a:lnTo>
                    <a:pt x="2450589" y="47336"/>
                  </a:lnTo>
                  <a:lnTo>
                    <a:pt x="2457304" y="120322"/>
                  </a:lnTo>
                  <a:lnTo>
                    <a:pt x="2450382" y="109437"/>
                  </a:lnTo>
                  <a:lnTo>
                    <a:pt x="2442277" y="99351"/>
                  </a:lnTo>
                  <a:lnTo>
                    <a:pt x="2410628" y="74492"/>
                  </a:lnTo>
                  <a:lnTo>
                    <a:pt x="2364392" y="65390"/>
                  </a:lnTo>
                  <a:lnTo>
                    <a:pt x="2312543" y="65390"/>
                  </a:lnTo>
                  <a:lnTo>
                    <a:pt x="2312543" y="172612"/>
                  </a:lnTo>
                  <a:lnTo>
                    <a:pt x="2321680" y="171993"/>
                  </a:lnTo>
                  <a:lnTo>
                    <a:pt x="2360759" y="154448"/>
                  </a:lnTo>
                  <a:lnTo>
                    <a:pt x="2378813" y="127147"/>
                  </a:lnTo>
                  <a:lnTo>
                    <a:pt x="2378813" y="236241"/>
                  </a:lnTo>
                  <a:lnTo>
                    <a:pt x="2355696" y="202482"/>
                  </a:lnTo>
                  <a:lnTo>
                    <a:pt x="2312543" y="190666"/>
                  </a:lnTo>
                  <a:lnTo>
                    <a:pt x="2312543" y="335867"/>
                  </a:lnTo>
                  <a:close/>
                </a:path>
                <a:path w="5689600" h="386079">
                  <a:moveTo>
                    <a:pt x="2725560" y="47336"/>
                  </a:moveTo>
                  <a:lnTo>
                    <a:pt x="2734587" y="121753"/>
                  </a:lnTo>
                  <a:lnTo>
                    <a:pt x="2728560" y="112196"/>
                  </a:lnTo>
                  <a:lnTo>
                    <a:pt x="2721707" y="103451"/>
                  </a:lnTo>
                  <a:lnTo>
                    <a:pt x="2687581" y="76453"/>
                  </a:lnTo>
                  <a:lnTo>
                    <a:pt x="2645474" y="61138"/>
                  </a:lnTo>
                  <a:lnTo>
                    <a:pt x="2639034" y="60876"/>
                  </a:lnTo>
                  <a:lnTo>
                    <a:pt x="2639034" y="306585"/>
                  </a:lnTo>
                  <a:lnTo>
                    <a:pt x="2651033" y="348013"/>
                  </a:lnTo>
                  <a:lnTo>
                    <a:pt x="2666115" y="353921"/>
                  </a:lnTo>
                  <a:lnTo>
                    <a:pt x="2557902" y="353921"/>
                  </a:lnTo>
                  <a:lnTo>
                    <a:pt x="2584418" y="318398"/>
                  </a:lnTo>
                  <a:lnTo>
                    <a:pt x="2584872" y="306585"/>
                  </a:lnTo>
                  <a:lnTo>
                    <a:pt x="2584872" y="60876"/>
                  </a:lnTo>
                  <a:lnTo>
                    <a:pt x="2545379" y="72119"/>
                  </a:lnTo>
                  <a:lnTo>
                    <a:pt x="2509877" y="95931"/>
                  </a:lnTo>
                  <a:lnTo>
                    <a:pt x="2489319" y="121753"/>
                  </a:lnTo>
                  <a:lnTo>
                    <a:pt x="2498346" y="47336"/>
                  </a:lnTo>
                  <a:lnTo>
                    <a:pt x="2725560" y="47336"/>
                  </a:lnTo>
                  <a:close/>
                </a:path>
                <a:path w="5689600" h="386079">
                  <a:moveTo>
                    <a:pt x="2988875" y="47336"/>
                  </a:moveTo>
                  <a:lnTo>
                    <a:pt x="2997902" y="121753"/>
                  </a:lnTo>
                  <a:lnTo>
                    <a:pt x="2991875" y="112196"/>
                  </a:lnTo>
                  <a:lnTo>
                    <a:pt x="2985022" y="103451"/>
                  </a:lnTo>
                  <a:lnTo>
                    <a:pt x="2950896" y="76453"/>
                  </a:lnTo>
                  <a:lnTo>
                    <a:pt x="2908788" y="61138"/>
                  </a:lnTo>
                  <a:lnTo>
                    <a:pt x="2902349" y="60876"/>
                  </a:lnTo>
                  <a:lnTo>
                    <a:pt x="2902349" y="306585"/>
                  </a:lnTo>
                  <a:lnTo>
                    <a:pt x="2914348" y="348013"/>
                  </a:lnTo>
                  <a:lnTo>
                    <a:pt x="2929429" y="353921"/>
                  </a:lnTo>
                  <a:lnTo>
                    <a:pt x="2821216" y="353921"/>
                  </a:lnTo>
                  <a:lnTo>
                    <a:pt x="2847733" y="318398"/>
                  </a:lnTo>
                  <a:lnTo>
                    <a:pt x="2848187" y="306585"/>
                  </a:lnTo>
                  <a:lnTo>
                    <a:pt x="2848187" y="60876"/>
                  </a:lnTo>
                  <a:lnTo>
                    <a:pt x="2808694" y="72119"/>
                  </a:lnTo>
                  <a:lnTo>
                    <a:pt x="2773192" y="95931"/>
                  </a:lnTo>
                  <a:lnTo>
                    <a:pt x="2752633" y="121753"/>
                  </a:lnTo>
                  <a:lnTo>
                    <a:pt x="2761661" y="47336"/>
                  </a:lnTo>
                  <a:lnTo>
                    <a:pt x="2988875" y="47336"/>
                  </a:lnTo>
                  <a:close/>
                </a:path>
                <a:path w="5689600" h="386079">
                  <a:moveTo>
                    <a:pt x="3251749" y="47336"/>
                  </a:moveTo>
                  <a:lnTo>
                    <a:pt x="3220630" y="77967"/>
                  </a:lnTo>
                  <a:lnTo>
                    <a:pt x="3157517" y="186593"/>
                  </a:lnTo>
                  <a:lnTo>
                    <a:pt x="3157517" y="306585"/>
                  </a:lnTo>
                  <a:lnTo>
                    <a:pt x="3169516" y="348013"/>
                  </a:lnTo>
                  <a:lnTo>
                    <a:pt x="3184598" y="353921"/>
                  </a:lnTo>
                  <a:lnTo>
                    <a:pt x="3076385" y="353921"/>
                  </a:lnTo>
                  <a:lnTo>
                    <a:pt x="3103011" y="318398"/>
                  </a:lnTo>
                  <a:lnTo>
                    <a:pt x="3103465" y="306585"/>
                  </a:lnTo>
                  <a:lnTo>
                    <a:pt x="3103465" y="206518"/>
                  </a:lnTo>
                  <a:lnTo>
                    <a:pt x="3035323" y="88287"/>
                  </a:lnTo>
                  <a:lnTo>
                    <a:pt x="3007252" y="52620"/>
                  </a:lnTo>
                  <a:lnTo>
                    <a:pt x="2997895" y="47336"/>
                  </a:lnTo>
                  <a:lnTo>
                    <a:pt x="3101154" y="47336"/>
                  </a:lnTo>
                  <a:lnTo>
                    <a:pt x="3092714" y="49097"/>
                  </a:lnTo>
                  <a:lnTo>
                    <a:pt x="3087980" y="52620"/>
                  </a:lnTo>
                  <a:lnTo>
                    <a:pt x="3086953" y="57904"/>
                  </a:lnTo>
                  <a:lnTo>
                    <a:pt x="3087063" y="62775"/>
                  </a:lnTo>
                  <a:lnTo>
                    <a:pt x="3088934" y="69463"/>
                  </a:lnTo>
                  <a:lnTo>
                    <a:pt x="3092567" y="77967"/>
                  </a:lnTo>
                  <a:lnTo>
                    <a:pt x="3097961" y="88287"/>
                  </a:lnTo>
                  <a:lnTo>
                    <a:pt x="3145848" y="171291"/>
                  </a:lnTo>
                  <a:lnTo>
                    <a:pt x="3193184" y="88287"/>
                  </a:lnTo>
                  <a:lnTo>
                    <a:pt x="3198599" y="77967"/>
                  </a:lnTo>
                  <a:lnTo>
                    <a:pt x="3201853" y="69463"/>
                  </a:lnTo>
                  <a:lnTo>
                    <a:pt x="3202947" y="62775"/>
                  </a:lnTo>
                  <a:lnTo>
                    <a:pt x="3201881" y="57904"/>
                  </a:lnTo>
                  <a:lnTo>
                    <a:pt x="3199092" y="52620"/>
                  </a:lnTo>
                  <a:lnTo>
                    <a:pt x="3192267" y="49097"/>
                  </a:lnTo>
                  <a:lnTo>
                    <a:pt x="3181405" y="47336"/>
                  </a:lnTo>
                  <a:lnTo>
                    <a:pt x="3251749" y="47336"/>
                  </a:lnTo>
                  <a:close/>
                </a:path>
                <a:path w="5689600" h="386079">
                  <a:moveTo>
                    <a:pt x="3346449" y="240754"/>
                  </a:moveTo>
                  <a:lnTo>
                    <a:pt x="3355476" y="200133"/>
                  </a:lnTo>
                  <a:lnTo>
                    <a:pt x="3368039" y="201516"/>
                  </a:lnTo>
                  <a:lnTo>
                    <a:pt x="3380520" y="202472"/>
                  </a:lnTo>
                  <a:lnTo>
                    <a:pt x="3392918" y="203002"/>
                  </a:lnTo>
                  <a:lnTo>
                    <a:pt x="3405234" y="203105"/>
                  </a:lnTo>
                  <a:lnTo>
                    <a:pt x="3417487" y="202837"/>
                  </a:lnTo>
                  <a:lnTo>
                    <a:pt x="3429590" y="202252"/>
                  </a:lnTo>
                  <a:lnTo>
                    <a:pt x="3441541" y="201351"/>
                  </a:lnTo>
                  <a:lnTo>
                    <a:pt x="3453341" y="200133"/>
                  </a:lnTo>
                  <a:lnTo>
                    <a:pt x="3444314" y="240754"/>
                  </a:lnTo>
                  <a:lnTo>
                    <a:pt x="3401381" y="238332"/>
                  </a:lnTo>
                  <a:lnTo>
                    <a:pt x="3389361" y="238195"/>
                  </a:lnTo>
                  <a:lnTo>
                    <a:pt x="3376199" y="238552"/>
                  </a:lnTo>
                  <a:lnTo>
                    <a:pt x="3361895" y="239406"/>
                  </a:lnTo>
                  <a:lnTo>
                    <a:pt x="3346449" y="240754"/>
                  </a:lnTo>
                  <a:close/>
                </a:path>
                <a:path w="5689600" h="386079">
                  <a:moveTo>
                    <a:pt x="3642642" y="335867"/>
                  </a:moveTo>
                  <a:lnTo>
                    <a:pt x="3710344" y="335867"/>
                  </a:lnTo>
                  <a:lnTo>
                    <a:pt x="3722054" y="335179"/>
                  </a:lnTo>
                  <a:lnTo>
                    <a:pt x="3760054" y="318900"/>
                  </a:lnTo>
                  <a:lnTo>
                    <a:pt x="3788125" y="287347"/>
                  </a:lnTo>
                  <a:lnTo>
                    <a:pt x="3805897" y="259689"/>
                  </a:lnTo>
                  <a:lnTo>
                    <a:pt x="3796870" y="353921"/>
                  </a:lnTo>
                  <a:lnTo>
                    <a:pt x="3561509" y="353921"/>
                  </a:lnTo>
                  <a:lnTo>
                    <a:pt x="3569950" y="352086"/>
                  </a:lnTo>
                  <a:lnTo>
                    <a:pt x="3576554" y="348013"/>
                  </a:lnTo>
                  <a:lnTo>
                    <a:pt x="3588590" y="306585"/>
                  </a:lnTo>
                  <a:lnTo>
                    <a:pt x="3588590" y="94672"/>
                  </a:lnTo>
                  <a:lnTo>
                    <a:pt x="3576554" y="53134"/>
                  </a:lnTo>
                  <a:lnTo>
                    <a:pt x="3561509" y="47336"/>
                  </a:lnTo>
                  <a:lnTo>
                    <a:pt x="3780687" y="47336"/>
                  </a:lnTo>
                  <a:lnTo>
                    <a:pt x="3787403" y="120322"/>
                  </a:lnTo>
                  <a:lnTo>
                    <a:pt x="3780481" y="109437"/>
                  </a:lnTo>
                  <a:lnTo>
                    <a:pt x="3772376" y="99351"/>
                  </a:lnTo>
                  <a:lnTo>
                    <a:pt x="3740727" y="74492"/>
                  </a:lnTo>
                  <a:lnTo>
                    <a:pt x="3694491" y="65390"/>
                  </a:lnTo>
                  <a:lnTo>
                    <a:pt x="3642642" y="65390"/>
                  </a:lnTo>
                  <a:lnTo>
                    <a:pt x="3642642" y="172612"/>
                  </a:lnTo>
                  <a:lnTo>
                    <a:pt x="3651779" y="171993"/>
                  </a:lnTo>
                  <a:lnTo>
                    <a:pt x="3690859" y="154448"/>
                  </a:lnTo>
                  <a:lnTo>
                    <a:pt x="3708913" y="127147"/>
                  </a:lnTo>
                  <a:lnTo>
                    <a:pt x="3708913" y="236241"/>
                  </a:lnTo>
                  <a:lnTo>
                    <a:pt x="3685795" y="202482"/>
                  </a:lnTo>
                  <a:lnTo>
                    <a:pt x="3642642" y="190666"/>
                  </a:lnTo>
                  <a:lnTo>
                    <a:pt x="3642642" y="335867"/>
                  </a:lnTo>
                  <a:close/>
                </a:path>
                <a:path w="5689600" h="386079">
                  <a:moveTo>
                    <a:pt x="4088575" y="47336"/>
                  </a:moveTo>
                  <a:lnTo>
                    <a:pt x="4061948" y="82811"/>
                  </a:lnTo>
                  <a:lnTo>
                    <a:pt x="4061494" y="94672"/>
                  </a:lnTo>
                  <a:lnTo>
                    <a:pt x="4061494" y="353921"/>
                  </a:lnTo>
                  <a:lnTo>
                    <a:pt x="4043550" y="353921"/>
                  </a:lnTo>
                  <a:lnTo>
                    <a:pt x="3867635" y="103259"/>
                  </a:lnTo>
                  <a:lnTo>
                    <a:pt x="3867635" y="306585"/>
                  </a:lnTo>
                  <a:lnTo>
                    <a:pt x="3879635" y="348013"/>
                  </a:lnTo>
                  <a:lnTo>
                    <a:pt x="3894716" y="353921"/>
                  </a:lnTo>
                  <a:lnTo>
                    <a:pt x="3822611" y="353921"/>
                  </a:lnTo>
                  <a:lnTo>
                    <a:pt x="3849127" y="318398"/>
                  </a:lnTo>
                  <a:lnTo>
                    <a:pt x="3849581" y="306585"/>
                  </a:lnTo>
                  <a:lnTo>
                    <a:pt x="3849581" y="77939"/>
                  </a:lnTo>
                  <a:lnTo>
                    <a:pt x="3818794" y="48804"/>
                  </a:lnTo>
                  <a:lnTo>
                    <a:pt x="3814905" y="47336"/>
                  </a:lnTo>
                  <a:lnTo>
                    <a:pt x="3894716" y="47336"/>
                  </a:lnTo>
                  <a:lnTo>
                    <a:pt x="4043550" y="260129"/>
                  </a:lnTo>
                  <a:lnTo>
                    <a:pt x="4043550" y="94672"/>
                  </a:lnTo>
                  <a:lnTo>
                    <a:pt x="4031514" y="53134"/>
                  </a:lnTo>
                  <a:lnTo>
                    <a:pt x="4016469" y="47336"/>
                  </a:lnTo>
                  <a:lnTo>
                    <a:pt x="4088575" y="47336"/>
                  </a:lnTo>
                  <a:close/>
                </a:path>
                <a:path w="5689600" h="386079">
                  <a:moveTo>
                    <a:pt x="4337041" y="182079"/>
                  </a:moveTo>
                  <a:lnTo>
                    <a:pt x="4337334" y="184795"/>
                  </a:lnTo>
                  <a:lnTo>
                    <a:pt x="4337481" y="187583"/>
                  </a:lnTo>
                  <a:lnTo>
                    <a:pt x="4337481" y="190446"/>
                  </a:lnTo>
                  <a:lnTo>
                    <a:pt x="4337481" y="193308"/>
                  </a:lnTo>
                  <a:lnTo>
                    <a:pt x="4337481" y="196390"/>
                  </a:lnTo>
                  <a:lnTo>
                    <a:pt x="4337481" y="199693"/>
                  </a:lnTo>
                  <a:lnTo>
                    <a:pt x="4336525" y="225157"/>
                  </a:lnTo>
                  <a:lnTo>
                    <a:pt x="4328874" y="269356"/>
                  </a:lnTo>
                  <a:lnTo>
                    <a:pt x="4313889" y="304555"/>
                  </a:lnTo>
                  <a:lnTo>
                    <a:pt x="4281338" y="340821"/>
                  </a:lnTo>
                  <a:lnTo>
                    <a:pt x="4239726" y="357334"/>
                  </a:lnTo>
                  <a:lnTo>
                    <a:pt x="4224314" y="358434"/>
                  </a:lnTo>
                  <a:lnTo>
                    <a:pt x="4203460" y="357334"/>
                  </a:lnTo>
                  <a:lnTo>
                    <a:pt x="4155512" y="340821"/>
                  </a:lnTo>
                  <a:lnTo>
                    <a:pt x="4126924" y="304555"/>
                  </a:lnTo>
                  <a:lnTo>
                    <a:pt x="4113625" y="248378"/>
                  </a:lnTo>
                  <a:lnTo>
                    <a:pt x="4111148" y="199693"/>
                  </a:lnTo>
                  <a:lnTo>
                    <a:pt x="4112104" y="173073"/>
                  </a:lnTo>
                  <a:lnTo>
                    <a:pt x="4119755" y="127883"/>
                  </a:lnTo>
                  <a:lnTo>
                    <a:pt x="4144338" y="79480"/>
                  </a:lnTo>
                  <a:lnTo>
                    <a:pt x="4180618" y="51863"/>
                  </a:lnTo>
                  <a:lnTo>
                    <a:pt x="4224314" y="42822"/>
                  </a:lnTo>
                  <a:lnTo>
                    <a:pt x="4237373" y="43242"/>
                  </a:lnTo>
                  <a:lnTo>
                    <a:pt x="4249469" y="44501"/>
                  </a:lnTo>
                  <a:lnTo>
                    <a:pt x="4260601" y="46600"/>
                  </a:lnTo>
                  <a:lnTo>
                    <a:pt x="4270770" y="49538"/>
                  </a:lnTo>
                  <a:lnTo>
                    <a:pt x="4270770" y="42382"/>
                  </a:lnTo>
                  <a:lnTo>
                    <a:pt x="4270770" y="40841"/>
                  </a:lnTo>
                  <a:lnTo>
                    <a:pt x="4270220" y="38713"/>
                  </a:lnTo>
                  <a:lnTo>
                    <a:pt x="4269119" y="35997"/>
                  </a:lnTo>
                  <a:lnTo>
                    <a:pt x="4268091" y="33282"/>
                  </a:lnTo>
                  <a:lnTo>
                    <a:pt x="4265486" y="31190"/>
                  </a:lnTo>
                  <a:lnTo>
                    <a:pt x="4261303" y="29722"/>
                  </a:lnTo>
                  <a:lnTo>
                    <a:pt x="4258294" y="28255"/>
                  </a:lnTo>
                  <a:lnTo>
                    <a:pt x="4257083" y="27190"/>
                  </a:lnTo>
                  <a:lnTo>
                    <a:pt x="4257670" y="26530"/>
                  </a:lnTo>
                  <a:lnTo>
                    <a:pt x="4266257" y="20255"/>
                  </a:lnTo>
                  <a:lnTo>
                    <a:pt x="4268018" y="18714"/>
                  </a:lnTo>
                  <a:lnTo>
                    <a:pt x="4270990" y="16365"/>
                  </a:lnTo>
                  <a:lnTo>
                    <a:pt x="4275174" y="13210"/>
                  </a:lnTo>
                  <a:lnTo>
                    <a:pt x="4279430" y="10054"/>
                  </a:lnTo>
                  <a:lnTo>
                    <a:pt x="4283283" y="7081"/>
                  </a:lnTo>
                  <a:lnTo>
                    <a:pt x="4286732" y="4293"/>
                  </a:lnTo>
                  <a:lnTo>
                    <a:pt x="4290182" y="1431"/>
                  </a:lnTo>
                  <a:lnTo>
                    <a:pt x="4291906" y="0"/>
                  </a:lnTo>
                  <a:lnTo>
                    <a:pt x="4293484" y="1137"/>
                  </a:lnTo>
                  <a:lnTo>
                    <a:pt x="4296640" y="3412"/>
                  </a:lnTo>
                  <a:lnTo>
                    <a:pt x="4299796" y="5614"/>
                  </a:lnTo>
                  <a:lnTo>
                    <a:pt x="4303245" y="8219"/>
                  </a:lnTo>
                  <a:lnTo>
                    <a:pt x="4306988" y="11228"/>
                  </a:lnTo>
                  <a:lnTo>
                    <a:pt x="4310804" y="14237"/>
                  </a:lnTo>
                  <a:lnTo>
                    <a:pt x="4313593" y="17246"/>
                  </a:lnTo>
                  <a:lnTo>
                    <a:pt x="4315354" y="20255"/>
                  </a:lnTo>
                  <a:lnTo>
                    <a:pt x="4317483" y="22677"/>
                  </a:lnTo>
                  <a:lnTo>
                    <a:pt x="4318767" y="26089"/>
                  </a:lnTo>
                  <a:lnTo>
                    <a:pt x="4319207" y="30493"/>
                  </a:lnTo>
                  <a:lnTo>
                    <a:pt x="4319648" y="34823"/>
                  </a:lnTo>
                  <a:lnTo>
                    <a:pt x="4319868" y="38713"/>
                  </a:lnTo>
                  <a:lnTo>
                    <a:pt x="4319868" y="42162"/>
                  </a:lnTo>
                  <a:lnTo>
                    <a:pt x="4319868" y="45611"/>
                  </a:lnTo>
                  <a:lnTo>
                    <a:pt x="4319868" y="47336"/>
                  </a:lnTo>
                  <a:lnTo>
                    <a:pt x="4319868" y="104139"/>
                  </a:lnTo>
                  <a:lnTo>
                    <a:pt x="4270770" y="131220"/>
                  </a:lnTo>
                  <a:lnTo>
                    <a:pt x="4270770" y="65390"/>
                  </a:lnTo>
                  <a:lnTo>
                    <a:pt x="4267761" y="61427"/>
                  </a:lnTo>
                  <a:lnTo>
                    <a:pt x="4263981" y="59922"/>
                  </a:lnTo>
                  <a:lnTo>
                    <a:pt x="4259431" y="60876"/>
                  </a:lnTo>
                  <a:lnTo>
                    <a:pt x="4245685" y="62073"/>
                  </a:lnTo>
                  <a:lnTo>
                    <a:pt x="4204059" y="77403"/>
                  </a:lnTo>
                  <a:lnTo>
                    <a:pt x="4176125" y="113359"/>
                  </a:lnTo>
                  <a:lnTo>
                    <a:pt x="4166445" y="157331"/>
                  </a:lnTo>
                  <a:lnTo>
                    <a:pt x="4165199" y="199693"/>
                  </a:lnTo>
                  <a:lnTo>
                    <a:pt x="4165240" y="211768"/>
                  </a:lnTo>
                  <a:lnTo>
                    <a:pt x="4166390" y="262276"/>
                  </a:lnTo>
                  <a:lnTo>
                    <a:pt x="4171591" y="308401"/>
                  </a:lnTo>
                  <a:lnTo>
                    <a:pt x="4190152" y="340381"/>
                  </a:lnTo>
                  <a:lnTo>
                    <a:pt x="4192280" y="340381"/>
                  </a:lnTo>
                  <a:lnTo>
                    <a:pt x="4230631" y="332702"/>
                  </a:lnTo>
                  <a:lnTo>
                    <a:pt x="4262197" y="306867"/>
                  </a:lnTo>
                  <a:lnTo>
                    <a:pt x="4277761" y="270532"/>
                  </a:lnTo>
                  <a:lnTo>
                    <a:pt x="4282990" y="230929"/>
                  </a:lnTo>
                  <a:lnTo>
                    <a:pt x="4283430" y="221379"/>
                  </a:lnTo>
                  <a:lnTo>
                    <a:pt x="4283430" y="225452"/>
                  </a:lnTo>
                  <a:lnTo>
                    <a:pt x="4283430" y="204206"/>
                  </a:lnTo>
                  <a:lnTo>
                    <a:pt x="4283430" y="199693"/>
                  </a:lnTo>
                  <a:lnTo>
                    <a:pt x="4283430" y="204206"/>
                  </a:lnTo>
                  <a:lnTo>
                    <a:pt x="4283430" y="221379"/>
                  </a:lnTo>
                  <a:lnTo>
                    <a:pt x="4282476" y="211178"/>
                  </a:lnTo>
                  <a:lnTo>
                    <a:pt x="4239616" y="195179"/>
                  </a:lnTo>
                  <a:lnTo>
                    <a:pt x="4239616" y="182079"/>
                  </a:lnTo>
                  <a:lnTo>
                    <a:pt x="4337041" y="182079"/>
                  </a:lnTo>
                  <a:close/>
                </a:path>
                <a:path w="5689600" h="386079">
                  <a:moveTo>
                    <a:pt x="4458326" y="299759"/>
                  </a:moveTo>
                  <a:lnTo>
                    <a:pt x="4559273" y="299759"/>
                  </a:lnTo>
                  <a:lnTo>
                    <a:pt x="4567007" y="299436"/>
                  </a:lnTo>
                  <a:lnTo>
                    <a:pt x="4605295" y="279580"/>
                  </a:lnTo>
                  <a:lnTo>
                    <a:pt x="4610242" y="271358"/>
                  </a:lnTo>
                  <a:lnTo>
                    <a:pt x="4597693" y="353921"/>
                  </a:lnTo>
                  <a:lnTo>
                    <a:pt x="4383028" y="353921"/>
                  </a:lnTo>
                  <a:lnTo>
                    <a:pt x="4381193" y="353921"/>
                  </a:lnTo>
                  <a:lnTo>
                    <a:pt x="4380056" y="353334"/>
                  </a:lnTo>
                  <a:lnTo>
                    <a:pt x="4379615" y="352160"/>
                  </a:lnTo>
                  <a:lnTo>
                    <a:pt x="4379175" y="350912"/>
                  </a:lnTo>
                  <a:lnTo>
                    <a:pt x="4379542" y="349701"/>
                  </a:lnTo>
                  <a:lnTo>
                    <a:pt x="4380716" y="348527"/>
                  </a:lnTo>
                  <a:lnTo>
                    <a:pt x="4400332" y="326132"/>
                  </a:lnTo>
                  <a:lnTo>
                    <a:pt x="4418558" y="305401"/>
                  </a:lnTo>
                  <a:lnTo>
                    <a:pt x="4435394" y="286336"/>
                  </a:lnTo>
                  <a:lnTo>
                    <a:pt x="4450840" y="268936"/>
                  </a:lnTo>
                  <a:lnTo>
                    <a:pt x="4464992" y="252905"/>
                  </a:lnTo>
                  <a:lnTo>
                    <a:pt x="4499607" y="211252"/>
                  </a:lnTo>
                  <a:lnTo>
                    <a:pt x="4522766" y="176740"/>
                  </a:lnTo>
                  <a:lnTo>
                    <a:pt x="4536678" y="135892"/>
                  </a:lnTo>
                  <a:lnTo>
                    <a:pt x="4537256" y="125716"/>
                  </a:lnTo>
                  <a:lnTo>
                    <a:pt x="4536534" y="115086"/>
                  </a:lnTo>
                  <a:lnTo>
                    <a:pt x="4519546" y="80244"/>
                  </a:lnTo>
                  <a:lnTo>
                    <a:pt x="4476985" y="59693"/>
                  </a:lnTo>
                  <a:lnTo>
                    <a:pt x="4466953" y="59562"/>
                  </a:lnTo>
                  <a:lnTo>
                    <a:pt x="4456564" y="60876"/>
                  </a:lnTo>
                  <a:lnTo>
                    <a:pt x="4419246" y="84820"/>
                  </a:lnTo>
                  <a:lnTo>
                    <a:pt x="4397827" y="125159"/>
                  </a:lnTo>
                  <a:lnTo>
                    <a:pt x="4392495" y="137312"/>
                  </a:lnTo>
                  <a:lnTo>
                    <a:pt x="4391357" y="138302"/>
                  </a:lnTo>
                  <a:lnTo>
                    <a:pt x="4387218" y="127505"/>
                  </a:lnTo>
                  <a:lnTo>
                    <a:pt x="4386688" y="120212"/>
                  </a:lnTo>
                  <a:lnTo>
                    <a:pt x="4378074" y="76178"/>
                  </a:lnTo>
                  <a:lnTo>
                    <a:pt x="4377487" y="73756"/>
                  </a:lnTo>
                  <a:lnTo>
                    <a:pt x="4423388" y="53170"/>
                  </a:lnTo>
                  <a:lnTo>
                    <a:pt x="4460803" y="44474"/>
                  </a:lnTo>
                  <a:lnTo>
                    <a:pt x="4490333" y="42788"/>
                  </a:lnTo>
                  <a:lnTo>
                    <a:pt x="4499717" y="43125"/>
                  </a:lnTo>
                  <a:lnTo>
                    <a:pt x="4544762" y="51767"/>
                  </a:lnTo>
                  <a:lnTo>
                    <a:pt x="4580519" y="81132"/>
                  </a:lnTo>
                  <a:lnTo>
                    <a:pt x="4592188" y="117900"/>
                  </a:lnTo>
                  <a:lnTo>
                    <a:pt x="4592099" y="128420"/>
                  </a:lnTo>
                  <a:lnTo>
                    <a:pt x="4580024" y="171456"/>
                  </a:lnTo>
                  <a:lnTo>
                    <a:pt x="4546510" y="213295"/>
                  </a:lnTo>
                  <a:lnTo>
                    <a:pt x="4508964" y="250882"/>
                  </a:lnTo>
                  <a:lnTo>
                    <a:pt x="4470779" y="287912"/>
                  </a:lnTo>
                  <a:lnTo>
                    <a:pt x="4458326" y="299759"/>
                  </a:lnTo>
                  <a:close/>
                </a:path>
                <a:path w="5689600" h="386079">
                  <a:moveTo>
                    <a:pt x="4735618" y="299759"/>
                  </a:moveTo>
                  <a:lnTo>
                    <a:pt x="4836565" y="299759"/>
                  </a:lnTo>
                  <a:lnTo>
                    <a:pt x="4844298" y="299436"/>
                  </a:lnTo>
                  <a:lnTo>
                    <a:pt x="4882587" y="279580"/>
                  </a:lnTo>
                  <a:lnTo>
                    <a:pt x="4887534" y="271358"/>
                  </a:lnTo>
                  <a:lnTo>
                    <a:pt x="4874984" y="353921"/>
                  </a:lnTo>
                  <a:lnTo>
                    <a:pt x="4660320" y="353921"/>
                  </a:lnTo>
                  <a:lnTo>
                    <a:pt x="4658485" y="353921"/>
                  </a:lnTo>
                  <a:lnTo>
                    <a:pt x="4657348" y="353334"/>
                  </a:lnTo>
                  <a:lnTo>
                    <a:pt x="4656907" y="352160"/>
                  </a:lnTo>
                  <a:lnTo>
                    <a:pt x="4656467" y="350912"/>
                  </a:lnTo>
                  <a:lnTo>
                    <a:pt x="4656834" y="349701"/>
                  </a:lnTo>
                  <a:lnTo>
                    <a:pt x="4658008" y="348527"/>
                  </a:lnTo>
                  <a:lnTo>
                    <a:pt x="4677624" y="326132"/>
                  </a:lnTo>
                  <a:lnTo>
                    <a:pt x="4695850" y="305401"/>
                  </a:lnTo>
                  <a:lnTo>
                    <a:pt x="4712686" y="286336"/>
                  </a:lnTo>
                  <a:lnTo>
                    <a:pt x="4728132" y="268936"/>
                  </a:lnTo>
                  <a:lnTo>
                    <a:pt x="4742284" y="252905"/>
                  </a:lnTo>
                  <a:lnTo>
                    <a:pt x="4776899" y="211252"/>
                  </a:lnTo>
                  <a:lnTo>
                    <a:pt x="4800058" y="176740"/>
                  </a:lnTo>
                  <a:lnTo>
                    <a:pt x="4813970" y="135892"/>
                  </a:lnTo>
                  <a:lnTo>
                    <a:pt x="4814548" y="125716"/>
                  </a:lnTo>
                  <a:lnTo>
                    <a:pt x="4813826" y="115086"/>
                  </a:lnTo>
                  <a:lnTo>
                    <a:pt x="4796838" y="80244"/>
                  </a:lnTo>
                  <a:lnTo>
                    <a:pt x="4754277" y="59693"/>
                  </a:lnTo>
                  <a:lnTo>
                    <a:pt x="4744245" y="59562"/>
                  </a:lnTo>
                  <a:lnTo>
                    <a:pt x="4733856" y="60876"/>
                  </a:lnTo>
                  <a:lnTo>
                    <a:pt x="4696538" y="84820"/>
                  </a:lnTo>
                  <a:lnTo>
                    <a:pt x="4675119" y="125159"/>
                  </a:lnTo>
                  <a:lnTo>
                    <a:pt x="4669787" y="137312"/>
                  </a:lnTo>
                  <a:lnTo>
                    <a:pt x="4668649" y="138302"/>
                  </a:lnTo>
                  <a:lnTo>
                    <a:pt x="4664510" y="127505"/>
                  </a:lnTo>
                  <a:lnTo>
                    <a:pt x="4663980" y="120212"/>
                  </a:lnTo>
                  <a:lnTo>
                    <a:pt x="4655366" y="76178"/>
                  </a:lnTo>
                  <a:lnTo>
                    <a:pt x="4654779" y="73756"/>
                  </a:lnTo>
                  <a:lnTo>
                    <a:pt x="4700680" y="53170"/>
                  </a:lnTo>
                  <a:lnTo>
                    <a:pt x="4738094" y="44474"/>
                  </a:lnTo>
                  <a:lnTo>
                    <a:pt x="4767625" y="42788"/>
                  </a:lnTo>
                  <a:lnTo>
                    <a:pt x="4777009" y="43125"/>
                  </a:lnTo>
                  <a:lnTo>
                    <a:pt x="4822054" y="51767"/>
                  </a:lnTo>
                  <a:lnTo>
                    <a:pt x="4857811" y="81132"/>
                  </a:lnTo>
                  <a:lnTo>
                    <a:pt x="4869480" y="117900"/>
                  </a:lnTo>
                  <a:lnTo>
                    <a:pt x="4869391" y="128420"/>
                  </a:lnTo>
                  <a:lnTo>
                    <a:pt x="4857316" y="171456"/>
                  </a:lnTo>
                  <a:lnTo>
                    <a:pt x="4823802" y="213295"/>
                  </a:lnTo>
                  <a:lnTo>
                    <a:pt x="4786256" y="250882"/>
                  </a:lnTo>
                  <a:lnTo>
                    <a:pt x="4748071" y="287912"/>
                  </a:lnTo>
                  <a:lnTo>
                    <a:pt x="4735618" y="299759"/>
                  </a:lnTo>
                  <a:close/>
                </a:path>
                <a:path w="5689600" h="386079">
                  <a:moveTo>
                    <a:pt x="5053531" y="47336"/>
                  </a:moveTo>
                  <a:lnTo>
                    <a:pt x="5123875" y="308346"/>
                  </a:lnTo>
                  <a:lnTo>
                    <a:pt x="5142516" y="348197"/>
                  </a:lnTo>
                  <a:lnTo>
                    <a:pt x="5152276" y="353921"/>
                  </a:lnTo>
                  <a:lnTo>
                    <a:pt x="5052540" y="353921"/>
                  </a:lnTo>
                  <a:lnTo>
                    <a:pt x="5071419" y="329262"/>
                  </a:lnTo>
                  <a:lnTo>
                    <a:pt x="5070167" y="319795"/>
                  </a:lnTo>
                  <a:lnTo>
                    <a:pt x="5067511" y="308346"/>
                  </a:lnTo>
                  <a:lnTo>
                    <a:pt x="5045825" y="226333"/>
                  </a:lnTo>
                  <a:lnTo>
                    <a:pt x="4976361" y="244827"/>
                  </a:lnTo>
                  <a:lnTo>
                    <a:pt x="4959188" y="308346"/>
                  </a:lnTo>
                  <a:lnTo>
                    <a:pt x="4956532" y="319795"/>
                  </a:lnTo>
                  <a:lnTo>
                    <a:pt x="4955280" y="329262"/>
                  </a:lnTo>
                  <a:lnTo>
                    <a:pt x="4955432" y="336748"/>
                  </a:lnTo>
                  <a:lnTo>
                    <a:pt x="4956987" y="342252"/>
                  </a:lnTo>
                  <a:lnTo>
                    <a:pt x="4959996" y="348197"/>
                  </a:lnTo>
                  <a:lnTo>
                    <a:pt x="4965720" y="352086"/>
                  </a:lnTo>
                  <a:lnTo>
                    <a:pt x="4974160" y="353921"/>
                  </a:lnTo>
                  <a:lnTo>
                    <a:pt x="4901064" y="353921"/>
                  </a:lnTo>
                  <a:lnTo>
                    <a:pt x="4932740" y="329262"/>
                  </a:lnTo>
                  <a:lnTo>
                    <a:pt x="5003882" y="70344"/>
                  </a:lnTo>
                  <a:lnTo>
                    <a:pt x="5003442" y="67591"/>
                  </a:lnTo>
                  <a:lnTo>
                    <a:pt x="5002195" y="63995"/>
                  </a:lnTo>
                  <a:lnTo>
                    <a:pt x="5000433" y="62344"/>
                  </a:lnTo>
                  <a:lnTo>
                    <a:pt x="4998158" y="62638"/>
                  </a:lnTo>
                  <a:lnTo>
                    <a:pt x="4995956" y="62931"/>
                  </a:lnTo>
                  <a:lnTo>
                    <a:pt x="4992911" y="61573"/>
                  </a:lnTo>
                  <a:lnTo>
                    <a:pt x="4989021" y="58564"/>
                  </a:lnTo>
                  <a:lnTo>
                    <a:pt x="4988434" y="57977"/>
                  </a:lnTo>
                  <a:lnTo>
                    <a:pt x="4988141" y="57170"/>
                  </a:lnTo>
                  <a:lnTo>
                    <a:pt x="4988141" y="56143"/>
                  </a:lnTo>
                  <a:lnTo>
                    <a:pt x="4988141" y="55042"/>
                  </a:lnTo>
                  <a:lnTo>
                    <a:pt x="4988434" y="54344"/>
                  </a:lnTo>
                  <a:lnTo>
                    <a:pt x="4989021" y="54051"/>
                  </a:lnTo>
                  <a:lnTo>
                    <a:pt x="4994085" y="49868"/>
                  </a:lnTo>
                  <a:lnTo>
                    <a:pt x="5015111" y="15742"/>
                  </a:lnTo>
                  <a:lnTo>
                    <a:pt x="5022693" y="20695"/>
                  </a:lnTo>
                  <a:lnTo>
                    <a:pt x="5029587" y="25209"/>
                  </a:lnTo>
                  <a:lnTo>
                    <a:pt x="5035793" y="29282"/>
                  </a:lnTo>
                  <a:lnTo>
                    <a:pt x="5041311" y="32915"/>
                  </a:lnTo>
                  <a:lnTo>
                    <a:pt x="5048210" y="37391"/>
                  </a:lnTo>
                  <a:lnTo>
                    <a:pt x="5052283" y="42199"/>
                  </a:lnTo>
                  <a:lnTo>
                    <a:pt x="5053531" y="47336"/>
                  </a:lnTo>
                  <a:close/>
                </a:path>
                <a:path w="5689600" h="386079">
                  <a:moveTo>
                    <a:pt x="5013350" y="105460"/>
                  </a:moveTo>
                  <a:lnTo>
                    <a:pt x="4981315" y="225012"/>
                  </a:lnTo>
                  <a:lnTo>
                    <a:pt x="5040871" y="209160"/>
                  </a:lnTo>
                  <a:lnTo>
                    <a:pt x="5013350" y="105460"/>
                  </a:lnTo>
                  <a:close/>
                </a:path>
                <a:path w="5689600" h="386079">
                  <a:moveTo>
                    <a:pt x="5408830" y="94672"/>
                  </a:moveTo>
                  <a:lnTo>
                    <a:pt x="5408830" y="306585"/>
                  </a:lnTo>
                  <a:lnTo>
                    <a:pt x="5409277" y="318398"/>
                  </a:lnTo>
                  <a:lnTo>
                    <a:pt x="5427434" y="352086"/>
                  </a:lnTo>
                  <a:lnTo>
                    <a:pt x="5435801" y="353921"/>
                  </a:lnTo>
                  <a:lnTo>
                    <a:pt x="5327588" y="353921"/>
                  </a:lnTo>
                  <a:lnTo>
                    <a:pt x="5354214" y="318398"/>
                  </a:lnTo>
                  <a:lnTo>
                    <a:pt x="5354668" y="306585"/>
                  </a:lnTo>
                  <a:lnTo>
                    <a:pt x="5354668" y="104139"/>
                  </a:lnTo>
                  <a:lnTo>
                    <a:pt x="5281572" y="304273"/>
                  </a:lnTo>
                  <a:lnTo>
                    <a:pt x="5257684" y="304273"/>
                  </a:lnTo>
                  <a:lnTo>
                    <a:pt x="5192845" y="126266"/>
                  </a:lnTo>
                  <a:lnTo>
                    <a:pt x="5192845" y="306585"/>
                  </a:lnTo>
                  <a:lnTo>
                    <a:pt x="5204843" y="348013"/>
                  </a:lnTo>
                  <a:lnTo>
                    <a:pt x="5219815" y="353921"/>
                  </a:lnTo>
                  <a:lnTo>
                    <a:pt x="5147710" y="353921"/>
                  </a:lnTo>
                  <a:lnTo>
                    <a:pt x="5174337" y="318398"/>
                  </a:lnTo>
                  <a:lnTo>
                    <a:pt x="5174791" y="306585"/>
                  </a:lnTo>
                  <a:lnTo>
                    <a:pt x="5174791" y="94672"/>
                  </a:lnTo>
                  <a:lnTo>
                    <a:pt x="5174564" y="86540"/>
                  </a:lnTo>
                  <a:lnTo>
                    <a:pt x="5173883" y="79315"/>
                  </a:lnTo>
                  <a:lnTo>
                    <a:pt x="5172747" y="72999"/>
                  </a:lnTo>
                  <a:lnTo>
                    <a:pt x="5171158" y="67591"/>
                  </a:lnTo>
                  <a:lnTo>
                    <a:pt x="5170718" y="65830"/>
                  </a:lnTo>
                  <a:lnTo>
                    <a:pt x="5147710" y="47336"/>
                  </a:lnTo>
                  <a:lnTo>
                    <a:pt x="5221687" y="47336"/>
                  </a:lnTo>
                  <a:lnTo>
                    <a:pt x="5288838" y="232168"/>
                  </a:lnTo>
                  <a:lnTo>
                    <a:pt x="5354668" y="50858"/>
                  </a:lnTo>
                  <a:lnTo>
                    <a:pt x="5354668" y="47336"/>
                  </a:lnTo>
                  <a:lnTo>
                    <a:pt x="5435801" y="47336"/>
                  </a:lnTo>
                  <a:lnTo>
                    <a:pt x="5409277" y="82811"/>
                  </a:lnTo>
                  <a:lnTo>
                    <a:pt x="5408830" y="94672"/>
                  </a:lnTo>
                  <a:close/>
                </a:path>
                <a:path w="5689600" h="386079">
                  <a:moveTo>
                    <a:pt x="5576061" y="42822"/>
                  </a:moveTo>
                  <a:lnTo>
                    <a:pt x="5627684" y="51863"/>
                  </a:lnTo>
                  <a:lnTo>
                    <a:pt x="5662808" y="79480"/>
                  </a:lnTo>
                  <a:lnTo>
                    <a:pt x="5682726" y="127883"/>
                  </a:lnTo>
                  <a:lnTo>
                    <a:pt x="5688506" y="173073"/>
                  </a:lnTo>
                  <a:lnTo>
                    <a:pt x="5689228" y="199693"/>
                  </a:lnTo>
                  <a:lnTo>
                    <a:pt x="5688265" y="225157"/>
                  </a:lnTo>
                  <a:lnTo>
                    <a:pt x="5680559" y="269356"/>
                  </a:lnTo>
                  <a:lnTo>
                    <a:pt x="5665532" y="304555"/>
                  </a:lnTo>
                  <a:lnTo>
                    <a:pt x="5633085" y="340821"/>
                  </a:lnTo>
                  <a:lnTo>
                    <a:pt x="5591473" y="357334"/>
                  </a:lnTo>
                  <a:lnTo>
                    <a:pt x="5576061" y="358434"/>
                  </a:lnTo>
                  <a:lnTo>
                    <a:pt x="5555166" y="357334"/>
                  </a:lnTo>
                  <a:lnTo>
                    <a:pt x="5507259" y="340821"/>
                  </a:lnTo>
                  <a:lnTo>
                    <a:pt x="5478670" y="304555"/>
                  </a:lnTo>
                  <a:lnTo>
                    <a:pt x="5465371" y="248378"/>
                  </a:lnTo>
                  <a:lnTo>
                    <a:pt x="5462895" y="199693"/>
                  </a:lnTo>
                  <a:lnTo>
                    <a:pt x="5463851" y="173073"/>
                  </a:lnTo>
                  <a:lnTo>
                    <a:pt x="5471502" y="127883"/>
                  </a:lnTo>
                  <a:lnTo>
                    <a:pt x="5496085" y="79480"/>
                  </a:lnTo>
                  <a:lnTo>
                    <a:pt x="5532364" y="51863"/>
                  </a:lnTo>
                  <a:lnTo>
                    <a:pt x="5576061" y="42822"/>
                  </a:lnTo>
                  <a:close/>
                </a:path>
              </a:pathLst>
            </a:custGeom>
            <a:ln w="16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32236" y="8501496"/>
              <a:ext cx="135030" cy="297369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9058071" y="8492851"/>
              <a:ext cx="226695" cy="316230"/>
            </a:xfrm>
            <a:custGeom>
              <a:avLst/>
              <a:gdLst/>
              <a:ahLst/>
              <a:cxnLst/>
              <a:rect l="l" t="t" r="r" b="b"/>
              <a:pathLst>
                <a:path w="226695" h="316229">
                  <a:moveTo>
                    <a:pt x="113166" y="0"/>
                  </a:moveTo>
                  <a:lnTo>
                    <a:pt x="164789" y="9040"/>
                  </a:lnTo>
                  <a:lnTo>
                    <a:pt x="199913" y="36658"/>
                  </a:lnTo>
                  <a:lnTo>
                    <a:pt x="219831" y="85060"/>
                  </a:lnTo>
                  <a:lnTo>
                    <a:pt x="225611" y="130250"/>
                  </a:lnTo>
                  <a:lnTo>
                    <a:pt x="226333" y="156870"/>
                  </a:lnTo>
                  <a:lnTo>
                    <a:pt x="225370" y="182334"/>
                  </a:lnTo>
                  <a:lnTo>
                    <a:pt x="217664" y="226533"/>
                  </a:lnTo>
                  <a:lnTo>
                    <a:pt x="202637" y="261732"/>
                  </a:lnTo>
                  <a:lnTo>
                    <a:pt x="170189" y="297998"/>
                  </a:lnTo>
                  <a:lnTo>
                    <a:pt x="128578" y="314511"/>
                  </a:lnTo>
                  <a:lnTo>
                    <a:pt x="113166" y="315612"/>
                  </a:lnTo>
                  <a:lnTo>
                    <a:pt x="92271" y="314511"/>
                  </a:lnTo>
                  <a:lnTo>
                    <a:pt x="44364" y="297998"/>
                  </a:lnTo>
                  <a:lnTo>
                    <a:pt x="15775" y="261732"/>
                  </a:lnTo>
                  <a:lnTo>
                    <a:pt x="2476" y="205555"/>
                  </a:lnTo>
                  <a:lnTo>
                    <a:pt x="0" y="156870"/>
                  </a:lnTo>
                  <a:lnTo>
                    <a:pt x="956" y="130250"/>
                  </a:lnTo>
                  <a:lnTo>
                    <a:pt x="8606" y="85060"/>
                  </a:lnTo>
                  <a:lnTo>
                    <a:pt x="33190" y="36658"/>
                  </a:lnTo>
                  <a:lnTo>
                    <a:pt x="69469" y="9040"/>
                  </a:lnTo>
                  <a:lnTo>
                    <a:pt x="113166" y="0"/>
                  </a:lnTo>
                  <a:close/>
                </a:path>
              </a:pathLst>
            </a:custGeom>
            <a:ln w="16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03666" y="8501496"/>
              <a:ext cx="135031" cy="29736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329501" y="8488338"/>
              <a:ext cx="412115" cy="410845"/>
            </a:xfrm>
            <a:custGeom>
              <a:avLst/>
              <a:gdLst/>
              <a:ahLst/>
              <a:cxnLst/>
              <a:rect l="l" t="t" r="r" b="b"/>
              <a:pathLst>
                <a:path w="412115" h="410845">
                  <a:moveTo>
                    <a:pt x="86525" y="81572"/>
                  </a:moveTo>
                  <a:lnTo>
                    <a:pt x="86525" y="268275"/>
                  </a:lnTo>
                  <a:lnTo>
                    <a:pt x="87076" y="280089"/>
                  </a:lnTo>
                  <a:lnTo>
                    <a:pt x="111948" y="313816"/>
                  </a:lnTo>
                  <a:lnTo>
                    <a:pt x="119001" y="315612"/>
                  </a:lnTo>
                  <a:lnTo>
                    <a:pt x="0" y="315612"/>
                  </a:lnTo>
                  <a:lnTo>
                    <a:pt x="30272" y="289879"/>
                  </a:lnTo>
                  <a:lnTo>
                    <a:pt x="32474" y="268275"/>
                  </a:lnTo>
                  <a:lnTo>
                    <a:pt x="32474" y="81572"/>
                  </a:lnTo>
                  <a:lnTo>
                    <a:pt x="32474" y="71665"/>
                  </a:lnTo>
                  <a:lnTo>
                    <a:pt x="30273" y="65757"/>
                  </a:lnTo>
                  <a:lnTo>
                    <a:pt x="25869" y="63849"/>
                  </a:lnTo>
                  <a:lnTo>
                    <a:pt x="21817" y="62858"/>
                  </a:lnTo>
                  <a:lnTo>
                    <a:pt x="16154" y="62858"/>
                  </a:lnTo>
                  <a:lnTo>
                    <a:pt x="8882" y="63849"/>
                  </a:lnTo>
                  <a:lnTo>
                    <a:pt x="0" y="65830"/>
                  </a:lnTo>
                  <a:lnTo>
                    <a:pt x="0" y="50528"/>
                  </a:lnTo>
                  <a:lnTo>
                    <a:pt x="40476" y="34552"/>
                  </a:lnTo>
                  <a:lnTo>
                    <a:pt x="73535" y="14237"/>
                  </a:lnTo>
                  <a:lnTo>
                    <a:pt x="78122" y="11081"/>
                  </a:lnTo>
                  <a:lnTo>
                    <a:pt x="81131" y="9026"/>
                  </a:lnTo>
                  <a:lnTo>
                    <a:pt x="83553" y="7192"/>
                  </a:lnTo>
                  <a:lnTo>
                    <a:pt x="85718" y="6495"/>
                  </a:lnTo>
                  <a:lnTo>
                    <a:pt x="87626" y="6935"/>
                  </a:lnTo>
                  <a:lnTo>
                    <a:pt x="89608" y="7375"/>
                  </a:lnTo>
                  <a:lnTo>
                    <a:pt x="90159" y="9246"/>
                  </a:lnTo>
                  <a:lnTo>
                    <a:pt x="89278" y="12549"/>
                  </a:lnTo>
                  <a:lnTo>
                    <a:pt x="88396" y="15558"/>
                  </a:lnTo>
                  <a:lnTo>
                    <a:pt x="87700" y="21429"/>
                  </a:lnTo>
                  <a:lnTo>
                    <a:pt x="86525" y="56363"/>
                  </a:lnTo>
                  <a:lnTo>
                    <a:pt x="86525" y="65830"/>
                  </a:lnTo>
                  <a:lnTo>
                    <a:pt x="86525" y="67885"/>
                  </a:lnTo>
                  <a:lnTo>
                    <a:pt x="86525" y="70197"/>
                  </a:lnTo>
                  <a:lnTo>
                    <a:pt x="86525" y="72765"/>
                  </a:lnTo>
                  <a:lnTo>
                    <a:pt x="86525" y="75334"/>
                  </a:lnTo>
                  <a:lnTo>
                    <a:pt x="86525" y="78269"/>
                  </a:lnTo>
                  <a:lnTo>
                    <a:pt x="86525" y="81572"/>
                  </a:lnTo>
                  <a:close/>
                </a:path>
                <a:path w="412115" h="410845">
                  <a:moveTo>
                    <a:pt x="305689" y="345335"/>
                  </a:moveTo>
                  <a:lnTo>
                    <a:pt x="309982" y="384965"/>
                  </a:lnTo>
                  <a:lnTo>
                    <a:pt x="331889" y="400817"/>
                  </a:lnTo>
                  <a:lnTo>
                    <a:pt x="324329" y="403826"/>
                  </a:lnTo>
                  <a:lnTo>
                    <a:pt x="281360" y="410284"/>
                  </a:lnTo>
                  <a:lnTo>
                    <a:pt x="272911" y="409383"/>
                  </a:lnTo>
                  <a:lnTo>
                    <a:pt x="252931" y="376020"/>
                  </a:lnTo>
                  <a:lnTo>
                    <a:pt x="251527" y="345335"/>
                  </a:lnTo>
                  <a:lnTo>
                    <a:pt x="252174" y="327769"/>
                  </a:lnTo>
                  <a:lnTo>
                    <a:pt x="261875" y="272348"/>
                  </a:lnTo>
                  <a:lnTo>
                    <a:pt x="273874" y="233929"/>
                  </a:lnTo>
                  <a:lnTo>
                    <a:pt x="288955" y="195289"/>
                  </a:lnTo>
                  <a:lnTo>
                    <a:pt x="306184" y="157365"/>
                  </a:lnTo>
                  <a:lnTo>
                    <a:pt x="324403" y="121313"/>
                  </a:lnTo>
                  <a:lnTo>
                    <a:pt x="351298" y="72807"/>
                  </a:lnTo>
                  <a:lnTo>
                    <a:pt x="359740" y="58564"/>
                  </a:lnTo>
                  <a:lnTo>
                    <a:pt x="205622" y="58564"/>
                  </a:lnTo>
                  <a:lnTo>
                    <a:pt x="205622" y="73426"/>
                  </a:lnTo>
                  <a:lnTo>
                    <a:pt x="168634" y="4513"/>
                  </a:lnTo>
                  <a:lnTo>
                    <a:pt x="393646" y="4513"/>
                  </a:lnTo>
                  <a:lnTo>
                    <a:pt x="411590" y="0"/>
                  </a:lnTo>
                  <a:lnTo>
                    <a:pt x="406010" y="8806"/>
                  </a:lnTo>
                  <a:lnTo>
                    <a:pt x="400059" y="18163"/>
                  </a:lnTo>
                  <a:lnTo>
                    <a:pt x="393736" y="28071"/>
                  </a:lnTo>
                  <a:lnTo>
                    <a:pt x="387041" y="38529"/>
                  </a:lnTo>
                  <a:lnTo>
                    <a:pt x="380134" y="49696"/>
                  </a:lnTo>
                  <a:lnTo>
                    <a:pt x="359079" y="88397"/>
                  </a:lnTo>
                  <a:lnTo>
                    <a:pt x="338893" y="135706"/>
                  </a:lnTo>
                  <a:lnTo>
                    <a:pt x="326894" y="172564"/>
                  </a:lnTo>
                  <a:lnTo>
                    <a:pt x="317096" y="214561"/>
                  </a:lnTo>
                  <a:lnTo>
                    <a:pt x="309838" y="262049"/>
                  </a:lnTo>
                  <a:lnTo>
                    <a:pt x="306150" y="315935"/>
                  </a:lnTo>
                  <a:lnTo>
                    <a:pt x="305689" y="345335"/>
                  </a:lnTo>
                  <a:close/>
                </a:path>
              </a:pathLst>
            </a:custGeom>
            <a:ln w="16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1797883" y="6365124"/>
            <a:ext cx="7983220" cy="2541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31545">
              <a:lnSpc>
                <a:spcPct val="116000"/>
              </a:lnSpc>
              <a:spcBef>
                <a:spcPts val="95"/>
              </a:spcBef>
            </a:pPr>
            <a:r>
              <a:rPr sz="3550" b="1" spc="-150" dirty="0">
                <a:latin typeface="Cambria" panose="02040503050406030204"/>
                <a:cs typeface="Cambria" panose="02040503050406030204"/>
              </a:rPr>
              <a:t>C</a:t>
            </a:r>
            <a:r>
              <a:rPr sz="3550" b="1" spc="-75" dirty="0">
                <a:latin typeface="Cambria" panose="02040503050406030204"/>
                <a:cs typeface="Cambria" panose="02040503050406030204"/>
              </a:rPr>
              <a:t> </a:t>
            </a:r>
            <a:r>
              <a:rPr sz="3550" b="1" spc="-425" dirty="0">
                <a:latin typeface="Cambria" panose="02040503050406030204"/>
                <a:cs typeface="Cambria" panose="02040503050406030204"/>
              </a:rPr>
              <a:t>V</a:t>
            </a:r>
            <a:r>
              <a:rPr sz="3550" b="1" spc="-325" dirty="0">
                <a:latin typeface="Cambria" panose="02040503050406030204"/>
                <a:cs typeface="Cambria" panose="02040503050406030204"/>
              </a:rPr>
              <a:t>I</a:t>
            </a:r>
            <a:r>
              <a:rPr sz="3550" b="1" spc="75" dirty="0">
                <a:latin typeface="Cambria" panose="02040503050406030204"/>
                <a:cs typeface="Cambria" panose="02040503050406030204"/>
              </a:rPr>
              <a:t>S</a:t>
            </a:r>
            <a:r>
              <a:rPr sz="3550" b="1" spc="-265" dirty="0">
                <a:latin typeface="Cambria" panose="02040503050406030204"/>
                <a:cs typeface="Cambria" panose="02040503050406030204"/>
              </a:rPr>
              <a:t>H</a:t>
            </a:r>
            <a:r>
              <a:rPr sz="3550" b="1" spc="-195" dirty="0">
                <a:latin typeface="Cambria" panose="02040503050406030204"/>
                <a:cs typeface="Cambria" panose="02040503050406030204"/>
              </a:rPr>
              <a:t>N</a:t>
            </a:r>
            <a:r>
              <a:rPr sz="3550" b="1" spc="-145" dirty="0">
                <a:latin typeface="Cambria" panose="02040503050406030204"/>
                <a:cs typeface="Cambria" panose="02040503050406030204"/>
              </a:rPr>
              <a:t>U</a:t>
            </a:r>
            <a:r>
              <a:rPr sz="3550" b="1" spc="-75" dirty="0">
                <a:latin typeface="Cambria" panose="02040503050406030204"/>
                <a:cs typeface="Cambria" panose="02040503050406030204"/>
              </a:rPr>
              <a:t> </a:t>
            </a:r>
            <a:r>
              <a:rPr sz="3550" b="1" spc="-425" dirty="0">
                <a:latin typeface="Cambria" panose="02040503050406030204"/>
                <a:cs typeface="Cambria" panose="02040503050406030204"/>
              </a:rPr>
              <a:t>V</a:t>
            </a:r>
            <a:r>
              <a:rPr sz="3550" b="1" spc="-484" dirty="0">
                <a:latin typeface="Cambria" panose="02040503050406030204"/>
                <a:cs typeface="Cambria" panose="02040503050406030204"/>
              </a:rPr>
              <a:t>A</a:t>
            </a:r>
            <a:r>
              <a:rPr sz="3550" b="1" spc="-145" dirty="0">
                <a:latin typeface="Cambria" panose="02040503050406030204"/>
                <a:cs typeface="Cambria" panose="02040503050406030204"/>
              </a:rPr>
              <a:t>R</a:t>
            </a:r>
            <a:r>
              <a:rPr sz="3550" b="1" spc="-210" dirty="0">
                <a:latin typeface="Cambria" panose="02040503050406030204"/>
                <a:cs typeface="Cambria" panose="02040503050406030204"/>
              </a:rPr>
              <a:t>D</a:t>
            </a:r>
            <a:r>
              <a:rPr sz="3550" b="1" spc="-265" dirty="0">
                <a:latin typeface="Cambria" panose="02040503050406030204"/>
                <a:cs typeface="Cambria" panose="02040503050406030204"/>
              </a:rPr>
              <a:t>H</a:t>
            </a:r>
            <a:r>
              <a:rPr sz="3550" b="1" spc="-484" dirty="0">
                <a:latin typeface="Cambria" panose="02040503050406030204"/>
                <a:cs typeface="Cambria" panose="02040503050406030204"/>
              </a:rPr>
              <a:t>A</a:t>
            </a:r>
            <a:r>
              <a:rPr sz="3550" b="1" spc="-190" dirty="0">
                <a:latin typeface="Cambria" panose="02040503050406030204"/>
                <a:cs typeface="Cambria" panose="02040503050406030204"/>
              </a:rPr>
              <a:t>N</a:t>
            </a:r>
            <a:r>
              <a:rPr sz="3550" b="1" spc="-75" dirty="0">
                <a:latin typeface="Cambria" panose="02040503050406030204"/>
                <a:cs typeface="Cambria" panose="02040503050406030204"/>
              </a:rPr>
              <a:t> </a:t>
            </a:r>
            <a:r>
              <a:rPr sz="3550" b="1" spc="-145" dirty="0">
                <a:latin typeface="Cambria" panose="02040503050406030204"/>
                <a:cs typeface="Cambria" panose="02040503050406030204"/>
              </a:rPr>
              <a:t>-</a:t>
            </a:r>
            <a:r>
              <a:rPr sz="3550" b="1" spc="-75" dirty="0">
                <a:latin typeface="Cambria" panose="02040503050406030204"/>
                <a:cs typeface="Cambria" panose="02040503050406030204"/>
              </a:rPr>
              <a:t> </a:t>
            </a:r>
            <a:r>
              <a:rPr sz="3550" b="1" spc="-65" dirty="0">
                <a:latin typeface="Cambria" panose="02040503050406030204"/>
                <a:cs typeface="Cambria" panose="02040503050406030204"/>
              </a:rPr>
              <a:t>E</a:t>
            </a:r>
            <a:r>
              <a:rPr sz="3550" b="1" spc="-195" dirty="0">
                <a:latin typeface="Cambria" panose="02040503050406030204"/>
                <a:cs typeface="Cambria" panose="02040503050406030204"/>
              </a:rPr>
              <a:t>N</a:t>
            </a:r>
            <a:r>
              <a:rPr sz="3550" b="1" spc="-235" dirty="0">
                <a:latin typeface="Cambria" panose="02040503050406030204"/>
                <a:cs typeface="Cambria" panose="02040503050406030204"/>
              </a:rPr>
              <a:t>G</a:t>
            </a:r>
            <a:r>
              <a:rPr sz="3550" b="1" spc="75" dirty="0">
                <a:latin typeface="Cambria" panose="02040503050406030204"/>
                <a:cs typeface="Cambria" panose="02040503050406030204"/>
              </a:rPr>
              <a:t>22</a:t>
            </a:r>
            <a:r>
              <a:rPr sz="3550" b="1" spc="-484" dirty="0">
                <a:latin typeface="Cambria" panose="02040503050406030204"/>
                <a:cs typeface="Cambria" panose="02040503050406030204"/>
              </a:rPr>
              <a:t>A</a:t>
            </a:r>
            <a:r>
              <a:rPr sz="3550" b="1" spc="-670" dirty="0">
                <a:latin typeface="Cambria" panose="02040503050406030204"/>
                <a:cs typeface="Cambria" panose="02040503050406030204"/>
              </a:rPr>
              <a:t>M</a:t>
            </a:r>
            <a:r>
              <a:rPr sz="3550" b="1" spc="25" dirty="0">
                <a:latin typeface="Cambria" panose="02040503050406030204"/>
                <a:cs typeface="Cambria" panose="02040503050406030204"/>
              </a:rPr>
              <a:t>000</a:t>
            </a:r>
            <a:r>
              <a:rPr sz="3550" b="1" spc="160" dirty="0">
                <a:latin typeface="Cambria" panose="02040503050406030204"/>
                <a:cs typeface="Cambria" panose="02040503050406030204"/>
              </a:rPr>
              <a:t>7 </a:t>
            </a:r>
            <a:r>
              <a:rPr sz="3550" b="1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3550" b="1" spc="-210" dirty="0">
                <a:latin typeface="Cambria" panose="02040503050406030204"/>
                <a:cs typeface="Cambria" panose="02040503050406030204"/>
              </a:rPr>
              <a:t>D</a:t>
            </a:r>
            <a:r>
              <a:rPr sz="3550" b="1" spc="-65" dirty="0">
                <a:latin typeface="Cambria" panose="02040503050406030204"/>
                <a:cs typeface="Cambria" panose="02040503050406030204"/>
              </a:rPr>
              <a:t>EE</a:t>
            </a:r>
            <a:r>
              <a:rPr sz="3550" b="1" spc="-175" dirty="0">
                <a:latin typeface="Cambria" panose="02040503050406030204"/>
                <a:cs typeface="Cambria" panose="02040503050406030204"/>
              </a:rPr>
              <a:t>K</a:t>
            </a:r>
            <a:r>
              <a:rPr sz="3550" b="1" spc="75" dirty="0">
                <a:latin typeface="Cambria" panose="02040503050406030204"/>
                <a:cs typeface="Cambria" panose="02040503050406030204"/>
              </a:rPr>
              <a:t>S</a:t>
            </a:r>
            <a:r>
              <a:rPr sz="3550" b="1" spc="-265" dirty="0">
                <a:latin typeface="Cambria" panose="02040503050406030204"/>
                <a:cs typeface="Cambria" panose="02040503050406030204"/>
              </a:rPr>
              <a:t>H</a:t>
            </a:r>
            <a:r>
              <a:rPr sz="3550" b="1" spc="-325" dirty="0">
                <a:latin typeface="Cambria" panose="02040503050406030204"/>
                <a:cs typeface="Cambria" panose="02040503050406030204"/>
              </a:rPr>
              <a:t>I</a:t>
            </a:r>
            <a:r>
              <a:rPr sz="3550" b="1" spc="-204" dirty="0">
                <a:latin typeface="Cambria" panose="02040503050406030204"/>
                <a:cs typeface="Cambria" panose="02040503050406030204"/>
              </a:rPr>
              <a:t>T</a:t>
            </a:r>
            <a:r>
              <a:rPr sz="3550" b="1" spc="-265" dirty="0">
                <a:latin typeface="Cambria" panose="02040503050406030204"/>
                <a:cs typeface="Cambria" panose="02040503050406030204"/>
              </a:rPr>
              <a:t>H</a:t>
            </a:r>
            <a:r>
              <a:rPr sz="3550" b="1" spc="-480" dirty="0">
                <a:latin typeface="Cambria" panose="02040503050406030204"/>
                <a:cs typeface="Cambria" panose="02040503050406030204"/>
              </a:rPr>
              <a:t>A</a:t>
            </a:r>
            <a:r>
              <a:rPr sz="3550" b="1" spc="-75" dirty="0">
                <a:latin typeface="Cambria" panose="02040503050406030204"/>
                <a:cs typeface="Cambria" panose="02040503050406030204"/>
              </a:rPr>
              <a:t> </a:t>
            </a:r>
            <a:r>
              <a:rPr sz="3550" b="1" spc="-665" dirty="0">
                <a:latin typeface="Cambria" panose="02040503050406030204"/>
                <a:cs typeface="Cambria" panose="02040503050406030204"/>
              </a:rPr>
              <a:t>M</a:t>
            </a:r>
            <a:r>
              <a:rPr sz="3550" b="1" spc="-75" dirty="0">
                <a:latin typeface="Cambria" panose="02040503050406030204"/>
                <a:cs typeface="Cambria" panose="02040503050406030204"/>
              </a:rPr>
              <a:t> </a:t>
            </a:r>
            <a:r>
              <a:rPr sz="3550" b="1" spc="-145" dirty="0">
                <a:latin typeface="Cambria" panose="02040503050406030204"/>
                <a:cs typeface="Cambria" panose="02040503050406030204"/>
              </a:rPr>
              <a:t>-</a:t>
            </a:r>
            <a:r>
              <a:rPr sz="3550" b="1" spc="-75" dirty="0">
                <a:latin typeface="Cambria" panose="02040503050406030204"/>
                <a:cs typeface="Cambria" panose="02040503050406030204"/>
              </a:rPr>
              <a:t> </a:t>
            </a:r>
            <a:r>
              <a:rPr sz="3550" b="1" spc="-65" dirty="0">
                <a:latin typeface="Cambria" panose="02040503050406030204"/>
                <a:cs typeface="Cambria" panose="02040503050406030204"/>
              </a:rPr>
              <a:t>E</a:t>
            </a:r>
            <a:r>
              <a:rPr sz="3550" b="1" spc="-195" dirty="0">
                <a:latin typeface="Cambria" panose="02040503050406030204"/>
                <a:cs typeface="Cambria" panose="02040503050406030204"/>
              </a:rPr>
              <a:t>N</a:t>
            </a:r>
            <a:r>
              <a:rPr sz="3550" b="1" spc="-235" dirty="0">
                <a:latin typeface="Cambria" panose="02040503050406030204"/>
                <a:cs typeface="Cambria" panose="02040503050406030204"/>
              </a:rPr>
              <a:t>G</a:t>
            </a:r>
            <a:r>
              <a:rPr sz="3550" b="1" spc="75" dirty="0">
                <a:latin typeface="Cambria" panose="02040503050406030204"/>
                <a:cs typeface="Cambria" panose="02040503050406030204"/>
              </a:rPr>
              <a:t>22</a:t>
            </a:r>
            <a:r>
              <a:rPr sz="3550" b="1" spc="-484" dirty="0">
                <a:latin typeface="Cambria" panose="02040503050406030204"/>
                <a:cs typeface="Cambria" panose="02040503050406030204"/>
              </a:rPr>
              <a:t>A</a:t>
            </a:r>
            <a:r>
              <a:rPr sz="3550" b="1" spc="-670" dirty="0">
                <a:latin typeface="Cambria" panose="02040503050406030204"/>
                <a:cs typeface="Cambria" panose="02040503050406030204"/>
              </a:rPr>
              <a:t>M</a:t>
            </a:r>
            <a:r>
              <a:rPr sz="3550" b="1" spc="25" dirty="0">
                <a:latin typeface="Cambria" panose="02040503050406030204"/>
                <a:cs typeface="Cambria" panose="02040503050406030204"/>
              </a:rPr>
              <a:t>00</a:t>
            </a:r>
            <a:r>
              <a:rPr sz="3550" b="1" spc="-819" dirty="0">
                <a:latin typeface="Cambria" panose="02040503050406030204"/>
                <a:cs typeface="Cambria" panose="02040503050406030204"/>
              </a:rPr>
              <a:t>1</a:t>
            </a:r>
            <a:r>
              <a:rPr sz="3550" b="1" spc="20" dirty="0">
                <a:latin typeface="Cambria" panose="02040503050406030204"/>
                <a:cs typeface="Cambria" panose="02040503050406030204"/>
              </a:rPr>
              <a:t>0 </a:t>
            </a:r>
            <a:r>
              <a:rPr sz="3550" b="1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3550" b="1" spc="-235" dirty="0">
                <a:latin typeface="Cambria" panose="02040503050406030204"/>
                <a:cs typeface="Cambria" panose="02040503050406030204"/>
              </a:rPr>
              <a:t>G</a:t>
            </a:r>
            <a:r>
              <a:rPr sz="3550" b="1" spc="-484" dirty="0">
                <a:latin typeface="Cambria" panose="02040503050406030204"/>
                <a:cs typeface="Cambria" panose="02040503050406030204"/>
              </a:rPr>
              <a:t>AA</a:t>
            </a:r>
            <a:r>
              <a:rPr sz="3550" b="1" spc="-195" dirty="0">
                <a:latin typeface="Cambria" panose="02040503050406030204"/>
                <a:cs typeface="Cambria" panose="02040503050406030204"/>
              </a:rPr>
              <a:t>N</a:t>
            </a:r>
            <a:r>
              <a:rPr sz="3550" b="1" spc="-480" dirty="0">
                <a:latin typeface="Cambria" panose="02040503050406030204"/>
                <a:cs typeface="Cambria" panose="02040503050406030204"/>
              </a:rPr>
              <a:t>A</a:t>
            </a:r>
            <a:r>
              <a:rPr sz="3550" b="1" spc="-75" dirty="0">
                <a:latin typeface="Cambria" panose="02040503050406030204"/>
                <a:cs typeface="Cambria" panose="02040503050406030204"/>
              </a:rPr>
              <a:t> </a:t>
            </a:r>
            <a:r>
              <a:rPr sz="3550" b="1" spc="75" dirty="0">
                <a:latin typeface="Cambria" panose="02040503050406030204"/>
                <a:cs typeface="Cambria" panose="02040503050406030204"/>
              </a:rPr>
              <a:t>S</a:t>
            </a:r>
            <a:r>
              <a:rPr sz="3550" b="1" spc="-265" dirty="0">
                <a:latin typeface="Cambria" panose="02040503050406030204"/>
                <a:cs typeface="Cambria" panose="02040503050406030204"/>
              </a:rPr>
              <a:t>H</a:t>
            </a:r>
            <a:r>
              <a:rPr sz="3550" b="1" spc="-145" dirty="0">
                <a:latin typeface="Cambria" panose="02040503050406030204"/>
                <a:cs typeface="Cambria" panose="02040503050406030204"/>
              </a:rPr>
              <a:t>R</a:t>
            </a:r>
            <a:r>
              <a:rPr sz="3550" b="1" spc="-65" dirty="0">
                <a:latin typeface="Cambria" panose="02040503050406030204"/>
                <a:cs typeface="Cambria" panose="02040503050406030204"/>
              </a:rPr>
              <a:t>E</a:t>
            </a:r>
            <a:r>
              <a:rPr sz="3550" b="1" spc="-60" dirty="0">
                <a:latin typeface="Cambria" panose="02040503050406030204"/>
                <a:cs typeface="Cambria" panose="02040503050406030204"/>
              </a:rPr>
              <a:t>E</a:t>
            </a:r>
            <a:r>
              <a:rPr sz="3550" b="1" spc="-75" dirty="0">
                <a:latin typeface="Cambria" panose="02040503050406030204"/>
                <a:cs typeface="Cambria" panose="02040503050406030204"/>
              </a:rPr>
              <a:t> </a:t>
            </a:r>
            <a:r>
              <a:rPr sz="3550" b="1" spc="80" dirty="0">
                <a:latin typeface="Cambria" panose="02040503050406030204"/>
                <a:cs typeface="Cambria" panose="02040503050406030204"/>
              </a:rPr>
              <a:t>S</a:t>
            </a:r>
            <a:r>
              <a:rPr sz="3550" b="1" spc="-75" dirty="0">
                <a:latin typeface="Cambria" panose="02040503050406030204"/>
                <a:cs typeface="Cambria" panose="02040503050406030204"/>
              </a:rPr>
              <a:t> </a:t>
            </a:r>
            <a:r>
              <a:rPr sz="3550" b="1" spc="-145" dirty="0">
                <a:latin typeface="Cambria" panose="02040503050406030204"/>
                <a:cs typeface="Cambria" panose="02040503050406030204"/>
              </a:rPr>
              <a:t>-</a:t>
            </a:r>
            <a:r>
              <a:rPr sz="3550" b="1" spc="-75" dirty="0">
                <a:latin typeface="Cambria" panose="02040503050406030204"/>
                <a:cs typeface="Cambria" panose="02040503050406030204"/>
              </a:rPr>
              <a:t> </a:t>
            </a:r>
            <a:r>
              <a:rPr sz="3550" b="1" spc="-65" dirty="0">
                <a:latin typeface="Cambria" panose="02040503050406030204"/>
                <a:cs typeface="Cambria" panose="02040503050406030204"/>
              </a:rPr>
              <a:t>E</a:t>
            </a:r>
            <a:r>
              <a:rPr sz="3550" b="1" spc="-195" dirty="0">
                <a:latin typeface="Cambria" panose="02040503050406030204"/>
                <a:cs typeface="Cambria" panose="02040503050406030204"/>
              </a:rPr>
              <a:t>N</a:t>
            </a:r>
            <a:r>
              <a:rPr sz="3550" b="1" spc="-235" dirty="0">
                <a:latin typeface="Cambria" panose="02040503050406030204"/>
                <a:cs typeface="Cambria" panose="02040503050406030204"/>
              </a:rPr>
              <a:t>G</a:t>
            </a:r>
            <a:r>
              <a:rPr sz="3550" b="1" spc="75" dirty="0">
                <a:latin typeface="Cambria" panose="02040503050406030204"/>
                <a:cs typeface="Cambria" panose="02040503050406030204"/>
              </a:rPr>
              <a:t>22</a:t>
            </a:r>
            <a:r>
              <a:rPr sz="3550" b="1" spc="-484" dirty="0">
                <a:latin typeface="Cambria" panose="02040503050406030204"/>
                <a:cs typeface="Cambria" panose="02040503050406030204"/>
              </a:rPr>
              <a:t>A</a:t>
            </a:r>
            <a:r>
              <a:rPr sz="3550" b="1" spc="-670" dirty="0">
                <a:latin typeface="Cambria" panose="02040503050406030204"/>
                <a:cs typeface="Cambria" panose="02040503050406030204"/>
              </a:rPr>
              <a:t>M</a:t>
            </a:r>
            <a:r>
              <a:rPr sz="3550" b="1" spc="25" dirty="0">
                <a:latin typeface="Cambria" panose="02040503050406030204"/>
                <a:cs typeface="Cambria" panose="02040503050406030204"/>
              </a:rPr>
              <a:t>00</a:t>
            </a:r>
            <a:r>
              <a:rPr sz="3550" b="1" spc="-819" dirty="0">
                <a:latin typeface="Cambria" panose="02040503050406030204"/>
                <a:cs typeface="Cambria" panose="02040503050406030204"/>
              </a:rPr>
              <a:t>1</a:t>
            </a:r>
            <a:r>
              <a:rPr sz="3550" b="1" spc="180" dirty="0">
                <a:latin typeface="Cambria" panose="02040503050406030204"/>
                <a:cs typeface="Cambria" panose="02040503050406030204"/>
              </a:rPr>
              <a:t>4</a:t>
            </a:r>
            <a:endParaRPr sz="355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3550" b="1" spc="-235" dirty="0">
                <a:latin typeface="Cambria" panose="02040503050406030204"/>
                <a:cs typeface="Cambria" panose="02040503050406030204"/>
              </a:rPr>
              <a:t>G</a:t>
            </a:r>
            <a:r>
              <a:rPr sz="3550" b="1" spc="-484" dirty="0">
                <a:latin typeface="Cambria" panose="02040503050406030204"/>
                <a:cs typeface="Cambria" panose="02040503050406030204"/>
              </a:rPr>
              <a:t>A</a:t>
            </a:r>
            <a:r>
              <a:rPr sz="3550" b="1" spc="-295" dirty="0">
                <a:latin typeface="Cambria" panose="02040503050406030204"/>
                <a:cs typeface="Cambria" panose="02040503050406030204"/>
              </a:rPr>
              <a:t>Y</a:t>
            </a:r>
            <a:r>
              <a:rPr sz="3550" b="1" spc="-484" dirty="0">
                <a:latin typeface="Cambria" panose="02040503050406030204"/>
                <a:cs typeface="Cambria" panose="02040503050406030204"/>
              </a:rPr>
              <a:t>A</a:t>
            </a:r>
            <a:r>
              <a:rPr sz="3550" b="1" spc="-204" dirty="0">
                <a:latin typeface="Cambria" panose="02040503050406030204"/>
                <a:cs typeface="Cambria" panose="02040503050406030204"/>
              </a:rPr>
              <a:t>T</a:t>
            </a:r>
            <a:r>
              <a:rPr sz="3550" b="1" spc="-145" dirty="0">
                <a:latin typeface="Cambria" panose="02040503050406030204"/>
                <a:cs typeface="Cambria" panose="02040503050406030204"/>
              </a:rPr>
              <a:t>R</a:t>
            </a:r>
            <a:r>
              <a:rPr sz="3550" b="1" spc="-320" dirty="0">
                <a:latin typeface="Cambria" panose="02040503050406030204"/>
                <a:cs typeface="Cambria" panose="02040503050406030204"/>
              </a:rPr>
              <a:t>I</a:t>
            </a:r>
            <a:r>
              <a:rPr sz="3550" b="1" spc="-75" dirty="0">
                <a:latin typeface="Cambria" panose="02040503050406030204"/>
                <a:cs typeface="Cambria" panose="02040503050406030204"/>
              </a:rPr>
              <a:t> </a:t>
            </a:r>
            <a:r>
              <a:rPr sz="3550" b="1" spc="-235" dirty="0">
                <a:latin typeface="Cambria" panose="02040503050406030204"/>
                <a:cs typeface="Cambria" panose="02040503050406030204"/>
              </a:rPr>
              <a:t>G</a:t>
            </a:r>
            <a:r>
              <a:rPr sz="3550" b="1" spc="-340" dirty="0">
                <a:latin typeface="Cambria" panose="02040503050406030204"/>
                <a:cs typeface="Cambria" panose="02040503050406030204"/>
              </a:rPr>
              <a:t>O</a:t>
            </a:r>
            <a:r>
              <a:rPr sz="3550" b="1" spc="-425" dirty="0">
                <a:latin typeface="Cambria" panose="02040503050406030204"/>
                <a:cs typeface="Cambria" panose="02040503050406030204"/>
              </a:rPr>
              <a:t>V</a:t>
            </a:r>
            <a:r>
              <a:rPr sz="3550" b="1" spc="-325" dirty="0">
                <a:latin typeface="Cambria" panose="02040503050406030204"/>
                <a:cs typeface="Cambria" panose="02040503050406030204"/>
              </a:rPr>
              <a:t>I</a:t>
            </a:r>
            <a:r>
              <a:rPr sz="3550" b="1" spc="-195" dirty="0">
                <a:latin typeface="Cambria" panose="02040503050406030204"/>
                <a:cs typeface="Cambria" panose="02040503050406030204"/>
              </a:rPr>
              <a:t>N</a:t>
            </a:r>
            <a:r>
              <a:rPr sz="3550" b="1" spc="-210" dirty="0">
                <a:latin typeface="Cambria" panose="02040503050406030204"/>
                <a:cs typeface="Cambria" panose="02040503050406030204"/>
              </a:rPr>
              <a:t>D</a:t>
            </a:r>
            <a:r>
              <a:rPr sz="3550" b="1" spc="-480" dirty="0">
                <a:latin typeface="Cambria" panose="02040503050406030204"/>
                <a:cs typeface="Cambria" panose="02040503050406030204"/>
              </a:rPr>
              <a:t>A</a:t>
            </a:r>
            <a:r>
              <a:rPr sz="3550" b="1" spc="-75" dirty="0">
                <a:latin typeface="Cambria" panose="02040503050406030204"/>
                <a:cs typeface="Cambria" panose="02040503050406030204"/>
              </a:rPr>
              <a:t> </a:t>
            </a:r>
            <a:r>
              <a:rPr sz="3550" b="1" spc="75" dirty="0">
                <a:latin typeface="Cambria" panose="02040503050406030204"/>
                <a:cs typeface="Cambria" panose="02040503050406030204"/>
              </a:rPr>
              <a:t>S</a:t>
            </a:r>
            <a:r>
              <a:rPr sz="3550" b="1" spc="-65" dirty="0">
                <a:latin typeface="Cambria" panose="02040503050406030204"/>
                <a:cs typeface="Cambria" panose="02040503050406030204"/>
              </a:rPr>
              <a:t>E</a:t>
            </a:r>
            <a:r>
              <a:rPr sz="3550" b="1" spc="-204" dirty="0">
                <a:latin typeface="Cambria" panose="02040503050406030204"/>
                <a:cs typeface="Cambria" panose="02040503050406030204"/>
              </a:rPr>
              <a:t>TT</a:t>
            </a:r>
            <a:r>
              <a:rPr sz="3550" b="1" spc="-290" dirty="0">
                <a:latin typeface="Cambria" panose="02040503050406030204"/>
                <a:cs typeface="Cambria" panose="02040503050406030204"/>
              </a:rPr>
              <a:t>Y</a:t>
            </a:r>
            <a:r>
              <a:rPr sz="3550" b="1" spc="-75" dirty="0">
                <a:latin typeface="Cambria" panose="02040503050406030204"/>
                <a:cs typeface="Cambria" panose="02040503050406030204"/>
              </a:rPr>
              <a:t> </a:t>
            </a:r>
            <a:r>
              <a:rPr sz="3550" b="1" spc="-145" dirty="0">
                <a:latin typeface="Cambria" panose="02040503050406030204"/>
                <a:cs typeface="Cambria" panose="02040503050406030204"/>
              </a:rPr>
              <a:t>-</a:t>
            </a:r>
            <a:r>
              <a:rPr sz="3550" b="1" spc="-75" dirty="0">
                <a:latin typeface="Cambria" panose="02040503050406030204"/>
                <a:cs typeface="Cambria" panose="02040503050406030204"/>
              </a:rPr>
              <a:t> </a:t>
            </a:r>
            <a:r>
              <a:rPr sz="3550" b="1" spc="-65" dirty="0">
                <a:latin typeface="Cambria" panose="02040503050406030204"/>
                <a:cs typeface="Cambria" panose="02040503050406030204"/>
              </a:rPr>
              <a:t>E</a:t>
            </a:r>
            <a:r>
              <a:rPr sz="3550" b="1" spc="-195" dirty="0">
                <a:latin typeface="Cambria" panose="02040503050406030204"/>
                <a:cs typeface="Cambria" panose="02040503050406030204"/>
              </a:rPr>
              <a:t>N</a:t>
            </a:r>
            <a:r>
              <a:rPr sz="3550" b="1" spc="-235" dirty="0">
                <a:latin typeface="Cambria" panose="02040503050406030204"/>
                <a:cs typeface="Cambria" panose="02040503050406030204"/>
              </a:rPr>
              <a:t>G</a:t>
            </a:r>
            <a:r>
              <a:rPr sz="3550" b="1" spc="75" dirty="0">
                <a:latin typeface="Cambria" panose="02040503050406030204"/>
                <a:cs typeface="Cambria" panose="02040503050406030204"/>
              </a:rPr>
              <a:t>22</a:t>
            </a:r>
            <a:r>
              <a:rPr sz="3550" b="1" spc="-484" dirty="0">
                <a:latin typeface="Cambria" panose="02040503050406030204"/>
                <a:cs typeface="Cambria" panose="02040503050406030204"/>
              </a:rPr>
              <a:t>A</a:t>
            </a:r>
            <a:r>
              <a:rPr sz="3550" b="1" spc="-670" dirty="0">
                <a:latin typeface="Cambria" panose="02040503050406030204"/>
                <a:cs typeface="Cambria" panose="02040503050406030204"/>
              </a:rPr>
              <a:t>M</a:t>
            </a:r>
            <a:r>
              <a:rPr sz="3550" b="1" spc="25" dirty="0">
                <a:latin typeface="Cambria" panose="02040503050406030204"/>
                <a:cs typeface="Cambria" panose="02040503050406030204"/>
              </a:rPr>
              <a:t>00</a:t>
            </a:r>
            <a:r>
              <a:rPr sz="3550" b="1" spc="-819" dirty="0">
                <a:latin typeface="Cambria" panose="02040503050406030204"/>
                <a:cs typeface="Cambria" panose="02040503050406030204"/>
              </a:rPr>
              <a:t>1</a:t>
            </a:r>
            <a:r>
              <a:rPr sz="3550" b="1" spc="235" dirty="0">
                <a:latin typeface="Cambria" panose="02040503050406030204"/>
                <a:cs typeface="Cambria" panose="02040503050406030204"/>
              </a:rPr>
              <a:t>7</a:t>
            </a:r>
            <a:endParaRPr sz="355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2429</Words>
  <Application>WPS Presentation</Application>
  <PresentationFormat>On-screen Show (4:3)</PresentationFormat>
  <Paragraphs>110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9" baseType="lpstr">
      <vt:lpstr>Arial</vt:lpstr>
      <vt:lpstr>SimSun</vt:lpstr>
      <vt:lpstr>Wingdings</vt:lpstr>
      <vt:lpstr>Cambria</vt:lpstr>
      <vt:lpstr>Palatino Linotype</vt:lpstr>
      <vt:lpstr>Times New Roman</vt:lpstr>
      <vt:lpstr>Calibri</vt:lpstr>
      <vt:lpstr>Microsoft YaHei</vt:lpstr>
      <vt:lpstr>Arial Unicode MS</vt:lpstr>
      <vt:lpstr>Artifakt Element Black</vt:lpstr>
      <vt:lpstr>Algerian</vt:lpstr>
      <vt:lpstr>AMGDT</vt:lpstr>
      <vt:lpstr>Artifakt Element</vt:lpstr>
      <vt:lpstr>Arial Rounded MT Bold</vt:lpstr>
      <vt:lpstr>AmdtSymbols</vt:lpstr>
      <vt:lpstr>Agency FB</vt:lpstr>
      <vt:lpstr>Mistral</vt:lpstr>
      <vt:lpstr>Gill Sans Ultra Bold Condensed</vt:lpstr>
      <vt:lpstr>Artifakt Element Heavy</vt:lpstr>
      <vt:lpstr>Office Theme</vt:lpstr>
      <vt:lpstr>AI Mini Project</vt:lpstr>
      <vt:lpstr>Overview</vt:lpstr>
      <vt:lpstr>Abstract</vt:lpstr>
      <vt:lpstr>Introduction</vt:lpstr>
      <vt:lpstr>Problem</vt:lpstr>
      <vt:lpstr>Objectives</vt:lpstr>
      <vt:lpstr>Methodology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Mini Project</dc:title>
  <dc:creator>Gayatri Govinda Setty </dc:creator>
  <cp:keywords>DAF4PN-XGbU,BAF1s0nHQPg</cp:keywords>
  <cp:lastModifiedBy>cvish</cp:lastModifiedBy>
  <cp:revision>1</cp:revision>
  <dcterms:created xsi:type="dcterms:W3CDTF">2023-12-30T12:51:08Z</dcterms:created>
  <dcterms:modified xsi:type="dcterms:W3CDTF">2023-12-30T12:51:08Z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2023-12-30T05:30:00Z</vt:filetime>
  </property>
  <property fmtid="{D5CDD505-2E9C-101B-9397-08002B2CF9AE}" pid="3" name="Creator">
    <vt:lpwstr>Canva</vt:lpwstr>
  </property>
  <property fmtid="{D5CDD505-2E9C-101B-9397-08002B2CF9AE}" pid="4" name="LastSaved">
    <vt:filetime>2023-12-30T05:30:00Z</vt:filetime>
  </property>
  <property fmtid="{D5CDD505-2E9C-101B-9397-08002B2CF9AE}" pid="5" name="ICV">
    <vt:lpwstr>67CEEB25B91C44FB8D85E5A5231BC48F</vt:lpwstr>
  </property>
  <property fmtid="{D5CDD505-2E9C-101B-9397-08002B2CF9AE}" pid="6" name="KSOProductBuildVer">
    <vt:lpwstr>1033-11.2.0.11225</vt:lpwstr>
  </property>
</Properties>
</file>