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1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DAEF2-786A-4618-B50E-EC1BC7049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21A65A-21C3-4DE8-AA47-8A6729381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23979-C9CD-4911-84A9-87AD1F5A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D92E-9BB5-4B2F-9025-89146194B570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CBBB17-2E6F-41F8-97E0-8F96B8D0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6999CC-372D-46A9-BC68-F9DC4A7C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F7E7-2444-4898-8471-1CF12DAD77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29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94308-53C1-44EE-B833-DDEB4786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948768-CA2A-4427-A4F7-FB99F6CD1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981962-A2E3-47D7-A905-D9A37DD6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D92E-9BB5-4B2F-9025-89146194B570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476422-8AC8-4124-807B-FB0D3E55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24A44F-253D-43B7-B344-DAF413C9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F7E7-2444-4898-8471-1CF12DAD77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53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6FC9C9-6C31-4905-93F8-C28082E60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CEB127-79F5-48D0-859B-7273ADE46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43385E-BC57-4EFF-8498-36488457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D92E-9BB5-4B2F-9025-89146194B570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1FE5D8-E891-4D5D-BEAF-D68F9AAE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AA20E8-81AC-4B92-A5E6-81136A97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F7E7-2444-4898-8471-1CF12DAD77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91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F00D8-B6B7-4CF0-9B04-DE41D64C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952B1-68F6-4F03-A838-49268FC9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ABCD78-B537-4C2B-818B-1869A6A7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D92E-9BB5-4B2F-9025-89146194B570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934992-8B9A-47D4-B384-4C54F594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DCB6DF-94CF-4DFF-9B29-EB2F07F0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F7E7-2444-4898-8471-1CF12DAD77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4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91A07-4248-4125-A0AF-B08383A6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6A142C-F40E-461F-A96E-D7CBF50F5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F42D22-4657-4FEF-B613-419E25AA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D92E-9BB5-4B2F-9025-89146194B570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3D526E-5AFA-4A0D-853C-6CF6ABFF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2765F1-1733-4912-B272-F27A31DB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F7E7-2444-4898-8471-1CF12DAD77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23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3CA59-713B-4AB6-851E-A32B07B8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A4CE35-5B27-4185-B3B6-944167631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0BB608-5BD1-4A17-B694-8E4A60941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83126B-0401-40F7-8FBE-1B11AF08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D92E-9BB5-4B2F-9025-89146194B570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18671B-DB27-4FFF-BBE6-44A60197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190849-6746-4FC6-9D9F-6BC00852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F7E7-2444-4898-8471-1CF12DAD77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92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CC577-C8A2-4FDD-8B3B-9F905B5F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AEB6F9-10AE-42D1-97FC-CC353AE86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DFC1E0-A8A6-4DF8-955E-F4EB78EF8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C20E3B-2473-4885-8A92-DE75D280A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135A0C-2BB5-456E-AD5F-9D5CA0B9F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F3CF08-0FB7-4A5D-B070-C03AD410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D92E-9BB5-4B2F-9025-89146194B570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65C463-9AC6-4CC7-B422-0C4048D5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A52B12-DAC4-488E-9EF4-8918115F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F7E7-2444-4898-8471-1CF12DAD77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90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48984-666F-4699-9CEF-9CB86C3F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C0CFF9-0602-46DA-BF81-20C3132C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D92E-9BB5-4B2F-9025-89146194B570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54F7EA-E8BA-4E03-82F6-5EBFDDF4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CF6B9D-0090-414B-9FE5-542DB8ED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F7E7-2444-4898-8471-1CF12DAD77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19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DE35B9A-5F14-47B4-B737-3409DBC7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D92E-9BB5-4B2F-9025-89146194B570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007D85-5343-4183-818F-65913FA3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479837-BCB9-47A0-9355-7DB3FABF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F7E7-2444-4898-8471-1CF12DAD77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94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DB12E-DEE7-48D2-A237-96DBA131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152B5-CEB0-46BA-A932-135549EC6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405E3C-1BE1-4BA2-AC8C-CE3337C58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582EBE-B41B-42C5-B4CC-D42D2AB4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D92E-9BB5-4B2F-9025-89146194B570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535C91-93D3-4C40-AA19-28DBF609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83EFF6-A24F-4E85-A1BE-9EBF7408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F7E7-2444-4898-8471-1CF12DAD77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31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9ECD8-5BC9-49E2-BE48-2A25D298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1A2E89-C15B-4C47-9430-E5CB5CD18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5DCF2D-1EC9-4BF5-84A8-D1F3C8322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64A6EC-A3E0-40C8-9014-8A45EAF1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D92E-9BB5-4B2F-9025-89146194B570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412F7F-97CE-4713-9C8C-B2311CA4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A44557-42A4-45A6-B787-4823E0F0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F7E7-2444-4898-8471-1CF12DAD77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13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BC458-E506-4EA2-9971-D948A11D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94B718-2F45-44C9-9E05-1C22264B9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4A9228-0D39-42D1-B790-40B213944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4D92E-9BB5-4B2F-9025-89146194B570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BA29BF-7F96-405C-BAA7-CF1A874C1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68A3F-84E6-4352-A54E-D63A6EDC6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AF7E7-2444-4898-8471-1CF12DAD77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14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C80E1E8-7561-41EE-9271-E367F4BA0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28" y="0"/>
            <a:ext cx="9797143" cy="67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49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97C0C76-5B92-4A5D-A7BE-C27686D2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505" y="-1"/>
            <a:ext cx="9026037" cy="68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7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FFF2629-9F4A-4460-B410-9DF4A258D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4" b="10036"/>
          <a:stretch/>
        </p:blipFill>
        <p:spPr>
          <a:xfrm>
            <a:off x="-1" y="0"/>
            <a:ext cx="9309389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2F4D03-25A0-482D-9242-FFDAEA4B7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225" y="1077895"/>
            <a:ext cx="2529993" cy="470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1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25C3B0-17D2-465C-9B3A-31D6445E2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43660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2A9809-F40B-4B75-9D7C-53C3AEA1B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489" y="807532"/>
            <a:ext cx="2849390" cy="47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1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4C2D326-C281-43E7-B193-CC4CBF38C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52884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B291EE-5177-4A73-B36D-522C6B3F3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735" y="3429000"/>
            <a:ext cx="3445459" cy="13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5738541-CACA-4639-8FA1-A307D1993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83" y="0"/>
            <a:ext cx="9857433" cy="6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9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2DD23E3-8D9A-4AA2-9880-ED3D557FC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37" y="0"/>
            <a:ext cx="11391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77619C2-1996-43C4-A9DC-16F17C95A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25" y="0"/>
            <a:ext cx="7710749" cy="687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37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984F430-A66C-45DD-9D69-10E220164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76" y="0"/>
            <a:ext cx="8933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8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A5176C1-03F5-43A6-8483-FE9DF5D42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03" y="0"/>
            <a:ext cx="8825593" cy="687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32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13A7C1-30A5-4157-8643-AC197D98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68" y="26"/>
            <a:ext cx="7705463" cy="685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3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D414978-8AB7-45BD-9961-E60F6B95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Знакомство с </a:t>
            </a:r>
            <a:r>
              <a:rPr lang="en-US" b="1" dirty="0"/>
              <a:t>Python</a:t>
            </a:r>
            <a:endParaRPr lang="ru-RU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A40745-E214-44A3-8C5F-97D94088B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617" y="227728"/>
            <a:ext cx="3068989" cy="626514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B7D07AA-8A8C-48BC-975E-E63857B29AA8}"/>
              </a:ext>
            </a:extLst>
          </p:cNvPr>
          <p:cNvSpPr/>
          <p:nvPr/>
        </p:nvSpPr>
        <p:spPr>
          <a:xfrm>
            <a:off x="838200" y="1379188"/>
            <a:ext cx="6029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42D34"/>
                </a:solidFill>
                <a:effectLst/>
                <a:latin typeface="stratosskyeng"/>
              </a:rPr>
              <a:t>Python — </a:t>
            </a:r>
            <a:r>
              <a:rPr lang="ru-RU" b="0" i="0" dirty="0">
                <a:solidFill>
                  <a:srgbClr val="242D34"/>
                </a:solidFill>
                <a:effectLst/>
                <a:latin typeface="stratosskyeng"/>
              </a:rPr>
              <a:t>это</a:t>
            </a:r>
            <a:r>
              <a:rPr lang="en-US" b="0" i="0" dirty="0">
                <a:solidFill>
                  <a:srgbClr val="242D34"/>
                </a:solidFill>
                <a:effectLst/>
                <a:latin typeface="stratosskyeng"/>
              </a:rPr>
              <a:t> </a:t>
            </a:r>
            <a:r>
              <a:rPr lang="ru-RU" dirty="0">
                <a:solidFill>
                  <a:srgbClr val="242D34"/>
                </a:solidFill>
                <a:latin typeface="stratosskyeng"/>
              </a:rPr>
              <a:t>высокоуровневый язык программирования</a:t>
            </a:r>
            <a:r>
              <a:rPr lang="en-US" dirty="0">
                <a:solidFill>
                  <a:srgbClr val="242D34"/>
                </a:solidFill>
                <a:latin typeface="stratosskyeng"/>
              </a:rPr>
              <a:t>.</a:t>
            </a:r>
            <a:r>
              <a:rPr lang="en-US" b="0" i="0" dirty="0">
                <a:solidFill>
                  <a:srgbClr val="242D34"/>
                </a:solidFill>
                <a:effectLst/>
                <a:latin typeface="stratosskyeng"/>
              </a:rPr>
              <a:t>  </a:t>
            </a:r>
            <a:endParaRPr lang="ru-RU" dirty="0"/>
          </a:p>
        </p:txBody>
      </p:sp>
      <p:pic>
        <p:nvPicPr>
          <p:cNvPr id="1030" name="Picture 6" descr="Что такое Python и для чего нужен этот язык | Макхост">
            <a:extLst>
              <a:ext uri="{FF2B5EF4-FFF2-40B4-BE49-F238E27FC236}">
                <a16:creationId xmlns:a16="http://schemas.microsoft.com/office/drawing/2014/main" id="{73698BB5-2E80-4316-854F-C64B3FB61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2" y="59467"/>
            <a:ext cx="2530668" cy="75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F1B408-B201-4CE1-B561-891C8951C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8912"/>
            <a:ext cx="6354243" cy="46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14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D392E0A-917B-4093-AED2-E8DB3B1AE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89" y="0"/>
            <a:ext cx="8313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B70FEB-60E6-486E-8673-6CD72791D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02" y="0"/>
            <a:ext cx="8506767" cy="68424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4E407-27B7-4BDE-92E9-090A6C8B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462" y="106036"/>
            <a:ext cx="3843075" cy="820580"/>
          </a:xfrm>
        </p:spPr>
        <p:txBody>
          <a:bodyPr/>
          <a:lstStyle/>
          <a:p>
            <a:r>
              <a:rPr lang="ru-RU" b="1" dirty="0">
                <a:solidFill>
                  <a:srgbClr val="002060"/>
                </a:solidFill>
              </a:rPr>
              <a:t>Переменные</a:t>
            </a:r>
          </a:p>
        </p:txBody>
      </p:sp>
      <p:pic>
        <p:nvPicPr>
          <p:cNvPr id="1026" name="Picture 2" descr="Переменные | Особенности разработки на JavaScript">
            <a:extLst>
              <a:ext uri="{FF2B5EF4-FFF2-40B4-BE49-F238E27FC236}">
                <a16:creationId xmlns:a16="http://schemas.microsoft.com/office/drawing/2014/main" id="{BF9BAA9D-5D59-43E7-8AD6-6C12B901D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358" y="3014505"/>
            <a:ext cx="33242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77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4E407-27B7-4BDE-92E9-090A6C8B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833" y="0"/>
            <a:ext cx="5628334" cy="82058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Функция вывода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2FC830-2765-467A-837F-8124AE310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0" y="973172"/>
            <a:ext cx="5822706" cy="557188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FD4B1D-976D-4C0B-99AA-92ACC60D0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70" y="973172"/>
            <a:ext cx="4916994" cy="568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6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43DD5F-A708-4545-8C32-6B041715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31" y="-9258"/>
            <a:ext cx="9030538" cy="685165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4E407-27B7-4BDE-92E9-090A6C8B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728" y="15600"/>
            <a:ext cx="3472543" cy="82058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Вывод данных</a:t>
            </a:r>
          </a:p>
        </p:txBody>
      </p:sp>
    </p:spTree>
    <p:extLst>
      <p:ext uri="{BB962C8B-B14F-4D97-AF65-F5344CB8AC3E}">
        <p14:creationId xmlns:p14="http://schemas.microsoft.com/office/powerpoint/2010/main" val="380042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4E407-27B7-4BDE-92E9-090A6C8B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378" y="0"/>
            <a:ext cx="4985239" cy="69999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Простые вычисления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BB602A-815F-4334-B791-07B5A6EDE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545" y="699999"/>
            <a:ext cx="5592903" cy="607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3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4E407-27B7-4BDE-92E9-090A6C8B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378" y="0"/>
            <a:ext cx="4985239" cy="69999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Простые вычисления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C1B062-99D1-4B58-A2C6-0F437E186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0" y="699999"/>
            <a:ext cx="6273104" cy="61580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E7BB95-9FAE-454F-A5CE-60728CAF4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791" y="1594302"/>
            <a:ext cx="5765579" cy="50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1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17A7BC-D081-42BE-AF0F-2ED04F6F6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54" y="25561"/>
            <a:ext cx="8222692" cy="68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4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5F636C-D3AF-47A2-A629-F3922F5C8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987" y="0"/>
            <a:ext cx="8238026" cy="68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100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</Words>
  <Application>Microsoft Office PowerPoint</Application>
  <PresentationFormat>Широкоэкранный</PresentationFormat>
  <Paragraphs>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stratosskyeng</vt:lpstr>
      <vt:lpstr>Тема Office</vt:lpstr>
      <vt:lpstr>Презентация PowerPoint</vt:lpstr>
      <vt:lpstr>Знакомство с Python</vt:lpstr>
      <vt:lpstr>Переменные</vt:lpstr>
      <vt:lpstr>Функция вывода данных</vt:lpstr>
      <vt:lpstr>Вывод данных</vt:lpstr>
      <vt:lpstr>Простые вычисления</vt:lpstr>
      <vt:lpstr>Простые вычисления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Gedeon Ekkert</dc:creator>
  <cp:lastModifiedBy>Gedeon Ekkert</cp:lastModifiedBy>
  <cp:revision>5</cp:revision>
  <dcterms:created xsi:type="dcterms:W3CDTF">2022-05-22T12:58:53Z</dcterms:created>
  <dcterms:modified xsi:type="dcterms:W3CDTF">2022-05-24T13:20:57Z</dcterms:modified>
</cp:coreProperties>
</file>