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29" r:id="rId5"/>
    <p:sldId id="402" r:id="rId6"/>
    <p:sldId id="425" r:id="rId7"/>
    <p:sldId id="407" r:id="rId8"/>
    <p:sldId id="404" r:id="rId9"/>
    <p:sldId id="405" r:id="rId10"/>
    <p:sldId id="428" r:id="rId11"/>
    <p:sldId id="409" r:id="rId12"/>
    <p:sldId id="410" r:id="rId13"/>
    <p:sldId id="411" r:id="rId14"/>
    <p:sldId id="427" r:id="rId15"/>
    <p:sldId id="406" r:id="rId16"/>
    <p:sldId id="414" r:id="rId17"/>
    <p:sldId id="419" r:id="rId18"/>
    <p:sldId id="418" r:id="rId19"/>
    <p:sldId id="417" r:id="rId20"/>
    <p:sldId id="420" r:id="rId21"/>
    <p:sldId id="416" r:id="rId22"/>
    <p:sldId id="415" r:id="rId23"/>
    <p:sldId id="413" r:id="rId24"/>
    <p:sldId id="42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9" autoAdjust="0"/>
    <p:restoredTop sz="95552" autoAdjust="0"/>
  </p:normalViewPr>
  <p:slideViewPr>
    <p:cSldViewPr>
      <p:cViewPr>
        <p:scale>
          <a:sx n="62" d="100"/>
          <a:sy n="62" d="100"/>
        </p:scale>
        <p:origin x="10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9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360000"/>
          </a:xfrm>
          <a:gradFill flip="none" rotWithShape="1">
            <a:gsLst>
              <a:gs pos="0">
                <a:schemeClr val="tx2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58126"/>
            <a:ext cx="8871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0" i="0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RPA_Alchemy_July 13       												     </a:t>
            </a:r>
            <a:r>
              <a:rPr lang="en-IN" sz="1600" b="0" spc="50" baseline="0" dirty="0">
                <a:solidFill>
                  <a:schemeClr val="tx2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Team-7</a:t>
            </a:r>
          </a:p>
        </p:txBody>
      </p:sp>
    </p:spTree>
    <p:extLst>
      <p:ext uri="{BB962C8B-B14F-4D97-AF65-F5344CB8AC3E}">
        <p14:creationId xmlns:p14="http://schemas.microsoft.com/office/powerpoint/2010/main" val="34053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4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3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31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14262232-99D1-49BC-9F53-92713D84A8C5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9B44118-0026-41FC-8173-5A89B5CE2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0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ED65D-BB9C-495A-A894-C94263E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332656"/>
            <a:ext cx="4956722" cy="2808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00"/>
                </a:highlight>
                <a:latin typeface="+mj-lt"/>
                <a:cs typeface="+mj-cs"/>
              </a:rPr>
            </a:b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+mj-cs"/>
              </a:rPr>
              <a:t>Great shopping product launch</a:t>
            </a:r>
            <a:br>
              <a:rPr lang="en-US" sz="36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3600" dirty="0">
                <a:solidFill>
                  <a:srgbClr val="FFFFFF"/>
                </a:solidFill>
                <a:latin typeface="+mj-lt"/>
                <a:cs typeface="+mj-cs"/>
              </a:rPr>
            </a:br>
            <a:endParaRPr lang="en-US" sz="36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4708" y="0"/>
            <a:ext cx="34792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2824749-E78A-4CF0-9605-2811C2FDA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02" y="624614"/>
            <a:ext cx="2404829" cy="2723954"/>
          </a:xfrm>
          <a:prstGeom prst="rect">
            <a:avLst/>
          </a:prstGeom>
        </p:spPr>
      </p:pic>
      <p:pic>
        <p:nvPicPr>
          <p:cNvPr id="4" name="Picture 3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0B9977DE-1B3D-4869-A125-7D83E605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1" y="3631331"/>
            <a:ext cx="4824536" cy="2736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97136-E82B-4E2F-923B-279DA3C08EA5}"/>
              </a:ext>
            </a:extLst>
          </p:cNvPr>
          <p:cNvSpPr txBox="1"/>
          <p:nvPr/>
        </p:nvSpPr>
        <p:spPr>
          <a:xfrm>
            <a:off x="683568" y="4293096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Team-5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Srilekha Matam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/>
              <a:t>Gaayathri</a:t>
            </a:r>
            <a:r>
              <a:rPr lang="en-IN" sz="2400" dirty="0"/>
              <a:t> </a:t>
            </a:r>
            <a:r>
              <a:rPr lang="en-IN" sz="2400" dirty="0" err="1"/>
              <a:t>Balu</a:t>
            </a: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 err="1"/>
              <a:t>Prathik</a:t>
            </a:r>
            <a:r>
              <a:rPr lang="en-IN" sz="2400" dirty="0"/>
              <a:t> Anil </a:t>
            </a:r>
            <a:r>
              <a:rPr lang="en-IN" sz="2400" dirty="0" err="1"/>
              <a:t>Bambal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815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356B1492-9946-48E0-A83A-469F84AA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1"/>
            <a:ext cx="9144000" cy="6498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69278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Message after Execution of Bot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2D4A6DF-A09A-477F-9F7F-C7D5161B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06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90176-BFE0-4742-9F77-FC74B30F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0689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D84348-7C53-46A5-95A3-E6493B67F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" y="2780928"/>
            <a:ext cx="9144000" cy="4077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5B70D-BF11-4522-A951-7BE447D0DC3B}"/>
              </a:ext>
            </a:extLst>
          </p:cNvPr>
          <p:cNvSpPr txBox="1"/>
          <p:nvPr/>
        </p:nvSpPr>
        <p:spPr>
          <a:xfrm>
            <a:off x="395536" y="1196752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From customer details excel sheet the customer mail id will be read and the email will be 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email will be able to sent to both g-mail and outlook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08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E32BF38B-2FE0-4592-B417-87155829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238"/>
            <a:ext cx="9144000" cy="6493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FD61E1-6765-4EE8-8014-60A827EF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692784"/>
          </a:xfrm>
        </p:spPr>
        <p:txBody>
          <a:bodyPr/>
          <a:lstStyle/>
          <a:p>
            <a:r>
              <a:rPr lang="en-IN" dirty="0"/>
              <a:t>Excel Sheet after Bot Execution 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2E82B8-369B-4012-90A2-1D23953E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5"/>
            <a:ext cx="9144000" cy="3581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7D5D2-9577-4C90-ADA4-45F93EE45971}"/>
              </a:ext>
            </a:extLst>
          </p:cNvPr>
          <p:cNvSpPr txBox="1"/>
          <p:nvPr/>
        </p:nvSpPr>
        <p:spPr>
          <a:xfrm>
            <a:off x="395536" y="126876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After the entire process execution is completed the bot will update the status of </a:t>
            </a:r>
            <a:r>
              <a:rPr lang="en-IN" sz="2400" dirty="0" err="1"/>
              <a:t>whatsapp</a:t>
            </a:r>
            <a:r>
              <a:rPr lang="en-IN" sz="2400" dirty="0"/>
              <a:t> email status in the excel sheet.</a:t>
            </a:r>
          </a:p>
        </p:txBody>
      </p:sp>
    </p:spTree>
    <p:extLst>
      <p:ext uri="{BB962C8B-B14F-4D97-AF65-F5344CB8AC3E}">
        <p14:creationId xmlns:p14="http://schemas.microsoft.com/office/powerpoint/2010/main" val="332378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D48C6E36-F3F8-4BCD-B573-EB9F24B3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EC7FB-B8B4-4832-A258-955F8EB901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280920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18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9F912057-23FF-4F51-9C7B-0FDB3DED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4BD6F-D361-4235-AFD7-9E16ACA440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8838"/>
            <a:ext cx="8136904" cy="5202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09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CB547FB2-10DA-46D7-B781-D56ED89A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597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6C294-09FE-455C-B6ED-D0F70A1B618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9"/>
          <a:stretch/>
        </p:blipFill>
        <p:spPr bwMode="auto">
          <a:xfrm>
            <a:off x="339047" y="980728"/>
            <a:ext cx="8267849" cy="5184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465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D3E90E72-C954-4A59-8A80-C5D293C1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57085-68B8-4FD7-B6AB-876F956D800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9"/>
          <a:stretch/>
        </p:blipFill>
        <p:spPr bwMode="auto">
          <a:xfrm>
            <a:off x="359532" y="908720"/>
            <a:ext cx="8424936" cy="5112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699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E1BB2048-FC45-4D1A-846F-FC5DABF9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66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2659B-CC49-4741-B7B8-1998D1B8006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4"/>
          <a:stretch/>
        </p:blipFill>
        <p:spPr bwMode="auto">
          <a:xfrm>
            <a:off x="318498" y="1196752"/>
            <a:ext cx="8141933" cy="50405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622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43A52A0F-2AD7-4FD8-88CF-51500DD8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8CCA4-6DB5-4A48-989B-934464F0BB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08912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19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CB88E1F0-31BC-4060-8DBA-0EAB95A18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1026" name="Picture 8">
            <a:extLst>
              <a:ext uri="{FF2B5EF4-FFF2-40B4-BE49-F238E27FC236}">
                <a16:creationId xmlns:a16="http://schemas.microsoft.com/office/drawing/2014/main" id="{254BB552-7045-40EF-A5A3-A926C005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5" y="1196752"/>
            <a:ext cx="8424936" cy="46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0CF07BF-742A-4BE9-928D-DFE8474B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7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906EBFCD-BE3A-4030-BC68-42AF7FE6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Actions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B7017DBD-0950-4C01-AA6E-DE86B01A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3"/>
          <a:stretch>
            <a:fillRect/>
          </a:stretch>
        </p:blipFill>
        <p:spPr bwMode="auto">
          <a:xfrm>
            <a:off x="385167" y="1918399"/>
            <a:ext cx="8352928" cy="30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6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98EE24D9-2387-4357-BD94-BC4AEE92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623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620776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Process to Automate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52DFE-6383-435C-87BD-53B2AFEED69A}"/>
              </a:ext>
            </a:extLst>
          </p:cNvPr>
          <p:cNvSpPr/>
          <p:nvPr/>
        </p:nvSpPr>
        <p:spPr>
          <a:xfrm>
            <a:off x="2097989" y="1164177"/>
            <a:ext cx="49480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 Shopping – Digital Marketing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9ED08-A3FD-4C56-827F-1ED748C96FE1}"/>
              </a:ext>
            </a:extLst>
          </p:cNvPr>
          <p:cNvSpPr/>
          <p:nvPr/>
        </p:nvSpPr>
        <p:spPr>
          <a:xfrm>
            <a:off x="385166" y="1902789"/>
            <a:ext cx="8352928" cy="25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 Shopping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one of the leading online retailers in the UK having millions of customers.  There are many customers opted for notification on a new product to be launched during next week.  The company needs to send an email message and WhatsApp message informing the launch date.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Your team needs to develop and train a bot to automate this digital marketing business process for ‘Great Shopping’.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CFD97-47FB-49B2-9A00-0C224D3A8AA9}"/>
              </a:ext>
            </a:extLst>
          </p:cNvPr>
          <p:cNvSpPr txBox="1"/>
          <p:nvPr/>
        </p:nvSpPr>
        <p:spPr>
          <a:xfrm>
            <a:off x="251520" y="477223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:- </a:t>
            </a:r>
            <a:endParaRPr lang="en-IN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person, food&#10;&#10;Description automatically generated">
            <a:extLst>
              <a:ext uri="{FF2B5EF4-FFF2-40B4-BE49-F238E27FC236}">
                <a16:creationId xmlns:a16="http://schemas.microsoft.com/office/drawing/2014/main" id="{E487D713-5150-49FE-B739-B3C5E93CB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365104"/>
            <a:ext cx="3347864" cy="2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8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E9663710-0440-448C-B8DA-BB3ACFE7E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1EA19-026C-4CA4-B61A-626412FC7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38" b="23400"/>
          <a:stretch/>
        </p:blipFill>
        <p:spPr>
          <a:xfrm>
            <a:off x="539552" y="1504908"/>
            <a:ext cx="7848872" cy="524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3AAB7-5543-4164-B1D8-029C9B4DE556}"/>
              </a:ext>
            </a:extLst>
          </p:cNvPr>
          <p:cNvSpPr txBox="1"/>
          <p:nvPr/>
        </p:nvSpPr>
        <p:spPr>
          <a:xfrm>
            <a:off x="4073703" y="292813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F0A24-0B2B-48F0-9853-D3F58AE9F0C8}"/>
              </a:ext>
            </a:extLst>
          </p:cNvPr>
          <p:cNvSpPr txBox="1"/>
          <p:nvPr/>
        </p:nvSpPr>
        <p:spPr>
          <a:xfrm>
            <a:off x="520426" y="742153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Status of each process will be updated in the log 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80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7BFB9-20A3-45CC-A347-FC6471F6420A}"/>
              </a:ext>
            </a:extLst>
          </p:cNvPr>
          <p:cNvSpPr txBox="1"/>
          <p:nvPr/>
        </p:nvSpPr>
        <p:spPr>
          <a:xfrm>
            <a:off x="2123728" y="2492896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8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8B7D84C5-94B9-4599-94C0-2C7409C0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0F837-0BF3-472C-ADEE-F4F5F06B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03"/>
            <a:ext cx="9123266" cy="582090"/>
          </a:xfrm>
        </p:spPr>
        <p:txBody>
          <a:bodyPr/>
          <a:lstStyle/>
          <a:p>
            <a:r>
              <a:rPr lang="en-US" sz="3200" dirty="0"/>
              <a:t>Challenges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9BA81-F41A-4399-8AEE-44D33B7336DF}"/>
              </a:ext>
            </a:extLst>
          </p:cNvPr>
          <p:cNvSpPr/>
          <p:nvPr/>
        </p:nvSpPr>
        <p:spPr>
          <a:xfrm>
            <a:off x="611560" y="1425591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send WhatsApp message for new product launch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Email notification to 10,000 customers of company need almost 40 Employees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 consume more Time as compare Automation it's take 2 days to  send notification to 10000 customer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is more for 40 Employees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also consume cost it's take 2 days salary of 40 employee around Rs 80,000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E6C31-1C3F-4BF4-B31B-CB06897AAC8A}"/>
              </a:ext>
            </a:extLst>
          </p:cNvPr>
          <p:cNvSpPr txBox="1"/>
          <p:nvPr/>
        </p:nvSpPr>
        <p:spPr>
          <a:xfrm>
            <a:off x="359172" y="1225536"/>
            <a:ext cx="261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Manpower:-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4D062-F60A-4DA2-9823-221AEA9D697F}"/>
              </a:ext>
            </a:extLst>
          </p:cNvPr>
          <p:cNvSpPr txBox="1"/>
          <p:nvPr/>
        </p:nvSpPr>
        <p:spPr>
          <a:xfrm>
            <a:off x="364823" y="3069648"/>
            <a:ext cx="206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Time:-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10DDD-4156-45AD-8E4B-07906F24B9BA}"/>
              </a:ext>
            </a:extLst>
          </p:cNvPr>
          <p:cNvSpPr txBox="1"/>
          <p:nvPr/>
        </p:nvSpPr>
        <p:spPr>
          <a:xfrm>
            <a:off x="359172" y="5032299"/>
            <a:ext cx="261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Cost:-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1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AD0641-BCD0-45B5-8C16-72F7A1754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" y="427702"/>
            <a:ext cx="9144000" cy="6430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" y="19330"/>
            <a:ext cx="9123266" cy="427790"/>
          </a:xfrm>
        </p:spPr>
        <p:txBody>
          <a:bodyPr/>
          <a:lstStyle/>
          <a:p>
            <a:r>
              <a:rPr lang="en-IN" sz="3200" dirty="0"/>
              <a:t>Project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50F7A-2C8C-4332-92B6-45F6638AAD4E}"/>
              </a:ext>
            </a:extLst>
          </p:cNvPr>
          <p:cNvSpPr txBox="1"/>
          <p:nvPr/>
        </p:nvSpPr>
        <p:spPr>
          <a:xfrm rot="10800000" flipH="1" flipV="1">
            <a:off x="220164" y="912520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A99E7-55FE-4749-A38D-CF10750241C7}"/>
              </a:ext>
            </a:extLst>
          </p:cNvPr>
          <p:cNvSpPr txBox="1"/>
          <p:nvPr/>
        </p:nvSpPr>
        <p:spPr>
          <a:xfrm>
            <a:off x="413981" y="1066408"/>
            <a:ext cx="8378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MSACCESS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data from access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by reading customer details in excel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mail to the customers present in the customer 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97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698976C8-5C78-4110-9505-836D8658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548768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42158"/>
              </p:ext>
            </p:extLst>
          </p:nvPr>
        </p:nvGraphicFramePr>
        <p:xfrm>
          <a:off x="431540" y="1554385"/>
          <a:ext cx="8280920" cy="374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3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r>
                        <a:rPr lang="en-IN" sz="2400" dirty="0"/>
                        <a:t>Hand-written Documents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 in scope of this business process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Judgement Call – Decision making</a:t>
                      </a:r>
                      <a:r>
                        <a:rPr lang="en-IN" sz="2400" baseline="0" dirty="0"/>
                        <a:t> ability by a human</a:t>
                      </a:r>
                      <a:endParaRPr lang="en-IN" sz="2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Not in scope of this business process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861">
                <a:tc>
                  <a:txBody>
                    <a:bodyPr/>
                    <a:lstStyle/>
                    <a:p>
                      <a:r>
                        <a:rPr lang="en-IN" sz="2400" dirty="0"/>
                        <a:t>Fuzzy Logic –</a:t>
                      </a:r>
                      <a:r>
                        <a:rPr lang="en-IN" sz="2400" baseline="0" dirty="0"/>
                        <a:t> Flow should have either </a:t>
                      </a:r>
                      <a:r>
                        <a:rPr lang="en-IN" sz="2400" dirty="0"/>
                        <a:t>‘Yes’ or ‘No’ Answers.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Not in scope of this business process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A0377004-89FF-4963-930F-2D3D8577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422"/>
            <a:ext cx="9144000" cy="63445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79712" y="583938"/>
            <a:ext cx="5760640" cy="6048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Shopping Product Launch Process Automation</a:t>
            </a:r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513510"/>
          </a:xfrm>
        </p:spPr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Design Steps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59832" y="1665550"/>
            <a:ext cx="367240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Automation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59832" y="2961694"/>
            <a:ext cx="367240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Automation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68282" y="4257838"/>
            <a:ext cx="367240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68282" y="5553982"/>
            <a:ext cx="367240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Automation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2610475-C1B3-497A-A67E-6B9B542143EA}"/>
              </a:ext>
            </a:extLst>
          </p:cNvPr>
          <p:cNvSpPr/>
          <p:nvPr/>
        </p:nvSpPr>
        <p:spPr>
          <a:xfrm>
            <a:off x="4680012" y="2385630"/>
            <a:ext cx="360040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40BB91-F814-4D40-9911-B823F7EF0D8A}"/>
              </a:ext>
            </a:extLst>
          </p:cNvPr>
          <p:cNvSpPr/>
          <p:nvPr/>
        </p:nvSpPr>
        <p:spPr>
          <a:xfrm>
            <a:off x="4680012" y="3700623"/>
            <a:ext cx="360040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CF5B4A2-94E3-4D22-A365-024B8E84356B}"/>
              </a:ext>
            </a:extLst>
          </p:cNvPr>
          <p:cNvSpPr/>
          <p:nvPr/>
        </p:nvSpPr>
        <p:spPr>
          <a:xfrm>
            <a:off x="4685549" y="4977918"/>
            <a:ext cx="360040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6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ECDAA1AF-1016-4F06-8996-EA669BEB3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296"/>
            <a:ext cx="9144000" cy="6188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300B4-EAA0-4D30-97CA-1D49F13D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7" y="24520"/>
            <a:ext cx="9123266" cy="620776"/>
          </a:xfrm>
        </p:spPr>
        <p:txBody>
          <a:bodyPr/>
          <a:lstStyle/>
          <a:p>
            <a:r>
              <a:rPr lang="en-IN" sz="2800" dirty="0"/>
              <a:t>Database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9D825-11DA-4424-9F0F-C863679CC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" r="9838" b="40200"/>
          <a:stretch/>
        </p:blipFill>
        <p:spPr>
          <a:xfrm>
            <a:off x="10366" y="2204864"/>
            <a:ext cx="9123265" cy="338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6470D-E3EB-4F1E-9FAD-F7E279297449}"/>
              </a:ext>
            </a:extLst>
          </p:cNvPr>
          <p:cNvSpPr txBox="1"/>
          <p:nvPr/>
        </p:nvSpPr>
        <p:spPr>
          <a:xfrm>
            <a:off x="467544" y="112474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MSACCESS we take customer details and config file</a:t>
            </a:r>
          </a:p>
        </p:txBody>
      </p:sp>
    </p:spTree>
    <p:extLst>
      <p:ext uri="{BB962C8B-B14F-4D97-AF65-F5344CB8AC3E}">
        <p14:creationId xmlns:p14="http://schemas.microsoft.com/office/powerpoint/2010/main" val="119965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589DDBE9-7584-456A-90B3-680B4E63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8"/>
            <a:ext cx="9123266" cy="620776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Extraction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3FD6C-E892-4C1A-8975-D290E8BDD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" r="7549" b="47200"/>
          <a:stretch/>
        </p:blipFill>
        <p:spPr>
          <a:xfrm>
            <a:off x="20736" y="2420888"/>
            <a:ext cx="9123264" cy="34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D5DE7-DCA5-4343-9015-B4AA5315CCAF}"/>
              </a:ext>
            </a:extLst>
          </p:cNvPr>
          <p:cNvSpPr txBox="1"/>
          <p:nvPr/>
        </p:nvSpPr>
        <p:spPr>
          <a:xfrm>
            <a:off x="467544" y="1124744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From MSACCESS the Customer details are being extracted to Excel 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08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, computer, sitting, person&#10;&#10;Description automatically generated">
            <a:extLst>
              <a:ext uri="{FF2B5EF4-FFF2-40B4-BE49-F238E27FC236}">
                <a16:creationId xmlns:a16="http://schemas.microsoft.com/office/drawing/2014/main" id="{250B0D87-A0E0-4CB9-A8F6-C416899C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12"/>
            <a:ext cx="9144000" cy="649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9123266" cy="69278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 Message after Execution of  Bot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D5A0F-6FF6-4B9A-8D01-00BAA144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464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F2CAA-7EC7-4F75-9A89-7CD1A1C90638}"/>
              </a:ext>
            </a:extLst>
          </p:cNvPr>
          <p:cNvSpPr txBox="1"/>
          <p:nvPr/>
        </p:nvSpPr>
        <p:spPr>
          <a:xfrm>
            <a:off x="323528" y="1017084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From the Customer details excel file Customer Mobile number is taken for sending the </a:t>
            </a:r>
            <a:r>
              <a:rPr lang="en-IN" sz="2400" dirty="0" err="1"/>
              <a:t>whatsapp</a:t>
            </a:r>
            <a:r>
              <a:rPr lang="en-IN" sz="2400" dirty="0"/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34730864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A84A92505EE4FBA593071019A01DE" ma:contentTypeVersion="6" ma:contentTypeDescription="Create a new document." ma:contentTypeScope="" ma:versionID="6321be4b68d69cf24107e20db2d344db">
  <xsd:schema xmlns:xsd="http://www.w3.org/2001/XMLSchema" xmlns:xs="http://www.w3.org/2001/XMLSchema" xmlns:p="http://schemas.microsoft.com/office/2006/metadata/properties" xmlns:ns3="7cc6a4c9-54e9-4637-8232-931e318ac948" targetNamespace="http://schemas.microsoft.com/office/2006/metadata/properties" ma:root="true" ma:fieldsID="2a9ad02e69cabc75f7586521ae317cd5" ns3:_="">
    <xsd:import namespace="7cc6a4c9-54e9-4637-8232-931e318ac9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6a4c9-54e9-4637-8232-931e318ac9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D987F5-689E-4978-9736-285B929A71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4C3C41-424B-495A-953C-0B75D133C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6a4c9-54e9-4637-8232-931e318ac9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5336D6-F9CB-4DFB-AF55-BB597C0DD1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429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Metropolitan</vt:lpstr>
      <vt:lpstr>      Great shopping product launch     </vt:lpstr>
      <vt:lpstr>The Business Process to Automate</vt:lpstr>
      <vt:lpstr>Challenges  </vt:lpstr>
      <vt:lpstr>Project Requirement</vt:lpstr>
      <vt:lpstr>Feasibility Analysis</vt:lpstr>
      <vt:lpstr>Bot Design Steps </vt:lpstr>
      <vt:lpstr>Database Design</vt:lpstr>
      <vt:lpstr>Excel Extraction </vt:lpstr>
      <vt:lpstr>WhatsApp Message after Execution of  Bot</vt:lpstr>
      <vt:lpstr>Email Message after Execution of Bot</vt:lpstr>
      <vt:lpstr>Excel Sheet after Bot Execution </vt:lpstr>
      <vt:lpstr>Bot Actions</vt:lpstr>
      <vt:lpstr>Bot Actions </vt:lpstr>
      <vt:lpstr>Bot Actions</vt:lpstr>
      <vt:lpstr>Bot Actions</vt:lpstr>
      <vt:lpstr>Bot Actions</vt:lpstr>
      <vt:lpstr>Bot Actions</vt:lpstr>
      <vt:lpstr>Bot Actions</vt:lpstr>
      <vt:lpstr>Bot Actions</vt:lpstr>
      <vt:lpstr>Log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shopping product launch</dc:title>
  <dc:creator>Matam, Srilekha</dc:creator>
  <cp:lastModifiedBy>Matam, Srilekha</cp:lastModifiedBy>
  <cp:revision>2</cp:revision>
  <dcterms:created xsi:type="dcterms:W3CDTF">2020-08-13T17:30:02Z</dcterms:created>
  <dcterms:modified xsi:type="dcterms:W3CDTF">2020-08-13T17:37:06Z</dcterms:modified>
</cp:coreProperties>
</file>