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407861" y="2274838"/>
            <a:ext cx="8610600" cy="2308324"/>
          </a:xfrm>
          <a:prstGeom prst="rect">
            <a:avLst/>
          </a:prstGeom>
          <a:noFill/>
        </p:spPr>
        <p:txBody>
          <a:bodyPr wrap="square" rtlCol="0">
            <a:spAutoFit/>
          </a:bodyPr>
          <a:lstStyle/>
          <a:p>
            <a:r>
              <a:rPr lang="en-IN" sz="2400" dirty="0"/>
              <a:t>S</a:t>
            </a:r>
            <a:r>
              <a:rPr lang="en-US" sz="2400" dirty="0"/>
              <a:t>TUDENT NAME:</a:t>
            </a:r>
            <a:r>
              <a:rPr lang="en-IN" sz="2400" dirty="0"/>
              <a:t> </a:t>
            </a:r>
            <a:r>
              <a:rPr lang="en-IN" sz="2400" b="1" dirty="0"/>
              <a:t>GAYATHRI  V</a:t>
            </a:r>
            <a:endParaRPr lang="en-US" sz="2400" b="1" dirty="0"/>
          </a:p>
          <a:p>
            <a:r>
              <a:rPr lang="en-US" sz="2400" dirty="0"/>
              <a:t>REGISTER NO:</a:t>
            </a:r>
            <a:r>
              <a:rPr lang="en-IN" sz="2400" dirty="0"/>
              <a:t>312209283</a:t>
            </a:r>
          </a:p>
          <a:p>
            <a:r>
              <a:rPr lang="en-IN" sz="2400" dirty="0"/>
              <a:t>NAAN MUDHALAVAN ID :asunm1353312209283 </a:t>
            </a:r>
            <a:endParaRPr lang="en-US" sz="2400" dirty="0"/>
          </a:p>
          <a:p>
            <a:r>
              <a:rPr lang="en-US" sz="2400" dirty="0"/>
              <a:t>DEPARTMENT:</a:t>
            </a:r>
            <a:r>
              <a:rPr lang="en-IN" sz="2400" dirty="0"/>
              <a:t>B.COM ( commerce)</a:t>
            </a:r>
          </a:p>
          <a:p>
            <a:r>
              <a:rPr lang="en-IN" sz="2400" dirty="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803B653-9989-7157-3CE8-270AA0737637}"/>
              </a:ext>
            </a:extLst>
          </p:cNvPr>
          <p:cNvSpPr txBox="1"/>
          <p:nvPr/>
        </p:nvSpPr>
        <p:spPr>
          <a:xfrm>
            <a:off x="1908857" y="1582340"/>
            <a:ext cx="6100074" cy="3693319"/>
          </a:xfrm>
          <a:prstGeom prst="rect">
            <a:avLst/>
          </a:prstGeom>
          <a:noFill/>
        </p:spPr>
        <p:txBody>
          <a:bodyPr wrap="square">
            <a:spAutoFit/>
          </a:bodyPr>
          <a:lstStyle/>
          <a:p>
            <a:r>
              <a:rPr lang="en-IN" dirty="0"/>
              <a:t>Using Excel for </a:t>
            </a:r>
            <a:r>
              <a:rPr lang="en-IN" dirty="0" err="1"/>
              <a:t>modeling</a:t>
            </a:r>
            <a:r>
              <a:rPr lang="en-IN" dirty="0"/>
              <a:t> employee training and development involves creating structured, interactive, and insightful models to enhance training programs</a:t>
            </a:r>
          </a:p>
          <a:p>
            <a:endParaRPr lang="en-IN" dirty="0"/>
          </a:p>
          <a:p>
            <a:pPr marL="285750" indent="-285750">
              <a:buFont typeface="Arial" panose="020B0604020202020204" pitchFamily="34" charset="0"/>
              <a:buChar char="•"/>
            </a:pPr>
            <a:r>
              <a:rPr lang="en-IN" dirty="0"/>
              <a:t>Define Objectives and Metrics</a:t>
            </a:r>
          </a:p>
          <a:p>
            <a:pPr marL="285750" indent="-285750">
              <a:buFont typeface="Arial" panose="020B0604020202020204" pitchFamily="34" charset="0"/>
              <a:buChar char="•"/>
            </a:pPr>
            <a:r>
              <a:rPr lang="en-IN" dirty="0"/>
              <a:t>Data Collection and Structuring</a:t>
            </a:r>
          </a:p>
          <a:p>
            <a:pPr marL="285750" indent="-285750">
              <a:buFont typeface="Arial" panose="020B0604020202020204" pitchFamily="34" charset="0"/>
              <a:buChar char="•"/>
            </a:pPr>
            <a:r>
              <a:rPr lang="en-IN" dirty="0"/>
              <a:t>Create a Training Matrix</a:t>
            </a:r>
          </a:p>
          <a:p>
            <a:pPr marL="285750" indent="-285750">
              <a:buFont typeface="Arial" panose="020B0604020202020204" pitchFamily="34" charset="0"/>
              <a:buChar char="•"/>
            </a:pPr>
            <a:r>
              <a:rPr lang="en-IN" dirty="0"/>
              <a:t>Build Interactive Dashboards</a:t>
            </a:r>
          </a:p>
          <a:p>
            <a:pPr marL="285750" indent="-285750">
              <a:buFont typeface="Arial" panose="020B0604020202020204" pitchFamily="34" charset="0"/>
              <a:buChar char="•"/>
            </a:pPr>
            <a:r>
              <a:rPr lang="en-IN" dirty="0" err="1"/>
              <a:t>Analyze</a:t>
            </a:r>
            <a:r>
              <a:rPr lang="en-IN" dirty="0"/>
              <a:t> Training Effectiveness</a:t>
            </a:r>
          </a:p>
          <a:p>
            <a:pPr marL="285750" indent="-285750">
              <a:buFont typeface="Arial" panose="020B0604020202020204" pitchFamily="34" charset="0"/>
              <a:buChar char="•"/>
            </a:pPr>
            <a:r>
              <a:rPr lang="en-IN" dirty="0"/>
              <a:t>Develop a Training Calendar</a:t>
            </a:r>
          </a:p>
          <a:p>
            <a:pPr marL="285750" indent="-285750">
              <a:buFont typeface="Arial" panose="020B0604020202020204" pitchFamily="34" charset="0"/>
              <a:buChar char="•"/>
            </a:pPr>
            <a:r>
              <a:rPr lang="en-IN" dirty="0"/>
              <a:t>Scenario and Forecasting Models</a:t>
            </a:r>
          </a:p>
          <a:p>
            <a:pPr marL="285750" indent="-285750">
              <a:buFont typeface="Arial" panose="020B0604020202020204" pitchFamily="34" charset="0"/>
              <a:buChar char="•"/>
            </a:pPr>
            <a:r>
              <a:rPr lang="en-IN" dirty="0"/>
              <a:t>Cost-Benefit Analysis</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A361FE96-07DF-2CEE-D089-65B6154EA5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9256" y="4149111"/>
            <a:ext cx="5720853" cy="2708889"/>
          </a:xfrm>
          <a:prstGeom prst="rect">
            <a:avLst/>
          </a:prstGeom>
        </p:spPr>
      </p:pic>
      <p:pic>
        <p:nvPicPr>
          <p:cNvPr id="4" name="Picture 3">
            <a:extLst>
              <a:ext uri="{FF2B5EF4-FFF2-40B4-BE49-F238E27FC236}">
                <a16:creationId xmlns:a16="http://schemas.microsoft.com/office/drawing/2014/main" id="{E50FEB5E-3552-68EC-A14F-510A4C88AE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374" y="1420490"/>
            <a:ext cx="5901765" cy="2515896"/>
          </a:xfrm>
          <a:prstGeom prst="rect">
            <a:avLst/>
          </a:prstGeom>
        </p:spPr>
      </p:pic>
      <p:pic>
        <p:nvPicPr>
          <p:cNvPr id="8" name="Picture 7">
            <a:extLst>
              <a:ext uri="{FF2B5EF4-FFF2-40B4-BE49-F238E27FC236}">
                <a16:creationId xmlns:a16="http://schemas.microsoft.com/office/drawing/2014/main" id="{A8DC7A3B-698C-3902-765C-EF029B4072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6617" y="1420490"/>
            <a:ext cx="4774901" cy="21336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492808C-C08B-658C-79BC-BE7200BE2874}"/>
              </a:ext>
            </a:extLst>
          </p:cNvPr>
          <p:cNvSpPr txBox="1"/>
          <p:nvPr/>
        </p:nvSpPr>
        <p:spPr>
          <a:xfrm>
            <a:off x="1566785" y="1565533"/>
            <a:ext cx="7797257" cy="2585323"/>
          </a:xfrm>
          <a:prstGeom prst="rect">
            <a:avLst/>
          </a:prstGeom>
          <a:noFill/>
        </p:spPr>
        <p:txBody>
          <a:bodyPr wrap="square">
            <a:spAutoFit/>
          </a:bodyPr>
          <a:lstStyle/>
          <a:p>
            <a:pPr marL="285750" indent="-285750">
              <a:buFont typeface="Arial" panose="020B0604020202020204" pitchFamily="34" charset="0"/>
              <a:buChar char="•"/>
            </a:pPr>
            <a:r>
              <a:rPr lang="en-IN" dirty="0"/>
              <a:t>Utilizing Excel for employee training and development can significantly streamline and enhance your training programs.</a:t>
            </a:r>
          </a:p>
          <a:p>
            <a:endParaRPr lang="en-IN" dirty="0"/>
          </a:p>
          <a:p>
            <a:pPr marL="285750" indent="-285750">
              <a:buFont typeface="Arial" panose="020B0604020202020204" pitchFamily="34" charset="0"/>
              <a:buChar char="•"/>
            </a:pPr>
            <a:r>
              <a:rPr lang="en-IN" dirty="0"/>
              <a:t>Excel allows you to organize and track employee training data systematically, including attendance, progress, and feedback.</a:t>
            </a:r>
          </a:p>
          <a:p>
            <a:endParaRPr lang="en-IN" dirty="0"/>
          </a:p>
          <a:p>
            <a:pPr marL="285750" indent="-285750">
              <a:buFont typeface="Arial" panose="020B0604020202020204" pitchFamily="34" charset="0"/>
              <a:buChar char="•"/>
            </a:pPr>
            <a:r>
              <a:rPr lang="en-IN" dirty="0"/>
              <a:t>Overall, Excel provides a versatile platform for managing employee training and development, offering tools for data organization, analysis, and reporting that can lead to more informed decisions and improved training effectiveness.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Employee Training and development</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80227" y="-5080"/>
            <a:ext cx="4752975" cy="6985326"/>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73329" y="1243328"/>
            <a:ext cx="5029200" cy="4401205"/>
          </a:xfrm>
          <a:prstGeom prst="rect">
            <a:avLst/>
          </a:prstGeom>
          <a:noFill/>
        </p:spPr>
        <p:txBody>
          <a:bodyPr wrap="square" rtlCol="0">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IN" sz="2800" dirty="0">
                <a:solidFill>
                  <a:srgbClr val="0D0D0D"/>
                </a:solidFill>
                <a:latin typeface="Times New Roman" panose="02020603050405020304" pitchFamily="18" charset="0"/>
                <a:cs typeface="Times New Roman" panose="02020603050405020304" pitchFamily="18" charset="0"/>
              </a:rPr>
              <a:t>Discussion</a:t>
            </a:r>
          </a:p>
          <a:p>
            <a:pPr algn="l">
              <a:buFont typeface="+mj-lt"/>
              <a:buAutoNum type="arabicPeriod"/>
            </a:pPr>
            <a:r>
              <a:rPr lang="en-IN" sz="2800" dirty="0">
                <a:solidFill>
                  <a:srgbClr val="0D0D0D"/>
                </a:solidFill>
                <a:latin typeface="Times New Roman" panose="02020603050405020304" pitchFamily="18" charset="0"/>
                <a:cs typeface="Times New Roman" panose="02020603050405020304" pitchFamily="18" charset="0"/>
              </a:rPr>
              <a:t>Conclusion</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067992" y="374085"/>
            <a:ext cx="757721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17BF83DB-A828-07CB-52ED-F9D2E44C7681}"/>
              </a:ext>
            </a:extLst>
          </p:cNvPr>
          <p:cNvSpPr txBox="1"/>
          <p:nvPr/>
        </p:nvSpPr>
        <p:spPr>
          <a:xfrm>
            <a:off x="1542336" y="1305341"/>
            <a:ext cx="9324669" cy="3970318"/>
          </a:xfrm>
          <a:prstGeom prst="rect">
            <a:avLst/>
          </a:prstGeom>
          <a:noFill/>
        </p:spPr>
        <p:txBody>
          <a:bodyPr wrap="square">
            <a:spAutoFit/>
          </a:bodyPr>
          <a:lstStyle/>
          <a:p>
            <a:r>
              <a:rPr lang="en-IN" dirty="0"/>
              <a:t>Organizations face challenges in managing and tracking employee training and development effectively due to the diverse needs of their workforce and the complexity of data involved.</a:t>
            </a:r>
          </a:p>
          <a:p>
            <a:endParaRPr lang="en-IN" dirty="0"/>
          </a:p>
          <a:p>
            <a:pPr marL="285750" indent="-285750">
              <a:buFont typeface="Arial" panose="020B0604020202020204" pitchFamily="34" charset="0"/>
              <a:buChar char="•"/>
            </a:pPr>
            <a:r>
              <a:rPr lang="en-IN" dirty="0"/>
              <a:t>Difficulty in consolidating training schedules, attendance records, and progress reports into a single, accessible format.</a:t>
            </a:r>
          </a:p>
          <a:p>
            <a:endParaRPr lang="en-IN" dirty="0"/>
          </a:p>
          <a:p>
            <a:pPr marL="285750" indent="-285750">
              <a:buFont typeface="Arial" panose="020B0604020202020204" pitchFamily="34" charset="0"/>
              <a:buChar char="•"/>
            </a:pPr>
            <a:r>
              <a:rPr lang="en-IN" dirty="0"/>
              <a:t>Challenges in accurately tracking individual employee progress, skill development, and training effectiveness, leading to inefficiencies in reporting and analysis.</a:t>
            </a:r>
          </a:p>
          <a:p>
            <a:endParaRPr lang="en-IN" dirty="0"/>
          </a:p>
          <a:p>
            <a:pPr marL="285750" indent="-285750">
              <a:buFont typeface="Arial" panose="020B0604020202020204" pitchFamily="34" charset="0"/>
              <a:buChar char="•"/>
            </a:pPr>
            <a:r>
              <a:rPr lang="en-IN" dirty="0"/>
              <a:t>Difficulty in integrating training data with other HR systems, which can result in manual data entry and increased risk of errors.</a:t>
            </a:r>
          </a:p>
          <a:p>
            <a:endParaRPr lang="en-IN" dirty="0"/>
          </a:p>
          <a:p>
            <a:pPr marL="285750" indent="-285750">
              <a:buFont typeface="Arial" panose="020B0604020202020204" pitchFamily="34" charset="0"/>
              <a:buChar char="•"/>
            </a:pPr>
            <a:r>
              <a:rPr lang="en-IN" dirty="0"/>
              <a:t>Lack of flexibility in existing systems to tailor training plans and reports to specific organizational needs and individual employee requirements.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53199" y="326214"/>
            <a:ext cx="573145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1" name="TextBox 20">
            <a:extLst>
              <a:ext uri="{FF2B5EF4-FFF2-40B4-BE49-F238E27FC236}">
                <a16:creationId xmlns:a16="http://schemas.microsoft.com/office/drawing/2014/main" id="{136D3FC4-E024-C396-960E-AAE4A10FCA19}"/>
              </a:ext>
            </a:extLst>
          </p:cNvPr>
          <p:cNvSpPr txBox="1"/>
          <p:nvPr/>
        </p:nvSpPr>
        <p:spPr>
          <a:xfrm>
            <a:off x="1624853" y="1119157"/>
            <a:ext cx="7909672" cy="3970318"/>
          </a:xfrm>
          <a:prstGeom prst="rect">
            <a:avLst/>
          </a:prstGeom>
          <a:noFill/>
        </p:spPr>
        <p:txBody>
          <a:bodyPr wrap="square">
            <a:spAutoFit/>
          </a:bodyPr>
          <a:lstStyle/>
          <a:p>
            <a:r>
              <a:rPr lang="en-IN" dirty="0"/>
              <a:t>Using Excel for employee training and development can be highly effective due to its flexibility and powerful features.</a:t>
            </a:r>
          </a:p>
          <a:p>
            <a:r>
              <a:rPr lang="en-IN" dirty="0"/>
              <a:t>  </a:t>
            </a:r>
          </a:p>
          <a:p>
            <a:pPr marL="342900" indent="-342900">
              <a:buAutoNum type="arabicPeriod"/>
            </a:pPr>
            <a:r>
              <a:rPr lang="en-IN" dirty="0"/>
              <a:t>Training Schedules and Calendars: Create and manage training schedules, track sessions, and deadlines. You can use Excel’s calendar templates or create a custom schedule with conditional formatting to highlight important data. </a:t>
            </a:r>
          </a:p>
          <a:p>
            <a:r>
              <a:rPr lang="en-IN" dirty="0"/>
              <a:t>
2.Skill Gap Analysis: Design spreadsheets to assess current skill levels versus required competencies. Use tables and charts to visualize gaps and track progress over time. </a:t>
            </a:r>
          </a:p>
          <a:p>
            <a:endParaRPr lang="en-IN" dirty="0"/>
          </a:p>
          <a:p>
            <a:r>
              <a:rPr lang="en-IN" dirty="0"/>
              <a:t>3.Training Feedback and Evaluation: Collect and </a:t>
            </a:r>
            <a:r>
              <a:rPr lang="en-IN" dirty="0" err="1"/>
              <a:t>analyze</a:t>
            </a:r>
            <a:r>
              <a:rPr lang="en-IN" dirty="0"/>
              <a:t> feedback from training sessions. Use Excel forms or surveys to gather data, and then </a:t>
            </a:r>
            <a:r>
              <a:rPr lang="en-IN" dirty="0" err="1"/>
              <a:t>analyze</a:t>
            </a:r>
            <a:r>
              <a:rPr lang="en-IN" dirty="0"/>
              <a:t> responses with pivot tables and charts to gauge the effectiveness of the training.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705186D-44CA-B47C-FB6B-501ADEE14B30}"/>
              </a:ext>
            </a:extLst>
          </p:cNvPr>
          <p:cNvSpPr txBox="1"/>
          <p:nvPr/>
        </p:nvSpPr>
        <p:spPr>
          <a:xfrm>
            <a:off x="1566787" y="1549282"/>
            <a:ext cx="8530732" cy="4524315"/>
          </a:xfrm>
          <a:prstGeom prst="rect">
            <a:avLst/>
          </a:prstGeom>
          <a:noFill/>
        </p:spPr>
        <p:txBody>
          <a:bodyPr wrap="square">
            <a:spAutoFit/>
          </a:bodyPr>
          <a:lstStyle/>
          <a:p>
            <a:pPr marL="285750" indent="-285750">
              <a:buFont typeface="Arial" panose="020B0604020202020204" pitchFamily="34" charset="0"/>
              <a:buChar char="•"/>
            </a:pPr>
            <a:r>
              <a:rPr lang="en-IN" dirty="0"/>
              <a:t>HR Managers: They use Excel to track training schedules, employee progress, and compliance. They also </a:t>
            </a:r>
            <a:r>
              <a:rPr lang="en-IN" dirty="0" err="1"/>
              <a:t>analyze</a:t>
            </a:r>
            <a:r>
              <a:rPr lang="en-IN" dirty="0"/>
              <a:t> data to make informed decisions about training programs.</a:t>
            </a:r>
          </a:p>
          <a:p>
            <a:endParaRPr lang="en-IN" dirty="0"/>
          </a:p>
          <a:p>
            <a:pPr marL="285750" indent="-285750">
              <a:buFont typeface="Arial" panose="020B0604020202020204" pitchFamily="34" charset="0"/>
              <a:buChar char="•"/>
            </a:pPr>
            <a:r>
              <a:rPr lang="en-IN" dirty="0"/>
              <a:t>Training Coordinators: Responsible for organizing and overseeing training sessions, they utilize Excel to manage logistics, attendance, and feedback.</a:t>
            </a:r>
          </a:p>
          <a:p>
            <a:endParaRPr lang="en-IN" dirty="0"/>
          </a:p>
          <a:p>
            <a:pPr marL="285750" indent="-285750">
              <a:buFont typeface="Arial" panose="020B0604020202020204" pitchFamily="34" charset="0"/>
              <a:buChar char="•"/>
            </a:pPr>
            <a:r>
              <a:rPr lang="en-IN" dirty="0"/>
              <a:t>Line Managers/Supervisors: They use Excel to monitor the development of their team members, review progress reports, and identify areas where additional training may be needed.</a:t>
            </a:r>
          </a:p>
          <a:p>
            <a:endParaRPr lang="en-IN" dirty="0"/>
          </a:p>
          <a:p>
            <a:pPr marL="285750" indent="-285750">
              <a:buFont typeface="Arial" panose="020B0604020202020204" pitchFamily="34" charset="0"/>
              <a:buChar char="•"/>
            </a:pPr>
            <a:r>
              <a:rPr lang="en-IN" dirty="0"/>
              <a:t>Employees: They can benefit from Excel tools that provide a clear view of their training schedules, progress, and personal development plans.</a:t>
            </a:r>
          </a:p>
          <a:p>
            <a:endParaRPr lang="en-IN" dirty="0"/>
          </a:p>
          <a:p>
            <a:pPr marL="285750" indent="-285750">
              <a:buFont typeface="Arial" panose="020B0604020202020204" pitchFamily="34" charset="0"/>
              <a:buChar char="•"/>
            </a:pPr>
            <a:r>
              <a:rPr lang="en-IN" dirty="0"/>
              <a:t>Learning and Development Specialists: They design and implement training programs, using Excel to track effectiveness, manage training materials, and </a:t>
            </a:r>
            <a:r>
              <a:rPr lang="en-IN" dirty="0" err="1"/>
              <a:t>analyze</a:t>
            </a:r>
            <a:r>
              <a:rPr lang="en-IN" dirty="0"/>
              <a:t> feedback.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006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A2C14C5-0CC6-C13C-265F-8B7D27B6C723}"/>
              </a:ext>
            </a:extLst>
          </p:cNvPr>
          <p:cNvSpPr txBox="1"/>
          <p:nvPr/>
        </p:nvSpPr>
        <p:spPr>
          <a:xfrm>
            <a:off x="1640134" y="1233784"/>
            <a:ext cx="8078422" cy="4247317"/>
          </a:xfrm>
          <a:prstGeom prst="rect">
            <a:avLst/>
          </a:prstGeom>
          <a:noFill/>
        </p:spPr>
        <p:txBody>
          <a:bodyPr wrap="square">
            <a:spAutoFit/>
          </a:bodyPr>
          <a:lstStyle/>
          <a:p>
            <a:pPr marL="285750" indent="-285750">
              <a:buFont typeface="Arial" panose="020B0604020202020204" pitchFamily="34" charset="0"/>
              <a:buChar char="•"/>
            </a:pPr>
            <a:r>
              <a:rPr lang="en-IN" dirty="0"/>
              <a:t>Centralized Data Management: Excel allows for the centralization of training data, such as schedules, attendance records, and feedback, in one accessible location.</a:t>
            </a:r>
          </a:p>
          <a:p>
            <a:endParaRPr lang="en-IN" dirty="0"/>
          </a:p>
          <a:p>
            <a:pPr marL="285750" indent="-285750">
              <a:buFont typeface="Arial" panose="020B0604020202020204" pitchFamily="34" charset="0"/>
              <a:buChar char="•"/>
            </a:pPr>
            <a:r>
              <a:rPr lang="en-IN" dirty="0"/>
              <a:t>Customizable Tracking: Users can create custom templates and dashboards to track various metrics, including progress, skill development, and certification statuses.</a:t>
            </a:r>
          </a:p>
          <a:p>
            <a:endParaRPr lang="en-IN" dirty="0"/>
          </a:p>
          <a:p>
            <a:pPr marL="285750" indent="-285750">
              <a:buFont typeface="Arial" panose="020B0604020202020204" pitchFamily="34" charset="0"/>
              <a:buChar char="•"/>
            </a:pPr>
            <a:r>
              <a:rPr lang="en-IN" dirty="0"/>
              <a:t>Data Analysis and Reporting: Excel’s powerful data analysis tools, such as pivot tables and charts, enable detailed reporting and visualization of training effectiveness and employee progress.</a:t>
            </a:r>
          </a:p>
          <a:p>
            <a:endParaRPr lang="en-IN" dirty="0"/>
          </a:p>
          <a:p>
            <a:pPr marL="285750" indent="-285750">
              <a:buFont typeface="Arial" panose="020B0604020202020204" pitchFamily="34" charset="0"/>
              <a:buChar char="•"/>
            </a:pPr>
            <a:r>
              <a:rPr lang="en-IN" dirty="0"/>
              <a:t>Flexibility and Customization: Users can design spreadsheets tailored to specific training needs, creating personalized plans and reports based on unique requirements.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806648" y="376484"/>
            <a:ext cx="10681335" cy="1533265"/>
          </a:xfrm>
        </p:spPr>
        <p:txBody>
          <a:bodyPr/>
          <a:lstStyle/>
          <a:p>
            <a:r>
              <a:rPr lang="en-IN" dirty="0"/>
              <a:t>Dataset Description</a:t>
            </a:r>
          </a:p>
        </p:txBody>
      </p:sp>
      <p:sp>
        <p:nvSpPr>
          <p:cNvPr id="4" name="TextBox 3">
            <a:extLst>
              <a:ext uri="{FF2B5EF4-FFF2-40B4-BE49-F238E27FC236}">
                <a16:creationId xmlns:a16="http://schemas.microsoft.com/office/drawing/2014/main" id="{44561581-4BC7-368D-5D61-510184FB2F5E}"/>
              </a:ext>
            </a:extLst>
          </p:cNvPr>
          <p:cNvSpPr txBox="1"/>
          <p:nvPr/>
        </p:nvSpPr>
        <p:spPr>
          <a:xfrm>
            <a:off x="1161739" y="1703879"/>
            <a:ext cx="10401096" cy="2308324"/>
          </a:xfrm>
          <a:prstGeom prst="rect">
            <a:avLst/>
          </a:prstGeom>
          <a:noFill/>
        </p:spPr>
        <p:txBody>
          <a:bodyPr wrap="square">
            <a:spAutoFit/>
          </a:bodyPr>
          <a:lstStyle/>
          <a:p>
            <a:r>
              <a:rPr lang="en-IN" dirty="0"/>
              <a:t>Go to </a:t>
            </a:r>
            <a:r>
              <a:rPr lang="en-IN" dirty="0" err="1"/>
              <a:t>Kaggle</a:t>
            </a:r>
            <a:r>
              <a:rPr lang="en-IN" dirty="0"/>
              <a:t> and log in to your account. If you don't have an account, you'll need to create </a:t>
            </a:r>
            <a:r>
              <a:rPr lang="en-IN" dirty="0" err="1"/>
              <a:t>one.Select</a:t>
            </a:r>
            <a:r>
              <a:rPr lang="en-IN" dirty="0"/>
              <a:t> a dataset from the search results. You might want to look at the dataset’s description and preview to ensure it meets your needs
Click on the “Download” button, usually located in the upper right corner. The dataset is typically downloaded in a ZIP file format. Locate the downloaded ZIP file on your computer.
Extract the contents of the ZIP file. This usually includes one or more files in CSV format.</a:t>
            </a:r>
          </a:p>
          <a:p>
            <a:endParaRPr lang="en-IN" dirty="0"/>
          </a:p>
          <a:p>
            <a:endParaRPr lang="en-IN" dirty="0"/>
          </a:p>
        </p:txBody>
      </p:sp>
      <p:sp>
        <p:nvSpPr>
          <p:cNvPr id="6" name="TextBox 5">
            <a:extLst>
              <a:ext uri="{FF2B5EF4-FFF2-40B4-BE49-F238E27FC236}">
                <a16:creationId xmlns:a16="http://schemas.microsoft.com/office/drawing/2014/main" id="{C738AA91-FBAF-F857-FB01-2974FF5A6BA8}"/>
              </a:ext>
            </a:extLst>
          </p:cNvPr>
          <p:cNvSpPr txBox="1"/>
          <p:nvPr/>
        </p:nvSpPr>
        <p:spPr>
          <a:xfrm>
            <a:off x="2237102" y="3684835"/>
            <a:ext cx="5631464" cy="1754326"/>
          </a:xfrm>
          <a:prstGeom prst="rect">
            <a:avLst/>
          </a:prstGeom>
          <a:noFill/>
        </p:spPr>
        <p:txBody>
          <a:bodyPr wrap="square">
            <a:spAutoFit/>
          </a:bodyPr>
          <a:lstStyle/>
          <a:p>
            <a:pPr marL="285750" indent="-285750">
              <a:buFont typeface="Arial" panose="020B0604020202020204" pitchFamily="34" charset="0"/>
              <a:buChar char="•"/>
            </a:pPr>
            <a:r>
              <a:rPr lang="en-IN" b="1" dirty="0"/>
              <a:t>Employee ID</a:t>
            </a:r>
          </a:p>
          <a:p>
            <a:pPr marL="285750" indent="-285750">
              <a:buFont typeface="Arial" panose="020B0604020202020204" pitchFamily="34" charset="0"/>
              <a:buChar char="•"/>
            </a:pPr>
            <a:r>
              <a:rPr lang="en-IN" b="1" dirty="0"/>
              <a:t>Name </a:t>
            </a:r>
          </a:p>
          <a:p>
            <a:pPr marL="285750" indent="-285750">
              <a:buFont typeface="Arial" panose="020B0604020202020204" pitchFamily="34" charset="0"/>
              <a:buChar char="•"/>
            </a:pPr>
            <a:r>
              <a:rPr lang="en-IN" b="1" dirty="0"/>
              <a:t>Training program</a:t>
            </a:r>
          </a:p>
          <a:p>
            <a:pPr marL="285750" indent="-285750">
              <a:buFont typeface="Arial" panose="020B0604020202020204" pitchFamily="34" charset="0"/>
              <a:buChar char="•"/>
            </a:pPr>
            <a:r>
              <a:rPr lang="en-IN" b="1" dirty="0"/>
              <a:t> Attendance Status</a:t>
            </a:r>
          </a:p>
          <a:p>
            <a:pPr marL="285750" indent="-285750">
              <a:buFont typeface="Arial" panose="020B0604020202020204" pitchFamily="34" charset="0"/>
              <a:buChar char="•"/>
            </a:pPr>
            <a:r>
              <a:rPr lang="en-IN" b="1" dirty="0"/>
              <a:t>Trainer Name</a:t>
            </a:r>
          </a:p>
          <a:p>
            <a:pPr marL="285750" indent="-285750">
              <a:buFont typeface="Arial" panose="020B0604020202020204" pitchFamily="34" charset="0"/>
              <a:buChar char="•"/>
            </a:pPr>
            <a:r>
              <a:rPr lang="en-IN" b="1" dirty="0"/>
              <a:t>Feedback Score.</a:t>
            </a:r>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659285"/>
            <a:ext cx="5560970" cy="3970318"/>
          </a:xfrm>
          <a:prstGeom prst="rect">
            <a:avLst/>
          </a:prstGeom>
          <a:noFill/>
        </p:spPr>
        <p:txBody>
          <a:bodyPr wrap="square" rtlCol="0">
            <a:spAutoFit/>
          </a:bodyPr>
          <a:lstStyle/>
          <a:p>
            <a:pPr algn="l">
              <a:buFont typeface="Arial" panose="020B0604020202020204" pitchFamily="34" charset="0"/>
              <a:buChar char="•"/>
            </a:pPr>
            <a:r>
              <a:rPr lang="en-IN" sz="2800" dirty="0"/>
              <a:t>Interactive Dashboards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Visual Data Representation</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Customizable Training Plans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Training Reports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Automated Alerts and Reminders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Integration and Analysis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Scenario Analysis</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Interactive Training Calendar</a:t>
            </a:r>
          </a:p>
          <a:p>
            <a:pPr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851</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Gayathri V</cp:lastModifiedBy>
  <cp:revision>15</cp:revision>
  <dcterms:created xsi:type="dcterms:W3CDTF">2024-03-29T15:07:22Z</dcterms:created>
  <dcterms:modified xsi:type="dcterms:W3CDTF">2024-08-28T11:34:16Z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