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0.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1.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2.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3.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4.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5.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6.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7.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8" r:id="rId3"/>
    <p:sldId id="269" r:id="rId4"/>
    <p:sldId id="259" r:id="rId5"/>
    <p:sldId id="270" r:id="rId6"/>
    <p:sldId id="271" r:id="rId7"/>
    <p:sldId id="262" r:id="rId8"/>
    <p:sldId id="264" r:id="rId9"/>
    <p:sldId id="272" r:id="rId10"/>
    <p:sldId id="266"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4660"/>
  </p:normalViewPr>
  <p:slideViewPr>
    <p:cSldViewPr snapToGrid="0">
      <p:cViewPr varScale="1">
        <p:scale>
          <a:sx n="80" d="100"/>
          <a:sy n="80"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13.xml"/><Relationship Id="rId1" Type="http://schemas.microsoft.com/office/2011/relationships/chartStyle" Target="style13.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14.xml"/><Relationship Id="rId1" Type="http://schemas.microsoft.com/office/2011/relationships/chartStyle" Target="style14.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15.xml"/><Relationship Id="rId1" Type="http://schemas.microsoft.com/office/2011/relationships/chartStyle" Target="style15.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16.xml"/><Relationship Id="rId1" Type="http://schemas.microsoft.com/office/2011/relationships/chartStyle" Target="style16.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17.xml"/><Relationship Id="rId1" Type="http://schemas.microsoft.com/office/2011/relationships/chartStyle" Target="style17.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18.xml"/><Relationship Id="rId1" Type="http://schemas.microsoft.com/office/2011/relationships/chartStyle" Target="style18.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19.xml"/><Relationship Id="rId1" Type="http://schemas.microsoft.com/office/2011/relationships/chartStyle" Target="style19.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OneDrive\Desktop\Excel_Sprint\EXCEL%20PROJECT%201.xlsx" TargetMode="External"/><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OneDrive\Desktop\Excel_Sprint\EXCEL%20PROJECT%202.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DELL\OneDrive\Desktop\Excel_Sprint\EXCEL%20PROJECT%20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DELL\OneDrive\Desktop\Excel_Sprint\EXCEL%20PROJECT%20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DELL\OneDrive\Desktop\Excel_Sprint\EXCEL%20PROJECT%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TASK1!$A$2:$B$11</c:f>
              <c:multiLvlStrCache>
                <c:ptCount val="10"/>
                <c:lvl>
                  <c:pt idx="0">
                    <c:v>E2O Plus</c:v>
                  </c:pt>
                  <c:pt idx="1">
                    <c:v>Dzire</c:v>
                  </c:pt>
                  <c:pt idx="2">
                    <c:v>Ciaz</c:v>
                  </c:pt>
                  <c:pt idx="3">
                    <c:v>Baleno</c:v>
                  </c:pt>
                  <c:pt idx="4">
                    <c:v>Ciaz</c:v>
                  </c:pt>
                  <c:pt idx="5">
                    <c:v>Ciaz</c:v>
                  </c:pt>
                  <c:pt idx="6">
                    <c:v>Kwid</c:v>
                  </c:pt>
                  <c:pt idx="7">
                    <c:v>Tigor</c:v>
                  </c:pt>
                  <c:pt idx="8">
                    <c:v>Grand I10 Prime</c:v>
                  </c:pt>
                  <c:pt idx="9">
                    <c:v>Tiago</c:v>
                  </c:pt>
                </c:lvl>
                <c:lvl>
                  <c:pt idx="0">
                    <c:v>Mahindra</c:v>
                  </c:pt>
                  <c:pt idx="1">
                    <c:v>Suzuki</c:v>
                  </c:pt>
                  <c:pt idx="2">
                    <c:v>Suzuki</c:v>
                  </c:pt>
                  <c:pt idx="3">
                    <c:v>Suzuki</c:v>
                  </c:pt>
                  <c:pt idx="4">
                    <c:v>Suzuki</c:v>
                  </c:pt>
                  <c:pt idx="5">
                    <c:v>Suzuki</c:v>
                  </c:pt>
                  <c:pt idx="6">
                    <c:v>Renault</c:v>
                  </c:pt>
                  <c:pt idx="7">
                    <c:v>Tata</c:v>
                  </c:pt>
                  <c:pt idx="8">
                    <c:v>Hyundai</c:v>
                  </c:pt>
                  <c:pt idx="9">
                    <c:v>Tata</c:v>
                  </c:pt>
                </c:lvl>
              </c:multiLvlStrCache>
            </c:multiLvlStrRef>
          </c:cat>
          <c:val>
            <c:numRef>
              <c:f>TASK1!$C$2:$C$11</c:f>
              <c:numCache>
                <c:formatCode>General</c:formatCode>
                <c:ptCount val="10"/>
                <c:pt idx="0">
                  <c:v>80</c:v>
                </c:pt>
                <c:pt idx="1">
                  <c:v>28.4</c:v>
                </c:pt>
                <c:pt idx="2">
                  <c:v>28.09</c:v>
                </c:pt>
                <c:pt idx="3">
                  <c:v>27.39</c:v>
                </c:pt>
                <c:pt idx="4">
                  <c:v>26.82</c:v>
                </c:pt>
                <c:pt idx="5">
                  <c:v>26.32</c:v>
                </c:pt>
                <c:pt idx="6">
                  <c:v>25.17</c:v>
                </c:pt>
                <c:pt idx="7">
                  <c:v>24.12</c:v>
                </c:pt>
                <c:pt idx="8">
                  <c:v>24</c:v>
                </c:pt>
                <c:pt idx="9">
                  <c:v>23.84</c:v>
                </c:pt>
              </c:numCache>
            </c:numRef>
          </c:val>
          <c:extLst>
            <c:ext xmlns:c16="http://schemas.microsoft.com/office/drawing/2014/chart" uri="{C3380CC4-5D6E-409C-BE32-E72D297353CC}">
              <c16:uniqueId val="{00000000-25B0-456D-8E87-3EDB66C53341}"/>
            </c:ext>
          </c:extLst>
        </c:ser>
        <c:dLbls>
          <c:showLegendKey val="0"/>
          <c:showVal val="1"/>
          <c:showCatName val="0"/>
          <c:showSerName val="0"/>
          <c:showPercent val="0"/>
          <c:showBubbleSize val="0"/>
        </c:dLbls>
        <c:gapWidth val="150"/>
        <c:shape val="box"/>
        <c:axId val="2029465600"/>
        <c:axId val="2029462240"/>
        <c:axId val="0"/>
      </c:bar3DChart>
      <c:catAx>
        <c:axId val="2029465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462240"/>
        <c:crosses val="autoZero"/>
        <c:auto val="1"/>
        <c:lblAlgn val="ctr"/>
        <c:lblOffset val="100"/>
        <c:noMultiLvlLbl val="0"/>
      </c:catAx>
      <c:valAx>
        <c:axId val="202946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46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2.xlsx]TASK 1!PivotTable2</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Top</a:t>
            </a:r>
            <a:r>
              <a:rPr lang="en-US" baseline="0" dirty="0"/>
              <a:t> 2 manufacturers(widest range of car variants)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 1'!$G$19:$G$20</c:f>
              <c:strCache>
                <c:ptCount val="1"/>
                <c:pt idx="0">
                  <c:v>Crossover</c:v>
                </c:pt>
              </c:strCache>
            </c:strRef>
          </c:tx>
          <c:spPr>
            <a:solidFill>
              <a:schemeClr val="accent1"/>
            </a:solidFill>
            <a:ln>
              <a:noFill/>
            </a:ln>
            <a:effectLst/>
            <a:sp3d/>
          </c:spPr>
          <c:invertIfNegative val="0"/>
          <c:cat>
            <c:strRef>
              <c:f>'TASK 1'!$F$21:$F$23</c:f>
              <c:strCache>
                <c:ptCount val="2"/>
                <c:pt idx="0">
                  <c:v>Suzuki</c:v>
                </c:pt>
                <c:pt idx="1">
                  <c:v>Hyundai</c:v>
                </c:pt>
              </c:strCache>
            </c:strRef>
          </c:cat>
          <c:val>
            <c:numRef>
              <c:f>'TASK 1'!$G$21:$G$23</c:f>
              <c:numCache>
                <c:formatCode>General</c:formatCode>
                <c:ptCount val="2"/>
                <c:pt idx="0">
                  <c:v>4</c:v>
                </c:pt>
              </c:numCache>
            </c:numRef>
          </c:val>
          <c:extLst>
            <c:ext xmlns:c16="http://schemas.microsoft.com/office/drawing/2014/chart" uri="{C3380CC4-5D6E-409C-BE32-E72D297353CC}">
              <c16:uniqueId val="{00000000-4ABD-419A-B923-DBF608C82960}"/>
            </c:ext>
          </c:extLst>
        </c:ser>
        <c:ser>
          <c:idx val="1"/>
          <c:order val="1"/>
          <c:tx>
            <c:strRef>
              <c:f>'TASK 1'!$H$19:$H$20</c:f>
              <c:strCache>
                <c:ptCount val="1"/>
                <c:pt idx="0">
                  <c:v>Hatchback</c:v>
                </c:pt>
              </c:strCache>
            </c:strRef>
          </c:tx>
          <c:spPr>
            <a:solidFill>
              <a:schemeClr val="accent2"/>
            </a:solidFill>
            <a:ln>
              <a:noFill/>
            </a:ln>
            <a:effectLst/>
            <a:sp3d/>
          </c:spPr>
          <c:invertIfNegative val="0"/>
          <c:cat>
            <c:strRef>
              <c:f>'TASK 1'!$F$21:$F$23</c:f>
              <c:strCache>
                <c:ptCount val="2"/>
                <c:pt idx="0">
                  <c:v>Suzuki</c:v>
                </c:pt>
                <c:pt idx="1">
                  <c:v>Hyundai</c:v>
                </c:pt>
              </c:strCache>
            </c:strRef>
          </c:cat>
          <c:val>
            <c:numRef>
              <c:f>'TASK 1'!$H$21:$H$23</c:f>
              <c:numCache>
                <c:formatCode>General</c:formatCode>
                <c:ptCount val="2"/>
                <c:pt idx="0">
                  <c:v>96</c:v>
                </c:pt>
                <c:pt idx="1">
                  <c:v>46</c:v>
                </c:pt>
              </c:numCache>
            </c:numRef>
          </c:val>
          <c:extLst>
            <c:ext xmlns:c16="http://schemas.microsoft.com/office/drawing/2014/chart" uri="{C3380CC4-5D6E-409C-BE32-E72D297353CC}">
              <c16:uniqueId val="{00000001-4ABD-419A-B923-DBF608C82960}"/>
            </c:ext>
          </c:extLst>
        </c:ser>
        <c:ser>
          <c:idx val="2"/>
          <c:order val="2"/>
          <c:tx>
            <c:strRef>
              <c:f>'TASK 1'!$I$19:$I$20</c:f>
              <c:strCache>
                <c:ptCount val="1"/>
                <c:pt idx="0">
                  <c:v>MPV</c:v>
                </c:pt>
              </c:strCache>
            </c:strRef>
          </c:tx>
          <c:spPr>
            <a:solidFill>
              <a:schemeClr val="accent3"/>
            </a:solidFill>
            <a:ln>
              <a:noFill/>
            </a:ln>
            <a:effectLst/>
            <a:sp3d/>
          </c:spPr>
          <c:invertIfNegative val="0"/>
          <c:cat>
            <c:strRef>
              <c:f>'TASK 1'!$F$21:$F$23</c:f>
              <c:strCache>
                <c:ptCount val="2"/>
                <c:pt idx="0">
                  <c:v>Suzuki</c:v>
                </c:pt>
                <c:pt idx="1">
                  <c:v>Hyundai</c:v>
                </c:pt>
              </c:strCache>
            </c:strRef>
          </c:cat>
          <c:val>
            <c:numRef>
              <c:f>'TASK 1'!$I$21:$I$23</c:f>
              <c:numCache>
                <c:formatCode>General</c:formatCode>
                <c:ptCount val="2"/>
                <c:pt idx="0">
                  <c:v>17</c:v>
                </c:pt>
              </c:numCache>
            </c:numRef>
          </c:val>
          <c:extLst>
            <c:ext xmlns:c16="http://schemas.microsoft.com/office/drawing/2014/chart" uri="{C3380CC4-5D6E-409C-BE32-E72D297353CC}">
              <c16:uniqueId val="{00000002-4ABD-419A-B923-DBF608C82960}"/>
            </c:ext>
          </c:extLst>
        </c:ser>
        <c:ser>
          <c:idx val="3"/>
          <c:order val="3"/>
          <c:tx>
            <c:strRef>
              <c:f>'TASK 1'!$J$19:$J$20</c:f>
              <c:strCache>
                <c:ptCount val="1"/>
                <c:pt idx="0">
                  <c:v>MUV</c:v>
                </c:pt>
              </c:strCache>
            </c:strRef>
          </c:tx>
          <c:spPr>
            <a:solidFill>
              <a:schemeClr val="accent4"/>
            </a:solidFill>
            <a:ln>
              <a:noFill/>
            </a:ln>
            <a:effectLst/>
            <a:sp3d/>
          </c:spPr>
          <c:invertIfNegative val="0"/>
          <c:cat>
            <c:strRef>
              <c:f>'TASK 1'!$F$21:$F$23</c:f>
              <c:strCache>
                <c:ptCount val="2"/>
                <c:pt idx="0">
                  <c:v>Suzuki</c:v>
                </c:pt>
                <c:pt idx="1">
                  <c:v>Hyundai</c:v>
                </c:pt>
              </c:strCache>
            </c:strRef>
          </c:cat>
          <c:val>
            <c:numRef>
              <c:f>'TASK 1'!$J$21:$J$23</c:f>
              <c:numCache>
                <c:formatCode>General</c:formatCode>
                <c:ptCount val="2"/>
                <c:pt idx="0">
                  <c:v>4</c:v>
                </c:pt>
              </c:numCache>
            </c:numRef>
          </c:val>
          <c:extLst>
            <c:ext xmlns:c16="http://schemas.microsoft.com/office/drawing/2014/chart" uri="{C3380CC4-5D6E-409C-BE32-E72D297353CC}">
              <c16:uniqueId val="{00000003-4ABD-419A-B923-DBF608C82960}"/>
            </c:ext>
          </c:extLst>
        </c:ser>
        <c:ser>
          <c:idx val="4"/>
          <c:order val="4"/>
          <c:tx>
            <c:strRef>
              <c:f>'TASK 1'!$K$19:$K$20</c:f>
              <c:strCache>
                <c:ptCount val="1"/>
                <c:pt idx="0">
                  <c:v>Sedan</c:v>
                </c:pt>
              </c:strCache>
            </c:strRef>
          </c:tx>
          <c:spPr>
            <a:solidFill>
              <a:schemeClr val="accent5"/>
            </a:solidFill>
            <a:ln>
              <a:noFill/>
            </a:ln>
            <a:effectLst/>
            <a:sp3d/>
          </c:spPr>
          <c:invertIfNegative val="0"/>
          <c:cat>
            <c:strRef>
              <c:f>'TASK 1'!$F$21:$F$23</c:f>
              <c:strCache>
                <c:ptCount val="2"/>
                <c:pt idx="0">
                  <c:v>Suzuki</c:v>
                </c:pt>
                <c:pt idx="1">
                  <c:v>Hyundai</c:v>
                </c:pt>
              </c:strCache>
            </c:strRef>
          </c:cat>
          <c:val>
            <c:numRef>
              <c:f>'TASK 1'!$K$21:$K$23</c:f>
              <c:numCache>
                <c:formatCode>General</c:formatCode>
                <c:ptCount val="2"/>
                <c:pt idx="0">
                  <c:v>31</c:v>
                </c:pt>
                <c:pt idx="1">
                  <c:v>44</c:v>
                </c:pt>
              </c:numCache>
            </c:numRef>
          </c:val>
          <c:extLst>
            <c:ext xmlns:c16="http://schemas.microsoft.com/office/drawing/2014/chart" uri="{C3380CC4-5D6E-409C-BE32-E72D297353CC}">
              <c16:uniqueId val="{00000004-4ABD-419A-B923-DBF608C82960}"/>
            </c:ext>
          </c:extLst>
        </c:ser>
        <c:ser>
          <c:idx val="5"/>
          <c:order val="5"/>
          <c:tx>
            <c:strRef>
              <c:f>'TASK 1'!$L$19:$L$20</c:f>
              <c:strCache>
                <c:ptCount val="1"/>
                <c:pt idx="0">
                  <c:v>SUV</c:v>
                </c:pt>
              </c:strCache>
            </c:strRef>
          </c:tx>
          <c:spPr>
            <a:solidFill>
              <a:schemeClr val="accent6"/>
            </a:solidFill>
            <a:ln>
              <a:noFill/>
            </a:ln>
            <a:effectLst/>
            <a:sp3d/>
          </c:spPr>
          <c:invertIfNegative val="0"/>
          <c:cat>
            <c:strRef>
              <c:f>'TASK 1'!$F$21:$F$23</c:f>
              <c:strCache>
                <c:ptCount val="2"/>
                <c:pt idx="0">
                  <c:v>Suzuki</c:v>
                </c:pt>
                <c:pt idx="1">
                  <c:v>Hyundai</c:v>
                </c:pt>
              </c:strCache>
            </c:strRef>
          </c:cat>
          <c:val>
            <c:numRef>
              <c:f>'TASK 1'!$L$21:$L$23</c:f>
              <c:numCache>
                <c:formatCode>General</c:formatCode>
                <c:ptCount val="2"/>
                <c:pt idx="0">
                  <c:v>11</c:v>
                </c:pt>
                <c:pt idx="1">
                  <c:v>40</c:v>
                </c:pt>
              </c:numCache>
            </c:numRef>
          </c:val>
          <c:extLst>
            <c:ext xmlns:c16="http://schemas.microsoft.com/office/drawing/2014/chart" uri="{C3380CC4-5D6E-409C-BE32-E72D297353CC}">
              <c16:uniqueId val="{00000005-4ABD-419A-B923-DBF608C82960}"/>
            </c:ext>
          </c:extLst>
        </c:ser>
        <c:dLbls>
          <c:showLegendKey val="0"/>
          <c:showVal val="0"/>
          <c:showCatName val="0"/>
          <c:showSerName val="0"/>
          <c:showPercent val="0"/>
          <c:showBubbleSize val="0"/>
        </c:dLbls>
        <c:gapWidth val="150"/>
        <c:shape val="box"/>
        <c:axId val="121611344"/>
        <c:axId val="121614704"/>
        <c:axId val="0"/>
      </c:bar3DChart>
      <c:catAx>
        <c:axId val="1216113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14704"/>
        <c:crosses val="autoZero"/>
        <c:auto val="1"/>
        <c:lblAlgn val="ctr"/>
        <c:lblOffset val="100"/>
        <c:noMultiLvlLbl val="0"/>
      </c:catAx>
      <c:valAx>
        <c:axId val="12161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113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9479259414475478E-2"/>
          <c:y val="0.15711231802359177"/>
          <c:w val="0.87678658820564626"/>
          <c:h val="0.6627970989472497"/>
        </c:manualLayout>
      </c:layout>
      <c:scatterChart>
        <c:scatterStyle val="lineMarker"/>
        <c:varyColors val="0"/>
        <c:ser>
          <c:idx val="0"/>
          <c:order val="0"/>
          <c:tx>
            <c:strRef>
              <c:f>'TASK 3'!$B$1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3'!$A$2:$A$788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xVal>
          <c:yVal>
            <c:numRef>
              <c:f>'TASK 3'!$B$2:$B$788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1-C20B-4A6A-9C25-6C70FDD1702D}"/>
            </c:ext>
          </c:extLst>
        </c:ser>
        <c:dLbls>
          <c:showLegendKey val="0"/>
          <c:showVal val="0"/>
          <c:showCatName val="0"/>
          <c:showSerName val="0"/>
          <c:showPercent val="0"/>
          <c:showBubbleSize val="0"/>
        </c:dLbls>
        <c:axId val="133188352"/>
        <c:axId val="133187392"/>
      </c:scatterChart>
      <c:valAx>
        <c:axId val="133188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87392"/>
        <c:crosses val="autoZero"/>
        <c:crossBetween val="midCat"/>
      </c:valAx>
      <c:valAx>
        <c:axId val="133187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1883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3'!$M$1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3'!$L$2:$L$788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1397</c:v>
                </c:pt>
                <c:pt idx="441">
                  <c:v>1397</c:v>
                </c:pt>
                <c:pt idx="442">
                  <c:v>1397</c:v>
                </c:pt>
                <c:pt idx="443">
                  <c:v>1397</c:v>
                </c:pt>
                <c:pt idx="444">
                  <c:v>1397</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1397</c:v>
                </c:pt>
                <c:pt idx="624">
                  <c:v>1397</c:v>
                </c:pt>
                <c:pt idx="625">
                  <c:v>1397</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1397</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 3'!$M$2:$M$788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598C-447E-AFC3-0BD069A60E3E}"/>
            </c:ext>
          </c:extLst>
        </c:ser>
        <c:dLbls>
          <c:showLegendKey val="0"/>
          <c:showVal val="0"/>
          <c:showCatName val="0"/>
          <c:showSerName val="0"/>
          <c:showPercent val="0"/>
          <c:showBubbleSize val="0"/>
        </c:dLbls>
        <c:axId val="61462016"/>
        <c:axId val="61463456"/>
      </c:scatterChart>
      <c:valAx>
        <c:axId val="61462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463456"/>
        <c:crosses val="autoZero"/>
        <c:crossBetween val="midCat"/>
      </c:valAx>
      <c:valAx>
        <c:axId val="61463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4620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1.xlsx]TASK10(3)!PivotTable14</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dLbls>
          <c:showLegendKey val="0"/>
          <c:showVal val="0"/>
          <c:showCatName val="0"/>
          <c:showSerName val="0"/>
          <c:showPercent val="0"/>
          <c:showBubbleSize val="0"/>
        </c:dLbls>
        <c:gapWidth val="150"/>
        <c:shape val="box"/>
        <c:axId val="2026160400"/>
        <c:axId val="2026161360"/>
        <c:axId val="0"/>
      </c:bar3DChart>
      <c:catAx>
        <c:axId val="20261604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6161360"/>
        <c:crosses val="autoZero"/>
        <c:auto val="1"/>
        <c:lblAlgn val="ctr"/>
        <c:lblOffset val="100"/>
        <c:noMultiLvlLbl val="0"/>
      </c:catAx>
      <c:valAx>
        <c:axId val="202616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61604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combined</a:t>
            </a:r>
            <a:r>
              <a:rPr lang="en-US" baseline="0"/>
              <a:t> mileage and distance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'TASK 5(B-a)'!$E$1</c:f>
              <c:strCache>
                <c:ptCount val="1"/>
                <c:pt idx="0">
                  <c:v>COMBINED  MILEAGE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'TASK 5(B-a)'!$E$2:$E$788</c:f>
              <c:numCache>
                <c:formatCode>0.0</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val>
          <c:smooth val="0"/>
          <c:extLst>
            <c:ext xmlns:c16="http://schemas.microsoft.com/office/drawing/2014/chart" uri="{C3380CC4-5D6E-409C-BE32-E72D297353CC}">
              <c16:uniqueId val="{00000000-0F76-4166-92DB-1FE1E5882050}"/>
            </c:ext>
          </c:extLst>
        </c:ser>
        <c:ser>
          <c:idx val="1"/>
          <c:order val="1"/>
          <c:tx>
            <c:strRef>
              <c:f>'TASK 5(B-a)'!$F$1</c:f>
              <c:strCache>
                <c:ptCount val="1"/>
                <c:pt idx="0">
                  <c:v>DISTANCE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'TASK 5(B-a)'!$F$2:$F$788</c:f>
              <c:numCache>
                <c:formatCode>0</c:formatCode>
                <c:ptCount val="787"/>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val>
          <c:smooth val="0"/>
          <c:extLst>
            <c:ext xmlns:c16="http://schemas.microsoft.com/office/drawing/2014/chart" uri="{C3380CC4-5D6E-409C-BE32-E72D297353CC}">
              <c16:uniqueId val="{00000001-0F76-4166-92DB-1FE1E5882050}"/>
            </c:ext>
          </c:extLst>
        </c:ser>
        <c:dLbls>
          <c:showLegendKey val="0"/>
          <c:showVal val="0"/>
          <c:showCatName val="0"/>
          <c:showSerName val="0"/>
          <c:showPercent val="0"/>
          <c:showBubbleSize val="0"/>
        </c:dLbls>
        <c:marker val="1"/>
        <c:smooth val="0"/>
        <c:axId val="893047791"/>
        <c:axId val="893043471"/>
      </c:lineChart>
      <c:catAx>
        <c:axId val="89304779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043471"/>
        <c:crosses val="autoZero"/>
        <c:auto val="1"/>
        <c:lblAlgn val="ctr"/>
        <c:lblOffset val="100"/>
        <c:noMultiLvlLbl val="0"/>
      </c:catAx>
      <c:valAx>
        <c:axId val="89304347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0477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combined</a:t>
            </a:r>
            <a:r>
              <a:rPr lang="en-US" baseline="0" dirty="0"/>
              <a:t> mileage and fuel tank capacity</a:t>
            </a:r>
            <a:endParaRPr lang="en-US" dirty="0"/>
          </a:p>
        </c:rich>
      </c:tx>
      <c:layout>
        <c:manualLayout>
          <c:xMode val="edge"/>
          <c:yMode val="edge"/>
          <c:x val="0.2520155839895013"/>
          <c:y val="2.002502865786581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'TASK 5(B-a)'!$C$1</c:f>
              <c:strCache>
                <c:ptCount val="1"/>
                <c:pt idx="0">
                  <c:v>Fuel_Tank_Capacity_litre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'TASK 5(B-a)'!$C$2:$C$788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val>
          <c:smooth val="0"/>
          <c:extLst>
            <c:ext xmlns:c16="http://schemas.microsoft.com/office/drawing/2014/chart" uri="{C3380CC4-5D6E-409C-BE32-E72D297353CC}">
              <c16:uniqueId val="{00000000-30E4-444F-9EBA-57018F4E8A8E}"/>
            </c:ext>
          </c:extLst>
        </c:ser>
        <c:ser>
          <c:idx val="1"/>
          <c:order val="1"/>
          <c:tx>
            <c:strRef>
              <c:f>'TASK 5(B-a)'!$E$1</c:f>
              <c:strCache>
                <c:ptCount val="1"/>
                <c:pt idx="0">
                  <c:v>COMBINED  MILEAGE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'TASK 5(B-a)'!$E$2:$E$788</c:f>
              <c:numCache>
                <c:formatCode>0.0</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val>
          <c:smooth val="0"/>
          <c:extLst>
            <c:ext xmlns:c16="http://schemas.microsoft.com/office/drawing/2014/chart" uri="{C3380CC4-5D6E-409C-BE32-E72D297353CC}">
              <c16:uniqueId val="{00000001-30E4-444F-9EBA-57018F4E8A8E}"/>
            </c:ext>
          </c:extLst>
        </c:ser>
        <c:dLbls>
          <c:showLegendKey val="0"/>
          <c:showVal val="0"/>
          <c:showCatName val="0"/>
          <c:showSerName val="0"/>
          <c:showPercent val="0"/>
          <c:showBubbleSize val="0"/>
        </c:dLbls>
        <c:marker val="1"/>
        <c:smooth val="0"/>
        <c:axId val="1128559391"/>
        <c:axId val="1128564191"/>
      </c:lineChart>
      <c:catAx>
        <c:axId val="112855939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564191"/>
        <c:crosses val="autoZero"/>
        <c:auto val="1"/>
        <c:lblAlgn val="ctr"/>
        <c:lblOffset val="100"/>
        <c:noMultiLvlLbl val="0"/>
      </c:catAx>
      <c:valAx>
        <c:axId val="1128564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8559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avg mileage and distance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5(B-b)'!$B$1</c:f>
              <c:strCache>
                <c:ptCount val="1"/>
                <c:pt idx="0">
                  <c:v>DISTANCE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5(B-b)'!$A$2:$A$788</c:f>
              <c:numCache>
                <c:formatCode>General</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'TASK 5(B-b)'!$B$2:$B$788</c:f>
              <c:numCache>
                <c:formatCode>General</c:formatCode>
                <c:ptCount val="787"/>
                <c:pt idx="0">
                  <c:v>499.20000000000005</c:v>
                </c:pt>
                <c:pt idx="1">
                  <c:v>499.20000000000005</c:v>
                </c:pt>
                <c:pt idx="2">
                  <c:v>257.25</c:v>
                </c:pt>
                <c:pt idx="3">
                  <c:v>499.20000000000005</c:v>
                </c:pt>
                <c:pt idx="4">
                  <c:v>499.20000000000005</c:v>
                </c:pt>
                <c:pt idx="5">
                  <c:v>499.20000000000005</c:v>
                </c:pt>
                <c:pt idx="6">
                  <c:v>604.38</c:v>
                </c:pt>
                <c:pt idx="7">
                  <c:v>604.38</c:v>
                </c:pt>
                <c:pt idx="8">
                  <c:v>604.38</c:v>
                </c:pt>
                <c:pt idx="9">
                  <c:v>604.38</c:v>
                </c:pt>
                <c:pt idx="10">
                  <c:v>604.38</c:v>
                </c:pt>
                <c:pt idx="11">
                  <c:v>604.38</c:v>
                </c:pt>
                <c:pt idx="12">
                  <c:v>604.38</c:v>
                </c:pt>
                <c:pt idx="13">
                  <c:v>604.38</c:v>
                </c:pt>
                <c:pt idx="14">
                  <c:v>604.38</c:v>
                </c:pt>
                <c:pt idx="15">
                  <c:v>604.38</c:v>
                </c:pt>
                <c:pt idx="16">
                  <c:v>604.38</c:v>
                </c:pt>
                <c:pt idx="17">
                  <c:v>604.38</c:v>
                </c:pt>
                <c:pt idx="18">
                  <c:v>540</c:v>
                </c:pt>
                <c:pt idx="19">
                  <c:v>540</c:v>
                </c:pt>
                <c:pt idx="20">
                  <c:v>520</c:v>
                </c:pt>
                <c:pt idx="21">
                  <c:v>686</c:v>
                </c:pt>
                <c:pt idx="22">
                  <c:v>686</c:v>
                </c:pt>
                <c:pt idx="23">
                  <c:v>542.5</c:v>
                </c:pt>
                <c:pt idx="24">
                  <c:v>542.5</c:v>
                </c:pt>
                <c:pt idx="25">
                  <c:v>753.72500000000002</c:v>
                </c:pt>
                <c:pt idx="26">
                  <c:v>542.5</c:v>
                </c:pt>
                <c:pt idx="27">
                  <c:v>600.25</c:v>
                </c:pt>
                <c:pt idx="28">
                  <c:v>542.5</c:v>
                </c:pt>
                <c:pt idx="29">
                  <c:v>717.5</c:v>
                </c:pt>
                <c:pt idx="30">
                  <c:v>1029</c:v>
                </c:pt>
                <c:pt idx="31">
                  <c:v>600.25</c:v>
                </c:pt>
                <c:pt idx="32">
                  <c:v>600.25</c:v>
                </c:pt>
                <c:pt idx="33">
                  <c:v>600.25</c:v>
                </c:pt>
                <c:pt idx="34">
                  <c:v>600.25</c:v>
                </c:pt>
                <c:pt idx="35">
                  <c:v>600.25</c:v>
                </c:pt>
                <c:pt idx="36">
                  <c:v>1029</c:v>
                </c:pt>
                <c:pt idx="37">
                  <c:v>600.25</c:v>
                </c:pt>
                <c:pt idx="38">
                  <c:v>600.25</c:v>
                </c:pt>
                <c:pt idx="39">
                  <c:v>600.25</c:v>
                </c:pt>
                <c:pt idx="40">
                  <c:v>819.7</c:v>
                </c:pt>
                <c:pt idx="41">
                  <c:v>819.7</c:v>
                </c:pt>
                <c:pt idx="42">
                  <c:v>819.7</c:v>
                </c:pt>
                <c:pt idx="43">
                  <c:v>819.7</c:v>
                </c:pt>
                <c:pt idx="44">
                  <c:v>837.2</c:v>
                </c:pt>
                <c:pt idx="45">
                  <c:v>837.2</c:v>
                </c:pt>
                <c:pt idx="46">
                  <c:v>837.2</c:v>
                </c:pt>
                <c:pt idx="47">
                  <c:v>787.5</c:v>
                </c:pt>
                <c:pt idx="48">
                  <c:v>787.5</c:v>
                </c:pt>
                <c:pt idx="49">
                  <c:v>787.5</c:v>
                </c:pt>
                <c:pt idx="50">
                  <c:v>787.5</c:v>
                </c:pt>
                <c:pt idx="51">
                  <c:v>787.5</c:v>
                </c:pt>
                <c:pt idx="52">
                  <c:v>787.5</c:v>
                </c:pt>
                <c:pt idx="53">
                  <c:v>787.5</c:v>
                </c:pt>
                <c:pt idx="54">
                  <c:v>787.5</c:v>
                </c:pt>
                <c:pt idx="55">
                  <c:v>622.24</c:v>
                </c:pt>
                <c:pt idx="56">
                  <c:v>622.24</c:v>
                </c:pt>
                <c:pt idx="57">
                  <c:v>668.48</c:v>
                </c:pt>
                <c:pt idx="58">
                  <c:v>654.24</c:v>
                </c:pt>
                <c:pt idx="59">
                  <c:v>622.24</c:v>
                </c:pt>
                <c:pt idx="60">
                  <c:v>529.6</c:v>
                </c:pt>
                <c:pt idx="61">
                  <c:v>622.24</c:v>
                </c:pt>
                <c:pt idx="62">
                  <c:v>686</c:v>
                </c:pt>
                <c:pt idx="63">
                  <c:v>686</c:v>
                </c:pt>
                <c:pt idx="64">
                  <c:v>686</c:v>
                </c:pt>
                <c:pt idx="65">
                  <c:v>686</c:v>
                </c:pt>
                <c:pt idx="66">
                  <c:v>738.22500000000002</c:v>
                </c:pt>
                <c:pt idx="67">
                  <c:v>748.34999999999991</c:v>
                </c:pt>
                <c:pt idx="68">
                  <c:v>987.52499999999998</c:v>
                </c:pt>
                <c:pt idx="69">
                  <c:v>738.22500000000002</c:v>
                </c:pt>
                <c:pt idx="70">
                  <c:v>976.05</c:v>
                </c:pt>
                <c:pt idx="71">
                  <c:v>976.05</c:v>
                </c:pt>
                <c:pt idx="72">
                  <c:v>748.34999999999991</c:v>
                </c:pt>
                <c:pt idx="73">
                  <c:v>976.05</c:v>
                </c:pt>
                <c:pt idx="74">
                  <c:v>738.22500000000002</c:v>
                </c:pt>
                <c:pt idx="75">
                  <c:v>976.05</c:v>
                </c:pt>
                <c:pt idx="76">
                  <c:v>738.22500000000002</c:v>
                </c:pt>
                <c:pt idx="77">
                  <c:v>987.52499999999998</c:v>
                </c:pt>
                <c:pt idx="78">
                  <c:v>738.22500000000002</c:v>
                </c:pt>
                <c:pt idx="79">
                  <c:v>976.05</c:v>
                </c:pt>
                <c:pt idx="80">
                  <c:v>900.90000000000009</c:v>
                </c:pt>
                <c:pt idx="81">
                  <c:v>900.90000000000009</c:v>
                </c:pt>
                <c:pt idx="82">
                  <c:v>900.90000000000009</c:v>
                </c:pt>
                <c:pt idx="83">
                  <c:v>900.90000000000009</c:v>
                </c:pt>
                <c:pt idx="84">
                  <c:v>782.54</c:v>
                </c:pt>
                <c:pt idx="85">
                  <c:v>782.54</c:v>
                </c:pt>
                <c:pt idx="86">
                  <c:v>782.54</c:v>
                </c:pt>
                <c:pt idx="87">
                  <c:v>782.54</c:v>
                </c:pt>
                <c:pt idx="88">
                  <c:v>737.44999999999993</c:v>
                </c:pt>
                <c:pt idx="89">
                  <c:v>737.44999999999993</c:v>
                </c:pt>
                <c:pt idx="90">
                  <c:v>688</c:v>
                </c:pt>
                <c:pt idx="91">
                  <c:v>737.44999999999993</c:v>
                </c:pt>
                <c:pt idx="92">
                  <c:v>737.44999999999993</c:v>
                </c:pt>
                <c:pt idx="93">
                  <c:v>737.44999999999993</c:v>
                </c:pt>
                <c:pt idx="94">
                  <c:v>722.4</c:v>
                </c:pt>
                <c:pt idx="95">
                  <c:v>743.40000000000009</c:v>
                </c:pt>
                <c:pt idx="96">
                  <c:v>720.3</c:v>
                </c:pt>
                <c:pt idx="97">
                  <c:v>717.75</c:v>
                </c:pt>
                <c:pt idx="98">
                  <c:v>921.15</c:v>
                </c:pt>
                <c:pt idx="99">
                  <c:v>715.5</c:v>
                </c:pt>
                <c:pt idx="100">
                  <c:v>921.15</c:v>
                </c:pt>
                <c:pt idx="101">
                  <c:v>715.5</c:v>
                </c:pt>
                <c:pt idx="102">
                  <c:v>921.15</c:v>
                </c:pt>
                <c:pt idx="103">
                  <c:v>715.5</c:v>
                </c:pt>
                <c:pt idx="104">
                  <c:v>920.25</c:v>
                </c:pt>
                <c:pt idx="105">
                  <c:v>717.75</c:v>
                </c:pt>
                <c:pt idx="106">
                  <c:v>715.5</c:v>
                </c:pt>
                <c:pt idx="107">
                  <c:v>715.5</c:v>
                </c:pt>
                <c:pt idx="108">
                  <c:v>921.15</c:v>
                </c:pt>
                <c:pt idx="109">
                  <c:v>634.54999999999995</c:v>
                </c:pt>
                <c:pt idx="110">
                  <c:v>634.54999999999995</c:v>
                </c:pt>
                <c:pt idx="111">
                  <c:v>634.54999999999995</c:v>
                </c:pt>
                <c:pt idx="112">
                  <c:v>634.54999999999995</c:v>
                </c:pt>
                <c:pt idx="113">
                  <c:v>634.54999999999995</c:v>
                </c:pt>
                <c:pt idx="114">
                  <c:v>634.54999999999995</c:v>
                </c:pt>
                <c:pt idx="115">
                  <c:v>680.8</c:v>
                </c:pt>
                <c:pt idx="116">
                  <c:v>634.54999999999995</c:v>
                </c:pt>
                <c:pt idx="117">
                  <c:v>634.54999999999995</c:v>
                </c:pt>
                <c:pt idx="118">
                  <c:v>634.54999999999995</c:v>
                </c:pt>
                <c:pt idx="119">
                  <c:v>634.54999999999995</c:v>
                </c:pt>
                <c:pt idx="120">
                  <c:v>634.54999999999995</c:v>
                </c:pt>
                <c:pt idx="121">
                  <c:v>675</c:v>
                </c:pt>
                <c:pt idx="122">
                  <c:v>675</c:v>
                </c:pt>
                <c:pt idx="123">
                  <c:v>675</c:v>
                </c:pt>
                <c:pt idx="124">
                  <c:v>877.5</c:v>
                </c:pt>
                <c:pt idx="125">
                  <c:v>877.5</c:v>
                </c:pt>
                <c:pt idx="126">
                  <c:v>877.5</c:v>
                </c:pt>
                <c:pt idx="127">
                  <c:v>765</c:v>
                </c:pt>
                <c:pt idx="128">
                  <c:v>855</c:v>
                </c:pt>
                <c:pt idx="129">
                  <c:v>634.54999999999995</c:v>
                </c:pt>
                <c:pt idx="130">
                  <c:v>634.54999999999995</c:v>
                </c:pt>
                <c:pt idx="131">
                  <c:v>858.4</c:v>
                </c:pt>
                <c:pt idx="132">
                  <c:v>634.54999999999995</c:v>
                </c:pt>
                <c:pt idx="133">
                  <c:v>858.4</c:v>
                </c:pt>
                <c:pt idx="134">
                  <c:v>634.54999999999995</c:v>
                </c:pt>
                <c:pt idx="135">
                  <c:v>858.4</c:v>
                </c:pt>
                <c:pt idx="136">
                  <c:v>858.4</c:v>
                </c:pt>
                <c:pt idx="137">
                  <c:v>634.54999999999995</c:v>
                </c:pt>
                <c:pt idx="138">
                  <c:v>634.54999999999995</c:v>
                </c:pt>
                <c:pt idx="139">
                  <c:v>634.54999999999995</c:v>
                </c:pt>
                <c:pt idx="140">
                  <c:v>858.4</c:v>
                </c:pt>
                <c:pt idx="141">
                  <c:v>858.4</c:v>
                </c:pt>
                <c:pt idx="142">
                  <c:v>858.4</c:v>
                </c:pt>
                <c:pt idx="143">
                  <c:v>686</c:v>
                </c:pt>
                <c:pt idx="144">
                  <c:v>686</c:v>
                </c:pt>
                <c:pt idx="145">
                  <c:v>686</c:v>
                </c:pt>
                <c:pt idx="146">
                  <c:v>720.3</c:v>
                </c:pt>
                <c:pt idx="147">
                  <c:v>720.3</c:v>
                </c:pt>
                <c:pt idx="148">
                  <c:v>720.3</c:v>
                </c:pt>
                <c:pt idx="149">
                  <c:v>720.3</c:v>
                </c:pt>
                <c:pt idx="150">
                  <c:v>720.3</c:v>
                </c:pt>
                <c:pt idx="151">
                  <c:v>831.6</c:v>
                </c:pt>
                <c:pt idx="152">
                  <c:v>831.6</c:v>
                </c:pt>
                <c:pt idx="153">
                  <c:v>833.17500000000007</c:v>
                </c:pt>
                <c:pt idx="154">
                  <c:v>831.6</c:v>
                </c:pt>
                <c:pt idx="155">
                  <c:v>771.74999999999989</c:v>
                </c:pt>
                <c:pt idx="156">
                  <c:v>771.74999999999989</c:v>
                </c:pt>
                <c:pt idx="157">
                  <c:v>771.74999999999989</c:v>
                </c:pt>
                <c:pt idx="158">
                  <c:v>833.17500000000007</c:v>
                </c:pt>
                <c:pt idx="159">
                  <c:v>720.3</c:v>
                </c:pt>
                <c:pt idx="160">
                  <c:v>720.3</c:v>
                </c:pt>
                <c:pt idx="161">
                  <c:v>720.3</c:v>
                </c:pt>
                <c:pt idx="162">
                  <c:v>686</c:v>
                </c:pt>
                <c:pt idx="163">
                  <c:v>686</c:v>
                </c:pt>
                <c:pt idx="164">
                  <c:v>686</c:v>
                </c:pt>
                <c:pt idx="165">
                  <c:v>686</c:v>
                </c:pt>
                <c:pt idx="166">
                  <c:v>686</c:v>
                </c:pt>
                <c:pt idx="167">
                  <c:v>720.3</c:v>
                </c:pt>
                <c:pt idx="168">
                  <c:v>720.3</c:v>
                </c:pt>
                <c:pt idx="169">
                  <c:v>720.3</c:v>
                </c:pt>
                <c:pt idx="170">
                  <c:v>720.3</c:v>
                </c:pt>
                <c:pt idx="171">
                  <c:v>686</c:v>
                </c:pt>
                <c:pt idx="172">
                  <c:v>672.75</c:v>
                </c:pt>
                <c:pt idx="173">
                  <c:v>681.74999999999989</c:v>
                </c:pt>
                <c:pt idx="174">
                  <c:v>987.97499999999991</c:v>
                </c:pt>
                <c:pt idx="175">
                  <c:v>987.75000000000011</c:v>
                </c:pt>
                <c:pt idx="176">
                  <c:v>976.5</c:v>
                </c:pt>
                <c:pt idx="177">
                  <c:v>672.75</c:v>
                </c:pt>
                <c:pt idx="178">
                  <c:v>672.75</c:v>
                </c:pt>
                <c:pt idx="179">
                  <c:v>987.75000000000011</c:v>
                </c:pt>
                <c:pt idx="180">
                  <c:v>976.5</c:v>
                </c:pt>
                <c:pt idx="181">
                  <c:v>672.75</c:v>
                </c:pt>
                <c:pt idx="182">
                  <c:v>697.5</c:v>
                </c:pt>
                <c:pt idx="183">
                  <c:v>782.55000000000007</c:v>
                </c:pt>
                <c:pt idx="184">
                  <c:v>913.5</c:v>
                </c:pt>
                <c:pt idx="185">
                  <c:v>913.5</c:v>
                </c:pt>
                <c:pt idx="186">
                  <c:v>782.55000000000007</c:v>
                </c:pt>
                <c:pt idx="187">
                  <c:v>913.5</c:v>
                </c:pt>
                <c:pt idx="188">
                  <c:v>952</c:v>
                </c:pt>
                <c:pt idx="189">
                  <c:v>952</c:v>
                </c:pt>
                <c:pt idx="190">
                  <c:v>952</c:v>
                </c:pt>
                <c:pt idx="191">
                  <c:v>634.54999999999995</c:v>
                </c:pt>
                <c:pt idx="192">
                  <c:v>634.54999999999995</c:v>
                </c:pt>
                <c:pt idx="193">
                  <c:v>634.54999999999995</c:v>
                </c:pt>
                <c:pt idx="194">
                  <c:v>634.54999999999995</c:v>
                </c:pt>
                <c:pt idx="195">
                  <c:v>634.54999999999995</c:v>
                </c:pt>
                <c:pt idx="196">
                  <c:v>1200.5</c:v>
                </c:pt>
                <c:pt idx="197">
                  <c:v>1200.5</c:v>
                </c:pt>
                <c:pt idx="198">
                  <c:v>1217.6499999999999</c:v>
                </c:pt>
                <c:pt idx="199">
                  <c:v>1217.6499999999999</c:v>
                </c:pt>
                <c:pt idx="200">
                  <c:v>825</c:v>
                </c:pt>
                <c:pt idx="201">
                  <c:v>1098.57</c:v>
                </c:pt>
                <c:pt idx="202">
                  <c:v>1098.57</c:v>
                </c:pt>
                <c:pt idx="203">
                  <c:v>1098.57</c:v>
                </c:pt>
                <c:pt idx="204">
                  <c:v>1098.57</c:v>
                </c:pt>
                <c:pt idx="205">
                  <c:v>1157.76</c:v>
                </c:pt>
                <c:pt idx="206">
                  <c:v>1157.76</c:v>
                </c:pt>
                <c:pt idx="207">
                  <c:v>1157.76</c:v>
                </c:pt>
                <c:pt idx="208">
                  <c:v>771.74999999999989</c:v>
                </c:pt>
                <c:pt idx="209">
                  <c:v>771.74999999999989</c:v>
                </c:pt>
                <c:pt idx="210">
                  <c:v>771.74999999999989</c:v>
                </c:pt>
                <c:pt idx="211">
                  <c:v>700.35</c:v>
                </c:pt>
                <c:pt idx="212">
                  <c:v>540.80000000000007</c:v>
                </c:pt>
                <c:pt idx="213">
                  <c:v>783</c:v>
                </c:pt>
                <c:pt idx="214">
                  <c:v>1168.44</c:v>
                </c:pt>
                <c:pt idx="215">
                  <c:v>1168.44</c:v>
                </c:pt>
                <c:pt idx="216">
                  <c:v>1168.44</c:v>
                </c:pt>
                <c:pt idx="217">
                  <c:v>1337.6999999999998</c:v>
                </c:pt>
                <c:pt idx="218">
                  <c:v>788.9</c:v>
                </c:pt>
                <c:pt idx="219">
                  <c:v>1337.6999999999998</c:v>
                </c:pt>
                <c:pt idx="220">
                  <c:v>600.25</c:v>
                </c:pt>
                <c:pt idx="221">
                  <c:v>600.25</c:v>
                </c:pt>
                <c:pt idx="222">
                  <c:v>600.25</c:v>
                </c:pt>
                <c:pt idx="223">
                  <c:v>600.25</c:v>
                </c:pt>
                <c:pt idx="224">
                  <c:v>600.25</c:v>
                </c:pt>
                <c:pt idx="225">
                  <c:v>600.25</c:v>
                </c:pt>
                <c:pt idx="226">
                  <c:v>600.25</c:v>
                </c:pt>
                <c:pt idx="227">
                  <c:v>600.25</c:v>
                </c:pt>
                <c:pt idx="228">
                  <c:v>463.04999999999995</c:v>
                </c:pt>
                <c:pt idx="229">
                  <c:v>463.04999999999995</c:v>
                </c:pt>
                <c:pt idx="230">
                  <c:v>463.04999999999995</c:v>
                </c:pt>
                <c:pt idx="231">
                  <c:v>463.04999999999995</c:v>
                </c:pt>
                <c:pt idx="232">
                  <c:v>463.04999999999995</c:v>
                </c:pt>
                <c:pt idx="233">
                  <c:v>463.04999999999995</c:v>
                </c:pt>
                <c:pt idx="234">
                  <c:v>463.04999999999995</c:v>
                </c:pt>
                <c:pt idx="235">
                  <c:v>463.04999999999995</c:v>
                </c:pt>
                <c:pt idx="236">
                  <c:v>463.04999999999995</c:v>
                </c:pt>
                <c:pt idx="237">
                  <c:v>463.04999999999995</c:v>
                </c:pt>
                <c:pt idx="238">
                  <c:v>717.5</c:v>
                </c:pt>
                <c:pt idx="239">
                  <c:v>787.5</c:v>
                </c:pt>
                <c:pt idx="240">
                  <c:v>787.5</c:v>
                </c:pt>
                <c:pt idx="241">
                  <c:v>787.5</c:v>
                </c:pt>
                <c:pt idx="242">
                  <c:v>787.5</c:v>
                </c:pt>
                <c:pt idx="243">
                  <c:v>600.25</c:v>
                </c:pt>
                <c:pt idx="244">
                  <c:v>787.5</c:v>
                </c:pt>
                <c:pt idx="245">
                  <c:v>717.5</c:v>
                </c:pt>
                <c:pt idx="246">
                  <c:v>787.5</c:v>
                </c:pt>
                <c:pt idx="247">
                  <c:v>787.5</c:v>
                </c:pt>
                <c:pt idx="248">
                  <c:v>787.5</c:v>
                </c:pt>
                <c:pt idx="249">
                  <c:v>1032</c:v>
                </c:pt>
                <c:pt idx="250">
                  <c:v>1032</c:v>
                </c:pt>
                <c:pt idx="251">
                  <c:v>831.40500000000009</c:v>
                </c:pt>
                <c:pt idx="252">
                  <c:v>831.40500000000009</c:v>
                </c:pt>
                <c:pt idx="253">
                  <c:v>737.44999999999993</c:v>
                </c:pt>
                <c:pt idx="254">
                  <c:v>737.44999999999993</c:v>
                </c:pt>
                <c:pt idx="255">
                  <c:v>588.875</c:v>
                </c:pt>
                <c:pt idx="256">
                  <c:v>588.875</c:v>
                </c:pt>
                <c:pt idx="257">
                  <c:v>832.47500000000002</c:v>
                </c:pt>
                <c:pt idx="258">
                  <c:v>832.47500000000002</c:v>
                </c:pt>
                <c:pt idx="259">
                  <c:v>832.47500000000002</c:v>
                </c:pt>
                <c:pt idx="260">
                  <c:v>588.875</c:v>
                </c:pt>
                <c:pt idx="261">
                  <c:v>588.875</c:v>
                </c:pt>
                <c:pt idx="262">
                  <c:v>832.47500000000002</c:v>
                </c:pt>
                <c:pt idx="263">
                  <c:v>588.875</c:v>
                </c:pt>
                <c:pt idx="264">
                  <c:v>832.47500000000002</c:v>
                </c:pt>
                <c:pt idx="265">
                  <c:v>588.875</c:v>
                </c:pt>
                <c:pt idx="266">
                  <c:v>832.47500000000002</c:v>
                </c:pt>
                <c:pt idx="267">
                  <c:v>588.875</c:v>
                </c:pt>
                <c:pt idx="268">
                  <c:v>588.875</c:v>
                </c:pt>
                <c:pt idx="269">
                  <c:v>588.875</c:v>
                </c:pt>
                <c:pt idx="270">
                  <c:v>832.47500000000002</c:v>
                </c:pt>
                <c:pt idx="271">
                  <c:v>832.47500000000002</c:v>
                </c:pt>
                <c:pt idx="272">
                  <c:v>832.47500000000002</c:v>
                </c:pt>
                <c:pt idx="273">
                  <c:v>832.47500000000002</c:v>
                </c:pt>
                <c:pt idx="274">
                  <c:v>832.47500000000002</c:v>
                </c:pt>
                <c:pt idx="275">
                  <c:v>588.875</c:v>
                </c:pt>
                <c:pt idx="276">
                  <c:v>588.875</c:v>
                </c:pt>
                <c:pt idx="277">
                  <c:v>547.6</c:v>
                </c:pt>
                <c:pt idx="278">
                  <c:v>634.54999999999995</c:v>
                </c:pt>
                <c:pt idx="279">
                  <c:v>634.54999999999995</c:v>
                </c:pt>
                <c:pt idx="280">
                  <c:v>634.54999999999995</c:v>
                </c:pt>
                <c:pt idx="281">
                  <c:v>634.54999999999995</c:v>
                </c:pt>
                <c:pt idx="282">
                  <c:v>634.54999999999995</c:v>
                </c:pt>
                <c:pt idx="283">
                  <c:v>634.54999999999995</c:v>
                </c:pt>
                <c:pt idx="284">
                  <c:v>634.54999999999995</c:v>
                </c:pt>
                <c:pt idx="285">
                  <c:v>634.54999999999995</c:v>
                </c:pt>
                <c:pt idx="286">
                  <c:v>634.54999999999995</c:v>
                </c:pt>
                <c:pt idx="287">
                  <c:v>634.54999999999995</c:v>
                </c:pt>
                <c:pt idx="288">
                  <c:v>634.54999999999995</c:v>
                </c:pt>
                <c:pt idx="289">
                  <c:v>634.54999999999995</c:v>
                </c:pt>
                <c:pt idx="290">
                  <c:v>634.54999999999995</c:v>
                </c:pt>
                <c:pt idx="291">
                  <c:v>634.54999999999995</c:v>
                </c:pt>
                <c:pt idx="292">
                  <c:v>634.54999999999995</c:v>
                </c:pt>
                <c:pt idx="293">
                  <c:v>634.54999999999995</c:v>
                </c:pt>
                <c:pt idx="294">
                  <c:v>634.54999999999995</c:v>
                </c:pt>
                <c:pt idx="295">
                  <c:v>634.54999999999995</c:v>
                </c:pt>
                <c:pt idx="296">
                  <c:v>634.54999999999995</c:v>
                </c:pt>
                <c:pt idx="297">
                  <c:v>764.05</c:v>
                </c:pt>
                <c:pt idx="298">
                  <c:v>764.05</c:v>
                </c:pt>
                <c:pt idx="299">
                  <c:v>764.05</c:v>
                </c:pt>
                <c:pt idx="300">
                  <c:v>764.05</c:v>
                </c:pt>
                <c:pt idx="301">
                  <c:v>824.60000000000014</c:v>
                </c:pt>
                <c:pt idx="302">
                  <c:v>824.60000000000014</c:v>
                </c:pt>
                <c:pt idx="303">
                  <c:v>824.60000000000014</c:v>
                </c:pt>
                <c:pt idx="304">
                  <c:v>824.60000000000014</c:v>
                </c:pt>
                <c:pt idx="305">
                  <c:v>824.60000000000014</c:v>
                </c:pt>
                <c:pt idx="306">
                  <c:v>824.60000000000014</c:v>
                </c:pt>
                <c:pt idx="307">
                  <c:v>677.6</c:v>
                </c:pt>
                <c:pt idx="308">
                  <c:v>928.40000000000009</c:v>
                </c:pt>
                <c:pt idx="309">
                  <c:v>677.6</c:v>
                </c:pt>
                <c:pt idx="310">
                  <c:v>677.6</c:v>
                </c:pt>
                <c:pt idx="311">
                  <c:v>677.6</c:v>
                </c:pt>
                <c:pt idx="312">
                  <c:v>928.40000000000009</c:v>
                </c:pt>
                <c:pt idx="313">
                  <c:v>862.40000000000009</c:v>
                </c:pt>
                <c:pt idx="314">
                  <c:v>928.40000000000009</c:v>
                </c:pt>
                <c:pt idx="315">
                  <c:v>818.40000000000009</c:v>
                </c:pt>
                <c:pt idx="316">
                  <c:v>928.40000000000009</c:v>
                </c:pt>
                <c:pt idx="317">
                  <c:v>862.40000000000009</c:v>
                </c:pt>
                <c:pt idx="318">
                  <c:v>500</c:v>
                </c:pt>
                <c:pt idx="319">
                  <c:v>500</c:v>
                </c:pt>
                <c:pt idx="320">
                  <c:v>771.74999999999989</c:v>
                </c:pt>
                <c:pt idx="321">
                  <c:v>771.74999999999989</c:v>
                </c:pt>
                <c:pt idx="322">
                  <c:v>771.74999999999989</c:v>
                </c:pt>
                <c:pt idx="323">
                  <c:v>771.74999999999989</c:v>
                </c:pt>
                <c:pt idx="324">
                  <c:v>771.74999999999989</c:v>
                </c:pt>
                <c:pt idx="325">
                  <c:v>771.74999999999989</c:v>
                </c:pt>
                <c:pt idx="326">
                  <c:v>771.74999999999989</c:v>
                </c:pt>
                <c:pt idx="327">
                  <c:v>771.74999999999989</c:v>
                </c:pt>
                <c:pt idx="328">
                  <c:v>771.74999999999989</c:v>
                </c:pt>
                <c:pt idx="329">
                  <c:v>771.74999999999989</c:v>
                </c:pt>
                <c:pt idx="330">
                  <c:v>771.74999999999989</c:v>
                </c:pt>
                <c:pt idx="331">
                  <c:v>771.74999999999989</c:v>
                </c:pt>
                <c:pt idx="332">
                  <c:v>771.74999999999989</c:v>
                </c:pt>
                <c:pt idx="333">
                  <c:v>754.59999999999991</c:v>
                </c:pt>
                <c:pt idx="334">
                  <c:v>754.59999999999991</c:v>
                </c:pt>
                <c:pt idx="335">
                  <c:v>754.59999999999991</c:v>
                </c:pt>
                <c:pt idx="336">
                  <c:v>754.59999999999991</c:v>
                </c:pt>
                <c:pt idx="337">
                  <c:v>754.59999999999991</c:v>
                </c:pt>
                <c:pt idx="338">
                  <c:v>754.59999999999991</c:v>
                </c:pt>
                <c:pt idx="339">
                  <c:v>754.59999999999991</c:v>
                </c:pt>
                <c:pt idx="340">
                  <c:v>754.59999999999991</c:v>
                </c:pt>
                <c:pt idx="341">
                  <c:v>754.59999999999991</c:v>
                </c:pt>
                <c:pt idx="342">
                  <c:v>754.59999999999991</c:v>
                </c:pt>
                <c:pt idx="343">
                  <c:v>754.59999999999991</c:v>
                </c:pt>
                <c:pt idx="344">
                  <c:v>754.59999999999991</c:v>
                </c:pt>
                <c:pt idx="345">
                  <c:v>754.59999999999991</c:v>
                </c:pt>
                <c:pt idx="346">
                  <c:v>754.59999999999991</c:v>
                </c:pt>
                <c:pt idx="347">
                  <c:v>754.59999999999991</c:v>
                </c:pt>
                <c:pt idx="348">
                  <c:v>754.59999999999991</c:v>
                </c:pt>
                <c:pt idx="349">
                  <c:v>754.59999999999991</c:v>
                </c:pt>
                <c:pt idx="350">
                  <c:v>754.59999999999991</c:v>
                </c:pt>
                <c:pt idx="351">
                  <c:v>754.59999999999991</c:v>
                </c:pt>
                <c:pt idx="352">
                  <c:v>754.59999999999991</c:v>
                </c:pt>
                <c:pt idx="353">
                  <c:v>754.59999999999991</c:v>
                </c:pt>
                <c:pt idx="354">
                  <c:v>754.59999999999991</c:v>
                </c:pt>
                <c:pt idx="355">
                  <c:v>754.59999999999991</c:v>
                </c:pt>
                <c:pt idx="356">
                  <c:v>754.59999999999991</c:v>
                </c:pt>
                <c:pt idx="357">
                  <c:v>912</c:v>
                </c:pt>
                <c:pt idx="358">
                  <c:v>912</c:v>
                </c:pt>
                <c:pt idx="359">
                  <c:v>912</c:v>
                </c:pt>
                <c:pt idx="360">
                  <c:v>912</c:v>
                </c:pt>
                <c:pt idx="361">
                  <c:v>690</c:v>
                </c:pt>
                <c:pt idx="362">
                  <c:v>850.8</c:v>
                </c:pt>
                <c:pt idx="363">
                  <c:v>1063.1999999999998</c:v>
                </c:pt>
                <c:pt idx="364">
                  <c:v>1063.1999999999998</c:v>
                </c:pt>
                <c:pt idx="365">
                  <c:v>1063.1999999999998</c:v>
                </c:pt>
                <c:pt idx="366">
                  <c:v>1063.1999999999998</c:v>
                </c:pt>
                <c:pt idx="367">
                  <c:v>1063.1999999999998</c:v>
                </c:pt>
                <c:pt idx="368">
                  <c:v>1063.1999999999998</c:v>
                </c:pt>
                <c:pt idx="369">
                  <c:v>1063.1999999999998</c:v>
                </c:pt>
                <c:pt idx="370">
                  <c:v>1063.1999999999998</c:v>
                </c:pt>
                <c:pt idx="371">
                  <c:v>1063.1999999999998</c:v>
                </c:pt>
                <c:pt idx="372">
                  <c:v>660</c:v>
                </c:pt>
                <c:pt idx="373">
                  <c:v>643.79999999999995</c:v>
                </c:pt>
                <c:pt idx="374">
                  <c:v>643.79999999999995</c:v>
                </c:pt>
                <c:pt idx="375">
                  <c:v>783.8</c:v>
                </c:pt>
                <c:pt idx="376">
                  <c:v>891.8</c:v>
                </c:pt>
                <c:pt idx="377">
                  <c:v>891.8</c:v>
                </c:pt>
                <c:pt idx="378">
                  <c:v>891.8</c:v>
                </c:pt>
                <c:pt idx="379">
                  <c:v>891.8</c:v>
                </c:pt>
                <c:pt idx="380">
                  <c:v>891.8</c:v>
                </c:pt>
                <c:pt idx="381">
                  <c:v>891.8</c:v>
                </c:pt>
                <c:pt idx="382">
                  <c:v>891.8</c:v>
                </c:pt>
                <c:pt idx="383">
                  <c:v>891.8</c:v>
                </c:pt>
                <c:pt idx="384">
                  <c:v>891.8</c:v>
                </c:pt>
                <c:pt idx="385">
                  <c:v>891.8</c:v>
                </c:pt>
                <c:pt idx="386">
                  <c:v>891.8</c:v>
                </c:pt>
                <c:pt idx="387">
                  <c:v>891.8</c:v>
                </c:pt>
                <c:pt idx="388">
                  <c:v>601.75</c:v>
                </c:pt>
                <c:pt idx="389">
                  <c:v>596.74999999999989</c:v>
                </c:pt>
                <c:pt idx="390">
                  <c:v>596.74999999999989</c:v>
                </c:pt>
                <c:pt idx="391">
                  <c:v>890</c:v>
                </c:pt>
                <c:pt idx="392">
                  <c:v>890</c:v>
                </c:pt>
                <c:pt idx="393">
                  <c:v>890</c:v>
                </c:pt>
                <c:pt idx="394">
                  <c:v>890</c:v>
                </c:pt>
                <c:pt idx="395">
                  <c:v>890</c:v>
                </c:pt>
                <c:pt idx="396">
                  <c:v>890</c:v>
                </c:pt>
                <c:pt idx="397">
                  <c:v>771.74999999999989</c:v>
                </c:pt>
                <c:pt idx="398">
                  <c:v>949.94999999999993</c:v>
                </c:pt>
                <c:pt idx="399">
                  <c:v>942.75</c:v>
                </c:pt>
                <c:pt idx="400">
                  <c:v>771.74999999999989</c:v>
                </c:pt>
                <c:pt idx="401">
                  <c:v>697.5</c:v>
                </c:pt>
                <c:pt idx="402">
                  <c:v>771.74999999999989</c:v>
                </c:pt>
                <c:pt idx="403">
                  <c:v>771.74999999999989</c:v>
                </c:pt>
                <c:pt idx="404">
                  <c:v>771.74999999999989</c:v>
                </c:pt>
                <c:pt idx="405">
                  <c:v>771.74999999999989</c:v>
                </c:pt>
                <c:pt idx="406">
                  <c:v>771.74999999999989</c:v>
                </c:pt>
                <c:pt idx="407">
                  <c:v>697.5</c:v>
                </c:pt>
                <c:pt idx="408">
                  <c:v>771.74999999999989</c:v>
                </c:pt>
                <c:pt idx="409">
                  <c:v>771.74999999999989</c:v>
                </c:pt>
                <c:pt idx="410">
                  <c:v>720.3</c:v>
                </c:pt>
                <c:pt idx="411">
                  <c:v>720.3</c:v>
                </c:pt>
                <c:pt idx="412">
                  <c:v>720.3</c:v>
                </c:pt>
                <c:pt idx="413">
                  <c:v>720.3</c:v>
                </c:pt>
                <c:pt idx="414">
                  <c:v>720.3</c:v>
                </c:pt>
                <c:pt idx="415">
                  <c:v>720.3</c:v>
                </c:pt>
                <c:pt idx="416">
                  <c:v>720.3</c:v>
                </c:pt>
                <c:pt idx="417">
                  <c:v>720.3</c:v>
                </c:pt>
                <c:pt idx="418">
                  <c:v>720.3</c:v>
                </c:pt>
                <c:pt idx="419">
                  <c:v>720.3</c:v>
                </c:pt>
                <c:pt idx="420">
                  <c:v>720.3</c:v>
                </c:pt>
                <c:pt idx="421">
                  <c:v>976</c:v>
                </c:pt>
                <c:pt idx="422">
                  <c:v>976</c:v>
                </c:pt>
                <c:pt idx="423">
                  <c:v>976</c:v>
                </c:pt>
                <c:pt idx="424">
                  <c:v>976</c:v>
                </c:pt>
                <c:pt idx="425">
                  <c:v>976</c:v>
                </c:pt>
                <c:pt idx="426">
                  <c:v>976</c:v>
                </c:pt>
                <c:pt idx="427">
                  <c:v>976</c:v>
                </c:pt>
                <c:pt idx="428">
                  <c:v>827.75</c:v>
                </c:pt>
                <c:pt idx="429">
                  <c:v>943.24999999999989</c:v>
                </c:pt>
                <c:pt idx="430">
                  <c:v>943.24999999999989</c:v>
                </c:pt>
                <c:pt idx="431">
                  <c:v>943.24999999999989</c:v>
                </c:pt>
                <c:pt idx="432">
                  <c:v>943.24999999999989</c:v>
                </c:pt>
                <c:pt idx="433">
                  <c:v>943.24999999999989</c:v>
                </c:pt>
                <c:pt idx="434">
                  <c:v>943.24999999999989</c:v>
                </c:pt>
                <c:pt idx="435">
                  <c:v>943.24999999999989</c:v>
                </c:pt>
                <c:pt idx="436">
                  <c:v>943.24999999999989</c:v>
                </c:pt>
                <c:pt idx="437">
                  <c:v>943.24999999999989</c:v>
                </c:pt>
                <c:pt idx="438">
                  <c:v>855</c:v>
                </c:pt>
                <c:pt idx="439">
                  <c:v>765</c:v>
                </c:pt>
                <c:pt idx="440">
                  <c:v>2205</c:v>
                </c:pt>
                <c:pt idx="441">
                  <c:v>2205</c:v>
                </c:pt>
                <c:pt idx="442">
                  <c:v>600.25</c:v>
                </c:pt>
                <c:pt idx="443">
                  <c:v>600.25</c:v>
                </c:pt>
                <c:pt idx="444">
                  <c:v>600.25</c:v>
                </c:pt>
                <c:pt idx="445">
                  <c:v>1029</c:v>
                </c:pt>
                <c:pt idx="446">
                  <c:v>1029</c:v>
                </c:pt>
                <c:pt idx="447">
                  <c:v>1029</c:v>
                </c:pt>
                <c:pt idx="448">
                  <c:v>771.74999999999989</c:v>
                </c:pt>
                <c:pt idx="449">
                  <c:v>771.74999999999989</c:v>
                </c:pt>
                <c:pt idx="450">
                  <c:v>771.74999999999989</c:v>
                </c:pt>
                <c:pt idx="451">
                  <c:v>771.74999999999989</c:v>
                </c:pt>
                <c:pt idx="452">
                  <c:v>1094.6999999999998</c:v>
                </c:pt>
                <c:pt idx="453">
                  <c:v>1094.6999999999998</c:v>
                </c:pt>
                <c:pt idx="454">
                  <c:v>1094.6999999999998</c:v>
                </c:pt>
                <c:pt idx="455">
                  <c:v>771.74999999999989</c:v>
                </c:pt>
                <c:pt idx="456">
                  <c:v>771.74999999999989</c:v>
                </c:pt>
                <c:pt idx="457">
                  <c:v>771.74999999999989</c:v>
                </c:pt>
                <c:pt idx="458">
                  <c:v>771.74999999999989</c:v>
                </c:pt>
                <c:pt idx="459">
                  <c:v>771.74999999999989</c:v>
                </c:pt>
                <c:pt idx="460">
                  <c:v>771.74999999999989</c:v>
                </c:pt>
                <c:pt idx="461">
                  <c:v>771.74999999999989</c:v>
                </c:pt>
                <c:pt idx="462">
                  <c:v>771.74999999999989</c:v>
                </c:pt>
                <c:pt idx="463">
                  <c:v>807</c:v>
                </c:pt>
                <c:pt idx="464">
                  <c:v>732.8</c:v>
                </c:pt>
                <c:pt idx="465">
                  <c:v>916</c:v>
                </c:pt>
                <c:pt idx="466">
                  <c:v>807</c:v>
                </c:pt>
                <c:pt idx="467">
                  <c:v>807</c:v>
                </c:pt>
                <c:pt idx="468">
                  <c:v>807</c:v>
                </c:pt>
                <c:pt idx="469">
                  <c:v>807</c:v>
                </c:pt>
                <c:pt idx="470">
                  <c:v>807</c:v>
                </c:pt>
                <c:pt idx="471">
                  <c:v>807</c:v>
                </c:pt>
                <c:pt idx="472">
                  <c:v>1092.3</c:v>
                </c:pt>
                <c:pt idx="473">
                  <c:v>738.1</c:v>
                </c:pt>
                <c:pt idx="474">
                  <c:v>1076.0749999999998</c:v>
                </c:pt>
                <c:pt idx="475">
                  <c:v>753.77499999999998</c:v>
                </c:pt>
                <c:pt idx="476">
                  <c:v>1200.5</c:v>
                </c:pt>
                <c:pt idx="477">
                  <c:v>1088.5</c:v>
                </c:pt>
                <c:pt idx="478">
                  <c:v>1190</c:v>
                </c:pt>
                <c:pt idx="479">
                  <c:v>1190</c:v>
                </c:pt>
                <c:pt idx="480">
                  <c:v>1190</c:v>
                </c:pt>
                <c:pt idx="481">
                  <c:v>1190</c:v>
                </c:pt>
                <c:pt idx="482">
                  <c:v>1190</c:v>
                </c:pt>
                <c:pt idx="483">
                  <c:v>1190</c:v>
                </c:pt>
                <c:pt idx="484">
                  <c:v>1190</c:v>
                </c:pt>
                <c:pt idx="485">
                  <c:v>1200.5</c:v>
                </c:pt>
                <c:pt idx="486">
                  <c:v>1088.5</c:v>
                </c:pt>
                <c:pt idx="487">
                  <c:v>1190</c:v>
                </c:pt>
                <c:pt idx="488">
                  <c:v>1190</c:v>
                </c:pt>
                <c:pt idx="489">
                  <c:v>1190</c:v>
                </c:pt>
                <c:pt idx="490">
                  <c:v>1190</c:v>
                </c:pt>
                <c:pt idx="491">
                  <c:v>1190</c:v>
                </c:pt>
                <c:pt idx="492">
                  <c:v>1190</c:v>
                </c:pt>
                <c:pt idx="493">
                  <c:v>1190</c:v>
                </c:pt>
                <c:pt idx="494">
                  <c:v>1190</c:v>
                </c:pt>
                <c:pt idx="495">
                  <c:v>1190</c:v>
                </c:pt>
                <c:pt idx="496">
                  <c:v>1190</c:v>
                </c:pt>
                <c:pt idx="497">
                  <c:v>652.5</c:v>
                </c:pt>
                <c:pt idx="498">
                  <c:v>652.5</c:v>
                </c:pt>
                <c:pt idx="499">
                  <c:v>652.5</c:v>
                </c:pt>
                <c:pt idx="500">
                  <c:v>948</c:v>
                </c:pt>
                <c:pt idx="501">
                  <c:v>948</c:v>
                </c:pt>
                <c:pt idx="502">
                  <c:v>948</c:v>
                </c:pt>
                <c:pt idx="503">
                  <c:v>711</c:v>
                </c:pt>
                <c:pt idx="504">
                  <c:v>948</c:v>
                </c:pt>
                <c:pt idx="505">
                  <c:v>948</c:v>
                </c:pt>
                <c:pt idx="506">
                  <c:v>711</c:v>
                </c:pt>
                <c:pt idx="507">
                  <c:v>825</c:v>
                </c:pt>
                <c:pt idx="508">
                  <c:v>825</c:v>
                </c:pt>
                <c:pt idx="509">
                  <c:v>825</c:v>
                </c:pt>
                <c:pt idx="510">
                  <c:v>825</c:v>
                </c:pt>
                <c:pt idx="511">
                  <c:v>825</c:v>
                </c:pt>
                <c:pt idx="512">
                  <c:v>803</c:v>
                </c:pt>
                <c:pt idx="513">
                  <c:v>803</c:v>
                </c:pt>
                <c:pt idx="514">
                  <c:v>803</c:v>
                </c:pt>
                <c:pt idx="515">
                  <c:v>803</c:v>
                </c:pt>
                <c:pt idx="516">
                  <c:v>803</c:v>
                </c:pt>
                <c:pt idx="517">
                  <c:v>803</c:v>
                </c:pt>
                <c:pt idx="518">
                  <c:v>825</c:v>
                </c:pt>
                <c:pt idx="519">
                  <c:v>803</c:v>
                </c:pt>
                <c:pt idx="520">
                  <c:v>803</c:v>
                </c:pt>
                <c:pt idx="521">
                  <c:v>825</c:v>
                </c:pt>
                <c:pt idx="522">
                  <c:v>825</c:v>
                </c:pt>
                <c:pt idx="523">
                  <c:v>756.25</c:v>
                </c:pt>
                <c:pt idx="524">
                  <c:v>756.25</c:v>
                </c:pt>
                <c:pt idx="525">
                  <c:v>756.25</c:v>
                </c:pt>
                <c:pt idx="526">
                  <c:v>842.80000000000007</c:v>
                </c:pt>
                <c:pt idx="527">
                  <c:v>847.1</c:v>
                </c:pt>
                <c:pt idx="528">
                  <c:v>756.25</c:v>
                </c:pt>
                <c:pt idx="529">
                  <c:v>815.76</c:v>
                </c:pt>
                <c:pt idx="530">
                  <c:v>817.41</c:v>
                </c:pt>
                <c:pt idx="531">
                  <c:v>825</c:v>
                </c:pt>
                <c:pt idx="532">
                  <c:v>1098.57</c:v>
                </c:pt>
                <c:pt idx="533">
                  <c:v>1098.57</c:v>
                </c:pt>
                <c:pt idx="534">
                  <c:v>817.41</c:v>
                </c:pt>
                <c:pt idx="535">
                  <c:v>1098.57</c:v>
                </c:pt>
                <c:pt idx="536">
                  <c:v>1018.0000000000001</c:v>
                </c:pt>
                <c:pt idx="537">
                  <c:v>1071.5999999999999</c:v>
                </c:pt>
                <c:pt idx="538">
                  <c:v>1071.5999999999999</c:v>
                </c:pt>
                <c:pt idx="539">
                  <c:v>1018.0000000000001</c:v>
                </c:pt>
                <c:pt idx="540">
                  <c:v>722.4</c:v>
                </c:pt>
                <c:pt idx="541">
                  <c:v>712.4</c:v>
                </c:pt>
                <c:pt idx="542">
                  <c:v>1018.0000000000001</c:v>
                </c:pt>
                <c:pt idx="543">
                  <c:v>744.4</c:v>
                </c:pt>
                <c:pt idx="544">
                  <c:v>876.80000000000007</c:v>
                </c:pt>
                <c:pt idx="545">
                  <c:v>876.80000000000007</c:v>
                </c:pt>
                <c:pt idx="546">
                  <c:v>1080.4499999999998</c:v>
                </c:pt>
                <c:pt idx="547">
                  <c:v>986.34</c:v>
                </c:pt>
                <c:pt idx="548">
                  <c:v>986.34</c:v>
                </c:pt>
                <c:pt idx="549">
                  <c:v>986.34</c:v>
                </c:pt>
                <c:pt idx="550">
                  <c:v>1046.1499999999999</c:v>
                </c:pt>
                <c:pt idx="551">
                  <c:v>859.60500000000002</c:v>
                </c:pt>
                <c:pt idx="552">
                  <c:v>686</c:v>
                </c:pt>
                <c:pt idx="553">
                  <c:v>686</c:v>
                </c:pt>
                <c:pt idx="554">
                  <c:v>1011.8499999999999</c:v>
                </c:pt>
                <c:pt idx="555">
                  <c:v>1029</c:v>
                </c:pt>
                <c:pt idx="556">
                  <c:v>1166.1999999999998</c:v>
                </c:pt>
                <c:pt idx="557">
                  <c:v>1166.1999999999998</c:v>
                </c:pt>
                <c:pt idx="558">
                  <c:v>891.8</c:v>
                </c:pt>
                <c:pt idx="559">
                  <c:v>891.8</c:v>
                </c:pt>
                <c:pt idx="560">
                  <c:v>664.95</c:v>
                </c:pt>
                <c:pt idx="561">
                  <c:v>484.75</c:v>
                </c:pt>
                <c:pt idx="562">
                  <c:v>498.59999999999997</c:v>
                </c:pt>
                <c:pt idx="563">
                  <c:v>720.3</c:v>
                </c:pt>
                <c:pt idx="564">
                  <c:v>700</c:v>
                </c:pt>
                <c:pt idx="565">
                  <c:v>720.3</c:v>
                </c:pt>
                <c:pt idx="566">
                  <c:v>686</c:v>
                </c:pt>
                <c:pt idx="567">
                  <c:v>720.3</c:v>
                </c:pt>
                <c:pt idx="568">
                  <c:v>686</c:v>
                </c:pt>
                <c:pt idx="569">
                  <c:v>839.71500000000003</c:v>
                </c:pt>
                <c:pt idx="570">
                  <c:v>839.71500000000003</c:v>
                </c:pt>
                <c:pt idx="571">
                  <c:v>839.71500000000003</c:v>
                </c:pt>
                <c:pt idx="572">
                  <c:v>839.71500000000003</c:v>
                </c:pt>
                <c:pt idx="573">
                  <c:v>728.9</c:v>
                </c:pt>
                <c:pt idx="574">
                  <c:v>728.9</c:v>
                </c:pt>
                <c:pt idx="575">
                  <c:v>728.9</c:v>
                </c:pt>
                <c:pt idx="576">
                  <c:v>728.9</c:v>
                </c:pt>
                <c:pt idx="577">
                  <c:v>728.9</c:v>
                </c:pt>
                <c:pt idx="578">
                  <c:v>728.9</c:v>
                </c:pt>
                <c:pt idx="579">
                  <c:v>728.9</c:v>
                </c:pt>
                <c:pt idx="580">
                  <c:v>728.9</c:v>
                </c:pt>
                <c:pt idx="581">
                  <c:v>728.9</c:v>
                </c:pt>
                <c:pt idx="582">
                  <c:v>812.69999999999993</c:v>
                </c:pt>
                <c:pt idx="583">
                  <c:v>831.40500000000009</c:v>
                </c:pt>
                <c:pt idx="584">
                  <c:v>782.38499999999999</c:v>
                </c:pt>
                <c:pt idx="585">
                  <c:v>782.38499999999999</c:v>
                </c:pt>
                <c:pt idx="586">
                  <c:v>831.40500000000009</c:v>
                </c:pt>
                <c:pt idx="587">
                  <c:v>737.44999999999993</c:v>
                </c:pt>
                <c:pt idx="588">
                  <c:v>771.74999999999989</c:v>
                </c:pt>
                <c:pt idx="589">
                  <c:v>771.74999999999989</c:v>
                </c:pt>
                <c:pt idx="590">
                  <c:v>771.74999999999989</c:v>
                </c:pt>
                <c:pt idx="591">
                  <c:v>771.74999999999989</c:v>
                </c:pt>
                <c:pt idx="592">
                  <c:v>771.74999999999989</c:v>
                </c:pt>
                <c:pt idx="593">
                  <c:v>771.74999999999989</c:v>
                </c:pt>
                <c:pt idx="594">
                  <c:v>771.74999999999989</c:v>
                </c:pt>
                <c:pt idx="595">
                  <c:v>771.74999999999989</c:v>
                </c:pt>
                <c:pt idx="596">
                  <c:v>771.74999999999989</c:v>
                </c:pt>
                <c:pt idx="597">
                  <c:v>771.74999999999989</c:v>
                </c:pt>
                <c:pt idx="598">
                  <c:v>728.9</c:v>
                </c:pt>
                <c:pt idx="599">
                  <c:v>1094.6999999999998</c:v>
                </c:pt>
                <c:pt idx="600">
                  <c:v>1094.6999999999998</c:v>
                </c:pt>
                <c:pt idx="601">
                  <c:v>1094.6999999999998</c:v>
                </c:pt>
                <c:pt idx="602">
                  <c:v>1094.6999999999998</c:v>
                </c:pt>
                <c:pt idx="603">
                  <c:v>1094.6999999999998</c:v>
                </c:pt>
                <c:pt idx="604">
                  <c:v>1094.6999999999998</c:v>
                </c:pt>
                <c:pt idx="605">
                  <c:v>1094.6999999999998</c:v>
                </c:pt>
                <c:pt idx="606">
                  <c:v>999.59999999999991</c:v>
                </c:pt>
                <c:pt idx="607">
                  <c:v>999.59999999999991</c:v>
                </c:pt>
                <c:pt idx="608">
                  <c:v>999.59999999999991</c:v>
                </c:pt>
                <c:pt idx="609">
                  <c:v>999.59999999999991</c:v>
                </c:pt>
                <c:pt idx="610">
                  <c:v>857.49999999999989</c:v>
                </c:pt>
                <c:pt idx="611">
                  <c:v>857.49999999999989</c:v>
                </c:pt>
                <c:pt idx="612">
                  <c:v>857.49999999999989</c:v>
                </c:pt>
                <c:pt idx="613">
                  <c:v>857.49999999999989</c:v>
                </c:pt>
                <c:pt idx="614">
                  <c:v>668.24999999999989</c:v>
                </c:pt>
                <c:pt idx="615">
                  <c:v>657.25</c:v>
                </c:pt>
                <c:pt idx="616">
                  <c:v>715</c:v>
                </c:pt>
                <c:pt idx="617">
                  <c:v>715</c:v>
                </c:pt>
                <c:pt idx="618">
                  <c:v>715</c:v>
                </c:pt>
                <c:pt idx="619">
                  <c:v>781.2</c:v>
                </c:pt>
                <c:pt idx="620">
                  <c:v>781.2</c:v>
                </c:pt>
                <c:pt idx="621">
                  <c:v>749.7</c:v>
                </c:pt>
                <c:pt idx="622">
                  <c:v>1005.795</c:v>
                </c:pt>
                <c:pt idx="623">
                  <c:v>771.74999999999989</c:v>
                </c:pt>
                <c:pt idx="624">
                  <c:v>771.74999999999989</c:v>
                </c:pt>
                <c:pt idx="625">
                  <c:v>771.74999999999989</c:v>
                </c:pt>
                <c:pt idx="626">
                  <c:v>692.5</c:v>
                </c:pt>
                <c:pt idx="627">
                  <c:v>692.5</c:v>
                </c:pt>
                <c:pt idx="628">
                  <c:v>692.5</c:v>
                </c:pt>
                <c:pt idx="629">
                  <c:v>692.5</c:v>
                </c:pt>
                <c:pt idx="630">
                  <c:v>1078.8</c:v>
                </c:pt>
                <c:pt idx="631">
                  <c:v>816.2299999999999</c:v>
                </c:pt>
                <c:pt idx="632">
                  <c:v>1015.56</c:v>
                </c:pt>
                <c:pt idx="633">
                  <c:v>813.75</c:v>
                </c:pt>
                <c:pt idx="634">
                  <c:v>1015.56</c:v>
                </c:pt>
                <c:pt idx="635">
                  <c:v>813.75</c:v>
                </c:pt>
                <c:pt idx="636">
                  <c:v>813.75</c:v>
                </c:pt>
                <c:pt idx="637">
                  <c:v>1015.56</c:v>
                </c:pt>
                <c:pt idx="638">
                  <c:v>943.24999999999989</c:v>
                </c:pt>
                <c:pt idx="639">
                  <c:v>1131.8999999999999</c:v>
                </c:pt>
                <c:pt idx="640">
                  <c:v>943.24999999999989</c:v>
                </c:pt>
                <c:pt idx="641">
                  <c:v>1131.8999999999999</c:v>
                </c:pt>
                <c:pt idx="642">
                  <c:v>726.69999999999993</c:v>
                </c:pt>
                <c:pt idx="643">
                  <c:v>1372</c:v>
                </c:pt>
                <c:pt idx="644">
                  <c:v>1372</c:v>
                </c:pt>
                <c:pt idx="645">
                  <c:v>542.1</c:v>
                </c:pt>
                <c:pt idx="646">
                  <c:v>717.5</c:v>
                </c:pt>
                <c:pt idx="647">
                  <c:v>717.5</c:v>
                </c:pt>
                <c:pt idx="648">
                  <c:v>715.95</c:v>
                </c:pt>
                <c:pt idx="649">
                  <c:v>634.54999999999995</c:v>
                </c:pt>
                <c:pt idx="650">
                  <c:v>634.54999999999995</c:v>
                </c:pt>
                <c:pt idx="651">
                  <c:v>634.54999999999995</c:v>
                </c:pt>
                <c:pt idx="652">
                  <c:v>634.54999999999995</c:v>
                </c:pt>
                <c:pt idx="653">
                  <c:v>634.54999999999995</c:v>
                </c:pt>
                <c:pt idx="654">
                  <c:v>634.54999999999995</c:v>
                </c:pt>
                <c:pt idx="655">
                  <c:v>634.54999999999995</c:v>
                </c:pt>
                <c:pt idx="656">
                  <c:v>634.54999999999995</c:v>
                </c:pt>
                <c:pt idx="657">
                  <c:v>634.54999999999995</c:v>
                </c:pt>
                <c:pt idx="658">
                  <c:v>724.55000000000007</c:v>
                </c:pt>
                <c:pt idx="659">
                  <c:v>724.55000000000007</c:v>
                </c:pt>
                <c:pt idx="660">
                  <c:v>724.55000000000007</c:v>
                </c:pt>
                <c:pt idx="661">
                  <c:v>724.55000000000007</c:v>
                </c:pt>
                <c:pt idx="662">
                  <c:v>795.5</c:v>
                </c:pt>
                <c:pt idx="663">
                  <c:v>724.55000000000007</c:v>
                </c:pt>
                <c:pt idx="664">
                  <c:v>795.5</c:v>
                </c:pt>
                <c:pt idx="665">
                  <c:v>795.5</c:v>
                </c:pt>
                <c:pt idx="666">
                  <c:v>795.5</c:v>
                </c:pt>
                <c:pt idx="667">
                  <c:v>690</c:v>
                </c:pt>
                <c:pt idx="668">
                  <c:v>834</c:v>
                </c:pt>
                <c:pt idx="669">
                  <c:v>834</c:v>
                </c:pt>
                <c:pt idx="670">
                  <c:v>690</c:v>
                </c:pt>
                <c:pt idx="671">
                  <c:v>690</c:v>
                </c:pt>
                <c:pt idx="672">
                  <c:v>990.93500000000006</c:v>
                </c:pt>
                <c:pt idx="673">
                  <c:v>990.93500000000006</c:v>
                </c:pt>
                <c:pt idx="674">
                  <c:v>990.93500000000006</c:v>
                </c:pt>
                <c:pt idx="675">
                  <c:v>990.93500000000006</c:v>
                </c:pt>
                <c:pt idx="676">
                  <c:v>737.44999999999993</c:v>
                </c:pt>
                <c:pt idx="677">
                  <c:v>737.44999999999993</c:v>
                </c:pt>
                <c:pt idx="678">
                  <c:v>850.54000000000008</c:v>
                </c:pt>
                <c:pt idx="679">
                  <c:v>737.44999999999993</c:v>
                </c:pt>
                <c:pt idx="680">
                  <c:v>737.44999999999993</c:v>
                </c:pt>
                <c:pt idx="681">
                  <c:v>737.44999999999993</c:v>
                </c:pt>
                <c:pt idx="682">
                  <c:v>737.44999999999993</c:v>
                </c:pt>
                <c:pt idx="683">
                  <c:v>963.63</c:v>
                </c:pt>
                <c:pt idx="684">
                  <c:v>952.88</c:v>
                </c:pt>
                <c:pt idx="685">
                  <c:v>952.88</c:v>
                </c:pt>
                <c:pt idx="686">
                  <c:v>753.77499999999998</c:v>
                </c:pt>
                <c:pt idx="687">
                  <c:v>979.82499999999982</c:v>
                </c:pt>
                <c:pt idx="688">
                  <c:v>753.77499999999998</c:v>
                </c:pt>
                <c:pt idx="689">
                  <c:v>979.82499999999982</c:v>
                </c:pt>
                <c:pt idx="690">
                  <c:v>996.05</c:v>
                </c:pt>
                <c:pt idx="691">
                  <c:v>738.1</c:v>
                </c:pt>
                <c:pt idx="692">
                  <c:v>1092.3</c:v>
                </c:pt>
                <c:pt idx="693">
                  <c:v>1076.0749999999998</c:v>
                </c:pt>
                <c:pt idx="694">
                  <c:v>753.77499999999998</c:v>
                </c:pt>
                <c:pt idx="695">
                  <c:v>738.1</c:v>
                </c:pt>
                <c:pt idx="696">
                  <c:v>753.77499999999998</c:v>
                </c:pt>
                <c:pt idx="697">
                  <c:v>738.1</c:v>
                </c:pt>
                <c:pt idx="698">
                  <c:v>1076.0749999999998</c:v>
                </c:pt>
                <c:pt idx="699">
                  <c:v>1092.3</c:v>
                </c:pt>
                <c:pt idx="700">
                  <c:v>1082.9499999999998</c:v>
                </c:pt>
                <c:pt idx="701">
                  <c:v>915.47500000000002</c:v>
                </c:pt>
                <c:pt idx="702">
                  <c:v>915.47500000000002</c:v>
                </c:pt>
                <c:pt idx="703">
                  <c:v>915.47500000000002</c:v>
                </c:pt>
                <c:pt idx="704">
                  <c:v>915.47500000000002</c:v>
                </c:pt>
                <c:pt idx="705">
                  <c:v>915.47500000000002</c:v>
                </c:pt>
                <c:pt idx="706">
                  <c:v>1082.9499999999998</c:v>
                </c:pt>
                <c:pt idx="707">
                  <c:v>962.77500000000009</c:v>
                </c:pt>
                <c:pt idx="708">
                  <c:v>962.77500000000009</c:v>
                </c:pt>
                <c:pt idx="709">
                  <c:v>962.77500000000009</c:v>
                </c:pt>
                <c:pt idx="710">
                  <c:v>962.77500000000009</c:v>
                </c:pt>
                <c:pt idx="711">
                  <c:v>962.77500000000009</c:v>
                </c:pt>
                <c:pt idx="712">
                  <c:v>915.47500000000002</c:v>
                </c:pt>
                <c:pt idx="713">
                  <c:v>962.77500000000009</c:v>
                </c:pt>
                <c:pt idx="714">
                  <c:v>1082.9499999999998</c:v>
                </c:pt>
                <c:pt idx="715">
                  <c:v>915.47500000000002</c:v>
                </c:pt>
                <c:pt idx="716">
                  <c:v>915.47500000000002</c:v>
                </c:pt>
                <c:pt idx="717">
                  <c:v>943.24999999999989</c:v>
                </c:pt>
                <c:pt idx="718">
                  <c:v>857.49999999999989</c:v>
                </c:pt>
                <c:pt idx="719">
                  <c:v>857.49999999999989</c:v>
                </c:pt>
                <c:pt idx="720">
                  <c:v>857.49999999999989</c:v>
                </c:pt>
                <c:pt idx="721">
                  <c:v>857.49999999999989</c:v>
                </c:pt>
                <c:pt idx="722">
                  <c:v>857.49999999999989</c:v>
                </c:pt>
                <c:pt idx="723">
                  <c:v>857.49999999999989</c:v>
                </c:pt>
                <c:pt idx="724">
                  <c:v>696.5</c:v>
                </c:pt>
                <c:pt idx="725">
                  <c:v>1022.0000000000001</c:v>
                </c:pt>
                <c:pt idx="726">
                  <c:v>1155.3499999999999</c:v>
                </c:pt>
                <c:pt idx="727">
                  <c:v>1509.1999999999998</c:v>
                </c:pt>
                <c:pt idx="728">
                  <c:v>1509.1999999999998</c:v>
                </c:pt>
                <c:pt idx="729">
                  <c:v>433.65000000000003</c:v>
                </c:pt>
                <c:pt idx="730">
                  <c:v>1131.8999999999999</c:v>
                </c:pt>
                <c:pt idx="731">
                  <c:v>1166.1999999999998</c:v>
                </c:pt>
                <c:pt idx="732">
                  <c:v>548.79999999999995</c:v>
                </c:pt>
                <c:pt idx="733">
                  <c:v>548.79999999999995</c:v>
                </c:pt>
                <c:pt idx="734">
                  <c:v>548.79999999999995</c:v>
                </c:pt>
                <c:pt idx="735">
                  <c:v>548.79999999999995</c:v>
                </c:pt>
                <c:pt idx="736">
                  <c:v>548.79999999999995</c:v>
                </c:pt>
                <c:pt idx="737">
                  <c:v>548.79999999999995</c:v>
                </c:pt>
                <c:pt idx="738">
                  <c:v>548.79999999999995</c:v>
                </c:pt>
                <c:pt idx="739">
                  <c:v>548.79999999999995</c:v>
                </c:pt>
                <c:pt idx="740">
                  <c:v>548.79999999999995</c:v>
                </c:pt>
                <c:pt idx="741">
                  <c:v>548.79999999999995</c:v>
                </c:pt>
                <c:pt idx="742">
                  <c:v>548.79999999999995</c:v>
                </c:pt>
                <c:pt idx="743">
                  <c:v>548.79999999999995</c:v>
                </c:pt>
                <c:pt idx="744">
                  <c:v>548.79999999999995</c:v>
                </c:pt>
                <c:pt idx="745">
                  <c:v>548.79999999999995</c:v>
                </c:pt>
                <c:pt idx="746">
                  <c:v>600.25</c:v>
                </c:pt>
                <c:pt idx="747">
                  <c:v>600.25</c:v>
                </c:pt>
                <c:pt idx="748">
                  <c:v>600.25</c:v>
                </c:pt>
                <c:pt idx="749">
                  <c:v>930.30000000000007</c:v>
                </c:pt>
                <c:pt idx="750">
                  <c:v>930.30000000000007</c:v>
                </c:pt>
                <c:pt idx="751">
                  <c:v>930.30000000000007</c:v>
                </c:pt>
                <c:pt idx="752">
                  <c:v>697.72500000000002</c:v>
                </c:pt>
                <c:pt idx="753">
                  <c:v>870.30000000000007</c:v>
                </c:pt>
                <c:pt idx="754">
                  <c:v>870.30000000000007</c:v>
                </c:pt>
                <c:pt idx="755">
                  <c:v>1029</c:v>
                </c:pt>
                <c:pt idx="756">
                  <c:v>771.74999999999989</c:v>
                </c:pt>
                <c:pt idx="757">
                  <c:v>857.49999999999989</c:v>
                </c:pt>
                <c:pt idx="758">
                  <c:v>720.3</c:v>
                </c:pt>
                <c:pt idx="759">
                  <c:v>720.3</c:v>
                </c:pt>
                <c:pt idx="760">
                  <c:v>720.3</c:v>
                </c:pt>
                <c:pt idx="761">
                  <c:v>720.3</c:v>
                </c:pt>
                <c:pt idx="762">
                  <c:v>720.3</c:v>
                </c:pt>
                <c:pt idx="763">
                  <c:v>720.3</c:v>
                </c:pt>
                <c:pt idx="764">
                  <c:v>720.3</c:v>
                </c:pt>
                <c:pt idx="765">
                  <c:v>720.3</c:v>
                </c:pt>
                <c:pt idx="766">
                  <c:v>720.3</c:v>
                </c:pt>
                <c:pt idx="767">
                  <c:v>720.3</c:v>
                </c:pt>
                <c:pt idx="768">
                  <c:v>720.3</c:v>
                </c:pt>
                <c:pt idx="769">
                  <c:v>720.3</c:v>
                </c:pt>
                <c:pt idx="770">
                  <c:v>720.3</c:v>
                </c:pt>
                <c:pt idx="771">
                  <c:v>720.3</c:v>
                </c:pt>
                <c:pt idx="772">
                  <c:v>857.49999999999989</c:v>
                </c:pt>
                <c:pt idx="773">
                  <c:v>857.49999999999989</c:v>
                </c:pt>
                <c:pt idx="774">
                  <c:v>807.49999999999989</c:v>
                </c:pt>
                <c:pt idx="775">
                  <c:v>757.5</c:v>
                </c:pt>
                <c:pt idx="776">
                  <c:v>857.49999999999989</c:v>
                </c:pt>
                <c:pt idx="777">
                  <c:v>857.49999999999989</c:v>
                </c:pt>
                <c:pt idx="778">
                  <c:v>757.5</c:v>
                </c:pt>
                <c:pt idx="779">
                  <c:v>857.49999999999989</c:v>
                </c:pt>
                <c:pt idx="780">
                  <c:v>807.49999999999989</c:v>
                </c:pt>
                <c:pt idx="781">
                  <c:v>857.49999999999989</c:v>
                </c:pt>
                <c:pt idx="782">
                  <c:v>857.49999999999989</c:v>
                </c:pt>
                <c:pt idx="783">
                  <c:v>857.49999999999989</c:v>
                </c:pt>
                <c:pt idx="784">
                  <c:v>952</c:v>
                </c:pt>
                <c:pt idx="785">
                  <c:v>952</c:v>
                </c:pt>
                <c:pt idx="786">
                  <c:v>952</c:v>
                </c:pt>
              </c:numCache>
            </c:numRef>
          </c:yVal>
          <c:smooth val="0"/>
          <c:extLst>
            <c:ext xmlns:c16="http://schemas.microsoft.com/office/drawing/2014/chart" uri="{C3380CC4-5D6E-409C-BE32-E72D297353CC}">
              <c16:uniqueId val="{00000001-7422-4115-A638-046D8FB827E5}"/>
            </c:ext>
          </c:extLst>
        </c:ser>
        <c:dLbls>
          <c:showLegendKey val="0"/>
          <c:showVal val="0"/>
          <c:showCatName val="0"/>
          <c:showSerName val="0"/>
          <c:showPercent val="0"/>
          <c:showBubbleSize val="0"/>
        </c:dLbls>
        <c:axId val="1128561311"/>
        <c:axId val="1128583871"/>
      </c:scatterChart>
      <c:valAx>
        <c:axId val="11285613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8583871"/>
        <c:crosses val="autoZero"/>
        <c:crossBetween val="midCat"/>
      </c:valAx>
      <c:valAx>
        <c:axId val="1128583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85613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t>avg mileage and fuel tank capacity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5(B-b)'!$C$1</c:f>
              <c:strCache>
                <c:ptCount val="1"/>
                <c:pt idx="0">
                  <c:v>Fuel_Tank_Capacity_litre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5(B-b)'!$A$2:$A$788</c:f>
              <c:numCache>
                <c:formatCode>General</c:formatCode>
                <c:ptCount val="787"/>
                <c:pt idx="0">
                  <c:v>20.8</c:v>
                </c:pt>
                <c:pt idx="1">
                  <c:v>20.8</c:v>
                </c:pt>
                <c:pt idx="2">
                  <c:v>17.149999999999999</c:v>
                </c:pt>
                <c:pt idx="3">
                  <c:v>20.8</c:v>
                </c:pt>
                <c:pt idx="4">
                  <c:v>20.8</c:v>
                </c:pt>
                <c:pt idx="5">
                  <c:v>20.8</c:v>
                </c:pt>
                <c:pt idx="6">
                  <c:v>21.585000000000001</c:v>
                </c:pt>
                <c:pt idx="7">
                  <c:v>21.585000000000001</c:v>
                </c:pt>
                <c:pt idx="8">
                  <c:v>21.585000000000001</c:v>
                </c:pt>
                <c:pt idx="9">
                  <c:v>21.585000000000001</c:v>
                </c:pt>
                <c:pt idx="10">
                  <c:v>21.585000000000001</c:v>
                </c:pt>
                <c:pt idx="11">
                  <c:v>21.585000000000001</c:v>
                </c:pt>
                <c:pt idx="12">
                  <c:v>21.585000000000001</c:v>
                </c:pt>
                <c:pt idx="13">
                  <c:v>21.585000000000001</c:v>
                </c:pt>
                <c:pt idx="14">
                  <c:v>21.585000000000001</c:v>
                </c:pt>
                <c:pt idx="15">
                  <c:v>21.585000000000001</c:v>
                </c:pt>
                <c:pt idx="16">
                  <c:v>21.585000000000001</c:v>
                </c:pt>
                <c:pt idx="17">
                  <c:v>21.585000000000001</c:v>
                </c:pt>
                <c:pt idx="18">
                  <c:v>13.5</c:v>
                </c:pt>
                <c:pt idx="19">
                  <c:v>13.5</c:v>
                </c:pt>
                <c:pt idx="20">
                  <c:v>13</c:v>
                </c:pt>
                <c:pt idx="21">
                  <c:v>17.149999999999999</c:v>
                </c:pt>
                <c:pt idx="22">
                  <c:v>17.149999999999999</c:v>
                </c:pt>
                <c:pt idx="23">
                  <c:v>15.5</c:v>
                </c:pt>
                <c:pt idx="24">
                  <c:v>15.5</c:v>
                </c:pt>
                <c:pt idx="25">
                  <c:v>21.535</c:v>
                </c:pt>
                <c:pt idx="26">
                  <c:v>15.5</c:v>
                </c:pt>
                <c:pt idx="27">
                  <c:v>17.149999999999999</c:v>
                </c:pt>
                <c:pt idx="28">
                  <c:v>15.5</c:v>
                </c:pt>
                <c:pt idx="29">
                  <c:v>20.5</c:v>
                </c:pt>
                <c:pt idx="30">
                  <c:v>17.149999999999999</c:v>
                </c:pt>
                <c:pt idx="31">
                  <c:v>17.149999999999999</c:v>
                </c:pt>
                <c:pt idx="32">
                  <c:v>17.149999999999999</c:v>
                </c:pt>
                <c:pt idx="33">
                  <c:v>17.149999999999999</c:v>
                </c:pt>
                <c:pt idx="34">
                  <c:v>17.149999999999999</c:v>
                </c:pt>
                <c:pt idx="35">
                  <c:v>17.149999999999999</c:v>
                </c:pt>
                <c:pt idx="36">
                  <c:v>17.149999999999999</c:v>
                </c:pt>
                <c:pt idx="37">
                  <c:v>17.149999999999999</c:v>
                </c:pt>
                <c:pt idx="38">
                  <c:v>17.149999999999999</c:v>
                </c:pt>
                <c:pt idx="39">
                  <c:v>17.149999999999999</c:v>
                </c:pt>
                <c:pt idx="40">
                  <c:v>23.42</c:v>
                </c:pt>
                <c:pt idx="41">
                  <c:v>23.42</c:v>
                </c:pt>
                <c:pt idx="42">
                  <c:v>23.42</c:v>
                </c:pt>
                <c:pt idx="43">
                  <c:v>23.42</c:v>
                </c:pt>
                <c:pt idx="44">
                  <c:v>23.92</c:v>
                </c:pt>
                <c:pt idx="45">
                  <c:v>23.92</c:v>
                </c:pt>
                <c:pt idx="46">
                  <c:v>23.92</c:v>
                </c:pt>
                <c:pt idx="47">
                  <c:v>22.5</c:v>
                </c:pt>
                <c:pt idx="48">
                  <c:v>22.5</c:v>
                </c:pt>
                <c:pt idx="49">
                  <c:v>22.5</c:v>
                </c:pt>
                <c:pt idx="50">
                  <c:v>22.5</c:v>
                </c:pt>
                <c:pt idx="51">
                  <c:v>22.5</c:v>
                </c:pt>
                <c:pt idx="52">
                  <c:v>22.5</c:v>
                </c:pt>
                <c:pt idx="53">
                  <c:v>22.5</c:v>
                </c:pt>
                <c:pt idx="54">
                  <c:v>22.5</c:v>
                </c:pt>
                <c:pt idx="55">
                  <c:v>19.445</c:v>
                </c:pt>
                <c:pt idx="56">
                  <c:v>19.445</c:v>
                </c:pt>
                <c:pt idx="57">
                  <c:v>20.89</c:v>
                </c:pt>
                <c:pt idx="58">
                  <c:v>20.445</c:v>
                </c:pt>
                <c:pt idx="59">
                  <c:v>19.445</c:v>
                </c:pt>
                <c:pt idx="60">
                  <c:v>16.55</c:v>
                </c:pt>
                <c:pt idx="61">
                  <c:v>19.445</c:v>
                </c:pt>
                <c:pt idx="62">
                  <c:v>17.149999999999999</c:v>
                </c:pt>
                <c:pt idx="63">
                  <c:v>17.149999999999999</c:v>
                </c:pt>
                <c:pt idx="64">
                  <c:v>17.149999999999999</c:v>
                </c:pt>
                <c:pt idx="65">
                  <c:v>17.149999999999999</c:v>
                </c:pt>
                <c:pt idx="66">
                  <c:v>16.405000000000001</c:v>
                </c:pt>
                <c:pt idx="67">
                  <c:v>16.63</c:v>
                </c:pt>
                <c:pt idx="68">
                  <c:v>21.945</c:v>
                </c:pt>
                <c:pt idx="69">
                  <c:v>16.405000000000001</c:v>
                </c:pt>
                <c:pt idx="70">
                  <c:v>21.689999999999998</c:v>
                </c:pt>
                <c:pt idx="71">
                  <c:v>21.689999999999998</c:v>
                </c:pt>
                <c:pt idx="72">
                  <c:v>16.63</c:v>
                </c:pt>
                <c:pt idx="73">
                  <c:v>21.689999999999998</c:v>
                </c:pt>
                <c:pt idx="74">
                  <c:v>16.405000000000001</c:v>
                </c:pt>
                <c:pt idx="75">
                  <c:v>21.689999999999998</c:v>
                </c:pt>
                <c:pt idx="76">
                  <c:v>16.405000000000001</c:v>
                </c:pt>
                <c:pt idx="77">
                  <c:v>21.945</c:v>
                </c:pt>
                <c:pt idx="78">
                  <c:v>16.405000000000001</c:v>
                </c:pt>
                <c:pt idx="79">
                  <c:v>21.689999999999998</c:v>
                </c:pt>
                <c:pt idx="80">
                  <c:v>20.475000000000001</c:v>
                </c:pt>
                <c:pt idx="81">
                  <c:v>20.475000000000001</c:v>
                </c:pt>
                <c:pt idx="82">
                  <c:v>20.475000000000001</c:v>
                </c:pt>
                <c:pt idx="83">
                  <c:v>20.475000000000001</c:v>
                </c:pt>
                <c:pt idx="84">
                  <c:v>17.785</c:v>
                </c:pt>
                <c:pt idx="85">
                  <c:v>17.785</c:v>
                </c:pt>
                <c:pt idx="86">
                  <c:v>17.785</c:v>
                </c:pt>
                <c:pt idx="87">
                  <c:v>17.785</c:v>
                </c:pt>
                <c:pt idx="88">
                  <c:v>17.149999999999999</c:v>
                </c:pt>
                <c:pt idx="89">
                  <c:v>17.149999999999999</c:v>
                </c:pt>
                <c:pt idx="90">
                  <c:v>16</c:v>
                </c:pt>
                <c:pt idx="91">
                  <c:v>17.149999999999999</c:v>
                </c:pt>
                <c:pt idx="92">
                  <c:v>17.149999999999999</c:v>
                </c:pt>
                <c:pt idx="93">
                  <c:v>17.149999999999999</c:v>
                </c:pt>
                <c:pt idx="94">
                  <c:v>17.2</c:v>
                </c:pt>
                <c:pt idx="95">
                  <c:v>17.700000000000003</c:v>
                </c:pt>
                <c:pt idx="96">
                  <c:v>17.149999999999999</c:v>
                </c:pt>
                <c:pt idx="97">
                  <c:v>15.950000000000001</c:v>
                </c:pt>
                <c:pt idx="98">
                  <c:v>20.47</c:v>
                </c:pt>
                <c:pt idx="99">
                  <c:v>15.9</c:v>
                </c:pt>
                <c:pt idx="100">
                  <c:v>20.47</c:v>
                </c:pt>
                <c:pt idx="101">
                  <c:v>15.9</c:v>
                </c:pt>
                <c:pt idx="102">
                  <c:v>20.47</c:v>
                </c:pt>
                <c:pt idx="103">
                  <c:v>15.9</c:v>
                </c:pt>
                <c:pt idx="104">
                  <c:v>20.45</c:v>
                </c:pt>
                <c:pt idx="105">
                  <c:v>15.950000000000001</c:v>
                </c:pt>
                <c:pt idx="106">
                  <c:v>15.9</c:v>
                </c:pt>
                <c:pt idx="107">
                  <c:v>15.9</c:v>
                </c:pt>
                <c:pt idx="108">
                  <c:v>20.47</c:v>
                </c:pt>
                <c:pt idx="109">
                  <c:v>17.149999999999999</c:v>
                </c:pt>
                <c:pt idx="110">
                  <c:v>17.149999999999999</c:v>
                </c:pt>
                <c:pt idx="111">
                  <c:v>17.149999999999999</c:v>
                </c:pt>
                <c:pt idx="112">
                  <c:v>17.149999999999999</c:v>
                </c:pt>
                <c:pt idx="113">
                  <c:v>17.149999999999999</c:v>
                </c:pt>
                <c:pt idx="114">
                  <c:v>17.149999999999999</c:v>
                </c:pt>
                <c:pt idx="115">
                  <c:v>18.399999999999999</c:v>
                </c:pt>
                <c:pt idx="116">
                  <c:v>17.149999999999999</c:v>
                </c:pt>
                <c:pt idx="117">
                  <c:v>17.149999999999999</c:v>
                </c:pt>
                <c:pt idx="118">
                  <c:v>17.149999999999999</c:v>
                </c:pt>
                <c:pt idx="119">
                  <c:v>17.149999999999999</c:v>
                </c:pt>
                <c:pt idx="120">
                  <c:v>17.149999999999999</c:v>
                </c:pt>
                <c:pt idx="121">
                  <c:v>15</c:v>
                </c:pt>
                <c:pt idx="122">
                  <c:v>15</c:v>
                </c:pt>
                <c:pt idx="123">
                  <c:v>15</c:v>
                </c:pt>
                <c:pt idx="124">
                  <c:v>19.5</c:v>
                </c:pt>
                <c:pt idx="125">
                  <c:v>19.5</c:v>
                </c:pt>
                <c:pt idx="126">
                  <c:v>19.5</c:v>
                </c:pt>
                <c:pt idx="127">
                  <c:v>17</c:v>
                </c:pt>
                <c:pt idx="128">
                  <c:v>19</c:v>
                </c:pt>
                <c:pt idx="129">
                  <c:v>17.149999999999999</c:v>
                </c:pt>
                <c:pt idx="130">
                  <c:v>17.149999999999999</c:v>
                </c:pt>
                <c:pt idx="131">
                  <c:v>23.2</c:v>
                </c:pt>
                <c:pt idx="132">
                  <c:v>17.149999999999999</c:v>
                </c:pt>
                <c:pt idx="133">
                  <c:v>23.2</c:v>
                </c:pt>
                <c:pt idx="134">
                  <c:v>17.149999999999999</c:v>
                </c:pt>
                <c:pt idx="135">
                  <c:v>23.2</c:v>
                </c:pt>
                <c:pt idx="136">
                  <c:v>23.2</c:v>
                </c:pt>
                <c:pt idx="137">
                  <c:v>17.149999999999999</c:v>
                </c:pt>
                <c:pt idx="138">
                  <c:v>17.149999999999999</c:v>
                </c:pt>
                <c:pt idx="139">
                  <c:v>17.149999999999999</c:v>
                </c:pt>
                <c:pt idx="140">
                  <c:v>23.2</c:v>
                </c:pt>
                <c:pt idx="141">
                  <c:v>23.2</c:v>
                </c:pt>
                <c:pt idx="142">
                  <c:v>23.2</c:v>
                </c:pt>
                <c:pt idx="143">
                  <c:v>17.149999999999999</c:v>
                </c:pt>
                <c:pt idx="144">
                  <c:v>17.149999999999999</c:v>
                </c:pt>
                <c:pt idx="145">
                  <c:v>17.149999999999999</c:v>
                </c:pt>
                <c:pt idx="146">
                  <c:v>17.149999999999999</c:v>
                </c:pt>
                <c:pt idx="147">
                  <c:v>17.149999999999999</c:v>
                </c:pt>
                <c:pt idx="148">
                  <c:v>17.149999999999999</c:v>
                </c:pt>
                <c:pt idx="149">
                  <c:v>17.149999999999999</c:v>
                </c:pt>
                <c:pt idx="150">
                  <c:v>17.149999999999999</c:v>
                </c:pt>
                <c:pt idx="151">
                  <c:v>18.48</c:v>
                </c:pt>
                <c:pt idx="152">
                  <c:v>18.48</c:v>
                </c:pt>
                <c:pt idx="153">
                  <c:v>18.515000000000001</c:v>
                </c:pt>
                <c:pt idx="154">
                  <c:v>18.48</c:v>
                </c:pt>
                <c:pt idx="155">
                  <c:v>17.149999999999999</c:v>
                </c:pt>
                <c:pt idx="156">
                  <c:v>17.149999999999999</c:v>
                </c:pt>
                <c:pt idx="157">
                  <c:v>17.149999999999999</c:v>
                </c:pt>
                <c:pt idx="158">
                  <c:v>18.515000000000001</c:v>
                </c:pt>
                <c:pt idx="159">
                  <c:v>17.149999999999999</c:v>
                </c:pt>
                <c:pt idx="160">
                  <c:v>17.149999999999999</c:v>
                </c:pt>
                <c:pt idx="161">
                  <c:v>17.149999999999999</c:v>
                </c:pt>
                <c:pt idx="162">
                  <c:v>17.149999999999999</c:v>
                </c:pt>
                <c:pt idx="163">
                  <c:v>17.149999999999999</c:v>
                </c:pt>
                <c:pt idx="164">
                  <c:v>17.149999999999999</c:v>
                </c:pt>
                <c:pt idx="165">
                  <c:v>17.149999999999999</c:v>
                </c:pt>
                <c:pt idx="166">
                  <c:v>17.149999999999999</c:v>
                </c:pt>
                <c:pt idx="167">
                  <c:v>17.149999999999999</c:v>
                </c:pt>
                <c:pt idx="168">
                  <c:v>17.149999999999999</c:v>
                </c:pt>
                <c:pt idx="169">
                  <c:v>17.149999999999999</c:v>
                </c:pt>
                <c:pt idx="170">
                  <c:v>17.149999999999999</c:v>
                </c:pt>
                <c:pt idx="171">
                  <c:v>17.149999999999999</c:v>
                </c:pt>
                <c:pt idx="172">
                  <c:v>14.95</c:v>
                </c:pt>
                <c:pt idx="173">
                  <c:v>15.149999999999999</c:v>
                </c:pt>
                <c:pt idx="174">
                  <c:v>21.954999999999998</c:v>
                </c:pt>
                <c:pt idx="175">
                  <c:v>21.950000000000003</c:v>
                </c:pt>
                <c:pt idx="176">
                  <c:v>21.7</c:v>
                </c:pt>
                <c:pt idx="177">
                  <c:v>14.95</c:v>
                </c:pt>
                <c:pt idx="178">
                  <c:v>14.95</c:v>
                </c:pt>
                <c:pt idx="179">
                  <c:v>21.950000000000003</c:v>
                </c:pt>
                <c:pt idx="180">
                  <c:v>21.7</c:v>
                </c:pt>
                <c:pt idx="181">
                  <c:v>14.95</c:v>
                </c:pt>
                <c:pt idx="182">
                  <c:v>15.5</c:v>
                </c:pt>
                <c:pt idx="183">
                  <c:v>17.39</c:v>
                </c:pt>
                <c:pt idx="184">
                  <c:v>20.3</c:v>
                </c:pt>
                <c:pt idx="185">
                  <c:v>20.3</c:v>
                </c:pt>
                <c:pt idx="186">
                  <c:v>17.39</c:v>
                </c:pt>
                <c:pt idx="187">
                  <c:v>20.3</c:v>
                </c:pt>
                <c:pt idx="188">
                  <c:v>19.04</c:v>
                </c:pt>
                <c:pt idx="189">
                  <c:v>19.04</c:v>
                </c:pt>
                <c:pt idx="190">
                  <c:v>19.04</c:v>
                </c:pt>
                <c:pt idx="191">
                  <c:v>17.149999999999999</c:v>
                </c:pt>
                <c:pt idx="192">
                  <c:v>17.149999999999999</c:v>
                </c:pt>
                <c:pt idx="193">
                  <c:v>17.149999999999999</c:v>
                </c:pt>
                <c:pt idx="194">
                  <c:v>17.149999999999999</c:v>
                </c:pt>
                <c:pt idx="195">
                  <c:v>17.149999999999999</c:v>
                </c:pt>
                <c:pt idx="196">
                  <c:v>17.149999999999999</c:v>
                </c:pt>
                <c:pt idx="197">
                  <c:v>17.149999999999999</c:v>
                </c:pt>
                <c:pt idx="198">
                  <c:v>17.149999999999999</c:v>
                </c:pt>
                <c:pt idx="199">
                  <c:v>17.149999999999999</c:v>
                </c:pt>
                <c:pt idx="200">
                  <c:v>12.5</c:v>
                </c:pt>
                <c:pt idx="201">
                  <c:v>16.645</c:v>
                </c:pt>
                <c:pt idx="202">
                  <c:v>16.645</c:v>
                </c:pt>
                <c:pt idx="203">
                  <c:v>16.645</c:v>
                </c:pt>
                <c:pt idx="204">
                  <c:v>16.645</c:v>
                </c:pt>
                <c:pt idx="205">
                  <c:v>17.28</c:v>
                </c:pt>
                <c:pt idx="206">
                  <c:v>17.28</c:v>
                </c:pt>
                <c:pt idx="207">
                  <c:v>17.28</c:v>
                </c:pt>
                <c:pt idx="208">
                  <c:v>17.149999999999999</c:v>
                </c:pt>
                <c:pt idx="209">
                  <c:v>17.149999999999999</c:v>
                </c:pt>
                <c:pt idx="210">
                  <c:v>17.149999999999999</c:v>
                </c:pt>
                <c:pt idx="211">
                  <c:v>11.5</c:v>
                </c:pt>
                <c:pt idx="212">
                  <c:v>10.4</c:v>
                </c:pt>
                <c:pt idx="213">
                  <c:v>9</c:v>
                </c:pt>
                <c:pt idx="214">
                  <c:v>14.98</c:v>
                </c:pt>
                <c:pt idx="215">
                  <c:v>14.98</c:v>
                </c:pt>
                <c:pt idx="216">
                  <c:v>14.98</c:v>
                </c:pt>
                <c:pt idx="217">
                  <c:v>17.149999999999999</c:v>
                </c:pt>
                <c:pt idx="218">
                  <c:v>17.149999999999999</c:v>
                </c:pt>
                <c:pt idx="219">
                  <c:v>17.149999999999999</c:v>
                </c:pt>
                <c:pt idx="220">
                  <c:v>17.149999999999999</c:v>
                </c:pt>
                <c:pt idx="221">
                  <c:v>17.149999999999999</c:v>
                </c:pt>
                <c:pt idx="222">
                  <c:v>17.149999999999999</c:v>
                </c:pt>
                <c:pt idx="223">
                  <c:v>17.149999999999999</c:v>
                </c:pt>
                <c:pt idx="224">
                  <c:v>17.149999999999999</c:v>
                </c:pt>
                <c:pt idx="225">
                  <c:v>17.149999999999999</c:v>
                </c:pt>
                <c:pt idx="226">
                  <c:v>17.149999999999999</c:v>
                </c:pt>
                <c:pt idx="227">
                  <c:v>17.149999999999999</c:v>
                </c:pt>
                <c:pt idx="228">
                  <c:v>17.149999999999999</c:v>
                </c:pt>
                <c:pt idx="229">
                  <c:v>17.149999999999999</c:v>
                </c:pt>
                <c:pt idx="230">
                  <c:v>17.149999999999999</c:v>
                </c:pt>
                <c:pt idx="231">
                  <c:v>17.149999999999999</c:v>
                </c:pt>
                <c:pt idx="232">
                  <c:v>17.149999999999999</c:v>
                </c:pt>
                <c:pt idx="233">
                  <c:v>17.149999999999999</c:v>
                </c:pt>
                <c:pt idx="234">
                  <c:v>17.149999999999999</c:v>
                </c:pt>
                <c:pt idx="235">
                  <c:v>17.149999999999999</c:v>
                </c:pt>
                <c:pt idx="236">
                  <c:v>17.149999999999999</c:v>
                </c:pt>
                <c:pt idx="237">
                  <c:v>17.149999999999999</c:v>
                </c:pt>
                <c:pt idx="238">
                  <c:v>20.5</c:v>
                </c:pt>
                <c:pt idx="239">
                  <c:v>22.5</c:v>
                </c:pt>
                <c:pt idx="240">
                  <c:v>22.5</c:v>
                </c:pt>
                <c:pt idx="241">
                  <c:v>22.5</c:v>
                </c:pt>
                <c:pt idx="242">
                  <c:v>22.5</c:v>
                </c:pt>
                <c:pt idx="243">
                  <c:v>17.149999999999999</c:v>
                </c:pt>
                <c:pt idx="244">
                  <c:v>22.5</c:v>
                </c:pt>
                <c:pt idx="245">
                  <c:v>20.5</c:v>
                </c:pt>
                <c:pt idx="246">
                  <c:v>22.5</c:v>
                </c:pt>
                <c:pt idx="247">
                  <c:v>22.5</c:v>
                </c:pt>
                <c:pt idx="248">
                  <c:v>22.5</c:v>
                </c:pt>
                <c:pt idx="249">
                  <c:v>24</c:v>
                </c:pt>
                <c:pt idx="250">
                  <c:v>24</c:v>
                </c:pt>
                <c:pt idx="251">
                  <c:v>19.335000000000001</c:v>
                </c:pt>
                <c:pt idx="252">
                  <c:v>19.335000000000001</c:v>
                </c:pt>
                <c:pt idx="253">
                  <c:v>17.149999999999999</c:v>
                </c:pt>
                <c:pt idx="254">
                  <c:v>17.149999999999999</c:v>
                </c:pt>
                <c:pt idx="255">
                  <c:v>16.824999999999999</c:v>
                </c:pt>
                <c:pt idx="256">
                  <c:v>16.824999999999999</c:v>
                </c:pt>
                <c:pt idx="257">
                  <c:v>23.785</c:v>
                </c:pt>
                <c:pt idx="258">
                  <c:v>23.785</c:v>
                </c:pt>
                <c:pt idx="259">
                  <c:v>23.785</c:v>
                </c:pt>
                <c:pt idx="260">
                  <c:v>16.824999999999999</c:v>
                </c:pt>
                <c:pt idx="261">
                  <c:v>16.824999999999999</c:v>
                </c:pt>
                <c:pt idx="262">
                  <c:v>23.785</c:v>
                </c:pt>
                <c:pt idx="263">
                  <c:v>16.824999999999999</c:v>
                </c:pt>
                <c:pt idx="264">
                  <c:v>23.785</c:v>
                </c:pt>
                <c:pt idx="265">
                  <c:v>16.824999999999999</c:v>
                </c:pt>
                <c:pt idx="266">
                  <c:v>23.785</c:v>
                </c:pt>
                <c:pt idx="267">
                  <c:v>16.824999999999999</c:v>
                </c:pt>
                <c:pt idx="268">
                  <c:v>16.824999999999999</c:v>
                </c:pt>
                <c:pt idx="269">
                  <c:v>16.824999999999999</c:v>
                </c:pt>
                <c:pt idx="270">
                  <c:v>23.785</c:v>
                </c:pt>
                <c:pt idx="271">
                  <c:v>23.785</c:v>
                </c:pt>
                <c:pt idx="272">
                  <c:v>23.785</c:v>
                </c:pt>
                <c:pt idx="273">
                  <c:v>23.785</c:v>
                </c:pt>
                <c:pt idx="274">
                  <c:v>23.785</c:v>
                </c:pt>
                <c:pt idx="275">
                  <c:v>16.824999999999999</c:v>
                </c:pt>
                <c:pt idx="276">
                  <c:v>16.824999999999999</c:v>
                </c:pt>
                <c:pt idx="277">
                  <c:v>14.8</c:v>
                </c:pt>
                <c:pt idx="278">
                  <c:v>17.149999999999999</c:v>
                </c:pt>
                <c:pt idx="279">
                  <c:v>17.149999999999999</c:v>
                </c:pt>
                <c:pt idx="280">
                  <c:v>17.149999999999999</c:v>
                </c:pt>
                <c:pt idx="281">
                  <c:v>17.149999999999999</c:v>
                </c:pt>
                <c:pt idx="282">
                  <c:v>17.149999999999999</c:v>
                </c:pt>
                <c:pt idx="283">
                  <c:v>17.149999999999999</c:v>
                </c:pt>
                <c:pt idx="284">
                  <c:v>17.149999999999999</c:v>
                </c:pt>
                <c:pt idx="285">
                  <c:v>17.149999999999999</c:v>
                </c:pt>
                <c:pt idx="286">
                  <c:v>17.149999999999999</c:v>
                </c:pt>
                <c:pt idx="287">
                  <c:v>17.149999999999999</c:v>
                </c:pt>
                <c:pt idx="288">
                  <c:v>17.149999999999999</c:v>
                </c:pt>
                <c:pt idx="289">
                  <c:v>17.149999999999999</c:v>
                </c:pt>
                <c:pt idx="290">
                  <c:v>17.149999999999999</c:v>
                </c:pt>
                <c:pt idx="291">
                  <c:v>17.149999999999999</c:v>
                </c:pt>
                <c:pt idx="292">
                  <c:v>17.149999999999999</c:v>
                </c:pt>
                <c:pt idx="293">
                  <c:v>17.149999999999999</c:v>
                </c:pt>
                <c:pt idx="294">
                  <c:v>17.149999999999999</c:v>
                </c:pt>
                <c:pt idx="295">
                  <c:v>17.149999999999999</c:v>
                </c:pt>
                <c:pt idx="296">
                  <c:v>17.149999999999999</c:v>
                </c:pt>
                <c:pt idx="297">
                  <c:v>20.65</c:v>
                </c:pt>
                <c:pt idx="298">
                  <c:v>20.65</c:v>
                </c:pt>
                <c:pt idx="299">
                  <c:v>20.65</c:v>
                </c:pt>
                <c:pt idx="300">
                  <c:v>20.65</c:v>
                </c:pt>
                <c:pt idx="301">
                  <c:v>23.560000000000002</c:v>
                </c:pt>
                <c:pt idx="302">
                  <c:v>23.560000000000002</c:v>
                </c:pt>
                <c:pt idx="303">
                  <c:v>23.560000000000002</c:v>
                </c:pt>
                <c:pt idx="304">
                  <c:v>23.560000000000002</c:v>
                </c:pt>
                <c:pt idx="305">
                  <c:v>23.560000000000002</c:v>
                </c:pt>
                <c:pt idx="306">
                  <c:v>23.560000000000002</c:v>
                </c:pt>
                <c:pt idx="307">
                  <c:v>15.4</c:v>
                </c:pt>
                <c:pt idx="308">
                  <c:v>21.1</c:v>
                </c:pt>
                <c:pt idx="309">
                  <c:v>15.4</c:v>
                </c:pt>
                <c:pt idx="310">
                  <c:v>15.4</c:v>
                </c:pt>
                <c:pt idx="311">
                  <c:v>15.4</c:v>
                </c:pt>
                <c:pt idx="312">
                  <c:v>21.1</c:v>
                </c:pt>
                <c:pt idx="313">
                  <c:v>19.600000000000001</c:v>
                </c:pt>
                <c:pt idx="314">
                  <c:v>21.1</c:v>
                </c:pt>
                <c:pt idx="315">
                  <c:v>18.600000000000001</c:v>
                </c:pt>
                <c:pt idx="316">
                  <c:v>21.1</c:v>
                </c:pt>
                <c:pt idx="317">
                  <c:v>19.600000000000001</c:v>
                </c:pt>
                <c:pt idx="318">
                  <c:v>12.5</c:v>
                </c:pt>
                <c:pt idx="319">
                  <c:v>12.5</c:v>
                </c:pt>
                <c:pt idx="320">
                  <c:v>17.149999999999999</c:v>
                </c:pt>
                <c:pt idx="321">
                  <c:v>17.149999999999999</c:v>
                </c:pt>
                <c:pt idx="322">
                  <c:v>17.149999999999999</c:v>
                </c:pt>
                <c:pt idx="323">
                  <c:v>17.149999999999999</c:v>
                </c:pt>
                <c:pt idx="324">
                  <c:v>17.149999999999999</c:v>
                </c:pt>
                <c:pt idx="325">
                  <c:v>17.149999999999999</c:v>
                </c:pt>
                <c:pt idx="326">
                  <c:v>17.149999999999999</c:v>
                </c:pt>
                <c:pt idx="327">
                  <c:v>17.149999999999999</c:v>
                </c:pt>
                <c:pt idx="328">
                  <c:v>17.149999999999999</c:v>
                </c:pt>
                <c:pt idx="329">
                  <c:v>17.149999999999999</c:v>
                </c:pt>
                <c:pt idx="330">
                  <c:v>17.149999999999999</c:v>
                </c:pt>
                <c:pt idx="331">
                  <c:v>17.149999999999999</c:v>
                </c:pt>
                <c:pt idx="332">
                  <c:v>17.149999999999999</c:v>
                </c:pt>
                <c:pt idx="333">
                  <c:v>17.149999999999999</c:v>
                </c:pt>
                <c:pt idx="334">
                  <c:v>17.149999999999999</c:v>
                </c:pt>
                <c:pt idx="335">
                  <c:v>17.149999999999999</c:v>
                </c:pt>
                <c:pt idx="336">
                  <c:v>17.149999999999999</c:v>
                </c:pt>
                <c:pt idx="337">
                  <c:v>17.149999999999999</c:v>
                </c:pt>
                <c:pt idx="338">
                  <c:v>17.149999999999999</c:v>
                </c:pt>
                <c:pt idx="339">
                  <c:v>17.149999999999999</c:v>
                </c:pt>
                <c:pt idx="340">
                  <c:v>17.149999999999999</c:v>
                </c:pt>
                <c:pt idx="341">
                  <c:v>17.149999999999999</c:v>
                </c:pt>
                <c:pt idx="342">
                  <c:v>17.149999999999999</c:v>
                </c:pt>
                <c:pt idx="343">
                  <c:v>17.149999999999999</c:v>
                </c:pt>
                <c:pt idx="344">
                  <c:v>17.149999999999999</c:v>
                </c:pt>
                <c:pt idx="345">
                  <c:v>17.149999999999999</c:v>
                </c:pt>
                <c:pt idx="346">
                  <c:v>17.149999999999999</c:v>
                </c:pt>
                <c:pt idx="347">
                  <c:v>17.149999999999999</c:v>
                </c:pt>
                <c:pt idx="348">
                  <c:v>17.149999999999999</c:v>
                </c:pt>
                <c:pt idx="349">
                  <c:v>17.149999999999999</c:v>
                </c:pt>
                <c:pt idx="350">
                  <c:v>17.149999999999999</c:v>
                </c:pt>
                <c:pt idx="351">
                  <c:v>17.149999999999999</c:v>
                </c:pt>
                <c:pt idx="352">
                  <c:v>17.149999999999999</c:v>
                </c:pt>
                <c:pt idx="353">
                  <c:v>17.149999999999999</c:v>
                </c:pt>
                <c:pt idx="354">
                  <c:v>17.149999999999999</c:v>
                </c:pt>
                <c:pt idx="355">
                  <c:v>17.149999999999999</c:v>
                </c:pt>
                <c:pt idx="356">
                  <c:v>17.149999999999999</c:v>
                </c:pt>
                <c:pt idx="357">
                  <c:v>15.2</c:v>
                </c:pt>
                <c:pt idx="358">
                  <c:v>15.2</c:v>
                </c:pt>
                <c:pt idx="359">
                  <c:v>15.2</c:v>
                </c:pt>
                <c:pt idx="360">
                  <c:v>15.2</c:v>
                </c:pt>
                <c:pt idx="361">
                  <c:v>11.5</c:v>
                </c:pt>
                <c:pt idx="362">
                  <c:v>14.18</c:v>
                </c:pt>
                <c:pt idx="363">
                  <c:v>22.15</c:v>
                </c:pt>
                <c:pt idx="364">
                  <c:v>22.15</c:v>
                </c:pt>
                <c:pt idx="365">
                  <c:v>22.15</c:v>
                </c:pt>
                <c:pt idx="366">
                  <c:v>22.15</c:v>
                </c:pt>
                <c:pt idx="367">
                  <c:v>22.15</c:v>
                </c:pt>
                <c:pt idx="368">
                  <c:v>22.15</c:v>
                </c:pt>
                <c:pt idx="369">
                  <c:v>22.15</c:v>
                </c:pt>
                <c:pt idx="370">
                  <c:v>22.15</c:v>
                </c:pt>
                <c:pt idx="371">
                  <c:v>22.15</c:v>
                </c:pt>
                <c:pt idx="372">
                  <c:v>16.5</c:v>
                </c:pt>
                <c:pt idx="373">
                  <c:v>16.094999999999999</c:v>
                </c:pt>
                <c:pt idx="374">
                  <c:v>16.094999999999999</c:v>
                </c:pt>
                <c:pt idx="375">
                  <c:v>19.594999999999999</c:v>
                </c:pt>
                <c:pt idx="376">
                  <c:v>17.149999999999999</c:v>
                </c:pt>
                <c:pt idx="377">
                  <c:v>17.149999999999999</c:v>
                </c:pt>
                <c:pt idx="378">
                  <c:v>17.149999999999999</c:v>
                </c:pt>
                <c:pt idx="379">
                  <c:v>17.149999999999999</c:v>
                </c:pt>
                <c:pt idx="380">
                  <c:v>17.149999999999999</c:v>
                </c:pt>
                <c:pt idx="381">
                  <c:v>17.149999999999999</c:v>
                </c:pt>
                <c:pt idx="382">
                  <c:v>17.149999999999999</c:v>
                </c:pt>
                <c:pt idx="383">
                  <c:v>17.149999999999999</c:v>
                </c:pt>
                <c:pt idx="384">
                  <c:v>17.149999999999999</c:v>
                </c:pt>
                <c:pt idx="385">
                  <c:v>17.149999999999999</c:v>
                </c:pt>
                <c:pt idx="386">
                  <c:v>17.149999999999999</c:v>
                </c:pt>
                <c:pt idx="387">
                  <c:v>17.149999999999999</c:v>
                </c:pt>
                <c:pt idx="388">
                  <c:v>12.035</c:v>
                </c:pt>
                <c:pt idx="389">
                  <c:v>11.934999999999999</c:v>
                </c:pt>
                <c:pt idx="390">
                  <c:v>11.934999999999999</c:v>
                </c:pt>
                <c:pt idx="391">
                  <c:v>17.8</c:v>
                </c:pt>
                <c:pt idx="392">
                  <c:v>17.8</c:v>
                </c:pt>
                <c:pt idx="393">
                  <c:v>17.8</c:v>
                </c:pt>
                <c:pt idx="394">
                  <c:v>17.8</c:v>
                </c:pt>
                <c:pt idx="395">
                  <c:v>17.8</c:v>
                </c:pt>
                <c:pt idx="396">
                  <c:v>17.8</c:v>
                </c:pt>
                <c:pt idx="397">
                  <c:v>17.149999999999999</c:v>
                </c:pt>
                <c:pt idx="398">
                  <c:v>21.11</c:v>
                </c:pt>
                <c:pt idx="399">
                  <c:v>20.95</c:v>
                </c:pt>
                <c:pt idx="400">
                  <c:v>17.149999999999999</c:v>
                </c:pt>
                <c:pt idx="401">
                  <c:v>15.5</c:v>
                </c:pt>
                <c:pt idx="402">
                  <c:v>17.149999999999999</c:v>
                </c:pt>
                <c:pt idx="403">
                  <c:v>17.149999999999999</c:v>
                </c:pt>
                <c:pt idx="404">
                  <c:v>17.149999999999999</c:v>
                </c:pt>
                <c:pt idx="405">
                  <c:v>17.149999999999999</c:v>
                </c:pt>
                <c:pt idx="406">
                  <c:v>17.149999999999999</c:v>
                </c:pt>
                <c:pt idx="407">
                  <c:v>15.5</c:v>
                </c:pt>
                <c:pt idx="408">
                  <c:v>17.149999999999999</c:v>
                </c:pt>
                <c:pt idx="409">
                  <c:v>17.149999999999999</c:v>
                </c:pt>
                <c:pt idx="410">
                  <c:v>17.149999999999999</c:v>
                </c:pt>
                <c:pt idx="411">
                  <c:v>17.149999999999999</c:v>
                </c:pt>
                <c:pt idx="412">
                  <c:v>17.149999999999999</c:v>
                </c:pt>
                <c:pt idx="413">
                  <c:v>17.149999999999999</c:v>
                </c:pt>
                <c:pt idx="414">
                  <c:v>17.149999999999999</c:v>
                </c:pt>
                <c:pt idx="415">
                  <c:v>17.149999999999999</c:v>
                </c:pt>
                <c:pt idx="416">
                  <c:v>17.149999999999999</c:v>
                </c:pt>
                <c:pt idx="417">
                  <c:v>17.149999999999999</c:v>
                </c:pt>
                <c:pt idx="418">
                  <c:v>17.149999999999999</c:v>
                </c:pt>
                <c:pt idx="419">
                  <c:v>17.149999999999999</c:v>
                </c:pt>
                <c:pt idx="420">
                  <c:v>17.149999999999999</c:v>
                </c:pt>
                <c:pt idx="421">
                  <c:v>19.52</c:v>
                </c:pt>
                <c:pt idx="422">
                  <c:v>19.52</c:v>
                </c:pt>
                <c:pt idx="423">
                  <c:v>19.52</c:v>
                </c:pt>
                <c:pt idx="424">
                  <c:v>19.52</c:v>
                </c:pt>
                <c:pt idx="425">
                  <c:v>19.52</c:v>
                </c:pt>
                <c:pt idx="426">
                  <c:v>19.52</c:v>
                </c:pt>
                <c:pt idx="427">
                  <c:v>19.52</c:v>
                </c:pt>
                <c:pt idx="428">
                  <c:v>15.05</c:v>
                </c:pt>
                <c:pt idx="429">
                  <c:v>17.149999999999999</c:v>
                </c:pt>
                <c:pt idx="430">
                  <c:v>17.149999999999999</c:v>
                </c:pt>
                <c:pt idx="431">
                  <c:v>17.149999999999999</c:v>
                </c:pt>
                <c:pt idx="432">
                  <c:v>17.149999999999999</c:v>
                </c:pt>
                <c:pt idx="433">
                  <c:v>17.149999999999999</c:v>
                </c:pt>
                <c:pt idx="434">
                  <c:v>17.149999999999999</c:v>
                </c:pt>
                <c:pt idx="435">
                  <c:v>17.149999999999999</c:v>
                </c:pt>
                <c:pt idx="436">
                  <c:v>17.149999999999999</c:v>
                </c:pt>
                <c:pt idx="437">
                  <c:v>17.149999999999999</c:v>
                </c:pt>
                <c:pt idx="438">
                  <c:v>19</c:v>
                </c:pt>
                <c:pt idx="439">
                  <c:v>17</c:v>
                </c:pt>
                <c:pt idx="440">
                  <c:v>49</c:v>
                </c:pt>
                <c:pt idx="441">
                  <c:v>49</c:v>
                </c:pt>
                <c:pt idx="442">
                  <c:v>17.149999999999999</c:v>
                </c:pt>
                <c:pt idx="443">
                  <c:v>17.149999999999999</c:v>
                </c:pt>
                <c:pt idx="444">
                  <c:v>17.149999999999999</c:v>
                </c:pt>
                <c:pt idx="445">
                  <c:v>17.149999999999999</c:v>
                </c:pt>
                <c:pt idx="446">
                  <c:v>17.149999999999999</c:v>
                </c:pt>
                <c:pt idx="447">
                  <c:v>17.149999999999999</c:v>
                </c:pt>
                <c:pt idx="448">
                  <c:v>17.149999999999999</c:v>
                </c:pt>
                <c:pt idx="449">
                  <c:v>17.149999999999999</c:v>
                </c:pt>
                <c:pt idx="450">
                  <c:v>17.149999999999999</c:v>
                </c:pt>
                <c:pt idx="451">
                  <c:v>17.149999999999999</c:v>
                </c:pt>
                <c:pt idx="452">
                  <c:v>18.244999999999997</c:v>
                </c:pt>
                <c:pt idx="453">
                  <c:v>18.244999999999997</c:v>
                </c:pt>
                <c:pt idx="454">
                  <c:v>18.244999999999997</c:v>
                </c:pt>
                <c:pt idx="455">
                  <c:v>17.149999999999999</c:v>
                </c:pt>
                <c:pt idx="456">
                  <c:v>17.149999999999999</c:v>
                </c:pt>
                <c:pt idx="457">
                  <c:v>17.149999999999999</c:v>
                </c:pt>
                <c:pt idx="458">
                  <c:v>17.149999999999999</c:v>
                </c:pt>
                <c:pt idx="459">
                  <c:v>17.149999999999999</c:v>
                </c:pt>
                <c:pt idx="460">
                  <c:v>17.149999999999999</c:v>
                </c:pt>
                <c:pt idx="461">
                  <c:v>17.149999999999999</c:v>
                </c:pt>
                <c:pt idx="462">
                  <c:v>17.149999999999999</c:v>
                </c:pt>
                <c:pt idx="463">
                  <c:v>13.45</c:v>
                </c:pt>
                <c:pt idx="464">
                  <c:v>9.16</c:v>
                </c:pt>
                <c:pt idx="465">
                  <c:v>11.45</c:v>
                </c:pt>
                <c:pt idx="466">
                  <c:v>13.45</c:v>
                </c:pt>
                <c:pt idx="467">
                  <c:v>13.45</c:v>
                </c:pt>
                <c:pt idx="468">
                  <c:v>13.45</c:v>
                </c:pt>
                <c:pt idx="469">
                  <c:v>13.45</c:v>
                </c:pt>
                <c:pt idx="470">
                  <c:v>13.45</c:v>
                </c:pt>
                <c:pt idx="471">
                  <c:v>13.45</c:v>
                </c:pt>
                <c:pt idx="472">
                  <c:v>19.86</c:v>
                </c:pt>
                <c:pt idx="473">
                  <c:v>13.42</c:v>
                </c:pt>
                <c:pt idx="474">
                  <c:v>19.564999999999998</c:v>
                </c:pt>
                <c:pt idx="475">
                  <c:v>13.705</c:v>
                </c:pt>
                <c:pt idx="476">
                  <c:v>17.149999999999999</c:v>
                </c:pt>
                <c:pt idx="477">
                  <c:v>15.55</c:v>
                </c:pt>
                <c:pt idx="478">
                  <c:v>17</c:v>
                </c:pt>
                <c:pt idx="479">
                  <c:v>17</c:v>
                </c:pt>
                <c:pt idx="480">
                  <c:v>17</c:v>
                </c:pt>
                <c:pt idx="481">
                  <c:v>17</c:v>
                </c:pt>
                <c:pt idx="482">
                  <c:v>17</c:v>
                </c:pt>
                <c:pt idx="483">
                  <c:v>17</c:v>
                </c:pt>
                <c:pt idx="484">
                  <c:v>17</c:v>
                </c:pt>
                <c:pt idx="485">
                  <c:v>17.149999999999999</c:v>
                </c:pt>
                <c:pt idx="486">
                  <c:v>15.55</c:v>
                </c:pt>
                <c:pt idx="487">
                  <c:v>17</c:v>
                </c:pt>
                <c:pt idx="488">
                  <c:v>17</c:v>
                </c:pt>
                <c:pt idx="489">
                  <c:v>17</c:v>
                </c:pt>
                <c:pt idx="490">
                  <c:v>17</c:v>
                </c:pt>
                <c:pt idx="491">
                  <c:v>17</c:v>
                </c:pt>
                <c:pt idx="492">
                  <c:v>17</c:v>
                </c:pt>
                <c:pt idx="493">
                  <c:v>17</c:v>
                </c:pt>
                <c:pt idx="494">
                  <c:v>17</c:v>
                </c:pt>
                <c:pt idx="495">
                  <c:v>17</c:v>
                </c:pt>
                <c:pt idx="496">
                  <c:v>17</c:v>
                </c:pt>
                <c:pt idx="497">
                  <c:v>14.5</c:v>
                </c:pt>
                <c:pt idx="498">
                  <c:v>14.5</c:v>
                </c:pt>
                <c:pt idx="499">
                  <c:v>14.5</c:v>
                </c:pt>
                <c:pt idx="500">
                  <c:v>15.8</c:v>
                </c:pt>
                <c:pt idx="501">
                  <c:v>15.8</c:v>
                </c:pt>
                <c:pt idx="502">
                  <c:v>15.8</c:v>
                </c:pt>
                <c:pt idx="503">
                  <c:v>15.8</c:v>
                </c:pt>
                <c:pt idx="504">
                  <c:v>15.8</c:v>
                </c:pt>
                <c:pt idx="505">
                  <c:v>15.8</c:v>
                </c:pt>
                <c:pt idx="506">
                  <c:v>15.8</c:v>
                </c:pt>
                <c:pt idx="507">
                  <c:v>15</c:v>
                </c:pt>
                <c:pt idx="508">
                  <c:v>15</c:v>
                </c:pt>
                <c:pt idx="509">
                  <c:v>15</c:v>
                </c:pt>
                <c:pt idx="510">
                  <c:v>15</c:v>
                </c:pt>
                <c:pt idx="511">
                  <c:v>15</c:v>
                </c:pt>
                <c:pt idx="512">
                  <c:v>14.6</c:v>
                </c:pt>
                <c:pt idx="513">
                  <c:v>14.6</c:v>
                </c:pt>
                <c:pt idx="514">
                  <c:v>14.6</c:v>
                </c:pt>
                <c:pt idx="515">
                  <c:v>14.6</c:v>
                </c:pt>
                <c:pt idx="516">
                  <c:v>14.6</c:v>
                </c:pt>
                <c:pt idx="517">
                  <c:v>14.6</c:v>
                </c:pt>
                <c:pt idx="518">
                  <c:v>15</c:v>
                </c:pt>
                <c:pt idx="519">
                  <c:v>14.6</c:v>
                </c:pt>
                <c:pt idx="520">
                  <c:v>14.6</c:v>
                </c:pt>
                <c:pt idx="521">
                  <c:v>15</c:v>
                </c:pt>
                <c:pt idx="522">
                  <c:v>15</c:v>
                </c:pt>
                <c:pt idx="523">
                  <c:v>13.75</c:v>
                </c:pt>
                <c:pt idx="524">
                  <c:v>13.75</c:v>
                </c:pt>
                <c:pt idx="525">
                  <c:v>13.75</c:v>
                </c:pt>
                <c:pt idx="526">
                  <c:v>19.600000000000001</c:v>
                </c:pt>
                <c:pt idx="527">
                  <c:v>19.7</c:v>
                </c:pt>
                <c:pt idx="528">
                  <c:v>13.75</c:v>
                </c:pt>
                <c:pt idx="529">
                  <c:v>12.36</c:v>
                </c:pt>
                <c:pt idx="530">
                  <c:v>12.385</c:v>
                </c:pt>
                <c:pt idx="531">
                  <c:v>12.5</c:v>
                </c:pt>
                <c:pt idx="532">
                  <c:v>16.645</c:v>
                </c:pt>
                <c:pt idx="533">
                  <c:v>16.645</c:v>
                </c:pt>
                <c:pt idx="534">
                  <c:v>12.385</c:v>
                </c:pt>
                <c:pt idx="535">
                  <c:v>16.645</c:v>
                </c:pt>
                <c:pt idx="536">
                  <c:v>12.725000000000001</c:v>
                </c:pt>
                <c:pt idx="537">
                  <c:v>13.395</c:v>
                </c:pt>
                <c:pt idx="538">
                  <c:v>13.395</c:v>
                </c:pt>
                <c:pt idx="539">
                  <c:v>12.725000000000001</c:v>
                </c:pt>
                <c:pt idx="540">
                  <c:v>9.0299999999999994</c:v>
                </c:pt>
                <c:pt idx="541">
                  <c:v>8.9049999999999994</c:v>
                </c:pt>
                <c:pt idx="542">
                  <c:v>12.725000000000001</c:v>
                </c:pt>
                <c:pt idx="543">
                  <c:v>9.3049999999999997</c:v>
                </c:pt>
                <c:pt idx="544">
                  <c:v>10.96</c:v>
                </c:pt>
                <c:pt idx="545">
                  <c:v>10.96</c:v>
                </c:pt>
                <c:pt idx="546">
                  <c:v>17.149999999999999</c:v>
                </c:pt>
                <c:pt idx="547">
                  <c:v>19.34</c:v>
                </c:pt>
                <c:pt idx="548">
                  <c:v>19.34</c:v>
                </c:pt>
                <c:pt idx="549">
                  <c:v>19.34</c:v>
                </c:pt>
                <c:pt idx="550">
                  <c:v>17.149999999999999</c:v>
                </c:pt>
                <c:pt idx="551">
                  <c:v>16.855</c:v>
                </c:pt>
                <c:pt idx="552">
                  <c:v>17.149999999999999</c:v>
                </c:pt>
                <c:pt idx="553">
                  <c:v>17.149999999999999</c:v>
                </c:pt>
                <c:pt idx="554">
                  <c:v>17.149999999999999</c:v>
                </c:pt>
                <c:pt idx="555">
                  <c:v>17.149999999999999</c:v>
                </c:pt>
                <c:pt idx="556">
                  <c:v>17.149999999999999</c:v>
                </c:pt>
                <c:pt idx="557">
                  <c:v>17.149999999999999</c:v>
                </c:pt>
                <c:pt idx="558">
                  <c:v>17.149999999999999</c:v>
                </c:pt>
                <c:pt idx="559">
                  <c:v>17.149999999999999</c:v>
                </c:pt>
                <c:pt idx="560">
                  <c:v>7.15</c:v>
                </c:pt>
                <c:pt idx="561">
                  <c:v>13.85</c:v>
                </c:pt>
                <c:pt idx="562">
                  <c:v>13.85</c:v>
                </c:pt>
                <c:pt idx="563">
                  <c:v>17.149999999999999</c:v>
                </c:pt>
                <c:pt idx="564">
                  <c:v>17.5</c:v>
                </c:pt>
                <c:pt idx="565">
                  <c:v>17.149999999999999</c:v>
                </c:pt>
                <c:pt idx="566">
                  <c:v>17.149999999999999</c:v>
                </c:pt>
                <c:pt idx="567">
                  <c:v>17.149999999999999</c:v>
                </c:pt>
                <c:pt idx="568">
                  <c:v>17.149999999999999</c:v>
                </c:pt>
                <c:pt idx="569">
                  <c:v>22.695</c:v>
                </c:pt>
                <c:pt idx="570">
                  <c:v>22.695</c:v>
                </c:pt>
                <c:pt idx="571">
                  <c:v>22.695</c:v>
                </c:pt>
                <c:pt idx="572">
                  <c:v>22.695</c:v>
                </c:pt>
                <c:pt idx="573">
                  <c:v>19.7</c:v>
                </c:pt>
                <c:pt idx="574">
                  <c:v>19.7</c:v>
                </c:pt>
                <c:pt idx="575">
                  <c:v>19.7</c:v>
                </c:pt>
                <c:pt idx="576">
                  <c:v>19.7</c:v>
                </c:pt>
                <c:pt idx="577">
                  <c:v>19.7</c:v>
                </c:pt>
                <c:pt idx="578">
                  <c:v>19.7</c:v>
                </c:pt>
                <c:pt idx="579">
                  <c:v>19.7</c:v>
                </c:pt>
                <c:pt idx="580">
                  <c:v>19.7</c:v>
                </c:pt>
                <c:pt idx="581">
                  <c:v>19.7</c:v>
                </c:pt>
                <c:pt idx="582">
                  <c:v>18.899999999999999</c:v>
                </c:pt>
                <c:pt idx="583">
                  <c:v>19.335000000000001</c:v>
                </c:pt>
                <c:pt idx="584">
                  <c:v>18.195</c:v>
                </c:pt>
                <c:pt idx="585">
                  <c:v>18.195</c:v>
                </c:pt>
                <c:pt idx="586">
                  <c:v>19.335000000000001</c:v>
                </c:pt>
                <c:pt idx="587">
                  <c:v>17.149999999999999</c:v>
                </c:pt>
                <c:pt idx="588">
                  <c:v>17.149999999999999</c:v>
                </c:pt>
                <c:pt idx="589">
                  <c:v>17.149999999999999</c:v>
                </c:pt>
                <c:pt idx="590">
                  <c:v>17.149999999999999</c:v>
                </c:pt>
                <c:pt idx="591">
                  <c:v>17.149999999999999</c:v>
                </c:pt>
                <c:pt idx="592">
                  <c:v>17.149999999999999</c:v>
                </c:pt>
                <c:pt idx="593">
                  <c:v>17.149999999999999</c:v>
                </c:pt>
                <c:pt idx="594">
                  <c:v>17.149999999999999</c:v>
                </c:pt>
                <c:pt idx="595">
                  <c:v>17.149999999999999</c:v>
                </c:pt>
                <c:pt idx="596">
                  <c:v>17.149999999999999</c:v>
                </c:pt>
                <c:pt idx="597">
                  <c:v>17.149999999999999</c:v>
                </c:pt>
                <c:pt idx="598">
                  <c:v>19.7</c:v>
                </c:pt>
                <c:pt idx="599">
                  <c:v>18.244999999999997</c:v>
                </c:pt>
                <c:pt idx="600">
                  <c:v>18.244999999999997</c:v>
                </c:pt>
                <c:pt idx="601">
                  <c:v>18.244999999999997</c:v>
                </c:pt>
                <c:pt idx="602">
                  <c:v>18.244999999999997</c:v>
                </c:pt>
                <c:pt idx="603">
                  <c:v>18.244999999999997</c:v>
                </c:pt>
                <c:pt idx="604">
                  <c:v>18.244999999999997</c:v>
                </c:pt>
                <c:pt idx="605">
                  <c:v>18.244999999999997</c:v>
                </c:pt>
                <c:pt idx="606">
                  <c:v>20.824999999999999</c:v>
                </c:pt>
                <c:pt idx="607">
                  <c:v>20.824999999999999</c:v>
                </c:pt>
                <c:pt idx="608">
                  <c:v>20.824999999999999</c:v>
                </c:pt>
                <c:pt idx="609">
                  <c:v>20.824999999999999</c:v>
                </c:pt>
                <c:pt idx="610">
                  <c:v>17.149999999999999</c:v>
                </c:pt>
                <c:pt idx="611">
                  <c:v>17.149999999999999</c:v>
                </c:pt>
                <c:pt idx="612">
                  <c:v>17.149999999999999</c:v>
                </c:pt>
                <c:pt idx="613">
                  <c:v>17.149999999999999</c:v>
                </c:pt>
                <c:pt idx="614">
                  <c:v>12.149999999999999</c:v>
                </c:pt>
                <c:pt idx="615">
                  <c:v>11.95</c:v>
                </c:pt>
                <c:pt idx="616">
                  <c:v>13</c:v>
                </c:pt>
                <c:pt idx="617">
                  <c:v>13</c:v>
                </c:pt>
                <c:pt idx="618">
                  <c:v>13</c:v>
                </c:pt>
                <c:pt idx="619">
                  <c:v>12.4</c:v>
                </c:pt>
                <c:pt idx="620">
                  <c:v>12.4</c:v>
                </c:pt>
                <c:pt idx="621">
                  <c:v>11.9</c:v>
                </c:pt>
                <c:pt idx="622">
                  <c:v>15.965</c:v>
                </c:pt>
                <c:pt idx="623">
                  <c:v>17.149999999999999</c:v>
                </c:pt>
                <c:pt idx="624">
                  <c:v>17.149999999999999</c:v>
                </c:pt>
                <c:pt idx="625">
                  <c:v>17.149999999999999</c:v>
                </c:pt>
                <c:pt idx="626">
                  <c:v>13.85</c:v>
                </c:pt>
                <c:pt idx="627">
                  <c:v>13.85</c:v>
                </c:pt>
                <c:pt idx="628">
                  <c:v>13.85</c:v>
                </c:pt>
                <c:pt idx="629">
                  <c:v>13.85</c:v>
                </c:pt>
                <c:pt idx="630">
                  <c:v>17.399999999999999</c:v>
                </c:pt>
                <c:pt idx="631">
                  <c:v>13.164999999999999</c:v>
                </c:pt>
                <c:pt idx="632">
                  <c:v>16.38</c:v>
                </c:pt>
                <c:pt idx="633">
                  <c:v>13.125</c:v>
                </c:pt>
                <c:pt idx="634">
                  <c:v>16.38</c:v>
                </c:pt>
                <c:pt idx="635">
                  <c:v>13.125</c:v>
                </c:pt>
                <c:pt idx="636">
                  <c:v>13.125</c:v>
                </c:pt>
                <c:pt idx="637">
                  <c:v>16.38</c:v>
                </c:pt>
                <c:pt idx="638">
                  <c:v>17.149999999999999</c:v>
                </c:pt>
                <c:pt idx="639">
                  <c:v>17.149999999999999</c:v>
                </c:pt>
                <c:pt idx="640">
                  <c:v>17.149999999999999</c:v>
                </c:pt>
                <c:pt idx="641">
                  <c:v>17.149999999999999</c:v>
                </c:pt>
                <c:pt idx="642">
                  <c:v>16.899999999999999</c:v>
                </c:pt>
                <c:pt idx="643">
                  <c:v>17.149999999999999</c:v>
                </c:pt>
                <c:pt idx="644">
                  <c:v>17.149999999999999</c:v>
                </c:pt>
                <c:pt idx="645">
                  <c:v>9.0350000000000001</c:v>
                </c:pt>
                <c:pt idx="646">
                  <c:v>20.5</c:v>
                </c:pt>
                <c:pt idx="647">
                  <c:v>20.5</c:v>
                </c:pt>
                <c:pt idx="648">
                  <c:v>19.350000000000001</c:v>
                </c:pt>
                <c:pt idx="649">
                  <c:v>17.149999999999999</c:v>
                </c:pt>
                <c:pt idx="650">
                  <c:v>17.149999999999999</c:v>
                </c:pt>
                <c:pt idx="651">
                  <c:v>17.149999999999999</c:v>
                </c:pt>
                <c:pt idx="652">
                  <c:v>17.149999999999999</c:v>
                </c:pt>
                <c:pt idx="653">
                  <c:v>17.149999999999999</c:v>
                </c:pt>
                <c:pt idx="654">
                  <c:v>17.149999999999999</c:v>
                </c:pt>
                <c:pt idx="655">
                  <c:v>17.149999999999999</c:v>
                </c:pt>
                <c:pt idx="656">
                  <c:v>17.149999999999999</c:v>
                </c:pt>
                <c:pt idx="657">
                  <c:v>17.149999999999999</c:v>
                </c:pt>
                <c:pt idx="658">
                  <c:v>16.850000000000001</c:v>
                </c:pt>
                <c:pt idx="659">
                  <c:v>16.850000000000001</c:v>
                </c:pt>
                <c:pt idx="660">
                  <c:v>16.850000000000001</c:v>
                </c:pt>
                <c:pt idx="661">
                  <c:v>16.850000000000001</c:v>
                </c:pt>
                <c:pt idx="662">
                  <c:v>18.5</c:v>
                </c:pt>
                <c:pt idx="663">
                  <c:v>16.850000000000001</c:v>
                </c:pt>
                <c:pt idx="664">
                  <c:v>18.5</c:v>
                </c:pt>
                <c:pt idx="665">
                  <c:v>18.5</c:v>
                </c:pt>
                <c:pt idx="666">
                  <c:v>18.5</c:v>
                </c:pt>
                <c:pt idx="667">
                  <c:v>11.5</c:v>
                </c:pt>
                <c:pt idx="668">
                  <c:v>13.9</c:v>
                </c:pt>
                <c:pt idx="669">
                  <c:v>13.9</c:v>
                </c:pt>
                <c:pt idx="670">
                  <c:v>11.5</c:v>
                </c:pt>
                <c:pt idx="671">
                  <c:v>11.5</c:v>
                </c:pt>
                <c:pt idx="672">
                  <c:v>23.045000000000002</c:v>
                </c:pt>
                <c:pt idx="673">
                  <c:v>23.045000000000002</c:v>
                </c:pt>
                <c:pt idx="674">
                  <c:v>23.045000000000002</c:v>
                </c:pt>
                <c:pt idx="675">
                  <c:v>23.045000000000002</c:v>
                </c:pt>
                <c:pt idx="676">
                  <c:v>17.149999999999999</c:v>
                </c:pt>
                <c:pt idx="677">
                  <c:v>17.149999999999999</c:v>
                </c:pt>
                <c:pt idx="678">
                  <c:v>19.78</c:v>
                </c:pt>
                <c:pt idx="679">
                  <c:v>17.149999999999999</c:v>
                </c:pt>
                <c:pt idx="680">
                  <c:v>17.149999999999999</c:v>
                </c:pt>
                <c:pt idx="681">
                  <c:v>17.149999999999999</c:v>
                </c:pt>
                <c:pt idx="682">
                  <c:v>17.149999999999999</c:v>
                </c:pt>
                <c:pt idx="683">
                  <c:v>22.41</c:v>
                </c:pt>
                <c:pt idx="684">
                  <c:v>22.16</c:v>
                </c:pt>
                <c:pt idx="685">
                  <c:v>22.16</c:v>
                </c:pt>
                <c:pt idx="686">
                  <c:v>13.705</c:v>
                </c:pt>
                <c:pt idx="687">
                  <c:v>17.814999999999998</c:v>
                </c:pt>
                <c:pt idx="688">
                  <c:v>13.705</c:v>
                </c:pt>
                <c:pt idx="689">
                  <c:v>17.814999999999998</c:v>
                </c:pt>
                <c:pt idx="690">
                  <c:v>18.11</c:v>
                </c:pt>
                <c:pt idx="691">
                  <c:v>13.42</c:v>
                </c:pt>
                <c:pt idx="692">
                  <c:v>19.86</c:v>
                </c:pt>
                <c:pt idx="693">
                  <c:v>19.564999999999998</c:v>
                </c:pt>
                <c:pt idx="694">
                  <c:v>13.705</c:v>
                </c:pt>
                <c:pt idx="695">
                  <c:v>13.42</c:v>
                </c:pt>
                <c:pt idx="696">
                  <c:v>13.705</c:v>
                </c:pt>
                <c:pt idx="697">
                  <c:v>13.42</c:v>
                </c:pt>
                <c:pt idx="698">
                  <c:v>19.564999999999998</c:v>
                </c:pt>
                <c:pt idx="699">
                  <c:v>19.86</c:v>
                </c:pt>
                <c:pt idx="700">
                  <c:v>19.689999999999998</c:v>
                </c:pt>
                <c:pt idx="701">
                  <c:v>16.645</c:v>
                </c:pt>
                <c:pt idx="702">
                  <c:v>16.645</c:v>
                </c:pt>
                <c:pt idx="703">
                  <c:v>16.645</c:v>
                </c:pt>
                <c:pt idx="704">
                  <c:v>16.645</c:v>
                </c:pt>
                <c:pt idx="705">
                  <c:v>16.645</c:v>
                </c:pt>
                <c:pt idx="706">
                  <c:v>19.689999999999998</c:v>
                </c:pt>
                <c:pt idx="707">
                  <c:v>17.505000000000003</c:v>
                </c:pt>
                <c:pt idx="708">
                  <c:v>17.505000000000003</c:v>
                </c:pt>
                <c:pt idx="709">
                  <c:v>17.505000000000003</c:v>
                </c:pt>
                <c:pt idx="710">
                  <c:v>17.505000000000003</c:v>
                </c:pt>
                <c:pt idx="711">
                  <c:v>17.505000000000003</c:v>
                </c:pt>
                <c:pt idx="712">
                  <c:v>16.645</c:v>
                </c:pt>
                <c:pt idx="713">
                  <c:v>17.505000000000003</c:v>
                </c:pt>
                <c:pt idx="714">
                  <c:v>19.689999999999998</c:v>
                </c:pt>
                <c:pt idx="715">
                  <c:v>16.645</c:v>
                </c:pt>
                <c:pt idx="716">
                  <c:v>16.645</c:v>
                </c:pt>
                <c:pt idx="717">
                  <c:v>17.149999999999999</c:v>
                </c:pt>
                <c:pt idx="718">
                  <c:v>17.149999999999999</c:v>
                </c:pt>
                <c:pt idx="719">
                  <c:v>17.149999999999999</c:v>
                </c:pt>
                <c:pt idx="720">
                  <c:v>17.149999999999999</c:v>
                </c:pt>
                <c:pt idx="721">
                  <c:v>17.149999999999999</c:v>
                </c:pt>
                <c:pt idx="722">
                  <c:v>17.149999999999999</c:v>
                </c:pt>
                <c:pt idx="723">
                  <c:v>17.149999999999999</c:v>
                </c:pt>
                <c:pt idx="724">
                  <c:v>9.9499999999999993</c:v>
                </c:pt>
                <c:pt idx="725">
                  <c:v>14.600000000000001</c:v>
                </c:pt>
                <c:pt idx="726">
                  <c:v>16.504999999999999</c:v>
                </c:pt>
                <c:pt idx="727">
                  <c:v>17.149999999999999</c:v>
                </c:pt>
                <c:pt idx="728">
                  <c:v>17.149999999999999</c:v>
                </c:pt>
                <c:pt idx="729">
                  <c:v>6.1950000000000003</c:v>
                </c:pt>
                <c:pt idx="730">
                  <c:v>17.149999999999999</c:v>
                </c:pt>
                <c:pt idx="731">
                  <c:v>17.149999999999999</c:v>
                </c:pt>
                <c:pt idx="732">
                  <c:v>17.149999999999999</c:v>
                </c:pt>
                <c:pt idx="733">
                  <c:v>17.149999999999999</c:v>
                </c:pt>
                <c:pt idx="734">
                  <c:v>17.149999999999999</c:v>
                </c:pt>
                <c:pt idx="735">
                  <c:v>17.149999999999999</c:v>
                </c:pt>
                <c:pt idx="736">
                  <c:v>17.149999999999999</c:v>
                </c:pt>
                <c:pt idx="737">
                  <c:v>17.149999999999999</c:v>
                </c:pt>
                <c:pt idx="738">
                  <c:v>17.149999999999999</c:v>
                </c:pt>
                <c:pt idx="739">
                  <c:v>17.149999999999999</c:v>
                </c:pt>
                <c:pt idx="740">
                  <c:v>17.149999999999999</c:v>
                </c:pt>
                <c:pt idx="741">
                  <c:v>17.149999999999999</c:v>
                </c:pt>
                <c:pt idx="742">
                  <c:v>17.149999999999999</c:v>
                </c:pt>
                <c:pt idx="743">
                  <c:v>17.149999999999999</c:v>
                </c:pt>
                <c:pt idx="744">
                  <c:v>17.149999999999999</c:v>
                </c:pt>
                <c:pt idx="745">
                  <c:v>17.149999999999999</c:v>
                </c:pt>
                <c:pt idx="746">
                  <c:v>17.149999999999999</c:v>
                </c:pt>
                <c:pt idx="747">
                  <c:v>17.149999999999999</c:v>
                </c:pt>
                <c:pt idx="748">
                  <c:v>17.149999999999999</c:v>
                </c:pt>
                <c:pt idx="749">
                  <c:v>15.505000000000001</c:v>
                </c:pt>
                <c:pt idx="750">
                  <c:v>15.505000000000001</c:v>
                </c:pt>
                <c:pt idx="751">
                  <c:v>15.505000000000001</c:v>
                </c:pt>
                <c:pt idx="752">
                  <c:v>15.505000000000001</c:v>
                </c:pt>
                <c:pt idx="753">
                  <c:v>14.505000000000001</c:v>
                </c:pt>
                <c:pt idx="754">
                  <c:v>14.505000000000001</c:v>
                </c:pt>
                <c:pt idx="755">
                  <c:v>17.149999999999999</c:v>
                </c:pt>
                <c:pt idx="756">
                  <c:v>17.149999999999999</c:v>
                </c:pt>
                <c:pt idx="757">
                  <c:v>17.149999999999999</c:v>
                </c:pt>
                <c:pt idx="758">
                  <c:v>17.149999999999999</c:v>
                </c:pt>
                <c:pt idx="759">
                  <c:v>17.149999999999999</c:v>
                </c:pt>
                <c:pt idx="760">
                  <c:v>17.149999999999999</c:v>
                </c:pt>
                <c:pt idx="761">
                  <c:v>17.149999999999999</c:v>
                </c:pt>
                <c:pt idx="762">
                  <c:v>17.149999999999999</c:v>
                </c:pt>
                <c:pt idx="763">
                  <c:v>17.149999999999999</c:v>
                </c:pt>
                <c:pt idx="764">
                  <c:v>17.149999999999999</c:v>
                </c:pt>
                <c:pt idx="765">
                  <c:v>17.149999999999999</c:v>
                </c:pt>
                <c:pt idx="766">
                  <c:v>17.149999999999999</c:v>
                </c:pt>
                <c:pt idx="767">
                  <c:v>17.149999999999999</c:v>
                </c:pt>
                <c:pt idx="768">
                  <c:v>17.149999999999999</c:v>
                </c:pt>
                <c:pt idx="769">
                  <c:v>17.149999999999999</c:v>
                </c:pt>
                <c:pt idx="770">
                  <c:v>17.149999999999999</c:v>
                </c:pt>
                <c:pt idx="771">
                  <c:v>17.149999999999999</c:v>
                </c:pt>
                <c:pt idx="772">
                  <c:v>17.149999999999999</c:v>
                </c:pt>
                <c:pt idx="773">
                  <c:v>17.149999999999999</c:v>
                </c:pt>
                <c:pt idx="774">
                  <c:v>16.149999999999999</c:v>
                </c:pt>
                <c:pt idx="775">
                  <c:v>15.15</c:v>
                </c:pt>
                <c:pt idx="776">
                  <c:v>17.149999999999999</c:v>
                </c:pt>
                <c:pt idx="777">
                  <c:v>17.149999999999999</c:v>
                </c:pt>
                <c:pt idx="778">
                  <c:v>15.15</c:v>
                </c:pt>
                <c:pt idx="779">
                  <c:v>17.149999999999999</c:v>
                </c:pt>
                <c:pt idx="780">
                  <c:v>16.149999999999999</c:v>
                </c:pt>
                <c:pt idx="781">
                  <c:v>17.149999999999999</c:v>
                </c:pt>
                <c:pt idx="782">
                  <c:v>17.149999999999999</c:v>
                </c:pt>
                <c:pt idx="783">
                  <c:v>17.149999999999999</c:v>
                </c:pt>
                <c:pt idx="784">
                  <c:v>19.04</c:v>
                </c:pt>
                <c:pt idx="785">
                  <c:v>19.04</c:v>
                </c:pt>
                <c:pt idx="786">
                  <c:v>19.04</c:v>
                </c:pt>
              </c:numCache>
            </c:numRef>
          </c:xVal>
          <c:yVal>
            <c:numRef>
              <c:f>'TASK 5(B-b)'!$C$2:$C$788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85B4-4EB8-9CA6-9F0B51887417}"/>
            </c:ext>
          </c:extLst>
        </c:ser>
        <c:dLbls>
          <c:showLegendKey val="0"/>
          <c:showVal val="0"/>
          <c:showCatName val="0"/>
          <c:showSerName val="0"/>
          <c:showPercent val="0"/>
          <c:showBubbleSize val="0"/>
        </c:dLbls>
        <c:axId val="1128582911"/>
        <c:axId val="1128565151"/>
      </c:scatterChart>
      <c:valAx>
        <c:axId val="11285829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8565151"/>
        <c:crosses val="autoZero"/>
        <c:crossBetween val="midCat"/>
      </c:valAx>
      <c:valAx>
        <c:axId val="112856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8582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1.xlsx]TASK 3!PivotTable2</c:name>
    <c:fmtId val="1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3 manufacturers with highest no. of cars</a:t>
            </a:r>
          </a:p>
        </c:rich>
      </c:tx>
      <c:layout>
        <c:manualLayout>
          <c:xMode val="edge"/>
          <c:yMode val="edge"/>
          <c:x val="0.11045510690885042"/>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249039855050759E-2"/>
          <c:y val="0.21184505650440108"/>
          <c:w val="0.79729130699918416"/>
          <c:h val="0.58541386747516744"/>
        </c:manualLayout>
      </c:layout>
      <c:bar3DChart>
        <c:barDir val="col"/>
        <c:grouping val="clustered"/>
        <c:varyColors val="0"/>
        <c:ser>
          <c:idx val="0"/>
          <c:order val="0"/>
          <c:tx>
            <c:strRef>
              <c:f>'TASK 3'!$E$3</c:f>
              <c:strCache>
                <c:ptCount val="1"/>
                <c:pt idx="0">
                  <c:v>Total</c:v>
                </c:pt>
              </c:strCache>
            </c:strRef>
          </c:tx>
          <c:spPr>
            <a:solidFill>
              <a:schemeClr val="accent1"/>
            </a:solidFill>
            <a:ln>
              <a:noFill/>
            </a:ln>
            <a:effectLst/>
            <a:sp3d/>
          </c:spPr>
          <c:invertIfNegative val="0"/>
          <c:dPt>
            <c:idx val="0"/>
            <c:invertIfNegative val="0"/>
            <c:bubble3D val="0"/>
            <c:extLst>
              <c:ext xmlns:c16="http://schemas.microsoft.com/office/drawing/2014/chart" uri="{C3380CC4-5D6E-409C-BE32-E72D297353CC}">
                <c16:uniqueId val="{00000000-FE62-445C-B106-0154569725FD}"/>
              </c:ext>
            </c:extLst>
          </c:dPt>
          <c:dPt>
            <c:idx val="1"/>
            <c:invertIfNegative val="0"/>
            <c:bubble3D val="0"/>
            <c:extLst>
              <c:ext xmlns:c16="http://schemas.microsoft.com/office/drawing/2014/chart" uri="{C3380CC4-5D6E-409C-BE32-E72D297353CC}">
                <c16:uniqueId val="{00000001-FE62-445C-B106-0154569725FD}"/>
              </c:ext>
            </c:extLst>
          </c:dPt>
          <c:dPt>
            <c:idx val="2"/>
            <c:invertIfNegative val="0"/>
            <c:bubble3D val="0"/>
            <c:extLst>
              <c:ext xmlns:c16="http://schemas.microsoft.com/office/drawing/2014/chart" uri="{C3380CC4-5D6E-409C-BE32-E72D297353CC}">
                <c16:uniqueId val="{00000002-FE62-445C-B106-0154569725FD}"/>
              </c:ext>
            </c:extLst>
          </c:dPt>
          <c:dPt>
            <c:idx val="3"/>
            <c:invertIfNegative val="0"/>
            <c:bubble3D val="0"/>
            <c:extLst>
              <c:ext xmlns:c16="http://schemas.microsoft.com/office/drawing/2014/chart" uri="{C3380CC4-5D6E-409C-BE32-E72D297353CC}">
                <c16:uniqueId val="{00000003-FE62-445C-B106-0154569725F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3'!$D$4:$D$12</c:f>
              <c:strCache>
                <c:ptCount val="8"/>
                <c:pt idx="0">
                  <c:v>Suzuki</c:v>
                </c:pt>
                <c:pt idx="1">
                  <c:v>Hyundai</c:v>
                </c:pt>
                <c:pt idx="2">
                  <c:v>Tata</c:v>
                </c:pt>
                <c:pt idx="3">
                  <c:v>Mahindra</c:v>
                </c:pt>
                <c:pt idx="4">
                  <c:v>Toyota</c:v>
                </c:pt>
                <c:pt idx="5">
                  <c:v>Renault</c:v>
                </c:pt>
                <c:pt idx="6">
                  <c:v>Ford</c:v>
                </c:pt>
                <c:pt idx="7">
                  <c:v>Volkswagen</c:v>
                </c:pt>
              </c:strCache>
            </c:strRef>
          </c:cat>
          <c:val>
            <c:numRef>
              <c:f>'TASK 3'!$E$4:$E$12</c:f>
              <c:numCache>
                <c:formatCode>General</c:formatCode>
                <c:ptCount val="8"/>
                <c:pt idx="0">
                  <c:v>96</c:v>
                </c:pt>
                <c:pt idx="1">
                  <c:v>46</c:v>
                </c:pt>
                <c:pt idx="2">
                  <c:v>36</c:v>
                </c:pt>
                <c:pt idx="3">
                  <c:v>27</c:v>
                </c:pt>
                <c:pt idx="4">
                  <c:v>25</c:v>
                </c:pt>
                <c:pt idx="5">
                  <c:v>12</c:v>
                </c:pt>
                <c:pt idx="6">
                  <c:v>11</c:v>
                </c:pt>
                <c:pt idx="7">
                  <c:v>10</c:v>
                </c:pt>
              </c:numCache>
            </c:numRef>
          </c:val>
          <c:extLst>
            <c:ext xmlns:c16="http://schemas.microsoft.com/office/drawing/2014/chart" uri="{C3380CC4-5D6E-409C-BE32-E72D297353CC}">
              <c16:uniqueId val="{00000004-FE62-445C-B106-0154569725FD}"/>
            </c:ext>
          </c:extLst>
        </c:ser>
        <c:dLbls>
          <c:showLegendKey val="0"/>
          <c:showVal val="1"/>
          <c:showCatName val="0"/>
          <c:showSerName val="0"/>
          <c:showPercent val="0"/>
          <c:showBubbleSize val="0"/>
        </c:dLbls>
        <c:gapWidth val="150"/>
        <c:shape val="box"/>
        <c:axId val="2029468960"/>
        <c:axId val="2029467040"/>
        <c:axId val="0"/>
      </c:bar3DChart>
      <c:catAx>
        <c:axId val="20294689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467040"/>
        <c:crosses val="autoZero"/>
        <c:auto val="1"/>
        <c:lblAlgn val="ctr"/>
        <c:lblOffset val="100"/>
        <c:noMultiLvlLbl val="0"/>
      </c:catAx>
      <c:valAx>
        <c:axId val="2029467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9468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5(a)'!$B$1</c:f>
              <c:strCache>
                <c:ptCount val="1"/>
                <c:pt idx="0">
                  <c:v>City_Mileage_km_litre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5(a)'!$A$2:$A$788</c:f>
              <c:numCache>
                <c:formatCode>General</c:formatCode>
                <c:ptCount val="787"/>
                <c:pt idx="0">
                  <c:v>624</c:v>
                </c:pt>
                <c:pt idx="1">
                  <c:v>624</c:v>
                </c:pt>
                <c:pt idx="2">
                  <c:v>624</c:v>
                </c:pt>
                <c:pt idx="3">
                  <c:v>624</c:v>
                </c:pt>
                <c:pt idx="4">
                  <c:v>624</c:v>
                </c:pt>
                <c:pt idx="5">
                  <c:v>624</c:v>
                </c:pt>
                <c:pt idx="6">
                  <c:v>799</c:v>
                </c:pt>
                <c:pt idx="7">
                  <c:v>799</c:v>
                </c:pt>
                <c:pt idx="8">
                  <c:v>799</c:v>
                </c:pt>
                <c:pt idx="9">
                  <c:v>799</c:v>
                </c:pt>
                <c:pt idx="10">
                  <c:v>999</c:v>
                </c:pt>
                <c:pt idx="11">
                  <c:v>999</c:v>
                </c:pt>
                <c:pt idx="12">
                  <c:v>999</c:v>
                </c:pt>
                <c:pt idx="13">
                  <c:v>999</c:v>
                </c:pt>
                <c:pt idx="14">
                  <c:v>999</c:v>
                </c:pt>
                <c:pt idx="15">
                  <c:v>999</c:v>
                </c:pt>
                <c:pt idx="16">
                  <c:v>999</c:v>
                </c:pt>
                <c:pt idx="17">
                  <c:v>999</c:v>
                </c:pt>
                <c:pt idx="18">
                  <c:v>1196</c:v>
                </c:pt>
                <c:pt idx="19">
                  <c:v>1196</c:v>
                </c:pt>
                <c:pt idx="20">
                  <c:v>1196</c:v>
                </c:pt>
                <c:pt idx="21">
                  <c:v>1196</c:v>
                </c:pt>
                <c:pt idx="22">
                  <c:v>1196</c:v>
                </c:pt>
                <c:pt idx="23">
                  <c:v>998</c:v>
                </c:pt>
                <c:pt idx="24">
                  <c:v>998</c:v>
                </c:pt>
                <c:pt idx="25">
                  <c:v>998</c:v>
                </c:pt>
                <c:pt idx="26">
                  <c:v>998</c:v>
                </c:pt>
                <c:pt idx="27">
                  <c:v>998</c:v>
                </c:pt>
                <c:pt idx="28">
                  <c:v>998</c:v>
                </c:pt>
                <c:pt idx="29">
                  <c:v>998</c:v>
                </c:pt>
                <c:pt idx="30">
                  <c:v>998</c:v>
                </c:pt>
                <c:pt idx="31">
                  <c:v>1086</c:v>
                </c:pt>
                <c:pt idx="32">
                  <c:v>1086</c:v>
                </c:pt>
                <c:pt idx="33">
                  <c:v>1086</c:v>
                </c:pt>
                <c:pt idx="34">
                  <c:v>1086</c:v>
                </c:pt>
                <c:pt idx="35">
                  <c:v>1086</c:v>
                </c:pt>
                <c:pt idx="36">
                  <c:v>1086</c:v>
                </c:pt>
                <c:pt idx="37">
                  <c:v>1086</c:v>
                </c:pt>
                <c:pt idx="38">
                  <c:v>1086</c:v>
                </c:pt>
                <c:pt idx="39">
                  <c:v>1199</c:v>
                </c:pt>
                <c:pt idx="40">
                  <c:v>1199</c:v>
                </c:pt>
                <c:pt idx="41">
                  <c:v>1199</c:v>
                </c:pt>
                <c:pt idx="42">
                  <c:v>1199</c:v>
                </c:pt>
                <c:pt idx="43">
                  <c:v>1199</c:v>
                </c:pt>
                <c:pt idx="44">
                  <c:v>1199</c:v>
                </c:pt>
                <c:pt idx="45">
                  <c:v>1199</c:v>
                </c:pt>
                <c:pt idx="46">
                  <c:v>1199</c:v>
                </c:pt>
                <c:pt idx="47">
                  <c:v>998</c:v>
                </c:pt>
                <c:pt idx="48">
                  <c:v>998</c:v>
                </c:pt>
                <c:pt idx="49">
                  <c:v>998</c:v>
                </c:pt>
                <c:pt idx="50">
                  <c:v>998</c:v>
                </c:pt>
                <c:pt idx="51">
                  <c:v>998</c:v>
                </c:pt>
                <c:pt idx="52">
                  <c:v>998</c:v>
                </c:pt>
                <c:pt idx="53">
                  <c:v>998</c:v>
                </c:pt>
                <c:pt idx="54">
                  <c:v>998</c:v>
                </c:pt>
                <c:pt idx="55">
                  <c:v>1197</c:v>
                </c:pt>
                <c:pt idx="56">
                  <c:v>1197</c:v>
                </c:pt>
                <c:pt idx="57">
                  <c:v>1197</c:v>
                </c:pt>
                <c:pt idx="58">
                  <c:v>1197</c:v>
                </c:pt>
                <c:pt idx="59">
                  <c:v>1197</c:v>
                </c:pt>
                <c:pt idx="60">
                  <c:v>1197</c:v>
                </c:pt>
                <c:pt idx="61">
                  <c:v>1197</c:v>
                </c:pt>
                <c:pt idx="62">
                  <c:v>999</c:v>
                </c:pt>
                <c:pt idx="63">
                  <c:v>999</c:v>
                </c:pt>
                <c:pt idx="64">
                  <c:v>999</c:v>
                </c:pt>
                <c:pt idx="65">
                  <c:v>999</c:v>
                </c:pt>
                <c:pt idx="66">
                  <c:v>1197</c:v>
                </c:pt>
                <c:pt idx="67">
                  <c:v>1197</c:v>
                </c:pt>
                <c:pt idx="68">
                  <c:v>1364</c:v>
                </c:pt>
                <c:pt idx="69">
                  <c:v>1197</c:v>
                </c:pt>
                <c:pt idx="70">
                  <c:v>1364</c:v>
                </c:pt>
                <c:pt idx="71">
                  <c:v>1364</c:v>
                </c:pt>
                <c:pt idx="72">
                  <c:v>1197</c:v>
                </c:pt>
                <c:pt idx="73">
                  <c:v>1364</c:v>
                </c:pt>
                <c:pt idx="74">
                  <c:v>1197</c:v>
                </c:pt>
                <c:pt idx="75">
                  <c:v>1364</c:v>
                </c:pt>
                <c:pt idx="76">
                  <c:v>1197</c:v>
                </c:pt>
                <c:pt idx="77">
                  <c:v>1364</c:v>
                </c:pt>
                <c:pt idx="78">
                  <c:v>1197</c:v>
                </c:pt>
                <c:pt idx="79">
                  <c:v>1364</c:v>
                </c:pt>
                <c:pt idx="80">
                  <c:v>1248</c:v>
                </c:pt>
                <c:pt idx="81">
                  <c:v>1248</c:v>
                </c:pt>
                <c:pt idx="82">
                  <c:v>1248</c:v>
                </c:pt>
                <c:pt idx="83">
                  <c:v>1248</c:v>
                </c:pt>
                <c:pt idx="84">
                  <c:v>1193</c:v>
                </c:pt>
                <c:pt idx="85">
                  <c:v>1193</c:v>
                </c:pt>
                <c:pt idx="86">
                  <c:v>1193</c:v>
                </c:pt>
                <c:pt idx="87">
                  <c:v>1193</c:v>
                </c:pt>
                <c:pt idx="88">
                  <c:v>1197</c:v>
                </c:pt>
                <c:pt idx="89">
                  <c:v>1197</c:v>
                </c:pt>
                <c:pt idx="90">
                  <c:v>1197</c:v>
                </c:pt>
                <c:pt idx="91">
                  <c:v>1197</c:v>
                </c:pt>
                <c:pt idx="92">
                  <c:v>1197</c:v>
                </c:pt>
                <c:pt idx="93">
                  <c:v>1197</c:v>
                </c:pt>
                <c:pt idx="94">
                  <c:v>1248</c:v>
                </c:pt>
                <c:pt idx="95">
                  <c:v>1197</c:v>
                </c:pt>
                <c:pt idx="96">
                  <c:v>1197</c:v>
                </c:pt>
                <c:pt idx="97">
                  <c:v>1197</c:v>
                </c:pt>
                <c:pt idx="98">
                  <c:v>1396</c:v>
                </c:pt>
                <c:pt idx="99">
                  <c:v>1197</c:v>
                </c:pt>
                <c:pt idx="100">
                  <c:v>1396</c:v>
                </c:pt>
                <c:pt idx="101">
                  <c:v>1197</c:v>
                </c:pt>
                <c:pt idx="102">
                  <c:v>1396</c:v>
                </c:pt>
                <c:pt idx="103">
                  <c:v>1197</c:v>
                </c:pt>
                <c:pt idx="104">
                  <c:v>1396</c:v>
                </c:pt>
                <c:pt idx="105">
                  <c:v>1197</c:v>
                </c:pt>
                <c:pt idx="106">
                  <c:v>1197</c:v>
                </c:pt>
                <c:pt idx="107">
                  <c:v>1197</c:v>
                </c:pt>
                <c:pt idx="108">
                  <c:v>1396</c:v>
                </c:pt>
                <c:pt idx="109">
                  <c:v>1197</c:v>
                </c:pt>
                <c:pt idx="110">
                  <c:v>1197</c:v>
                </c:pt>
                <c:pt idx="111">
                  <c:v>1197</c:v>
                </c:pt>
                <c:pt idx="112">
                  <c:v>1197</c:v>
                </c:pt>
                <c:pt idx="113">
                  <c:v>1197</c:v>
                </c:pt>
                <c:pt idx="114">
                  <c:v>1197</c:v>
                </c:pt>
                <c:pt idx="115">
                  <c:v>1197</c:v>
                </c:pt>
                <c:pt idx="116">
                  <c:v>998</c:v>
                </c:pt>
                <c:pt idx="117">
                  <c:v>1186</c:v>
                </c:pt>
                <c:pt idx="118">
                  <c:v>1186</c:v>
                </c:pt>
                <c:pt idx="119">
                  <c:v>1186</c:v>
                </c:pt>
                <c:pt idx="120">
                  <c:v>1186</c:v>
                </c:pt>
                <c:pt idx="121">
                  <c:v>999</c:v>
                </c:pt>
                <c:pt idx="122">
                  <c:v>999</c:v>
                </c:pt>
                <c:pt idx="123">
                  <c:v>999</c:v>
                </c:pt>
                <c:pt idx="124">
                  <c:v>1498</c:v>
                </c:pt>
                <c:pt idx="125">
                  <c:v>1498</c:v>
                </c:pt>
                <c:pt idx="126">
                  <c:v>1498</c:v>
                </c:pt>
                <c:pt idx="127">
                  <c:v>1197</c:v>
                </c:pt>
                <c:pt idx="128">
                  <c:v>1498</c:v>
                </c:pt>
                <c:pt idx="129">
                  <c:v>1197</c:v>
                </c:pt>
                <c:pt idx="130">
                  <c:v>1197</c:v>
                </c:pt>
                <c:pt idx="131">
                  <c:v>1248</c:v>
                </c:pt>
                <c:pt idx="132">
                  <c:v>1197</c:v>
                </c:pt>
                <c:pt idx="133">
                  <c:v>1248</c:v>
                </c:pt>
                <c:pt idx="134">
                  <c:v>1197</c:v>
                </c:pt>
                <c:pt idx="135">
                  <c:v>1248</c:v>
                </c:pt>
                <c:pt idx="136">
                  <c:v>1248</c:v>
                </c:pt>
                <c:pt idx="137">
                  <c:v>1197</c:v>
                </c:pt>
                <c:pt idx="138">
                  <c:v>1197</c:v>
                </c:pt>
                <c:pt idx="139">
                  <c:v>1197</c:v>
                </c:pt>
                <c:pt idx="140">
                  <c:v>1248</c:v>
                </c:pt>
                <c:pt idx="141">
                  <c:v>1248</c:v>
                </c:pt>
                <c:pt idx="142">
                  <c:v>1248</c:v>
                </c:pt>
                <c:pt idx="143">
                  <c:v>1498</c:v>
                </c:pt>
                <c:pt idx="144">
                  <c:v>1498</c:v>
                </c:pt>
                <c:pt idx="145">
                  <c:v>1498</c:v>
                </c:pt>
                <c:pt idx="146">
                  <c:v>1194</c:v>
                </c:pt>
                <c:pt idx="147">
                  <c:v>1194</c:v>
                </c:pt>
                <c:pt idx="148">
                  <c:v>1194</c:v>
                </c:pt>
                <c:pt idx="149">
                  <c:v>1194</c:v>
                </c:pt>
                <c:pt idx="150">
                  <c:v>1498</c:v>
                </c:pt>
                <c:pt idx="151">
                  <c:v>1498</c:v>
                </c:pt>
                <c:pt idx="152">
                  <c:v>1498</c:v>
                </c:pt>
                <c:pt idx="153">
                  <c:v>1498</c:v>
                </c:pt>
                <c:pt idx="154">
                  <c:v>1498</c:v>
                </c:pt>
                <c:pt idx="155">
                  <c:v>999</c:v>
                </c:pt>
                <c:pt idx="156">
                  <c:v>999</c:v>
                </c:pt>
                <c:pt idx="157">
                  <c:v>999</c:v>
                </c:pt>
                <c:pt idx="158">
                  <c:v>1498</c:v>
                </c:pt>
                <c:pt idx="159">
                  <c:v>1194</c:v>
                </c:pt>
                <c:pt idx="160">
                  <c:v>1194</c:v>
                </c:pt>
                <c:pt idx="161">
                  <c:v>1194</c:v>
                </c:pt>
                <c:pt idx="162">
                  <c:v>1498</c:v>
                </c:pt>
                <c:pt idx="163">
                  <c:v>1498</c:v>
                </c:pt>
                <c:pt idx="164">
                  <c:v>1498</c:v>
                </c:pt>
                <c:pt idx="165">
                  <c:v>1498</c:v>
                </c:pt>
                <c:pt idx="166">
                  <c:v>1498</c:v>
                </c:pt>
                <c:pt idx="167">
                  <c:v>1194</c:v>
                </c:pt>
                <c:pt idx="168">
                  <c:v>1194</c:v>
                </c:pt>
                <c:pt idx="169">
                  <c:v>1194</c:v>
                </c:pt>
                <c:pt idx="170">
                  <c:v>1194</c:v>
                </c:pt>
                <c:pt idx="171">
                  <c:v>1498</c:v>
                </c:pt>
                <c:pt idx="172">
                  <c:v>1496</c:v>
                </c:pt>
                <c:pt idx="173">
                  <c:v>1496</c:v>
                </c:pt>
                <c:pt idx="174">
                  <c:v>1364</c:v>
                </c:pt>
                <c:pt idx="175">
                  <c:v>1364</c:v>
                </c:pt>
                <c:pt idx="176">
                  <c:v>1364</c:v>
                </c:pt>
                <c:pt idx="177">
                  <c:v>1496</c:v>
                </c:pt>
                <c:pt idx="178">
                  <c:v>1496</c:v>
                </c:pt>
                <c:pt idx="179">
                  <c:v>1364</c:v>
                </c:pt>
                <c:pt idx="180">
                  <c:v>1364</c:v>
                </c:pt>
                <c:pt idx="181">
                  <c:v>1496</c:v>
                </c:pt>
                <c:pt idx="182">
                  <c:v>1496</c:v>
                </c:pt>
                <c:pt idx="183">
                  <c:v>1197</c:v>
                </c:pt>
                <c:pt idx="184">
                  <c:v>1364</c:v>
                </c:pt>
                <c:pt idx="185">
                  <c:v>1364</c:v>
                </c:pt>
                <c:pt idx="186">
                  <c:v>1197</c:v>
                </c:pt>
                <c:pt idx="187">
                  <c:v>1364</c:v>
                </c:pt>
                <c:pt idx="188">
                  <c:v>1461</c:v>
                </c:pt>
                <c:pt idx="189">
                  <c:v>1461</c:v>
                </c:pt>
                <c:pt idx="190">
                  <c:v>1461</c:v>
                </c:pt>
                <c:pt idx="191">
                  <c:v>1197</c:v>
                </c:pt>
                <c:pt idx="192">
                  <c:v>1197</c:v>
                </c:pt>
                <c:pt idx="193">
                  <c:v>1197</c:v>
                </c:pt>
                <c:pt idx="194">
                  <c:v>1197</c:v>
                </c:pt>
                <c:pt idx="195">
                  <c:v>1197</c:v>
                </c:pt>
                <c:pt idx="196">
                  <c:v>2157</c:v>
                </c:pt>
                <c:pt idx="197">
                  <c:v>2157</c:v>
                </c:pt>
                <c:pt idx="198">
                  <c:v>1968</c:v>
                </c:pt>
                <c:pt idx="199">
                  <c:v>1968</c:v>
                </c:pt>
                <c:pt idx="200">
                  <c:v>1798</c:v>
                </c:pt>
                <c:pt idx="201">
                  <c:v>1968</c:v>
                </c:pt>
                <c:pt idx="202">
                  <c:v>1968</c:v>
                </c:pt>
                <c:pt idx="203">
                  <c:v>1968</c:v>
                </c:pt>
                <c:pt idx="204">
                  <c:v>1968</c:v>
                </c:pt>
                <c:pt idx="205">
                  <c:v>1995</c:v>
                </c:pt>
                <c:pt idx="206">
                  <c:v>1998</c:v>
                </c:pt>
                <c:pt idx="207">
                  <c:v>1995</c:v>
                </c:pt>
                <c:pt idx="208">
                  <c:v>2993</c:v>
                </c:pt>
                <c:pt idx="209">
                  <c:v>2993</c:v>
                </c:pt>
                <c:pt idx="210">
                  <c:v>2998</c:v>
                </c:pt>
                <c:pt idx="211">
                  <c:v>4951</c:v>
                </c:pt>
                <c:pt idx="212">
                  <c:v>2979</c:v>
                </c:pt>
                <c:pt idx="213">
                  <c:v>2982</c:v>
                </c:pt>
                <c:pt idx="214">
                  <c:v>2993</c:v>
                </c:pt>
                <c:pt idx="215">
                  <c:v>2993</c:v>
                </c:pt>
                <c:pt idx="216">
                  <c:v>2993</c:v>
                </c:pt>
                <c:pt idx="217">
                  <c:v>2998</c:v>
                </c:pt>
                <c:pt idx="218">
                  <c:v>2998</c:v>
                </c:pt>
                <c:pt idx="219">
                  <c:v>6592</c:v>
                </c:pt>
                <c:pt idx="220">
                  <c:v>796</c:v>
                </c:pt>
                <c:pt idx="221">
                  <c:v>796</c:v>
                </c:pt>
                <c:pt idx="222">
                  <c:v>796</c:v>
                </c:pt>
                <c:pt idx="223">
                  <c:v>796</c:v>
                </c:pt>
                <c:pt idx="224">
                  <c:v>796</c:v>
                </c:pt>
                <c:pt idx="225">
                  <c:v>796</c:v>
                </c:pt>
                <c:pt idx="226">
                  <c:v>796</c:v>
                </c:pt>
                <c:pt idx="227">
                  <c:v>796</c:v>
                </c:pt>
                <c:pt idx="228">
                  <c:v>998</c:v>
                </c:pt>
                <c:pt idx="229">
                  <c:v>998</c:v>
                </c:pt>
                <c:pt idx="230">
                  <c:v>998</c:v>
                </c:pt>
                <c:pt idx="231">
                  <c:v>998</c:v>
                </c:pt>
                <c:pt idx="232">
                  <c:v>998</c:v>
                </c:pt>
                <c:pt idx="233">
                  <c:v>998</c:v>
                </c:pt>
                <c:pt idx="234">
                  <c:v>998</c:v>
                </c:pt>
                <c:pt idx="235">
                  <c:v>998</c:v>
                </c:pt>
                <c:pt idx="236">
                  <c:v>998</c:v>
                </c:pt>
                <c:pt idx="237">
                  <c:v>998</c:v>
                </c:pt>
                <c:pt idx="238">
                  <c:v>998</c:v>
                </c:pt>
                <c:pt idx="239">
                  <c:v>998</c:v>
                </c:pt>
                <c:pt idx="240">
                  <c:v>998</c:v>
                </c:pt>
                <c:pt idx="241">
                  <c:v>998</c:v>
                </c:pt>
                <c:pt idx="242">
                  <c:v>998</c:v>
                </c:pt>
                <c:pt idx="243">
                  <c:v>998</c:v>
                </c:pt>
                <c:pt idx="244">
                  <c:v>998</c:v>
                </c:pt>
                <c:pt idx="245">
                  <c:v>998</c:v>
                </c:pt>
                <c:pt idx="246">
                  <c:v>998</c:v>
                </c:pt>
                <c:pt idx="247">
                  <c:v>998</c:v>
                </c:pt>
                <c:pt idx="248">
                  <c:v>998</c:v>
                </c:pt>
                <c:pt idx="249">
                  <c:v>1120</c:v>
                </c:pt>
                <c:pt idx="250">
                  <c:v>1120</c:v>
                </c:pt>
                <c:pt idx="251">
                  <c:v>1197</c:v>
                </c:pt>
                <c:pt idx="252">
                  <c:v>1197</c:v>
                </c:pt>
                <c:pt idx="253">
                  <c:v>1197</c:v>
                </c:pt>
                <c:pt idx="254">
                  <c:v>1197</c:v>
                </c:pt>
                <c:pt idx="255">
                  <c:v>1198</c:v>
                </c:pt>
                <c:pt idx="256">
                  <c:v>1198</c:v>
                </c:pt>
                <c:pt idx="257">
                  <c:v>1198</c:v>
                </c:pt>
                <c:pt idx="258">
                  <c:v>1198</c:v>
                </c:pt>
                <c:pt idx="259">
                  <c:v>1198</c:v>
                </c:pt>
                <c:pt idx="260">
                  <c:v>1198</c:v>
                </c:pt>
                <c:pt idx="261">
                  <c:v>1198</c:v>
                </c:pt>
                <c:pt idx="262">
                  <c:v>1198</c:v>
                </c:pt>
                <c:pt idx="263">
                  <c:v>1198</c:v>
                </c:pt>
                <c:pt idx="264">
                  <c:v>1198</c:v>
                </c:pt>
                <c:pt idx="265">
                  <c:v>1198</c:v>
                </c:pt>
                <c:pt idx="266">
                  <c:v>1198</c:v>
                </c:pt>
                <c:pt idx="267">
                  <c:v>1198</c:v>
                </c:pt>
                <c:pt idx="268">
                  <c:v>1198</c:v>
                </c:pt>
                <c:pt idx="269">
                  <c:v>1198</c:v>
                </c:pt>
                <c:pt idx="270">
                  <c:v>1198</c:v>
                </c:pt>
                <c:pt idx="271">
                  <c:v>1198</c:v>
                </c:pt>
                <c:pt idx="272">
                  <c:v>1198</c:v>
                </c:pt>
                <c:pt idx="273">
                  <c:v>1198</c:v>
                </c:pt>
                <c:pt idx="274">
                  <c:v>1198</c:v>
                </c:pt>
                <c:pt idx="275">
                  <c:v>1198</c:v>
                </c:pt>
                <c:pt idx="276">
                  <c:v>1198</c:v>
                </c:pt>
                <c:pt idx="277">
                  <c:v>1197</c:v>
                </c:pt>
                <c:pt idx="278">
                  <c:v>1197</c:v>
                </c:pt>
                <c:pt idx="279">
                  <c:v>1197</c:v>
                </c:pt>
                <c:pt idx="280">
                  <c:v>1197</c:v>
                </c:pt>
                <c:pt idx="281">
                  <c:v>1197</c:v>
                </c:pt>
                <c:pt idx="282">
                  <c:v>1197</c:v>
                </c:pt>
                <c:pt idx="283">
                  <c:v>1248</c:v>
                </c:pt>
                <c:pt idx="284">
                  <c:v>1248</c:v>
                </c:pt>
                <c:pt idx="285">
                  <c:v>1248</c:v>
                </c:pt>
                <c:pt idx="286">
                  <c:v>1248</c:v>
                </c:pt>
                <c:pt idx="287">
                  <c:v>1248</c:v>
                </c:pt>
                <c:pt idx="288">
                  <c:v>1248</c:v>
                </c:pt>
                <c:pt idx="289">
                  <c:v>1197</c:v>
                </c:pt>
                <c:pt idx="290">
                  <c:v>1248</c:v>
                </c:pt>
                <c:pt idx="291">
                  <c:v>1199</c:v>
                </c:pt>
                <c:pt idx="292">
                  <c:v>1199</c:v>
                </c:pt>
                <c:pt idx="293">
                  <c:v>1199</c:v>
                </c:pt>
                <c:pt idx="294">
                  <c:v>1199</c:v>
                </c:pt>
                <c:pt idx="295">
                  <c:v>1199</c:v>
                </c:pt>
                <c:pt idx="296">
                  <c:v>1497</c:v>
                </c:pt>
                <c:pt idx="297">
                  <c:v>1497</c:v>
                </c:pt>
                <c:pt idx="298">
                  <c:v>1497</c:v>
                </c:pt>
                <c:pt idx="299">
                  <c:v>1497</c:v>
                </c:pt>
                <c:pt idx="300">
                  <c:v>1497</c:v>
                </c:pt>
                <c:pt idx="301">
                  <c:v>1199</c:v>
                </c:pt>
                <c:pt idx="302">
                  <c:v>1199</c:v>
                </c:pt>
                <c:pt idx="303">
                  <c:v>1199</c:v>
                </c:pt>
                <c:pt idx="304">
                  <c:v>1199</c:v>
                </c:pt>
                <c:pt idx="305">
                  <c:v>1199</c:v>
                </c:pt>
                <c:pt idx="306">
                  <c:v>1199</c:v>
                </c:pt>
                <c:pt idx="307">
                  <c:v>1193</c:v>
                </c:pt>
                <c:pt idx="308">
                  <c:v>1248</c:v>
                </c:pt>
                <c:pt idx="309">
                  <c:v>1193</c:v>
                </c:pt>
                <c:pt idx="310">
                  <c:v>1193</c:v>
                </c:pt>
                <c:pt idx="311">
                  <c:v>1193</c:v>
                </c:pt>
                <c:pt idx="312">
                  <c:v>1248</c:v>
                </c:pt>
                <c:pt idx="313">
                  <c:v>1248</c:v>
                </c:pt>
                <c:pt idx="314">
                  <c:v>1248</c:v>
                </c:pt>
                <c:pt idx="315">
                  <c:v>1248</c:v>
                </c:pt>
                <c:pt idx="316">
                  <c:v>1248</c:v>
                </c:pt>
                <c:pt idx="317">
                  <c:v>1248</c:v>
                </c:pt>
                <c:pt idx="318">
                  <c:v>1298</c:v>
                </c:pt>
                <c:pt idx="319">
                  <c:v>1298</c:v>
                </c:pt>
                <c:pt idx="320">
                  <c:v>1197</c:v>
                </c:pt>
                <c:pt idx="321">
                  <c:v>998</c:v>
                </c:pt>
                <c:pt idx="322">
                  <c:v>1397</c:v>
                </c:pt>
                <c:pt idx="323">
                  <c:v>998</c:v>
                </c:pt>
                <c:pt idx="324">
                  <c:v>998</c:v>
                </c:pt>
                <c:pt idx="325">
                  <c:v>998</c:v>
                </c:pt>
                <c:pt idx="326">
                  <c:v>998</c:v>
                </c:pt>
                <c:pt idx="327">
                  <c:v>998</c:v>
                </c:pt>
                <c:pt idx="328">
                  <c:v>1197</c:v>
                </c:pt>
                <c:pt idx="329">
                  <c:v>1397</c:v>
                </c:pt>
                <c:pt idx="330">
                  <c:v>1397</c:v>
                </c:pt>
                <c:pt idx="331">
                  <c:v>1397</c:v>
                </c:pt>
                <c:pt idx="332">
                  <c:v>1397</c:v>
                </c:pt>
                <c:pt idx="333">
                  <c:v>1198</c:v>
                </c:pt>
                <c:pt idx="334">
                  <c:v>1198</c:v>
                </c:pt>
                <c:pt idx="335">
                  <c:v>1198</c:v>
                </c:pt>
                <c:pt idx="336">
                  <c:v>1198</c:v>
                </c:pt>
                <c:pt idx="337">
                  <c:v>1198</c:v>
                </c:pt>
                <c:pt idx="338">
                  <c:v>1198</c:v>
                </c:pt>
                <c:pt idx="339">
                  <c:v>1198</c:v>
                </c:pt>
                <c:pt idx="340">
                  <c:v>1198</c:v>
                </c:pt>
                <c:pt idx="341">
                  <c:v>1198</c:v>
                </c:pt>
                <c:pt idx="342">
                  <c:v>1198</c:v>
                </c:pt>
                <c:pt idx="343">
                  <c:v>1198</c:v>
                </c:pt>
                <c:pt idx="344">
                  <c:v>1198</c:v>
                </c:pt>
                <c:pt idx="345">
                  <c:v>1497</c:v>
                </c:pt>
                <c:pt idx="346">
                  <c:v>1497</c:v>
                </c:pt>
                <c:pt idx="347">
                  <c:v>1497</c:v>
                </c:pt>
                <c:pt idx="348">
                  <c:v>1497</c:v>
                </c:pt>
                <c:pt idx="349">
                  <c:v>1497</c:v>
                </c:pt>
                <c:pt idx="350">
                  <c:v>1497</c:v>
                </c:pt>
                <c:pt idx="351">
                  <c:v>1497</c:v>
                </c:pt>
                <c:pt idx="352">
                  <c:v>1497</c:v>
                </c:pt>
                <c:pt idx="353">
                  <c:v>1497</c:v>
                </c:pt>
                <c:pt idx="354">
                  <c:v>1497</c:v>
                </c:pt>
                <c:pt idx="355">
                  <c:v>1497</c:v>
                </c:pt>
                <c:pt idx="356">
                  <c:v>1497</c:v>
                </c:pt>
                <c:pt idx="357">
                  <c:v>1493</c:v>
                </c:pt>
                <c:pt idx="358">
                  <c:v>1493</c:v>
                </c:pt>
                <c:pt idx="359">
                  <c:v>1493</c:v>
                </c:pt>
                <c:pt idx="360">
                  <c:v>1493</c:v>
                </c:pt>
                <c:pt idx="361">
                  <c:v>2523</c:v>
                </c:pt>
                <c:pt idx="362">
                  <c:v>2523</c:v>
                </c:pt>
                <c:pt idx="363">
                  <c:v>1248</c:v>
                </c:pt>
                <c:pt idx="364">
                  <c:v>1248</c:v>
                </c:pt>
                <c:pt idx="365">
                  <c:v>1248</c:v>
                </c:pt>
                <c:pt idx="366">
                  <c:v>1248</c:v>
                </c:pt>
                <c:pt idx="367">
                  <c:v>1248</c:v>
                </c:pt>
                <c:pt idx="368">
                  <c:v>1248</c:v>
                </c:pt>
                <c:pt idx="369">
                  <c:v>1248</c:v>
                </c:pt>
                <c:pt idx="370">
                  <c:v>1248</c:v>
                </c:pt>
                <c:pt idx="371">
                  <c:v>1248</c:v>
                </c:pt>
                <c:pt idx="372">
                  <c:v>1197</c:v>
                </c:pt>
                <c:pt idx="373">
                  <c:v>1197</c:v>
                </c:pt>
                <c:pt idx="374">
                  <c:v>1197</c:v>
                </c:pt>
                <c:pt idx="375">
                  <c:v>1396</c:v>
                </c:pt>
                <c:pt idx="376">
                  <c:v>1497</c:v>
                </c:pt>
                <c:pt idx="377">
                  <c:v>1497</c:v>
                </c:pt>
                <c:pt idx="378">
                  <c:v>1497</c:v>
                </c:pt>
                <c:pt idx="379">
                  <c:v>1497</c:v>
                </c:pt>
                <c:pt idx="380">
                  <c:v>1498</c:v>
                </c:pt>
                <c:pt idx="381">
                  <c:v>1498</c:v>
                </c:pt>
                <c:pt idx="382">
                  <c:v>1498</c:v>
                </c:pt>
                <c:pt idx="383">
                  <c:v>1498</c:v>
                </c:pt>
                <c:pt idx="384">
                  <c:v>1497</c:v>
                </c:pt>
                <c:pt idx="385">
                  <c:v>1498</c:v>
                </c:pt>
                <c:pt idx="386">
                  <c:v>1497</c:v>
                </c:pt>
                <c:pt idx="387">
                  <c:v>1498</c:v>
                </c:pt>
                <c:pt idx="388">
                  <c:v>1498</c:v>
                </c:pt>
                <c:pt idx="389">
                  <c:v>1498</c:v>
                </c:pt>
                <c:pt idx="390">
                  <c:v>1498</c:v>
                </c:pt>
                <c:pt idx="391">
                  <c:v>1461</c:v>
                </c:pt>
                <c:pt idx="392">
                  <c:v>1461</c:v>
                </c:pt>
                <c:pt idx="393">
                  <c:v>1461</c:v>
                </c:pt>
                <c:pt idx="394">
                  <c:v>1461</c:v>
                </c:pt>
                <c:pt idx="395">
                  <c:v>1461</c:v>
                </c:pt>
                <c:pt idx="396">
                  <c:v>1461</c:v>
                </c:pt>
                <c:pt idx="397">
                  <c:v>1591</c:v>
                </c:pt>
                <c:pt idx="398">
                  <c:v>1582</c:v>
                </c:pt>
                <c:pt idx="399">
                  <c:v>1582</c:v>
                </c:pt>
                <c:pt idx="400">
                  <c:v>1591</c:v>
                </c:pt>
                <c:pt idx="401">
                  <c:v>1582</c:v>
                </c:pt>
                <c:pt idx="402">
                  <c:v>1591</c:v>
                </c:pt>
                <c:pt idx="403">
                  <c:v>1396</c:v>
                </c:pt>
                <c:pt idx="404">
                  <c:v>1396</c:v>
                </c:pt>
                <c:pt idx="405">
                  <c:v>1591</c:v>
                </c:pt>
                <c:pt idx="406">
                  <c:v>1591</c:v>
                </c:pt>
                <c:pt idx="407">
                  <c:v>1582</c:v>
                </c:pt>
                <c:pt idx="408">
                  <c:v>1396</c:v>
                </c:pt>
                <c:pt idx="409">
                  <c:v>1396</c:v>
                </c:pt>
                <c:pt idx="410">
                  <c:v>1197</c:v>
                </c:pt>
                <c:pt idx="411">
                  <c:v>1197</c:v>
                </c:pt>
                <c:pt idx="412">
                  <c:v>1197</c:v>
                </c:pt>
                <c:pt idx="413">
                  <c:v>1197</c:v>
                </c:pt>
                <c:pt idx="414">
                  <c:v>1497</c:v>
                </c:pt>
                <c:pt idx="415">
                  <c:v>1497</c:v>
                </c:pt>
                <c:pt idx="416">
                  <c:v>1497</c:v>
                </c:pt>
                <c:pt idx="417">
                  <c:v>1497</c:v>
                </c:pt>
                <c:pt idx="418">
                  <c:v>1497</c:v>
                </c:pt>
                <c:pt idx="419">
                  <c:v>1497</c:v>
                </c:pt>
                <c:pt idx="420">
                  <c:v>1497</c:v>
                </c:pt>
                <c:pt idx="421">
                  <c:v>1461</c:v>
                </c:pt>
                <c:pt idx="422">
                  <c:v>1461</c:v>
                </c:pt>
                <c:pt idx="423">
                  <c:v>1461</c:v>
                </c:pt>
                <c:pt idx="424">
                  <c:v>1461</c:v>
                </c:pt>
                <c:pt idx="425">
                  <c:v>1461</c:v>
                </c:pt>
                <c:pt idx="426">
                  <c:v>1461</c:v>
                </c:pt>
                <c:pt idx="427">
                  <c:v>1461</c:v>
                </c:pt>
                <c:pt idx="428">
                  <c:v>1598</c:v>
                </c:pt>
                <c:pt idx="429">
                  <c:v>1598</c:v>
                </c:pt>
                <c:pt idx="430">
                  <c:v>1598</c:v>
                </c:pt>
                <c:pt idx="431">
                  <c:v>1197</c:v>
                </c:pt>
                <c:pt idx="432">
                  <c:v>1197</c:v>
                </c:pt>
                <c:pt idx="433">
                  <c:v>1498</c:v>
                </c:pt>
                <c:pt idx="434">
                  <c:v>1498</c:v>
                </c:pt>
                <c:pt idx="435">
                  <c:v>1498</c:v>
                </c:pt>
                <c:pt idx="436">
                  <c:v>1498</c:v>
                </c:pt>
                <c:pt idx="437">
                  <c:v>1498</c:v>
                </c:pt>
                <c:pt idx="438">
                  <c:v>1498</c:v>
                </c:pt>
                <c:pt idx="439">
                  <c:v>1197</c:v>
                </c:pt>
                <c:pt idx="440">
                  <c:v>0</c:v>
                </c:pt>
                <c:pt idx="441">
                  <c:v>0</c:v>
                </c:pt>
                <c:pt idx="442">
                  <c:v>0</c:v>
                </c:pt>
                <c:pt idx="443">
                  <c:v>0</c:v>
                </c:pt>
                <c:pt idx="444">
                  <c:v>0</c:v>
                </c:pt>
                <c:pt idx="445">
                  <c:v>2498</c:v>
                </c:pt>
                <c:pt idx="446">
                  <c:v>2498</c:v>
                </c:pt>
                <c:pt idx="447">
                  <c:v>2498</c:v>
                </c:pt>
                <c:pt idx="448">
                  <c:v>1462</c:v>
                </c:pt>
                <c:pt idx="449">
                  <c:v>1462</c:v>
                </c:pt>
                <c:pt idx="450">
                  <c:v>1462</c:v>
                </c:pt>
                <c:pt idx="451">
                  <c:v>1462</c:v>
                </c:pt>
                <c:pt idx="452">
                  <c:v>2179</c:v>
                </c:pt>
                <c:pt idx="453">
                  <c:v>2179</c:v>
                </c:pt>
                <c:pt idx="454">
                  <c:v>2179</c:v>
                </c:pt>
                <c:pt idx="455">
                  <c:v>1497</c:v>
                </c:pt>
                <c:pt idx="456">
                  <c:v>1497</c:v>
                </c:pt>
                <c:pt idx="457">
                  <c:v>1497</c:v>
                </c:pt>
                <c:pt idx="458">
                  <c:v>1497</c:v>
                </c:pt>
                <c:pt idx="459">
                  <c:v>1497</c:v>
                </c:pt>
                <c:pt idx="460">
                  <c:v>1497</c:v>
                </c:pt>
                <c:pt idx="461">
                  <c:v>1497</c:v>
                </c:pt>
                <c:pt idx="462">
                  <c:v>1497</c:v>
                </c:pt>
                <c:pt idx="463">
                  <c:v>2523</c:v>
                </c:pt>
                <c:pt idx="464">
                  <c:v>2179</c:v>
                </c:pt>
                <c:pt idx="465">
                  <c:v>2179</c:v>
                </c:pt>
                <c:pt idx="466">
                  <c:v>2179</c:v>
                </c:pt>
                <c:pt idx="467">
                  <c:v>2179</c:v>
                </c:pt>
                <c:pt idx="468">
                  <c:v>2179</c:v>
                </c:pt>
                <c:pt idx="469">
                  <c:v>2179</c:v>
                </c:pt>
                <c:pt idx="470">
                  <c:v>2179</c:v>
                </c:pt>
                <c:pt idx="471">
                  <c:v>2179</c:v>
                </c:pt>
                <c:pt idx="472">
                  <c:v>1498</c:v>
                </c:pt>
                <c:pt idx="473">
                  <c:v>1598</c:v>
                </c:pt>
                <c:pt idx="474">
                  <c:v>1498</c:v>
                </c:pt>
                <c:pt idx="475">
                  <c:v>1598</c:v>
                </c:pt>
                <c:pt idx="476">
                  <c:v>2179</c:v>
                </c:pt>
                <c:pt idx="477">
                  <c:v>2179</c:v>
                </c:pt>
                <c:pt idx="478">
                  <c:v>2179</c:v>
                </c:pt>
                <c:pt idx="479">
                  <c:v>2179</c:v>
                </c:pt>
                <c:pt idx="480">
                  <c:v>2179</c:v>
                </c:pt>
                <c:pt idx="481">
                  <c:v>2179</c:v>
                </c:pt>
                <c:pt idx="482">
                  <c:v>2179</c:v>
                </c:pt>
                <c:pt idx="483">
                  <c:v>2179</c:v>
                </c:pt>
                <c:pt idx="484">
                  <c:v>2179</c:v>
                </c:pt>
                <c:pt idx="485">
                  <c:v>2179</c:v>
                </c:pt>
                <c:pt idx="486">
                  <c:v>2179</c:v>
                </c:pt>
                <c:pt idx="487">
                  <c:v>2179</c:v>
                </c:pt>
                <c:pt idx="488">
                  <c:v>2179</c:v>
                </c:pt>
                <c:pt idx="489">
                  <c:v>2179</c:v>
                </c:pt>
                <c:pt idx="490">
                  <c:v>2179</c:v>
                </c:pt>
                <c:pt idx="491">
                  <c:v>2179</c:v>
                </c:pt>
                <c:pt idx="492">
                  <c:v>2179</c:v>
                </c:pt>
                <c:pt idx="493">
                  <c:v>2179</c:v>
                </c:pt>
                <c:pt idx="494">
                  <c:v>2179</c:v>
                </c:pt>
                <c:pt idx="495">
                  <c:v>2179</c:v>
                </c:pt>
                <c:pt idx="496">
                  <c:v>2179</c:v>
                </c:pt>
                <c:pt idx="497">
                  <c:v>72</c:v>
                </c:pt>
                <c:pt idx="498">
                  <c:v>72</c:v>
                </c:pt>
                <c:pt idx="499">
                  <c:v>72</c:v>
                </c:pt>
                <c:pt idx="500">
                  <c:v>2179</c:v>
                </c:pt>
                <c:pt idx="501">
                  <c:v>2179</c:v>
                </c:pt>
                <c:pt idx="502">
                  <c:v>2179</c:v>
                </c:pt>
                <c:pt idx="503">
                  <c:v>2179</c:v>
                </c:pt>
                <c:pt idx="504">
                  <c:v>2179</c:v>
                </c:pt>
                <c:pt idx="505">
                  <c:v>2179</c:v>
                </c:pt>
                <c:pt idx="506">
                  <c:v>2179</c:v>
                </c:pt>
                <c:pt idx="507">
                  <c:v>2393</c:v>
                </c:pt>
                <c:pt idx="508">
                  <c:v>2393</c:v>
                </c:pt>
                <c:pt idx="509">
                  <c:v>2393</c:v>
                </c:pt>
                <c:pt idx="510">
                  <c:v>2393</c:v>
                </c:pt>
                <c:pt idx="511">
                  <c:v>2393</c:v>
                </c:pt>
                <c:pt idx="512">
                  <c:v>2694</c:v>
                </c:pt>
                <c:pt idx="513">
                  <c:v>2694</c:v>
                </c:pt>
                <c:pt idx="514">
                  <c:v>2393</c:v>
                </c:pt>
                <c:pt idx="515">
                  <c:v>2393</c:v>
                </c:pt>
                <c:pt idx="516">
                  <c:v>2755</c:v>
                </c:pt>
                <c:pt idx="517">
                  <c:v>2755</c:v>
                </c:pt>
                <c:pt idx="518">
                  <c:v>2393</c:v>
                </c:pt>
                <c:pt idx="519">
                  <c:v>2393</c:v>
                </c:pt>
                <c:pt idx="520">
                  <c:v>2694</c:v>
                </c:pt>
                <c:pt idx="521">
                  <c:v>2393</c:v>
                </c:pt>
                <c:pt idx="522">
                  <c:v>2393</c:v>
                </c:pt>
                <c:pt idx="523">
                  <c:v>1798</c:v>
                </c:pt>
                <c:pt idx="524">
                  <c:v>1798</c:v>
                </c:pt>
                <c:pt idx="525">
                  <c:v>1798</c:v>
                </c:pt>
                <c:pt idx="526">
                  <c:v>1364</c:v>
                </c:pt>
                <c:pt idx="527">
                  <c:v>1364</c:v>
                </c:pt>
                <c:pt idx="528">
                  <c:v>1798</c:v>
                </c:pt>
                <c:pt idx="529">
                  <c:v>1798</c:v>
                </c:pt>
                <c:pt idx="530">
                  <c:v>1798</c:v>
                </c:pt>
                <c:pt idx="531">
                  <c:v>1798</c:v>
                </c:pt>
                <c:pt idx="532">
                  <c:v>1968</c:v>
                </c:pt>
                <c:pt idx="533">
                  <c:v>1968</c:v>
                </c:pt>
                <c:pt idx="534">
                  <c:v>1798</c:v>
                </c:pt>
                <c:pt idx="535">
                  <c:v>1968</c:v>
                </c:pt>
                <c:pt idx="536">
                  <c:v>2755</c:v>
                </c:pt>
                <c:pt idx="537">
                  <c:v>2755</c:v>
                </c:pt>
                <c:pt idx="538">
                  <c:v>2755</c:v>
                </c:pt>
                <c:pt idx="539">
                  <c:v>2755</c:v>
                </c:pt>
                <c:pt idx="540">
                  <c:v>2694</c:v>
                </c:pt>
                <c:pt idx="541">
                  <c:v>2694</c:v>
                </c:pt>
                <c:pt idx="542">
                  <c:v>2755</c:v>
                </c:pt>
                <c:pt idx="543">
                  <c:v>3198</c:v>
                </c:pt>
                <c:pt idx="544">
                  <c:v>2198</c:v>
                </c:pt>
                <c:pt idx="545">
                  <c:v>2198</c:v>
                </c:pt>
                <c:pt idx="546">
                  <c:v>1968</c:v>
                </c:pt>
                <c:pt idx="547">
                  <c:v>1995</c:v>
                </c:pt>
                <c:pt idx="548">
                  <c:v>1995</c:v>
                </c:pt>
                <c:pt idx="549">
                  <c:v>1995</c:v>
                </c:pt>
                <c:pt idx="550">
                  <c:v>1995</c:v>
                </c:pt>
                <c:pt idx="551">
                  <c:v>1998</c:v>
                </c:pt>
                <c:pt idx="552">
                  <c:v>1995</c:v>
                </c:pt>
                <c:pt idx="553">
                  <c:v>1995</c:v>
                </c:pt>
                <c:pt idx="554">
                  <c:v>1998</c:v>
                </c:pt>
                <c:pt idx="555">
                  <c:v>1995</c:v>
                </c:pt>
                <c:pt idx="556">
                  <c:v>2993</c:v>
                </c:pt>
                <c:pt idx="557">
                  <c:v>1998</c:v>
                </c:pt>
                <c:pt idx="558">
                  <c:v>1998</c:v>
                </c:pt>
                <c:pt idx="559">
                  <c:v>2998</c:v>
                </c:pt>
                <c:pt idx="560">
                  <c:v>4461</c:v>
                </c:pt>
                <c:pt idx="561">
                  <c:v>796</c:v>
                </c:pt>
                <c:pt idx="562">
                  <c:v>796</c:v>
                </c:pt>
                <c:pt idx="563">
                  <c:v>1194</c:v>
                </c:pt>
                <c:pt idx="564">
                  <c:v>1498</c:v>
                </c:pt>
                <c:pt idx="565">
                  <c:v>1196</c:v>
                </c:pt>
                <c:pt idx="566">
                  <c:v>1498</c:v>
                </c:pt>
                <c:pt idx="567">
                  <c:v>1194</c:v>
                </c:pt>
                <c:pt idx="568">
                  <c:v>1498</c:v>
                </c:pt>
                <c:pt idx="569">
                  <c:v>1248</c:v>
                </c:pt>
                <c:pt idx="570">
                  <c:v>1248</c:v>
                </c:pt>
                <c:pt idx="571">
                  <c:v>1248</c:v>
                </c:pt>
                <c:pt idx="572">
                  <c:v>1248</c:v>
                </c:pt>
                <c:pt idx="573">
                  <c:v>1197</c:v>
                </c:pt>
                <c:pt idx="574">
                  <c:v>1197</c:v>
                </c:pt>
                <c:pt idx="575">
                  <c:v>1197</c:v>
                </c:pt>
                <c:pt idx="576">
                  <c:v>1197</c:v>
                </c:pt>
                <c:pt idx="577">
                  <c:v>1197</c:v>
                </c:pt>
                <c:pt idx="578">
                  <c:v>1197</c:v>
                </c:pt>
                <c:pt idx="579">
                  <c:v>1197</c:v>
                </c:pt>
                <c:pt idx="580">
                  <c:v>1197</c:v>
                </c:pt>
                <c:pt idx="581">
                  <c:v>1197</c:v>
                </c:pt>
                <c:pt idx="582">
                  <c:v>1197</c:v>
                </c:pt>
                <c:pt idx="583">
                  <c:v>1197</c:v>
                </c:pt>
                <c:pt idx="584">
                  <c:v>1197</c:v>
                </c:pt>
                <c:pt idx="585">
                  <c:v>1197</c:v>
                </c:pt>
                <c:pt idx="586">
                  <c:v>1197</c:v>
                </c:pt>
                <c:pt idx="587">
                  <c:v>1197</c:v>
                </c:pt>
                <c:pt idx="588">
                  <c:v>1462</c:v>
                </c:pt>
                <c:pt idx="589">
                  <c:v>1462</c:v>
                </c:pt>
                <c:pt idx="590">
                  <c:v>1462</c:v>
                </c:pt>
                <c:pt idx="591">
                  <c:v>1462</c:v>
                </c:pt>
                <c:pt idx="592">
                  <c:v>1462</c:v>
                </c:pt>
                <c:pt idx="593">
                  <c:v>1462</c:v>
                </c:pt>
                <c:pt idx="594">
                  <c:v>1498</c:v>
                </c:pt>
                <c:pt idx="595">
                  <c:v>1498</c:v>
                </c:pt>
                <c:pt idx="596">
                  <c:v>1498</c:v>
                </c:pt>
                <c:pt idx="597">
                  <c:v>1462</c:v>
                </c:pt>
                <c:pt idx="598">
                  <c:v>998</c:v>
                </c:pt>
                <c:pt idx="599">
                  <c:v>1493</c:v>
                </c:pt>
                <c:pt idx="600">
                  <c:v>1493</c:v>
                </c:pt>
                <c:pt idx="601">
                  <c:v>1493</c:v>
                </c:pt>
                <c:pt idx="602">
                  <c:v>1493</c:v>
                </c:pt>
                <c:pt idx="603">
                  <c:v>1493</c:v>
                </c:pt>
                <c:pt idx="604">
                  <c:v>1493</c:v>
                </c:pt>
                <c:pt idx="605">
                  <c:v>1493</c:v>
                </c:pt>
                <c:pt idx="606">
                  <c:v>1248</c:v>
                </c:pt>
                <c:pt idx="607">
                  <c:v>1248</c:v>
                </c:pt>
                <c:pt idx="608">
                  <c:v>1248</c:v>
                </c:pt>
                <c:pt idx="609">
                  <c:v>1248</c:v>
                </c:pt>
                <c:pt idx="610">
                  <c:v>1498</c:v>
                </c:pt>
                <c:pt idx="611">
                  <c:v>1461</c:v>
                </c:pt>
                <c:pt idx="612">
                  <c:v>1461</c:v>
                </c:pt>
                <c:pt idx="613">
                  <c:v>1498</c:v>
                </c:pt>
                <c:pt idx="614">
                  <c:v>2489</c:v>
                </c:pt>
                <c:pt idx="615">
                  <c:v>2489</c:v>
                </c:pt>
                <c:pt idx="616">
                  <c:v>2179</c:v>
                </c:pt>
                <c:pt idx="617">
                  <c:v>2179</c:v>
                </c:pt>
                <c:pt idx="618">
                  <c:v>2179</c:v>
                </c:pt>
                <c:pt idx="619">
                  <c:v>2179</c:v>
                </c:pt>
                <c:pt idx="620">
                  <c:v>2179</c:v>
                </c:pt>
                <c:pt idx="621">
                  <c:v>2179</c:v>
                </c:pt>
                <c:pt idx="622">
                  <c:v>2179</c:v>
                </c:pt>
                <c:pt idx="623">
                  <c:v>0</c:v>
                </c:pt>
                <c:pt idx="624">
                  <c:v>0</c:v>
                </c:pt>
                <c:pt idx="625">
                  <c:v>0</c:v>
                </c:pt>
                <c:pt idx="626">
                  <c:v>1999</c:v>
                </c:pt>
                <c:pt idx="627">
                  <c:v>1999</c:v>
                </c:pt>
                <c:pt idx="628">
                  <c:v>1999</c:v>
                </c:pt>
                <c:pt idx="629">
                  <c:v>1999</c:v>
                </c:pt>
                <c:pt idx="630">
                  <c:v>1995</c:v>
                </c:pt>
                <c:pt idx="631">
                  <c:v>1999</c:v>
                </c:pt>
                <c:pt idx="632">
                  <c:v>1995</c:v>
                </c:pt>
                <c:pt idx="633">
                  <c:v>1999</c:v>
                </c:pt>
                <c:pt idx="634">
                  <c:v>1995</c:v>
                </c:pt>
                <c:pt idx="635">
                  <c:v>1999</c:v>
                </c:pt>
                <c:pt idx="636">
                  <c:v>1999</c:v>
                </c:pt>
                <c:pt idx="637">
                  <c:v>1995</c:v>
                </c:pt>
                <c:pt idx="638">
                  <c:v>1968</c:v>
                </c:pt>
                <c:pt idx="639">
                  <c:v>1968</c:v>
                </c:pt>
                <c:pt idx="640">
                  <c:v>1968</c:v>
                </c:pt>
                <c:pt idx="641">
                  <c:v>1968</c:v>
                </c:pt>
                <c:pt idx="642">
                  <c:v>1798</c:v>
                </c:pt>
                <c:pt idx="643">
                  <c:v>2998</c:v>
                </c:pt>
                <c:pt idx="644">
                  <c:v>2993</c:v>
                </c:pt>
                <c:pt idx="645">
                  <c:v>2979</c:v>
                </c:pt>
                <c:pt idx="646">
                  <c:v>796</c:v>
                </c:pt>
                <c:pt idx="647">
                  <c:v>796</c:v>
                </c:pt>
                <c:pt idx="648">
                  <c:v>1186</c:v>
                </c:pt>
                <c:pt idx="649">
                  <c:v>1197</c:v>
                </c:pt>
                <c:pt idx="650">
                  <c:v>1197</c:v>
                </c:pt>
                <c:pt idx="651">
                  <c:v>1197</c:v>
                </c:pt>
                <c:pt idx="652">
                  <c:v>1197</c:v>
                </c:pt>
                <c:pt idx="653">
                  <c:v>1197</c:v>
                </c:pt>
                <c:pt idx="654">
                  <c:v>1197</c:v>
                </c:pt>
                <c:pt idx="655">
                  <c:v>1197</c:v>
                </c:pt>
                <c:pt idx="656">
                  <c:v>1186</c:v>
                </c:pt>
                <c:pt idx="657">
                  <c:v>1186</c:v>
                </c:pt>
                <c:pt idx="658">
                  <c:v>1197</c:v>
                </c:pt>
                <c:pt idx="659">
                  <c:v>1197</c:v>
                </c:pt>
                <c:pt idx="660">
                  <c:v>1197</c:v>
                </c:pt>
                <c:pt idx="661">
                  <c:v>1197</c:v>
                </c:pt>
                <c:pt idx="662">
                  <c:v>1120</c:v>
                </c:pt>
                <c:pt idx="663">
                  <c:v>1197</c:v>
                </c:pt>
                <c:pt idx="664">
                  <c:v>1120</c:v>
                </c:pt>
                <c:pt idx="665">
                  <c:v>1120</c:v>
                </c:pt>
                <c:pt idx="666">
                  <c:v>1197</c:v>
                </c:pt>
                <c:pt idx="667">
                  <c:v>2523</c:v>
                </c:pt>
                <c:pt idx="668">
                  <c:v>2523</c:v>
                </c:pt>
                <c:pt idx="669">
                  <c:v>2523</c:v>
                </c:pt>
                <c:pt idx="670">
                  <c:v>2523</c:v>
                </c:pt>
                <c:pt idx="671">
                  <c:v>2523</c:v>
                </c:pt>
                <c:pt idx="672">
                  <c:v>1248</c:v>
                </c:pt>
                <c:pt idx="673">
                  <c:v>1248</c:v>
                </c:pt>
                <c:pt idx="674">
                  <c:v>1248</c:v>
                </c:pt>
                <c:pt idx="675">
                  <c:v>1248</c:v>
                </c:pt>
                <c:pt idx="676">
                  <c:v>1462</c:v>
                </c:pt>
                <c:pt idx="677">
                  <c:v>1462</c:v>
                </c:pt>
                <c:pt idx="678">
                  <c:v>1462</c:v>
                </c:pt>
                <c:pt idx="679">
                  <c:v>1462</c:v>
                </c:pt>
                <c:pt idx="680">
                  <c:v>1462</c:v>
                </c:pt>
                <c:pt idx="681">
                  <c:v>1462</c:v>
                </c:pt>
                <c:pt idx="682">
                  <c:v>1462</c:v>
                </c:pt>
                <c:pt idx="683">
                  <c:v>1498</c:v>
                </c:pt>
                <c:pt idx="684">
                  <c:v>1498</c:v>
                </c:pt>
                <c:pt idx="685">
                  <c:v>1498</c:v>
                </c:pt>
                <c:pt idx="686">
                  <c:v>1598</c:v>
                </c:pt>
                <c:pt idx="687">
                  <c:v>1498</c:v>
                </c:pt>
                <c:pt idx="688">
                  <c:v>1598</c:v>
                </c:pt>
                <c:pt idx="689">
                  <c:v>1498</c:v>
                </c:pt>
                <c:pt idx="690">
                  <c:v>1498</c:v>
                </c:pt>
                <c:pt idx="691">
                  <c:v>1598</c:v>
                </c:pt>
                <c:pt idx="692">
                  <c:v>1498</c:v>
                </c:pt>
                <c:pt idx="693">
                  <c:v>1498</c:v>
                </c:pt>
                <c:pt idx="694">
                  <c:v>1598</c:v>
                </c:pt>
                <c:pt idx="695">
                  <c:v>1598</c:v>
                </c:pt>
                <c:pt idx="696">
                  <c:v>1598</c:v>
                </c:pt>
                <c:pt idx="697">
                  <c:v>1598</c:v>
                </c:pt>
                <c:pt idx="698">
                  <c:v>1498</c:v>
                </c:pt>
                <c:pt idx="699">
                  <c:v>1498</c:v>
                </c:pt>
                <c:pt idx="700">
                  <c:v>1396</c:v>
                </c:pt>
                <c:pt idx="701">
                  <c:v>1591</c:v>
                </c:pt>
                <c:pt idx="702">
                  <c:v>1591</c:v>
                </c:pt>
                <c:pt idx="703">
                  <c:v>1591</c:v>
                </c:pt>
                <c:pt idx="704">
                  <c:v>1591</c:v>
                </c:pt>
                <c:pt idx="705">
                  <c:v>1591</c:v>
                </c:pt>
                <c:pt idx="706">
                  <c:v>1396</c:v>
                </c:pt>
                <c:pt idx="707">
                  <c:v>1582</c:v>
                </c:pt>
                <c:pt idx="708">
                  <c:v>1582</c:v>
                </c:pt>
                <c:pt idx="709">
                  <c:v>1582</c:v>
                </c:pt>
                <c:pt idx="710">
                  <c:v>1582</c:v>
                </c:pt>
                <c:pt idx="711">
                  <c:v>1582</c:v>
                </c:pt>
                <c:pt idx="712">
                  <c:v>1591</c:v>
                </c:pt>
                <c:pt idx="713">
                  <c:v>1582</c:v>
                </c:pt>
                <c:pt idx="714">
                  <c:v>1396</c:v>
                </c:pt>
                <c:pt idx="715">
                  <c:v>1591</c:v>
                </c:pt>
                <c:pt idx="716">
                  <c:v>1591</c:v>
                </c:pt>
                <c:pt idx="717">
                  <c:v>1582</c:v>
                </c:pt>
                <c:pt idx="718">
                  <c:v>1956</c:v>
                </c:pt>
                <c:pt idx="719">
                  <c:v>1956</c:v>
                </c:pt>
                <c:pt idx="720">
                  <c:v>1956</c:v>
                </c:pt>
                <c:pt idx="721">
                  <c:v>1956</c:v>
                </c:pt>
                <c:pt idx="722">
                  <c:v>1956</c:v>
                </c:pt>
                <c:pt idx="723">
                  <c:v>1956</c:v>
                </c:pt>
                <c:pt idx="724">
                  <c:v>1995</c:v>
                </c:pt>
                <c:pt idx="725">
                  <c:v>2993</c:v>
                </c:pt>
                <c:pt idx="726">
                  <c:v>1998</c:v>
                </c:pt>
                <c:pt idx="727">
                  <c:v>2993</c:v>
                </c:pt>
                <c:pt idx="728">
                  <c:v>2993</c:v>
                </c:pt>
                <c:pt idx="729">
                  <c:v>4395</c:v>
                </c:pt>
                <c:pt idx="730">
                  <c:v>1995</c:v>
                </c:pt>
                <c:pt idx="731">
                  <c:v>4395</c:v>
                </c:pt>
                <c:pt idx="732">
                  <c:v>998</c:v>
                </c:pt>
                <c:pt idx="733">
                  <c:v>998</c:v>
                </c:pt>
                <c:pt idx="734">
                  <c:v>1197</c:v>
                </c:pt>
                <c:pt idx="735">
                  <c:v>998</c:v>
                </c:pt>
                <c:pt idx="736">
                  <c:v>1197</c:v>
                </c:pt>
                <c:pt idx="737">
                  <c:v>1197</c:v>
                </c:pt>
                <c:pt idx="738">
                  <c:v>1197</c:v>
                </c:pt>
                <c:pt idx="739">
                  <c:v>998</c:v>
                </c:pt>
                <c:pt idx="740">
                  <c:v>998</c:v>
                </c:pt>
                <c:pt idx="741">
                  <c:v>1197</c:v>
                </c:pt>
                <c:pt idx="742">
                  <c:v>1197</c:v>
                </c:pt>
                <c:pt idx="743">
                  <c:v>998</c:v>
                </c:pt>
                <c:pt idx="744">
                  <c:v>998</c:v>
                </c:pt>
                <c:pt idx="745">
                  <c:v>998</c:v>
                </c:pt>
                <c:pt idx="746">
                  <c:v>1199</c:v>
                </c:pt>
                <c:pt idx="747">
                  <c:v>1047</c:v>
                </c:pt>
                <c:pt idx="748">
                  <c:v>1199</c:v>
                </c:pt>
                <c:pt idx="749">
                  <c:v>1493</c:v>
                </c:pt>
                <c:pt idx="750">
                  <c:v>1493</c:v>
                </c:pt>
                <c:pt idx="751">
                  <c:v>1493</c:v>
                </c:pt>
                <c:pt idx="752">
                  <c:v>1493</c:v>
                </c:pt>
                <c:pt idx="753">
                  <c:v>1493</c:v>
                </c:pt>
                <c:pt idx="754">
                  <c:v>1493</c:v>
                </c:pt>
                <c:pt idx="755">
                  <c:v>2200</c:v>
                </c:pt>
                <c:pt idx="756">
                  <c:v>0</c:v>
                </c:pt>
                <c:pt idx="757">
                  <c:v>2487</c:v>
                </c:pt>
                <c:pt idx="758">
                  <c:v>1496</c:v>
                </c:pt>
                <c:pt idx="759">
                  <c:v>1496</c:v>
                </c:pt>
                <c:pt idx="760">
                  <c:v>1498</c:v>
                </c:pt>
                <c:pt idx="761">
                  <c:v>1496</c:v>
                </c:pt>
                <c:pt idx="762">
                  <c:v>1496</c:v>
                </c:pt>
                <c:pt idx="763">
                  <c:v>1496</c:v>
                </c:pt>
                <c:pt idx="764">
                  <c:v>1496</c:v>
                </c:pt>
                <c:pt idx="765">
                  <c:v>1496</c:v>
                </c:pt>
                <c:pt idx="766">
                  <c:v>1498</c:v>
                </c:pt>
                <c:pt idx="767">
                  <c:v>1496</c:v>
                </c:pt>
                <c:pt idx="768">
                  <c:v>1496</c:v>
                </c:pt>
                <c:pt idx="769">
                  <c:v>1496</c:v>
                </c:pt>
                <c:pt idx="770">
                  <c:v>1496</c:v>
                </c:pt>
                <c:pt idx="771">
                  <c:v>1498</c:v>
                </c:pt>
                <c:pt idx="772">
                  <c:v>1395</c:v>
                </c:pt>
                <c:pt idx="773">
                  <c:v>1968</c:v>
                </c:pt>
                <c:pt idx="774">
                  <c:v>1395</c:v>
                </c:pt>
                <c:pt idx="775">
                  <c:v>1798</c:v>
                </c:pt>
                <c:pt idx="776">
                  <c:v>1968</c:v>
                </c:pt>
                <c:pt idx="777">
                  <c:v>1968</c:v>
                </c:pt>
                <c:pt idx="778">
                  <c:v>1798</c:v>
                </c:pt>
                <c:pt idx="779">
                  <c:v>1968</c:v>
                </c:pt>
                <c:pt idx="780">
                  <c:v>1395</c:v>
                </c:pt>
                <c:pt idx="781">
                  <c:v>1968</c:v>
                </c:pt>
                <c:pt idx="782">
                  <c:v>1798</c:v>
                </c:pt>
                <c:pt idx="783">
                  <c:v>1968</c:v>
                </c:pt>
                <c:pt idx="784">
                  <c:v>1461</c:v>
                </c:pt>
                <c:pt idx="785">
                  <c:v>1461</c:v>
                </c:pt>
                <c:pt idx="786">
                  <c:v>1461</c:v>
                </c:pt>
              </c:numCache>
            </c:numRef>
          </c:xVal>
          <c:yVal>
            <c:numRef>
              <c:f>'TASK 5(a)'!$B$2:$B$788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1-7840-45B3-9068-4180D0EB36E9}"/>
            </c:ext>
          </c:extLst>
        </c:ser>
        <c:dLbls>
          <c:showLegendKey val="0"/>
          <c:showVal val="0"/>
          <c:showCatName val="0"/>
          <c:showSerName val="0"/>
          <c:showPercent val="0"/>
          <c:showBubbleSize val="0"/>
        </c:dLbls>
        <c:axId val="2026168080"/>
        <c:axId val="2026166640"/>
      </c:scatterChart>
      <c:valAx>
        <c:axId val="2026168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6166640"/>
        <c:crosses val="autoZero"/>
        <c:crossBetween val="midCat"/>
      </c:valAx>
      <c:valAx>
        <c:axId val="2026166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6168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Displacement and fuel tank capacity</a:t>
            </a:r>
          </a:p>
        </c:rich>
      </c:tx>
      <c:layout>
        <c:manualLayout>
          <c:xMode val="edge"/>
          <c:yMode val="edge"/>
          <c:x val="0.1260964018218034"/>
          <c:y val="3.345557727805573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5(b)'!$A$2:$A$788</c:f>
              <c:numCache>
                <c:formatCode>General</c:formatCode>
                <c:ptCount val="787"/>
                <c:pt idx="0">
                  <c:v>23.6</c:v>
                </c:pt>
                <c:pt idx="1">
                  <c:v>23.6</c:v>
                </c:pt>
                <c:pt idx="2">
                  <c:v>16.3</c:v>
                </c:pt>
                <c:pt idx="3">
                  <c:v>23.6</c:v>
                </c:pt>
                <c:pt idx="4">
                  <c:v>23.6</c:v>
                </c:pt>
                <c:pt idx="5">
                  <c:v>23.6</c:v>
                </c:pt>
                <c:pt idx="6">
                  <c:v>25.17</c:v>
                </c:pt>
                <c:pt idx="7">
                  <c:v>25.17</c:v>
                </c:pt>
                <c:pt idx="8">
                  <c:v>25.17</c:v>
                </c:pt>
                <c:pt idx="9">
                  <c:v>25.17</c:v>
                </c:pt>
                <c:pt idx="10">
                  <c:v>25.17</c:v>
                </c:pt>
                <c:pt idx="11">
                  <c:v>25.17</c:v>
                </c:pt>
                <c:pt idx="12">
                  <c:v>25.17</c:v>
                </c:pt>
                <c:pt idx="13">
                  <c:v>25.17</c:v>
                </c:pt>
                <c:pt idx="14">
                  <c:v>25.17</c:v>
                </c:pt>
                <c:pt idx="15">
                  <c:v>25.17</c:v>
                </c:pt>
                <c:pt idx="16">
                  <c:v>25.17</c:v>
                </c:pt>
                <c:pt idx="17">
                  <c:v>25.17</c:v>
                </c:pt>
                <c:pt idx="18">
                  <c:v>12</c:v>
                </c:pt>
                <c:pt idx="19">
                  <c:v>12</c:v>
                </c:pt>
                <c:pt idx="20">
                  <c:v>11</c:v>
                </c:pt>
                <c:pt idx="21">
                  <c:v>16.3</c:v>
                </c:pt>
                <c:pt idx="22">
                  <c:v>16.3</c:v>
                </c:pt>
                <c:pt idx="23">
                  <c:v>14</c:v>
                </c:pt>
                <c:pt idx="24">
                  <c:v>14</c:v>
                </c:pt>
                <c:pt idx="25">
                  <c:v>19</c:v>
                </c:pt>
                <c:pt idx="26">
                  <c:v>14</c:v>
                </c:pt>
                <c:pt idx="27">
                  <c:v>16.3</c:v>
                </c:pt>
                <c:pt idx="28">
                  <c:v>14</c:v>
                </c:pt>
                <c:pt idx="29">
                  <c:v>23</c:v>
                </c:pt>
                <c:pt idx="30">
                  <c:v>16.3</c:v>
                </c:pt>
                <c:pt idx="31">
                  <c:v>16.3</c:v>
                </c:pt>
                <c:pt idx="32">
                  <c:v>16.3</c:v>
                </c:pt>
                <c:pt idx="33">
                  <c:v>16.3</c:v>
                </c:pt>
                <c:pt idx="34">
                  <c:v>16.3</c:v>
                </c:pt>
                <c:pt idx="35">
                  <c:v>16.3</c:v>
                </c:pt>
                <c:pt idx="36">
                  <c:v>16.3</c:v>
                </c:pt>
                <c:pt idx="37">
                  <c:v>16.3</c:v>
                </c:pt>
                <c:pt idx="38">
                  <c:v>16.3</c:v>
                </c:pt>
                <c:pt idx="39">
                  <c:v>16.3</c:v>
                </c:pt>
                <c:pt idx="40">
                  <c:v>23.84</c:v>
                </c:pt>
                <c:pt idx="41">
                  <c:v>23.84</c:v>
                </c:pt>
                <c:pt idx="42">
                  <c:v>23.84</c:v>
                </c:pt>
                <c:pt idx="43">
                  <c:v>23.84</c:v>
                </c:pt>
                <c:pt idx="44">
                  <c:v>23.84</c:v>
                </c:pt>
                <c:pt idx="45">
                  <c:v>23.84</c:v>
                </c:pt>
                <c:pt idx="46">
                  <c:v>23.84</c:v>
                </c:pt>
                <c:pt idx="47">
                  <c:v>23</c:v>
                </c:pt>
                <c:pt idx="48">
                  <c:v>23</c:v>
                </c:pt>
                <c:pt idx="49">
                  <c:v>23</c:v>
                </c:pt>
                <c:pt idx="50">
                  <c:v>23</c:v>
                </c:pt>
                <c:pt idx="51">
                  <c:v>23</c:v>
                </c:pt>
                <c:pt idx="52">
                  <c:v>23</c:v>
                </c:pt>
                <c:pt idx="53">
                  <c:v>23</c:v>
                </c:pt>
                <c:pt idx="54">
                  <c:v>23</c:v>
                </c:pt>
                <c:pt idx="55">
                  <c:v>20.89</c:v>
                </c:pt>
                <c:pt idx="56">
                  <c:v>20.89</c:v>
                </c:pt>
                <c:pt idx="57">
                  <c:v>20.89</c:v>
                </c:pt>
                <c:pt idx="58">
                  <c:v>20.89</c:v>
                </c:pt>
                <c:pt idx="59">
                  <c:v>20.89</c:v>
                </c:pt>
                <c:pt idx="60">
                  <c:v>15.1</c:v>
                </c:pt>
                <c:pt idx="61">
                  <c:v>20.89</c:v>
                </c:pt>
                <c:pt idx="62">
                  <c:v>16.3</c:v>
                </c:pt>
                <c:pt idx="63">
                  <c:v>16.3</c:v>
                </c:pt>
                <c:pt idx="64">
                  <c:v>16.3</c:v>
                </c:pt>
                <c:pt idx="65">
                  <c:v>16.3</c:v>
                </c:pt>
                <c:pt idx="66">
                  <c:v>15.1</c:v>
                </c:pt>
                <c:pt idx="67">
                  <c:v>15.1</c:v>
                </c:pt>
                <c:pt idx="68">
                  <c:v>20.3</c:v>
                </c:pt>
                <c:pt idx="69">
                  <c:v>15.1</c:v>
                </c:pt>
                <c:pt idx="70">
                  <c:v>20.3</c:v>
                </c:pt>
                <c:pt idx="71">
                  <c:v>20.3</c:v>
                </c:pt>
                <c:pt idx="72">
                  <c:v>15.1</c:v>
                </c:pt>
                <c:pt idx="73">
                  <c:v>20.3</c:v>
                </c:pt>
                <c:pt idx="74">
                  <c:v>15.1</c:v>
                </c:pt>
                <c:pt idx="75">
                  <c:v>20.3</c:v>
                </c:pt>
                <c:pt idx="76">
                  <c:v>15.1</c:v>
                </c:pt>
                <c:pt idx="77">
                  <c:v>20.3</c:v>
                </c:pt>
                <c:pt idx="78">
                  <c:v>15.1</c:v>
                </c:pt>
                <c:pt idx="79">
                  <c:v>20.3</c:v>
                </c:pt>
                <c:pt idx="80">
                  <c:v>22.95</c:v>
                </c:pt>
                <c:pt idx="81">
                  <c:v>22.95</c:v>
                </c:pt>
                <c:pt idx="82">
                  <c:v>22.95</c:v>
                </c:pt>
                <c:pt idx="83">
                  <c:v>22.95</c:v>
                </c:pt>
                <c:pt idx="84">
                  <c:v>17.57</c:v>
                </c:pt>
                <c:pt idx="85">
                  <c:v>17.57</c:v>
                </c:pt>
                <c:pt idx="86">
                  <c:v>17.57</c:v>
                </c:pt>
                <c:pt idx="87">
                  <c:v>17.57</c:v>
                </c:pt>
                <c:pt idx="88">
                  <c:v>16.3</c:v>
                </c:pt>
                <c:pt idx="89">
                  <c:v>16.3</c:v>
                </c:pt>
                <c:pt idx="90">
                  <c:v>16.3</c:v>
                </c:pt>
                <c:pt idx="91">
                  <c:v>16.3</c:v>
                </c:pt>
                <c:pt idx="92">
                  <c:v>16.3</c:v>
                </c:pt>
                <c:pt idx="93">
                  <c:v>16.3</c:v>
                </c:pt>
                <c:pt idx="94">
                  <c:v>14.6</c:v>
                </c:pt>
                <c:pt idx="95">
                  <c:v>16.3</c:v>
                </c:pt>
                <c:pt idx="96">
                  <c:v>16.3</c:v>
                </c:pt>
                <c:pt idx="97">
                  <c:v>13.3</c:v>
                </c:pt>
                <c:pt idx="98">
                  <c:v>18.399999999999999</c:v>
                </c:pt>
                <c:pt idx="99">
                  <c:v>13.3</c:v>
                </c:pt>
                <c:pt idx="100">
                  <c:v>18.399999999999999</c:v>
                </c:pt>
                <c:pt idx="101">
                  <c:v>13.3</c:v>
                </c:pt>
                <c:pt idx="102">
                  <c:v>18.399999999999999</c:v>
                </c:pt>
                <c:pt idx="103">
                  <c:v>13.3</c:v>
                </c:pt>
                <c:pt idx="104">
                  <c:v>18.399999999999999</c:v>
                </c:pt>
                <c:pt idx="105">
                  <c:v>13.3</c:v>
                </c:pt>
                <c:pt idx="106">
                  <c:v>13.3</c:v>
                </c:pt>
                <c:pt idx="107">
                  <c:v>13.3</c:v>
                </c:pt>
                <c:pt idx="108">
                  <c:v>18.399999999999999</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14</c:v>
                </c:pt>
                <c:pt idx="122">
                  <c:v>14</c:v>
                </c:pt>
                <c:pt idx="123">
                  <c:v>14</c:v>
                </c:pt>
                <c:pt idx="124">
                  <c:v>19</c:v>
                </c:pt>
                <c:pt idx="125">
                  <c:v>19</c:v>
                </c:pt>
                <c:pt idx="126">
                  <c:v>19</c:v>
                </c:pt>
                <c:pt idx="127">
                  <c:v>17</c:v>
                </c:pt>
                <c:pt idx="128">
                  <c:v>19</c:v>
                </c:pt>
                <c:pt idx="129">
                  <c:v>16.3</c:v>
                </c:pt>
                <c:pt idx="130">
                  <c:v>16.3</c:v>
                </c:pt>
                <c:pt idx="131">
                  <c:v>28.4</c:v>
                </c:pt>
                <c:pt idx="132">
                  <c:v>16.3</c:v>
                </c:pt>
                <c:pt idx="133">
                  <c:v>28.4</c:v>
                </c:pt>
                <c:pt idx="134">
                  <c:v>16.3</c:v>
                </c:pt>
                <c:pt idx="135">
                  <c:v>28.4</c:v>
                </c:pt>
                <c:pt idx="136">
                  <c:v>28.4</c:v>
                </c:pt>
                <c:pt idx="137">
                  <c:v>16.3</c:v>
                </c:pt>
                <c:pt idx="138">
                  <c:v>16.3</c:v>
                </c:pt>
                <c:pt idx="139">
                  <c:v>16.3</c:v>
                </c:pt>
                <c:pt idx="140">
                  <c:v>28.4</c:v>
                </c:pt>
                <c:pt idx="141">
                  <c:v>28.4</c:v>
                </c:pt>
                <c:pt idx="142">
                  <c:v>28.4</c:v>
                </c:pt>
                <c:pt idx="143">
                  <c:v>16.3</c:v>
                </c:pt>
                <c:pt idx="144">
                  <c:v>16.3</c:v>
                </c:pt>
                <c:pt idx="145">
                  <c:v>16.3</c:v>
                </c:pt>
                <c:pt idx="146">
                  <c:v>16.3</c:v>
                </c:pt>
                <c:pt idx="147">
                  <c:v>16.3</c:v>
                </c:pt>
                <c:pt idx="148">
                  <c:v>16.3</c:v>
                </c:pt>
                <c:pt idx="149">
                  <c:v>16.3</c:v>
                </c:pt>
                <c:pt idx="150">
                  <c:v>16.3</c:v>
                </c:pt>
                <c:pt idx="151">
                  <c:v>15.3</c:v>
                </c:pt>
                <c:pt idx="152">
                  <c:v>15.3</c:v>
                </c:pt>
                <c:pt idx="153">
                  <c:v>15.3</c:v>
                </c:pt>
                <c:pt idx="154">
                  <c:v>15.3</c:v>
                </c:pt>
                <c:pt idx="155">
                  <c:v>16.3</c:v>
                </c:pt>
                <c:pt idx="156">
                  <c:v>16.3</c:v>
                </c:pt>
                <c:pt idx="157">
                  <c:v>16.3</c:v>
                </c:pt>
                <c:pt idx="158">
                  <c:v>15.3</c:v>
                </c:pt>
                <c:pt idx="159">
                  <c:v>16.3</c:v>
                </c:pt>
                <c:pt idx="160">
                  <c:v>16.3</c:v>
                </c:pt>
                <c:pt idx="161">
                  <c:v>16.3</c:v>
                </c:pt>
                <c:pt idx="162">
                  <c:v>16.3</c:v>
                </c:pt>
                <c:pt idx="163">
                  <c:v>16.3</c:v>
                </c:pt>
                <c:pt idx="164">
                  <c:v>16.3</c:v>
                </c:pt>
                <c:pt idx="165">
                  <c:v>16.3</c:v>
                </c:pt>
                <c:pt idx="166">
                  <c:v>16.3</c:v>
                </c:pt>
                <c:pt idx="167">
                  <c:v>16.3</c:v>
                </c:pt>
                <c:pt idx="168">
                  <c:v>16.3</c:v>
                </c:pt>
                <c:pt idx="169">
                  <c:v>16.3</c:v>
                </c:pt>
                <c:pt idx="170">
                  <c:v>16.3</c:v>
                </c:pt>
                <c:pt idx="171">
                  <c:v>16.3</c:v>
                </c:pt>
                <c:pt idx="172">
                  <c:v>13.6</c:v>
                </c:pt>
                <c:pt idx="173">
                  <c:v>13.6</c:v>
                </c:pt>
                <c:pt idx="174">
                  <c:v>20.32</c:v>
                </c:pt>
                <c:pt idx="175">
                  <c:v>20.3</c:v>
                </c:pt>
                <c:pt idx="176">
                  <c:v>20.32</c:v>
                </c:pt>
                <c:pt idx="177">
                  <c:v>13.6</c:v>
                </c:pt>
                <c:pt idx="178">
                  <c:v>13.6</c:v>
                </c:pt>
                <c:pt idx="179">
                  <c:v>20.3</c:v>
                </c:pt>
                <c:pt idx="180">
                  <c:v>20.32</c:v>
                </c:pt>
                <c:pt idx="181">
                  <c:v>13.6</c:v>
                </c:pt>
                <c:pt idx="182">
                  <c:v>15</c:v>
                </c:pt>
                <c:pt idx="183">
                  <c:v>16.78</c:v>
                </c:pt>
                <c:pt idx="184">
                  <c:v>18.100000000000001</c:v>
                </c:pt>
                <c:pt idx="185">
                  <c:v>18.100000000000001</c:v>
                </c:pt>
                <c:pt idx="186">
                  <c:v>16.78</c:v>
                </c:pt>
                <c:pt idx="187">
                  <c:v>18.100000000000001</c:v>
                </c:pt>
                <c:pt idx="188">
                  <c:v>18</c:v>
                </c:pt>
                <c:pt idx="189">
                  <c:v>18</c:v>
                </c:pt>
                <c:pt idx="190">
                  <c:v>18</c:v>
                </c:pt>
                <c:pt idx="191">
                  <c:v>16.3</c:v>
                </c:pt>
                <c:pt idx="192">
                  <c:v>16.3</c:v>
                </c:pt>
                <c:pt idx="193">
                  <c:v>16.3</c:v>
                </c:pt>
                <c:pt idx="194">
                  <c:v>16.3</c:v>
                </c:pt>
                <c:pt idx="195">
                  <c:v>16.3</c:v>
                </c:pt>
                <c:pt idx="196">
                  <c:v>16.3</c:v>
                </c:pt>
                <c:pt idx="197">
                  <c:v>16.3</c:v>
                </c:pt>
                <c:pt idx="198">
                  <c:v>16.3</c:v>
                </c:pt>
                <c:pt idx="199">
                  <c:v>16.3</c:v>
                </c:pt>
                <c:pt idx="200">
                  <c:v>11.3</c:v>
                </c:pt>
                <c:pt idx="201">
                  <c:v>15.1</c:v>
                </c:pt>
                <c:pt idx="202">
                  <c:v>15.1</c:v>
                </c:pt>
                <c:pt idx="203">
                  <c:v>15.1</c:v>
                </c:pt>
                <c:pt idx="204">
                  <c:v>15.1</c:v>
                </c:pt>
                <c:pt idx="205">
                  <c:v>16</c:v>
                </c:pt>
                <c:pt idx="206">
                  <c:v>16</c:v>
                </c:pt>
                <c:pt idx="207">
                  <c:v>16</c:v>
                </c:pt>
                <c:pt idx="208">
                  <c:v>16.3</c:v>
                </c:pt>
                <c:pt idx="209">
                  <c:v>16.3</c:v>
                </c:pt>
                <c:pt idx="210">
                  <c:v>16.3</c:v>
                </c:pt>
                <c:pt idx="211">
                  <c:v>10</c:v>
                </c:pt>
                <c:pt idx="212">
                  <c:v>12.5</c:v>
                </c:pt>
                <c:pt idx="213">
                  <c:v>7</c:v>
                </c:pt>
                <c:pt idx="214">
                  <c:v>13.5</c:v>
                </c:pt>
                <c:pt idx="215">
                  <c:v>13.5</c:v>
                </c:pt>
                <c:pt idx="216">
                  <c:v>13.5</c:v>
                </c:pt>
                <c:pt idx="217">
                  <c:v>16.3</c:v>
                </c:pt>
                <c:pt idx="218">
                  <c:v>16.3</c:v>
                </c:pt>
                <c:pt idx="219">
                  <c:v>16.3</c:v>
                </c:pt>
                <c:pt idx="220">
                  <c:v>16.3</c:v>
                </c:pt>
                <c:pt idx="221">
                  <c:v>16.3</c:v>
                </c:pt>
                <c:pt idx="222">
                  <c:v>16.3</c:v>
                </c:pt>
                <c:pt idx="223">
                  <c:v>16.3</c:v>
                </c:pt>
                <c:pt idx="224">
                  <c:v>16.3</c:v>
                </c:pt>
                <c:pt idx="225">
                  <c:v>16.3</c:v>
                </c:pt>
                <c:pt idx="226">
                  <c:v>16.3</c:v>
                </c:pt>
                <c:pt idx="227">
                  <c:v>16.3</c:v>
                </c:pt>
                <c:pt idx="228">
                  <c:v>16.3</c:v>
                </c:pt>
                <c:pt idx="229">
                  <c:v>16.3</c:v>
                </c:pt>
                <c:pt idx="230">
                  <c:v>16.3</c:v>
                </c:pt>
                <c:pt idx="231">
                  <c:v>16.3</c:v>
                </c:pt>
                <c:pt idx="232">
                  <c:v>16.3</c:v>
                </c:pt>
                <c:pt idx="233">
                  <c:v>16.3</c:v>
                </c:pt>
                <c:pt idx="234">
                  <c:v>16.3</c:v>
                </c:pt>
                <c:pt idx="235">
                  <c:v>16.3</c:v>
                </c:pt>
                <c:pt idx="236">
                  <c:v>16.3</c:v>
                </c:pt>
                <c:pt idx="237">
                  <c:v>16.3</c:v>
                </c:pt>
                <c:pt idx="238">
                  <c:v>23</c:v>
                </c:pt>
                <c:pt idx="239">
                  <c:v>23</c:v>
                </c:pt>
                <c:pt idx="240">
                  <c:v>23</c:v>
                </c:pt>
                <c:pt idx="241">
                  <c:v>23</c:v>
                </c:pt>
                <c:pt idx="242">
                  <c:v>23</c:v>
                </c:pt>
                <c:pt idx="243">
                  <c:v>16.3</c:v>
                </c:pt>
                <c:pt idx="244">
                  <c:v>23</c:v>
                </c:pt>
                <c:pt idx="245">
                  <c:v>23</c:v>
                </c:pt>
                <c:pt idx="246">
                  <c:v>23</c:v>
                </c:pt>
                <c:pt idx="247">
                  <c:v>23</c:v>
                </c:pt>
                <c:pt idx="248">
                  <c:v>23</c:v>
                </c:pt>
                <c:pt idx="249">
                  <c:v>24</c:v>
                </c:pt>
                <c:pt idx="250">
                  <c:v>24</c:v>
                </c:pt>
                <c:pt idx="251">
                  <c:v>18.899999999999999</c:v>
                </c:pt>
                <c:pt idx="252">
                  <c:v>18.899999999999999</c:v>
                </c:pt>
                <c:pt idx="253">
                  <c:v>16.3</c:v>
                </c:pt>
                <c:pt idx="254">
                  <c:v>16.3</c:v>
                </c:pt>
                <c:pt idx="255">
                  <c:v>15.5</c:v>
                </c:pt>
                <c:pt idx="256">
                  <c:v>15.5</c:v>
                </c:pt>
                <c:pt idx="257">
                  <c:v>22.25</c:v>
                </c:pt>
                <c:pt idx="258">
                  <c:v>22.25</c:v>
                </c:pt>
                <c:pt idx="259">
                  <c:v>22.25</c:v>
                </c:pt>
                <c:pt idx="260">
                  <c:v>15.5</c:v>
                </c:pt>
                <c:pt idx="261">
                  <c:v>15.5</c:v>
                </c:pt>
                <c:pt idx="262">
                  <c:v>22.25</c:v>
                </c:pt>
                <c:pt idx="263">
                  <c:v>15.5</c:v>
                </c:pt>
                <c:pt idx="264">
                  <c:v>22.25</c:v>
                </c:pt>
                <c:pt idx="265">
                  <c:v>15.5</c:v>
                </c:pt>
                <c:pt idx="266">
                  <c:v>22.25</c:v>
                </c:pt>
                <c:pt idx="267">
                  <c:v>15.5</c:v>
                </c:pt>
                <c:pt idx="268">
                  <c:v>15.5</c:v>
                </c:pt>
                <c:pt idx="269">
                  <c:v>15.5</c:v>
                </c:pt>
                <c:pt idx="270">
                  <c:v>22.25</c:v>
                </c:pt>
                <c:pt idx="271">
                  <c:v>22.25</c:v>
                </c:pt>
                <c:pt idx="272">
                  <c:v>22.25</c:v>
                </c:pt>
                <c:pt idx="273">
                  <c:v>22.25</c:v>
                </c:pt>
                <c:pt idx="274">
                  <c:v>22.25</c:v>
                </c:pt>
                <c:pt idx="275">
                  <c:v>15.5</c:v>
                </c:pt>
                <c:pt idx="276">
                  <c:v>15.5</c:v>
                </c:pt>
                <c:pt idx="277">
                  <c:v>12.6</c:v>
                </c:pt>
                <c:pt idx="278">
                  <c:v>16.3</c:v>
                </c:pt>
                <c:pt idx="279">
                  <c:v>16.3</c:v>
                </c:pt>
                <c:pt idx="280">
                  <c:v>16.3</c:v>
                </c:pt>
                <c:pt idx="281">
                  <c:v>16.3</c:v>
                </c:pt>
                <c:pt idx="282">
                  <c:v>16.3</c:v>
                </c:pt>
                <c:pt idx="283">
                  <c:v>16.3</c:v>
                </c:pt>
                <c:pt idx="284">
                  <c:v>16.3</c:v>
                </c:pt>
                <c:pt idx="285">
                  <c:v>16.3</c:v>
                </c:pt>
                <c:pt idx="286">
                  <c:v>16.3</c:v>
                </c:pt>
                <c:pt idx="287">
                  <c:v>16.3</c:v>
                </c:pt>
                <c:pt idx="288">
                  <c:v>16.3</c:v>
                </c:pt>
                <c:pt idx="289">
                  <c:v>16.3</c:v>
                </c:pt>
                <c:pt idx="290">
                  <c:v>16.3</c:v>
                </c:pt>
                <c:pt idx="291">
                  <c:v>16.3</c:v>
                </c:pt>
                <c:pt idx="292">
                  <c:v>16.3</c:v>
                </c:pt>
                <c:pt idx="293">
                  <c:v>16.3</c:v>
                </c:pt>
                <c:pt idx="294">
                  <c:v>16.3</c:v>
                </c:pt>
                <c:pt idx="295">
                  <c:v>16.3</c:v>
                </c:pt>
                <c:pt idx="296">
                  <c:v>16.3</c:v>
                </c:pt>
                <c:pt idx="297">
                  <c:v>16.3</c:v>
                </c:pt>
                <c:pt idx="298">
                  <c:v>16.3</c:v>
                </c:pt>
                <c:pt idx="299">
                  <c:v>16.3</c:v>
                </c:pt>
                <c:pt idx="300">
                  <c:v>16.3</c:v>
                </c:pt>
                <c:pt idx="301">
                  <c:v>24.12</c:v>
                </c:pt>
                <c:pt idx="302">
                  <c:v>24.12</c:v>
                </c:pt>
                <c:pt idx="303">
                  <c:v>24.12</c:v>
                </c:pt>
                <c:pt idx="304">
                  <c:v>24.12</c:v>
                </c:pt>
                <c:pt idx="305">
                  <c:v>24.12</c:v>
                </c:pt>
                <c:pt idx="306">
                  <c:v>24.12</c:v>
                </c:pt>
                <c:pt idx="307">
                  <c:v>13.2</c:v>
                </c:pt>
                <c:pt idx="308">
                  <c:v>19.2</c:v>
                </c:pt>
                <c:pt idx="309">
                  <c:v>13.2</c:v>
                </c:pt>
                <c:pt idx="310">
                  <c:v>13.2</c:v>
                </c:pt>
                <c:pt idx="311">
                  <c:v>13.2</c:v>
                </c:pt>
                <c:pt idx="312">
                  <c:v>19.2</c:v>
                </c:pt>
                <c:pt idx="313">
                  <c:v>19.2</c:v>
                </c:pt>
                <c:pt idx="314">
                  <c:v>19.2</c:v>
                </c:pt>
                <c:pt idx="315">
                  <c:v>19.2</c:v>
                </c:pt>
                <c:pt idx="316">
                  <c:v>19.2</c:v>
                </c:pt>
                <c:pt idx="317">
                  <c:v>19.2</c:v>
                </c:pt>
                <c:pt idx="318">
                  <c:v>10.199999999999999</c:v>
                </c:pt>
                <c:pt idx="319">
                  <c:v>10.199999999999999</c:v>
                </c:pt>
                <c:pt idx="320">
                  <c:v>16.3</c:v>
                </c:pt>
                <c:pt idx="321">
                  <c:v>16.3</c:v>
                </c:pt>
                <c:pt idx="322">
                  <c:v>16.3</c:v>
                </c:pt>
                <c:pt idx="323">
                  <c:v>16.3</c:v>
                </c:pt>
                <c:pt idx="324">
                  <c:v>16.3</c:v>
                </c:pt>
                <c:pt idx="325">
                  <c:v>16.3</c:v>
                </c:pt>
                <c:pt idx="326">
                  <c:v>16.3</c:v>
                </c:pt>
                <c:pt idx="327">
                  <c:v>16.3</c:v>
                </c:pt>
                <c:pt idx="328">
                  <c:v>16.3</c:v>
                </c:pt>
                <c:pt idx="329">
                  <c:v>16.3</c:v>
                </c:pt>
                <c:pt idx="330">
                  <c:v>16.3</c:v>
                </c:pt>
                <c:pt idx="331">
                  <c:v>16.3</c:v>
                </c:pt>
                <c:pt idx="332">
                  <c:v>16.3</c:v>
                </c:pt>
                <c:pt idx="333">
                  <c:v>16.3</c:v>
                </c:pt>
                <c:pt idx="334">
                  <c:v>16.3</c:v>
                </c:pt>
                <c:pt idx="335">
                  <c:v>16.3</c:v>
                </c:pt>
                <c:pt idx="336">
                  <c:v>16.3</c:v>
                </c:pt>
                <c:pt idx="337">
                  <c:v>16.3</c:v>
                </c:pt>
                <c:pt idx="338">
                  <c:v>16.3</c:v>
                </c:pt>
                <c:pt idx="339">
                  <c:v>16.3</c:v>
                </c:pt>
                <c:pt idx="340">
                  <c:v>16.3</c:v>
                </c:pt>
                <c:pt idx="341">
                  <c:v>16.3</c:v>
                </c:pt>
                <c:pt idx="342">
                  <c:v>16.3</c:v>
                </c:pt>
                <c:pt idx="343">
                  <c:v>16.3</c:v>
                </c:pt>
                <c:pt idx="344">
                  <c:v>16.3</c:v>
                </c:pt>
                <c:pt idx="345">
                  <c:v>16.3</c:v>
                </c:pt>
                <c:pt idx="346">
                  <c:v>16.3</c:v>
                </c:pt>
                <c:pt idx="347">
                  <c:v>16.3</c:v>
                </c:pt>
                <c:pt idx="348">
                  <c:v>16.3</c:v>
                </c:pt>
                <c:pt idx="349">
                  <c:v>16.3</c:v>
                </c:pt>
                <c:pt idx="350">
                  <c:v>16.3</c:v>
                </c:pt>
                <c:pt idx="351">
                  <c:v>16.3</c:v>
                </c:pt>
                <c:pt idx="352">
                  <c:v>16.3</c:v>
                </c:pt>
                <c:pt idx="353">
                  <c:v>16.3</c:v>
                </c:pt>
                <c:pt idx="354">
                  <c:v>16.3</c:v>
                </c:pt>
                <c:pt idx="355">
                  <c:v>16.3</c:v>
                </c:pt>
                <c:pt idx="356">
                  <c:v>16.3</c:v>
                </c:pt>
                <c:pt idx="357">
                  <c:v>12.4</c:v>
                </c:pt>
                <c:pt idx="358">
                  <c:v>12.4</c:v>
                </c:pt>
                <c:pt idx="359">
                  <c:v>12.4</c:v>
                </c:pt>
                <c:pt idx="360">
                  <c:v>12.4</c:v>
                </c:pt>
                <c:pt idx="361">
                  <c:v>9.4</c:v>
                </c:pt>
                <c:pt idx="362">
                  <c:v>12.4</c:v>
                </c:pt>
                <c:pt idx="363">
                  <c:v>20</c:v>
                </c:pt>
                <c:pt idx="364">
                  <c:v>20</c:v>
                </c:pt>
                <c:pt idx="365">
                  <c:v>20</c:v>
                </c:pt>
                <c:pt idx="366">
                  <c:v>20</c:v>
                </c:pt>
                <c:pt idx="367">
                  <c:v>20</c:v>
                </c:pt>
                <c:pt idx="368">
                  <c:v>20</c:v>
                </c:pt>
                <c:pt idx="369">
                  <c:v>20</c:v>
                </c:pt>
                <c:pt idx="370">
                  <c:v>20</c:v>
                </c:pt>
                <c:pt idx="371">
                  <c:v>20</c:v>
                </c:pt>
                <c:pt idx="372">
                  <c:v>15</c:v>
                </c:pt>
                <c:pt idx="373">
                  <c:v>15</c:v>
                </c:pt>
                <c:pt idx="374">
                  <c:v>15</c:v>
                </c:pt>
                <c:pt idx="375">
                  <c:v>21.19</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10.199999999999999</c:v>
                </c:pt>
                <c:pt idx="389">
                  <c:v>10</c:v>
                </c:pt>
                <c:pt idx="390">
                  <c:v>10</c:v>
                </c:pt>
                <c:pt idx="391">
                  <c:v>16</c:v>
                </c:pt>
                <c:pt idx="392">
                  <c:v>16</c:v>
                </c:pt>
                <c:pt idx="393">
                  <c:v>16</c:v>
                </c:pt>
                <c:pt idx="394">
                  <c:v>16</c:v>
                </c:pt>
                <c:pt idx="395">
                  <c:v>16</c:v>
                </c:pt>
                <c:pt idx="396">
                  <c:v>16</c:v>
                </c:pt>
                <c:pt idx="397">
                  <c:v>16.3</c:v>
                </c:pt>
                <c:pt idx="398">
                  <c:v>19.899999999999999</c:v>
                </c:pt>
                <c:pt idx="399">
                  <c:v>19.899999999999999</c:v>
                </c:pt>
                <c:pt idx="400">
                  <c:v>16.3</c:v>
                </c:pt>
                <c:pt idx="401">
                  <c:v>14</c:v>
                </c:pt>
                <c:pt idx="402">
                  <c:v>16.3</c:v>
                </c:pt>
                <c:pt idx="403">
                  <c:v>16.3</c:v>
                </c:pt>
                <c:pt idx="404">
                  <c:v>16.3</c:v>
                </c:pt>
                <c:pt idx="405">
                  <c:v>16.3</c:v>
                </c:pt>
                <c:pt idx="406">
                  <c:v>16.3</c:v>
                </c:pt>
                <c:pt idx="407">
                  <c:v>14</c:v>
                </c:pt>
                <c:pt idx="408">
                  <c:v>16.3</c:v>
                </c:pt>
                <c:pt idx="409">
                  <c:v>16.3</c:v>
                </c:pt>
                <c:pt idx="410">
                  <c:v>16.3</c:v>
                </c:pt>
                <c:pt idx="411">
                  <c:v>16.3</c:v>
                </c:pt>
                <c:pt idx="412">
                  <c:v>16.3</c:v>
                </c:pt>
                <c:pt idx="413">
                  <c:v>16.3</c:v>
                </c:pt>
                <c:pt idx="414">
                  <c:v>16.3</c:v>
                </c:pt>
                <c:pt idx="415">
                  <c:v>16.3</c:v>
                </c:pt>
                <c:pt idx="416">
                  <c:v>16.3</c:v>
                </c:pt>
                <c:pt idx="417">
                  <c:v>16.3</c:v>
                </c:pt>
                <c:pt idx="418">
                  <c:v>16.3</c:v>
                </c:pt>
                <c:pt idx="419">
                  <c:v>16.3</c:v>
                </c:pt>
                <c:pt idx="420">
                  <c:v>16.3</c:v>
                </c:pt>
                <c:pt idx="421">
                  <c:v>21.04</c:v>
                </c:pt>
                <c:pt idx="422">
                  <c:v>21.04</c:v>
                </c:pt>
                <c:pt idx="423">
                  <c:v>21.04</c:v>
                </c:pt>
                <c:pt idx="424">
                  <c:v>21.04</c:v>
                </c:pt>
                <c:pt idx="425">
                  <c:v>21.04</c:v>
                </c:pt>
                <c:pt idx="426">
                  <c:v>21.04</c:v>
                </c:pt>
                <c:pt idx="427">
                  <c:v>21.04</c:v>
                </c:pt>
                <c:pt idx="428">
                  <c:v>12.1</c:v>
                </c:pt>
                <c:pt idx="429">
                  <c:v>16.3</c:v>
                </c:pt>
                <c:pt idx="430">
                  <c:v>16.3</c:v>
                </c:pt>
                <c:pt idx="431">
                  <c:v>16.3</c:v>
                </c:pt>
                <c:pt idx="432">
                  <c:v>16.3</c:v>
                </c:pt>
                <c:pt idx="433">
                  <c:v>16.3</c:v>
                </c:pt>
                <c:pt idx="434">
                  <c:v>16.3</c:v>
                </c:pt>
                <c:pt idx="435">
                  <c:v>16.3</c:v>
                </c:pt>
                <c:pt idx="436">
                  <c:v>16.3</c:v>
                </c:pt>
                <c:pt idx="437">
                  <c:v>16.3</c:v>
                </c:pt>
                <c:pt idx="438">
                  <c:v>19</c:v>
                </c:pt>
                <c:pt idx="439">
                  <c:v>17</c:v>
                </c:pt>
                <c:pt idx="440">
                  <c:v>80</c:v>
                </c:pt>
                <c:pt idx="441">
                  <c:v>80</c:v>
                </c:pt>
                <c:pt idx="442">
                  <c:v>16.3</c:v>
                </c:pt>
                <c:pt idx="443">
                  <c:v>16.3</c:v>
                </c:pt>
                <c:pt idx="444">
                  <c:v>16.3</c:v>
                </c:pt>
                <c:pt idx="445">
                  <c:v>16.3</c:v>
                </c:pt>
                <c:pt idx="446">
                  <c:v>16.3</c:v>
                </c:pt>
                <c:pt idx="447">
                  <c:v>16.3</c:v>
                </c:pt>
                <c:pt idx="448">
                  <c:v>16.3</c:v>
                </c:pt>
                <c:pt idx="449">
                  <c:v>16.3</c:v>
                </c:pt>
                <c:pt idx="450">
                  <c:v>16.3</c:v>
                </c:pt>
                <c:pt idx="451">
                  <c:v>16.3</c:v>
                </c:pt>
                <c:pt idx="452">
                  <c:v>18.489999999999998</c:v>
                </c:pt>
                <c:pt idx="453">
                  <c:v>18.489999999999998</c:v>
                </c:pt>
                <c:pt idx="454">
                  <c:v>18.489999999999998</c:v>
                </c:pt>
                <c:pt idx="455">
                  <c:v>16.3</c:v>
                </c:pt>
                <c:pt idx="456">
                  <c:v>16.3</c:v>
                </c:pt>
                <c:pt idx="457">
                  <c:v>16.3</c:v>
                </c:pt>
                <c:pt idx="458">
                  <c:v>16.3</c:v>
                </c:pt>
                <c:pt idx="459">
                  <c:v>16.3</c:v>
                </c:pt>
                <c:pt idx="460">
                  <c:v>16.3</c:v>
                </c:pt>
                <c:pt idx="461">
                  <c:v>16.3</c:v>
                </c:pt>
                <c:pt idx="462">
                  <c:v>16.3</c:v>
                </c:pt>
                <c:pt idx="463">
                  <c:v>11.5</c:v>
                </c:pt>
                <c:pt idx="464">
                  <c:v>8.1</c:v>
                </c:pt>
                <c:pt idx="465">
                  <c:v>9.4</c:v>
                </c:pt>
                <c:pt idx="466">
                  <c:v>11.5</c:v>
                </c:pt>
                <c:pt idx="467">
                  <c:v>11.5</c:v>
                </c:pt>
                <c:pt idx="468">
                  <c:v>11.5</c:v>
                </c:pt>
                <c:pt idx="469">
                  <c:v>11.5</c:v>
                </c:pt>
                <c:pt idx="470">
                  <c:v>11.5</c:v>
                </c:pt>
                <c:pt idx="471">
                  <c:v>11.5</c:v>
                </c:pt>
                <c:pt idx="472">
                  <c:v>18</c:v>
                </c:pt>
                <c:pt idx="473">
                  <c:v>12</c:v>
                </c:pt>
                <c:pt idx="474">
                  <c:v>18</c:v>
                </c:pt>
                <c:pt idx="475">
                  <c:v>12</c:v>
                </c:pt>
                <c:pt idx="476">
                  <c:v>16.3</c:v>
                </c:pt>
                <c:pt idx="477">
                  <c:v>16</c:v>
                </c:pt>
                <c:pt idx="478">
                  <c:v>16</c:v>
                </c:pt>
                <c:pt idx="479">
                  <c:v>16</c:v>
                </c:pt>
                <c:pt idx="480">
                  <c:v>16</c:v>
                </c:pt>
                <c:pt idx="481">
                  <c:v>16</c:v>
                </c:pt>
                <c:pt idx="482">
                  <c:v>16</c:v>
                </c:pt>
                <c:pt idx="483">
                  <c:v>16</c:v>
                </c:pt>
                <c:pt idx="484">
                  <c:v>16</c:v>
                </c:pt>
                <c:pt idx="485">
                  <c:v>16.3</c:v>
                </c:pt>
                <c:pt idx="486">
                  <c:v>16</c:v>
                </c:pt>
                <c:pt idx="487">
                  <c:v>16</c:v>
                </c:pt>
                <c:pt idx="488">
                  <c:v>16</c:v>
                </c:pt>
                <c:pt idx="489">
                  <c:v>16</c:v>
                </c:pt>
                <c:pt idx="490">
                  <c:v>16</c:v>
                </c:pt>
                <c:pt idx="491">
                  <c:v>16</c:v>
                </c:pt>
                <c:pt idx="492">
                  <c:v>16</c:v>
                </c:pt>
                <c:pt idx="493">
                  <c:v>16</c:v>
                </c:pt>
                <c:pt idx="494">
                  <c:v>16</c:v>
                </c:pt>
                <c:pt idx="495">
                  <c:v>16</c:v>
                </c:pt>
                <c:pt idx="496">
                  <c:v>16</c:v>
                </c:pt>
                <c:pt idx="497">
                  <c:v>11</c:v>
                </c:pt>
                <c:pt idx="498">
                  <c:v>11</c:v>
                </c:pt>
                <c:pt idx="499">
                  <c:v>11</c:v>
                </c:pt>
                <c:pt idx="500">
                  <c:v>14</c:v>
                </c:pt>
                <c:pt idx="501">
                  <c:v>14</c:v>
                </c:pt>
                <c:pt idx="502">
                  <c:v>14</c:v>
                </c:pt>
                <c:pt idx="503">
                  <c:v>14</c:v>
                </c:pt>
                <c:pt idx="504">
                  <c:v>14</c:v>
                </c:pt>
                <c:pt idx="505">
                  <c:v>14</c:v>
                </c:pt>
                <c:pt idx="506">
                  <c:v>14</c:v>
                </c:pt>
                <c:pt idx="507">
                  <c:v>12</c:v>
                </c:pt>
                <c:pt idx="508">
                  <c:v>12</c:v>
                </c:pt>
                <c:pt idx="509">
                  <c:v>12</c:v>
                </c:pt>
                <c:pt idx="510">
                  <c:v>12</c:v>
                </c:pt>
                <c:pt idx="511">
                  <c:v>12</c:v>
                </c:pt>
                <c:pt idx="512">
                  <c:v>11.2</c:v>
                </c:pt>
                <c:pt idx="513">
                  <c:v>11.2</c:v>
                </c:pt>
                <c:pt idx="514">
                  <c:v>11.2</c:v>
                </c:pt>
                <c:pt idx="515">
                  <c:v>11.2</c:v>
                </c:pt>
                <c:pt idx="516">
                  <c:v>11.2</c:v>
                </c:pt>
                <c:pt idx="517">
                  <c:v>11.2</c:v>
                </c:pt>
                <c:pt idx="518">
                  <c:v>12</c:v>
                </c:pt>
                <c:pt idx="519">
                  <c:v>11.2</c:v>
                </c:pt>
                <c:pt idx="520">
                  <c:v>11.2</c:v>
                </c:pt>
                <c:pt idx="521">
                  <c:v>12</c:v>
                </c:pt>
                <c:pt idx="522">
                  <c:v>12</c:v>
                </c:pt>
                <c:pt idx="523">
                  <c:v>9.5</c:v>
                </c:pt>
                <c:pt idx="524">
                  <c:v>9.5</c:v>
                </c:pt>
                <c:pt idx="525">
                  <c:v>9.5</c:v>
                </c:pt>
                <c:pt idx="526">
                  <c:v>18.2</c:v>
                </c:pt>
                <c:pt idx="527">
                  <c:v>18.399999999999999</c:v>
                </c:pt>
                <c:pt idx="528">
                  <c:v>9.5</c:v>
                </c:pt>
                <c:pt idx="529">
                  <c:v>10.6</c:v>
                </c:pt>
                <c:pt idx="530">
                  <c:v>10.1</c:v>
                </c:pt>
                <c:pt idx="531">
                  <c:v>11.3</c:v>
                </c:pt>
                <c:pt idx="532">
                  <c:v>15.1</c:v>
                </c:pt>
                <c:pt idx="533">
                  <c:v>15.1</c:v>
                </c:pt>
                <c:pt idx="534">
                  <c:v>10.1</c:v>
                </c:pt>
                <c:pt idx="535">
                  <c:v>15.1</c:v>
                </c:pt>
                <c:pt idx="536">
                  <c:v>12.55</c:v>
                </c:pt>
                <c:pt idx="537">
                  <c:v>12.55</c:v>
                </c:pt>
                <c:pt idx="538">
                  <c:v>12.55</c:v>
                </c:pt>
                <c:pt idx="539">
                  <c:v>12.55</c:v>
                </c:pt>
                <c:pt idx="540">
                  <c:v>7.8</c:v>
                </c:pt>
                <c:pt idx="541">
                  <c:v>7.8</c:v>
                </c:pt>
                <c:pt idx="542">
                  <c:v>12.55</c:v>
                </c:pt>
                <c:pt idx="543">
                  <c:v>7.7</c:v>
                </c:pt>
                <c:pt idx="544">
                  <c:v>9.3000000000000007</c:v>
                </c:pt>
                <c:pt idx="545">
                  <c:v>9.3000000000000007</c:v>
                </c:pt>
                <c:pt idx="546">
                  <c:v>16.3</c:v>
                </c:pt>
                <c:pt idx="547">
                  <c:v>18</c:v>
                </c:pt>
                <c:pt idx="548">
                  <c:v>18</c:v>
                </c:pt>
                <c:pt idx="549">
                  <c:v>18</c:v>
                </c:pt>
                <c:pt idx="550">
                  <c:v>16.3</c:v>
                </c:pt>
                <c:pt idx="551">
                  <c:v>15.71</c:v>
                </c:pt>
                <c:pt idx="552">
                  <c:v>16.3</c:v>
                </c:pt>
                <c:pt idx="553">
                  <c:v>16.3</c:v>
                </c:pt>
                <c:pt idx="554">
                  <c:v>16.3</c:v>
                </c:pt>
                <c:pt idx="555">
                  <c:v>16.3</c:v>
                </c:pt>
                <c:pt idx="556">
                  <c:v>16.3</c:v>
                </c:pt>
                <c:pt idx="557">
                  <c:v>16.3</c:v>
                </c:pt>
                <c:pt idx="558">
                  <c:v>16.3</c:v>
                </c:pt>
                <c:pt idx="559">
                  <c:v>16.3</c:v>
                </c:pt>
                <c:pt idx="560">
                  <c:v>5.3</c:v>
                </c:pt>
                <c:pt idx="561">
                  <c:v>13</c:v>
                </c:pt>
                <c:pt idx="562">
                  <c:v>13</c:v>
                </c:pt>
                <c:pt idx="563">
                  <c:v>16.3</c:v>
                </c:pt>
                <c:pt idx="564">
                  <c:v>17</c:v>
                </c:pt>
                <c:pt idx="565">
                  <c:v>16.3</c:v>
                </c:pt>
                <c:pt idx="566">
                  <c:v>16.3</c:v>
                </c:pt>
                <c:pt idx="567">
                  <c:v>16.3</c:v>
                </c:pt>
                <c:pt idx="568">
                  <c:v>16.3</c:v>
                </c:pt>
                <c:pt idx="569">
                  <c:v>27.39</c:v>
                </c:pt>
                <c:pt idx="570">
                  <c:v>27.39</c:v>
                </c:pt>
                <c:pt idx="571">
                  <c:v>27.39</c:v>
                </c:pt>
                <c:pt idx="572">
                  <c:v>27.39</c:v>
                </c:pt>
                <c:pt idx="573">
                  <c:v>21.4</c:v>
                </c:pt>
                <c:pt idx="574">
                  <c:v>21.4</c:v>
                </c:pt>
                <c:pt idx="575">
                  <c:v>21.4</c:v>
                </c:pt>
                <c:pt idx="576">
                  <c:v>21.4</c:v>
                </c:pt>
                <c:pt idx="577">
                  <c:v>21.4</c:v>
                </c:pt>
                <c:pt idx="578">
                  <c:v>21.4</c:v>
                </c:pt>
                <c:pt idx="579">
                  <c:v>21.4</c:v>
                </c:pt>
                <c:pt idx="580">
                  <c:v>21.4</c:v>
                </c:pt>
                <c:pt idx="581">
                  <c:v>21.4</c:v>
                </c:pt>
                <c:pt idx="582">
                  <c:v>18.899999999999999</c:v>
                </c:pt>
                <c:pt idx="583">
                  <c:v>18.899999999999999</c:v>
                </c:pt>
                <c:pt idx="584">
                  <c:v>18.899999999999999</c:v>
                </c:pt>
                <c:pt idx="585">
                  <c:v>18.899999999999999</c:v>
                </c:pt>
                <c:pt idx="586">
                  <c:v>18.899999999999999</c:v>
                </c:pt>
                <c:pt idx="587">
                  <c:v>16.3</c:v>
                </c:pt>
                <c:pt idx="588">
                  <c:v>16.3</c:v>
                </c:pt>
                <c:pt idx="589">
                  <c:v>16.3</c:v>
                </c:pt>
                <c:pt idx="590">
                  <c:v>16.3</c:v>
                </c:pt>
                <c:pt idx="591">
                  <c:v>16.3</c:v>
                </c:pt>
                <c:pt idx="592">
                  <c:v>16.3</c:v>
                </c:pt>
                <c:pt idx="593">
                  <c:v>16.3</c:v>
                </c:pt>
                <c:pt idx="594">
                  <c:v>16.3</c:v>
                </c:pt>
                <c:pt idx="595">
                  <c:v>16.3</c:v>
                </c:pt>
                <c:pt idx="596">
                  <c:v>16.3</c:v>
                </c:pt>
                <c:pt idx="597">
                  <c:v>16.3</c:v>
                </c:pt>
                <c:pt idx="598">
                  <c:v>21.4</c:v>
                </c:pt>
                <c:pt idx="599">
                  <c:v>18.489999999999998</c:v>
                </c:pt>
                <c:pt idx="600">
                  <c:v>18.489999999999998</c:v>
                </c:pt>
                <c:pt idx="601">
                  <c:v>18.489999999999998</c:v>
                </c:pt>
                <c:pt idx="602">
                  <c:v>18.489999999999998</c:v>
                </c:pt>
                <c:pt idx="603">
                  <c:v>18.489999999999998</c:v>
                </c:pt>
                <c:pt idx="604">
                  <c:v>18.489999999999998</c:v>
                </c:pt>
                <c:pt idx="605">
                  <c:v>18.489999999999998</c:v>
                </c:pt>
                <c:pt idx="606">
                  <c:v>23.65</c:v>
                </c:pt>
                <c:pt idx="607">
                  <c:v>23.65</c:v>
                </c:pt>
                <c:pt idx="608">
                  <c:v>23.65</c:v>
                </c:pt>
                <c:pt idx="609">
                  <c:v>23.65</c:v>
                </c:pt>
                <c:pt idx="610">
                  <c:v>16.3</c:v>
                </c:pt>
                <c:pt idx="611">
                  <c:v>16.3</c:v>
                </c:pt>
                <c:pt idx="612">
                  <c:v>16.3</c:v>
                </c:pt>
                <c:pt idx="613">
                  <c:v>16.3</c:v>
                </c:pt>
                <c:pt idx="614">
                  <c:v>10.7</c:v>
                </c:pt>
                <c:pt idx="615">
                  <c:v>10.3</c:v>
                </c:pt>
                <c:pt idx="616">
                  <c:v>11.4</c:v>
                </c:pt>
                <c:pt idx="617">
                  <c:v>11.4</c:v>
                </c:pt>
                <c:pt idx="618">
                  <c:v>11.4</c:v>
                </c:pt>
                <c:pt idx="619">
                  <c:v>10.8</c:v>
                </c:pt>
                <c:pt idx="620">
                  <c:v>10.8</c:v>
                </c:pt>
                <c:pt idx="621">
                  <c:v>10.8</c:v>
                </c:pt>
                <c:pt idx="622">
                  <c:v>13.93</c:v>
                </c:pt>
                <c:pt idx="623">
                  <c:v>16.3</c:v>
                </c:pt>
                <c:pt idx="624">
                  <c:v>16.3</c:v>
                </c:pt>
                <c:pt idx="625">
                  <c:v>16.3</c:v>
                </c:pt>
                <c:pt idx="626">
                  <c:v>13.1</c:v>
                </c:pt>
                <c:pt idx="627">
                  <c:v>13.1</c:v>
                </c:pt>
                <c:pt idx="628">
                  <c:v>13.1</c:v>
                </c:pt>
                <c:pt idx="629">
                  <c:v>13.1</c:v>
                </c:pt>
                <c:pt idx="630">
                  <c:v>16.38</c:v>
                </c:pt>
                <c:pt idx="631">
                  <c:v>13.3</c:v>
                </c:pt>
                <c:pt idx="632">
                  <c:v>16.38</c:v>
                </c:pt>
                <c:pt idx="633">
                  <c:v>13.3</c:v>
                </c:pt>
                <c:pt idx="634">
                  <c:v>16.38</c:v>
                </c:pt>
                <c:pt idx="635">
                  <c:v>13.3</c:v>
                </c:pt>
                <c:pt idx="636">
                  <c:v>13.3</c:v>
                </c:pt>
                <c:pt idx="637">
                  <c:v>16.38</c:v>
                </c:pt>
                <c:pt idx="638">
                  <c:v>16.3</c:v>
                </c:pt>
                <c:pt idx="639">
                  <c:v>16.3</c:v>
                </c:pt>
                <c:pt idx="640">
                  <c:v>16.3</c:v>
                </c:pt>
                <c:pt idx="641">
                  <c:v>16.3</c:v>
                </c:pt>
                <c:pt idx="642">
                  <c:v>15.1</c:v>
                </c:pt>
                <c:pt idx="643">
                  <c:v>16.3</c:v>
                </c:pt>
                <c:pt idx="644">
                  <c:v>16.3</c:v>
                </c:pt>
                <c:pt idx="645">
                  <c:v>7.32</c:v>
                </c:pt>
                <c:pt idx="646">
                  <c:v>18</c:v>
                </c:pt>
                <c:pt idx="647">
                  <c:v>18</c:v>
                </c:pt>
                <c:pt idx="648">
                  <c:v>20.7</c:v>
                </c:pt>
                <c:pt idx="649">
                  <c:v>16.3</c:v>
                </c:pt>
                <c:pt idx="650">
                  <c:v>16.3</c:v>
                </c:pt>
                <c:pt idx="651">
                  <c:v>16.3</c:v>
                </c:pt>
                <c:pt idx="652">
                  <c:v>16.3</c:v>
                </c:pt>
                <c:pt idx="653">
                  <c:v>16.3</c:v>
                </c:pt>
                <c:pt idx="654">
                  <c:v>16.3</c:v>
                </c:pt>
                <c:pt idx="655">
                  <c:v>16.3</c:v>
                </c:pt>
                <c:pt idx="656">
                  <c:v>16.3</c:v>
                </c:pt>
                <c:pt idx="657">
                  <c:v>16.3</c:v>
                </c:pt>
                <c:pt idx="658">
                  <c:v>15.7</c:v>
                </c:pt>
                <c:pt idx="659">
                  <c:v>15.7</c:v>
                </c:pt>
                <c:pt idx="660">
                  <c:v>15.7</c:v>
                </c:pt>
                <c:pt idx="661">
                  <c:v>15.7</c:v>
                </c:pt>
                <c:pt idx="662">
                  <c:v>19</c:v>
                </c:pt>
                <c:pt idx="663">
                  <c:v>15.7</c:v>
                </c:pt>
                <c:pt idx="664">
                  <c:v>19</c:v>
                </c:pt>
                <c:pt idx="665">
                  <c:v>19</c:v>
                </c:pt>
                <c:pt idx="666">
                  <c:v>19</c:v>
                </c:pt>
                <c:pt idx="667">
                  <c:v>9.4</c:v>
                </c:pt>
                <c:pt idx="668">
                  <c:v>12.3</c:v>
                </c:pt>
                <c:pt idx="669">
                  <c:v>12.3</c:v>
                </c:pt>
                <c:pt idx="670">
                  <c:v>9.4</c:v>
                </c:pt>
                <c:pt idx="671">
                  <c:v>9.4</c:v>
                </c:pt>
                <c:pt idx="672">
                  <c:v>28.09</c:v>
                </c:pt>
                <c:pt idx="673">
                  <c:v>28.09</c:v>
                </c:pt>
                <c:pt idx="674">
                  <c:v>28.09</c:v>
                </c:pt>
                <c:pt idx="675">
                  <c:v>28.09</c:v>
                </c:pt>
                <c:pt idx="676">
                  <c:v>16.3</c:v>
                </c:pt>
                <c:pt idx="677">
                  <c:v>16.3</c:v>
                </c:pt>
                <c:pt idx="678">
                  <c:v>21.56</c:v>
                </c:pt>
                <c:pt idx="679">
                  <c:v>16.3</c:v>
                </c:pt>
                <c:pt idx="680">
                  <c:v>16.3</c:v>
                </c:pt>
                <c:pt idx="681">
                  <c:v>16.3</c:v>
                </c:pt>
                <c:pt idx="682">
                  <c:v>16.3</c:v>
                </c:pt>
                <c:pt idx="683">
                  <c:v>26.82</c:v>
                </c:pt>
                <c:pt idx="684">
                  <c:v>26.32</c:v>
                </c:pt>
                <c:pt idx="685">
                  <c:v>26.32</c:v>
                </c:pt>
                <c:pt idx="686">
                  <c:v>12</c:v>
                </c:pt>
                <c:pt idx="687">
                  <c:v>14.5</c:v>
                </c:pt>
                <c:pt idx="688">
                  <c:v>12</c:v>
                </c:pt>
                <c:pt idx="689">
                  <c:v>14.5</c:v>
                </c:pt>
                <c:pt idx="690">
                  <c:v>14.5</c:v>
                </c:pt>
                <c:pt idx="691">
                  <c:v>12</c:v>
                </c:pt>
                <c:pt idx="692">
                  <c:v>18</c:v>
                </c:pt>
                <c:pt idx="693">
                  <c:v>18</c:v>
                </c:pt>
                <c:pt idx="694">
                  <c:v>12</c:v>
                </c:pt>
                <c:pt idx="695">
                  <c:v>12</c:v>
                </c:pt>
                <c:pt idx="696">
                  <c:v>12</c:v>
                </c:pt>
                <c:pt idx="697">
                  <c:v>12</c:v>
                </c:pt>
                <c:pt idx="698">
                  <c:v>18</c:v>
                </c:pt>
                <c:pt idx="699">
                  <c:v>18</c:v>
                </c:pt>
                <c:pt idx="700">
                  <c:v>21.38</c:v>
                </c:pt>
                <c:pt idx="701">
                  <c:v>15.29</c:v>
                </c:pt>
                <c:pt idx="702">
                  <c:v>15.29</c:v>
                </c:pt>
                <c:pt idx="703">
                  <c:v>15.29</c:v>
                </c:pt>
                <c:pt idx="704">
                  <c:v>15.29</c:v>
                </c:pt>
                <c:pt idx="705">
                  <c:v>15.29</c:v>
                </c:pt>
                <c:pt idx="706">
                  <c:v>21.38</c:v>
                </c:pt>
                <c:pt idx="707">
                  <c:v>17.010000000000002</c:v>
                </c:pt>
                <c:pt idx="708">
                  <c:v>17.010000000000002</c:v>
                </c:pt>
                <c:pt idx="709">
                  <c:v>17.010000000000002</c:v>
                </c:pt>
                <c:pt idx="710">
                  <c:v>17.010000000000002</c:v>
                </c:pt>
                <c:pt idx="711">
                  <c:v>17.010000000000002</c:v>
                </c:pt>
                <c:pt idx="712">
                  <c:v>15.29</c:v>
                </c:pt>
                <c:pt idx="713">
                  <c:v>17.010000000000002</c:v>
                </c:pt>
                <c:pt idx="714">
                  <c:v>21.38</c:v>
                </c:pt>
                <c:pt idx="715">
                  <c:v>15.29</c:v>
                </c:pt>
                <c:pt idx="716">
                  <c:v>15.29</c:v>
                </c:pt>
                <c:pt idx="717">
                  <c:v>16.3</c:v>
                </c:pt>
                <c:pt idx="718">
                  <c:v>16.3</c:v>
                </c:pt>
                <c:pt idx="719">
                  <c:v>16.3</c:v>
                </c:pt>
                <c:pt idx="720">
                  <c:v>16.3</c:v>
                </c:pt>
                <c:pt idx="721">
                  <c:v>16.3</c:v>
                </c:pt>
                <c:pt idx="722">
                  <c:v>16.3</c:v>
                </c:pt>
                <c:pt idx="723">
                  <c:v>16.3</c:v>
                </c:pt>
                <c:pt idx="724">
                  <c:v>8.4</c:v>
                </c:pt>
                <c:pt idx="725">
                  <c:v>13.1</c:v>
                </c:pt>
                <c:pt idx="726">
                  <c:v>15.01</c:v>
                </c:pt>
                <c:pt idx="727">
                  <c:v>16.3</c:v>
                </c:pt>
                <c:pt idx="728">
                  <c:v>16.3</c:v>
                </c:pt>
                <c:pt idx="729">
                  <c:v>4.45</c:v>
                </c:pt>
                <c:pt idx="730">
                  <c:v>16.3</c:v>
                </c:pt>
                <c:pt idx="731">
                  <c:v>16.3</c:v>
                </c:pt>
                <c:pt idx="732">
                  <c:v>16.3</c:v>
                </c:pt>
                <c:pt idx="733">
                  <c:v>16.3</c:v>
                </c:pt>
                <c:pt idx="734">
                  <c:v>16.3</c:v>
                </c:pt>
                <c:pt idx="735">
                  <c:v>16.3</c:v>
                </c:pt>
                <c:pt idx="736">
                  <c:v>16.3</c:v>
                </c:pt>
                <c:pt idx="737">
                  <c:v>16.3</c:v>
                </c:pt>
                <c:pt idx="738">
                  <c:v>16.3</c:v>
                </c:pt>
                <c:pt idx="739">
                  <c:v>16.3</c:v>
                </c:pt>
                <c:pt idx="740">
                  <c:v>16.3</c:v>
                </c:pt>
                <c:pt idx="741">
                  <c:v>16.3</c:v>
                </c:pt>
                <c:pt idx="742">
                  <c:v>16.3</c:v>
                </c:pt>
                <c:pt idx="743">
                  <c:v>16.3</c:v>
                </c:pt>
                <c:pt idx="744">
                  <c:v>16.3</c:v>
                </c:pt>
                <c:pt idx="745">
                  <c:v>16.3</c:v>
                </c:pt>
                <c:pt idx="746">
                  <c:v>16.3</c:v>
                </c:pt>
                <c:pt idx="747">
                  <c:v>16.3</c:v>
                </c:pt>
                <c:pt idx="748">
                  <c:v>16.3</c:v>
                </c:pt>
                <c:pt idx="749">
                  <c:v>13.8</c:v>
                </c:pt>
                <c:pt idx="750">
                  <c:v>13.8</c:v>
                </c:pt>
                <c:pt idx="751">
                  <c:v>13.8</c:v>
                </c:pt>
                <c:pt idx="752">
                  <c:v>13.8</c:v>
                </c:pt>
                <c:pt idx="753">
                  <c:v>12.8</c:v>
                </c:pt>
                <c:pt idx="754">
                  <c:v>12.8</c:v>
                </c:pt>
                <c:pt idx="755">
                  <c:v>16.3</c:v>
                </c:pt>
                <c:pt idx="756">
                  <c:v>16.3</c:v>
                </c:pt>
                <c:pt idx="757">
                  <c:v>16.3</c:v>
                </c:pt>
                <c:pt idx="758">
                  <c:v>16.3</c:v>
                </c:pt>
                <c:pt idx="759">
                  <c:v>16.3</c:v>
                </c:pt>
                <c:pt idx="760">
                  <c:v>16.3</c:v>
                </c:pt>
                <c:pt idx="761">
                  <c:v>16.3</c:v>
                </c:pt>
                <c:pt idx="762">
                  <c:v>16.3</c:v>
                </c:pt>
                <c:pt idx="763">
                  <c:v>16.3</c:v>
                </c:pt>
                <c:pt idx="764">
                  <c:v>16.3</c:v>
                </c:pt>
                <c:pt idx="765">
                  <c:v>16.3</c:v>
                </c:pt>
                <c:pt idx="766">
                  <c:v>16.3</c:v>
                </c:pt>
                <c:pt idx="767">
                  <c:v>16.3</c:v>
                </c:pt>
                <c:pt idx="768">
                  <c:v>16.3</c:v>
                </c:pt>
                <c:pt idx="769">
                  <c:v>16.3</c:v>
                </c:pt>
                <c:pt idx="770">
                  <c:v>16.3</c:v>
                </c:pt>
                <c:pt idx="771">
                  <c:v>16.3</c:v>
                </c:pt>
                <c:pt idx="772">
                  <c:v>16.3</c:v>
                </c:pt>
                <c:pt idx="773">
                  <c:v>16.3</c:v>
                </c:pt>
                <c:pt idx="774">
                  <c:v>16.3</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'TASK 5(b)'!$B$2:$B$788</c:f>
              <c:numCache>
                <c:formatCode>General</c:formatCode>
                <c:ptCount val="787"/>
                <c:pt idx="0">
                  <c:v>24</c:v>
                </c:pt>
                <c:pt idx="1">
                  <c:v>24</c:v>
                </c:pt>
                <c:pt idx="2">
                  <c:v>15</c:v>
                </c:pt>
                <c:pt idx="3">
                  <c:v>24</c:v>
                </c:pt>
                <c:pt idx="4">
                  <c:v>24</c:v>
                </c:pt>
                <c:pt idx="5">
                  <c:v>24</c:v>
                </c:pt>
                <c:pt idx="6">
                  <c:v>28</c:v>
                </c:pt>
                <c:pt idx="7">
                  <c:v>28</c:v>
                </c:pt>
                <c:pt idx="8">
                  <c:v>28</c:v>
                </c:pt>
                <c:pt idx="9">
                  <c:v>28</c:v>
                </c:pt>
                <c:pt idx="10">
                  <c:v>28</c:v>
                </c:pt>
                <c:pt idx="11">
                  <c:v>28</c:v>
                </c:pt>
                <c:pt idx="12">
                  <c:v>28</c:v>
                </c:pt>
                <c:pt idx="13">
                  <c:v>28</c:v>
                </c:pt>
                <c:pt idx="14">
                  <c:v>28</c:v>
                </c:pt>
                <c:pt idx="15">
                  <c:v>28</c:v>
                </c:pt>
                <c:pt idx="16">
                  <c:v>28</c:v>
                </c:pt>
                <c:pt idx="17">
                  <c:v>28</c:v>
                </c:pt>
                <c:pt idx="18">
                  <c:v>40</c:v>
                </c:pt>
                <c:pt idx="19">
                  <c:v>40</c:v>
                </c:pt>
                <c:pt idx="20">
                  <c:v>40</c:v>
                </c:pt>
                <c:pt idx="21">
                  <c:v>40</c:v>
                </c:pt>
                <c:pt idx="22">
                  <c:v>40</c:v>
                </c:pt>
                <c:pt idx="23">
                  <c:v>35</c:v>
                </c:pt>
                <c:pt idx="24">
                  <c:v>35</c:v>
                </c:pt>
                <c:pt idx="25">
                  <c:v>35</c:v>
                </c:pt>
                <c:pt idx="26">
                  <c:v>35</c:v>
                </c:pt>
                <c:pt idx="27">
                  <c:v>35</c:v>
                </c:pt>
                <c:pt idx="28">
                  <c:v>35</c:v>
                </c:pt>
                <c:pt idx="29">
                  <c:v>35</c:v>
                </c:pt>
                <c:pt idx="30">
                  <c:v>60</c:v>
                </c:pt>
                <c:pt idx="31">
                  <c:v>35</c:v>
                </c:pt>
                <c:pt idx="32">
                  <c:v>35</c:v>
                </c:pt>
                <c:pt idx="33">
                  <c:v>35</c:v>
                </c:pt>
                <c:pt idx="34">
                  <c:v>35</c:v>
                </c:pt>
                <c:pt idx="35">
                  <c:v>35</c:v>
                </c:pt>
                <c:pt idx="36">
                  <c:v>60</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32</c:v>
                </c:pt>
                <c:pt idx="56">
                  <c:v>32</c:v>
                </c:pt>
                <c:pt idx="57">
                  <c:v>32</c:v>
                </c:pt>
                <c:pt idx="58">
                  <c:v>32</c:v>
                </c:pt>
                <c:pt idx="59">
                  <c:v>32</c:v>
                </c:pt>
                <c:pt idx="60">
                  <c:v>32</c:v>
                </c:pt>
                <c:pt idx="61">
                  <c:v>32</c:v>
                </c:pt>
                <c:pt idx="62">
                  <c:v>40</c:v>
                </c:pt>
                <c:pt idx="63">
                  <c:v>40</c:v>
                </c:pt>
                <c:pt idx="64">
                  <c:v>40</c:v>
                </c:pt>
                <c:pt idx="65">
                  <c:v>40</c:v>
                </c:pt>
                <c:pt idx="66">
                  <c:v>45</c:v>
                </c:pt>
                <c:pt idx="67">
                  <c:v>45</c:v>
                </c:pt>
                <c:pt idx="68">
                  <c:v>45</c:v>
                </c:pt>
                <c:pt idx="69">
                  <c:v>45</c:v>
                </c:pt>
                <c:pt idx="70">
                  <c:v>45</c:v>
                </c:pt>
                <c:pt idx="71">
                  <c:v>45</c:v>
                </c:pt>
                <c:pt idx="72">
                  <c:v>45</c:v>
                </c:pt>
                <c:pt idx="73">
                  <c:v>45</c:v>
                </c:pt>
                <c:pt idx="74">
                  <c:v>45</c:v>
                </c:pt>
                <c:pt idx="75">
                  <c:v>45</c:v>
                </c:pt>
                <c:pt idx="76">
                  <c:v>45</c:v>
                </c:pt>
                <c:pt idx="77">
                  <c:v>45</c:v>
                </c:pt>
                <c:pt idx="78">
                  <c:v>45</c:v>
                </c:pt>
                <c:pt idx="79">
                  <c:v>45</c:v>
                </c:pt>
                <c:pt idx="80">
                  <c:v>44</c:v>
                </c:pt>
                <c:pt idx="81">
                  <c:v>44</c:v>
                </c:pt>
                <c:pt idx="82">
                  <c:v>44</c:v>
                </c:pt>
                <c:pt idx="83">
                  <c:v>44</c:v>
                </c:pt>
                <c:pt idx="84">
                  <c:v>44</c:v>
                </c:pt>
                <c:pt idx="85">
                  <c:v>44</c:v>
                </c:pt>
                <c:pt idx="86">
                  <c:v>44</c:v>
                </c:pt>
                <c:pt idx="87">
                  <c:v>44</c:v>
                </c:pt>
                <c:pt idx="88">
                  <c:v>43</c:v>
                </c:pt>
                <c:pt idx="89">
                  <c:v>43</c:v>
                </c:pt>
                <c:pt idx="90">
                  <c:v>43</c:v>
                </c:pt>
                <c:pt idx="91">
                  <c:v>43</c:v>
                </c:pt>
                <c:pt idx="92">
                  <c:v>43</c:v>
                </c:pt>
                <c:pt idx="93">
                  <c:v>43</c:v>
                </c:pt>
                <c:pt idx="94">
                  <c:v>42</c:v>
                </c:pt>
                <c:pt idx="95">
                  <c:v>42</c:v>
                </c:pt>
                <c:pt idx="96">
                  <c:v>42</c:v>
                </c:pt>
                <c:pt idx="97">
                  <c:v>45</c:v>
                </c:pt>
                <c:pt idx="98">
                  <c:v>45</c:v>
                </c:pt>
                <c:pt idx="99">
                  <c:v>45</c:v>
                </c:pt>
                <c:pt idx="100">
                  <c:v>45</c:v>
                </c:pt>
                <c:pt idx="101">
                  <c:v>45</c:v>
                </c:pt>
                <c:pt idx="102">
                  <c:v>45</c:v>
                </c:pt>
                <c:pt idx="103">
                  <c:v>45</c:v>
                </c:pt>
                <c:pt idx="104">
                  <c:v>45</c:v>
                </c:pt>
                <c:pt idx="105">
                  <c:v>45</c:v>
                </c:pt>
                <c:pt idx="106">
                  <c:v>45</c:v>
                </c:pt>
                <c:pt idx="107">
                  <c:v>45</c:v>
                </c:pt>
                <c:pt idx="108">
                  <c:v>45</c:v>
                </c:pt>
                <c:pt idx="109">
                  <c:v>37</c:v>
                </c:pt>
                <c:pt idx="110">
                  <c:v>37</c:v>
                </c:pt>
                <c:pt idx="111">
                  <c:v>37</c:v>
                </c:pt>
                <c:pt idx="112">
                  <c:v>37</c:v>
                </c:pt>
                <c:pt idx="113">
                  <c:v>37</c:v>
                </c:pt>
                <c:pt idx="114">
                  <c:v>37</c:v>
                </c:pt>
                <c:pt idx="115">
                  <c:v>37</c:v>
                </c:pt>
                <c:pt idx="116">
                  <c:v>37</c:v>
                </c:pt>
                <c:pt idx="117">
                  <c:v>37</c:v>
                </c:pt>
                <c:pt idx="118">
                  <c:v>37</c:v>
                </c:pt>
                <c:pt idx="119">
                  <c:v>37</c:v>
                </c:pt>
                <c:pt idx="120">
                  <c:v>37</c:v>
                </c:pt>
                <c:pt idx="121">
                  <c:v>45</c:v>
                </c:pt>
                <c:pt idx="122">
                  <c:v>45</c:v>
                </c:pt>
                <c:pt idx="123">
                  <c:v>45</c:v>
                </c:pt>
                <c:pt idx="124">
                  <c:v>45</c:v>
                </c:pt>
                <c:pt idx="125">
                  <c:v>45</c:v>
                </c:pt>
                <c:pt idx="126">
                  <c:v>45</c:v>
                </c:pt>
                <c:pt idx="127">
                  <c:v>45</c:v>
                </c:pt>
                <c:pt idx="128">
                  <c:v>45</c:v>
                </c:pt>
                <c:pt idx="129">
                  <c:v>37</c:v>
                </c:pt>
                <c:pt idx="130">
                  <c:v>37</c:v>
                </c:pt>
                <c:pt idx="131">
                  <c:v>37</c:v>
                </c:pt>
                <c:pt idx="132">
                  <c:v>37</c:v>
                </c:pt>
                <c:pt idx="133">
                  <c:v>37</c:v>
                </c:pt>
                <c:pt idx="134">
                  <c:v>37</c:v>
                </c:pt>
                <c:pt idx="135">
                  <c:v>37</c:v>
                </c:pt>
                <c:pt idx="136">
                  <c:v>37</c:v>
                </c:pt>
                <c:pt idx="137">
                  <c:v>37</c:v>
                </c:pt>
                <c:pt idx="138">
                  <c:v>37</c:v>
                </c:pt>
                <c:pt idx="139">
                  <c:v>37</c:v>
                </c:pt>
                <c:pt idx="140">
                  <c:v>37</c:v>
                </c:pt>
                <c:pt idx="141">
                  <c:v>37</c:v>
                </c:pt>
                <c:pt idx="142">
                  <c:v>37</c:v>
                </c:pt>
                <c:pt idx="143">
                  <c:v>40</c:v>
                </c:pt>
                <c:pt idx="144">
                  <c:v>40</c:v>
                </c:pt>
                <c:pt idx="145">
                  <c:v>40</c:v>
                </c:pt>
                <c:pt idx="146">
                  <c:v>42</c:v>
                </c:pt>
                <c:pt idx="147">
                  <c:v>42</c:v>
                </c:pt>
                <c:pt idx="148">
                  <c:v>42</c:v>
                </c:pt>
                <c:pt idx="149">
                  <c:v>42</c:v>
                </c:pt>
                <c:pt idx="150">
                  <c:v>42</c:v>
                </c:pt>
                <c:pt idx="151">
                  <c:v>45</c:v>
                </c:pt>
                <c:pt idx="152">
                  <c:v>45</c:v>
                </c:pt>
                <c:pt idx="153">
                  <c:v>45</c:v>
                </c:pt>
                <c:pt idx="154">
                  <c:v>45</c:v>
                </c:pt>
                <c:pt idx="155">
                  <c:v>45</c:v>
                </c:pt>
                <c:pt idx="156">
                  <c:v>45</c:v>
                </c:pt>
                <c:pt idx="157">
                  <c:v>45</c:v>
                </c:pt>
                <c:pt idx="158">
                  <c:v>45</c:v>
                </c:pt>
                <c:pt idx="159">
                  <c:v>42</c:v>
                </c:pt>
                <c:pt idx="160">
                  <c:v>42</c:v>
                </c:pt>
                <c:pt idx="161">
                  <c:v>42</c:v>
                </c:pt>
                <c:pt idx="162">
                  <c:v>40</c:v>
                </c:pt>
                <c:pt idx="163">
                  <c:v>40</c:v>
                </c:pt>
                <c:pt idx="164">
                  <c:v>40</c:v>
                </c:pt>
                <c:pt idx="165">
                  <c:v>40</c:v>
                </c:pt>
                <c:pt idx="166">
                  <c:v>40</c:v>
                </c:pt>
                <c:pt idx="167">
                  <c:v>42</c:v>
                </c:pt>
                <c:pt idx="168">
                  <c:v>42</c:v>
                </c:pt>
                <c:pt idx="169">
                  <c:v>42</c:v>
                </c:pt>
                <c:pt idx="170">
                  <c:v>42</c:v>
                </c:pt>
                <c:pt idx="171">
                  <c:v>40</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50</c:v>
                </c:pt>
                <c:pt idx="189">
                  <c:v>50</c:v>
                </c:pt>
                <c:pt idx="190">
                  <c:v>50</c:v>
                </c:pt>
                <c:pt idx="191">
                  <c:v>37</c:v>
                </c:pt>
                <c:pt idx="192">
                  <c:v>37</c:v>
                </c:pt>
                <c:pt idx="193">
                  <c:v>37</c:v>
                </c:pt>
                <c:pt idx="194">
                  <c:v>37</c:v>
                </c:pt>
                <c:pt idx="195">
                  <c:v>37</c:v>
                </c:pt>
                <c:pt idx="196">
                  <c:v>70</c:v>
                </c:pt>
                <c:pt idx="197">
                  <c:v>70</c:v>
                </c:pt>
                <c:pt idx="198">
                  <c:v>71</c:v>
                </c:pt>
                <c:pt idx="199">
                  <c:v>71</c:v>
                </c:pt>
                <c:pt idx="200">
                  <c:v>66</c:v>
                </c:pt>
                <c:pt idx="201">
                  <c:v>66</c:v>
                </c:pt>
                <c:pt idx="202">
                  <c:v>66</c:v>
                </c:pt>
                <c:pt idx="203">
                  <c:v>66</c:v>
                </c:pt>
                <c:pt idx="204">
                  <c:v>66</c:v>
                </c:pt>
                <c:pt idx="205">
                  <c:v>67</c:v>
                </c:pt>
                <c:pt idx="206">
                  <c:v>67</c:v>
                </c:pt>
                <c:pt idx="207">
                  <c:v>67</c:v>
                </c:pt>
                <c:pt idx="208">
                  <c:v>45</c:v>
                </c:pt>
                <c:pt idx="209">
                  <c:v>45</c:v>
                </c:pt>
                <c:pt idx="210">
                  <c:v>45</c:v>
                </c:pt>
                <c:pt idx="211">
                  <c:v>60.9</c:v>
                </c:pt>
                <c:pt idx="212">
                  <c:v>52</c:v>
                </c:pt>
                <c:pt idx="213">
                  <c:v>87</c:v>
                </c:pt>
                <c:pt idx="214">
                  <c:v>78</c:v>
                </c:pt>
                <c:pt idx="215">
                  <c:v>78</c:v>
                </c:pt>
                <c:pt idx="216">
                  <c:v>78</c:v>
                </c:pt>
                <c:pt idx="217">
                  <c:v>78</c:v>
                </c:pt>
                <c:pt idx="218">
                  <c:v>46</c:v>
                </c:pt>
                <c:pt idx="219">
                  <c:v>78</c:v>
                </c:pt>
                <c:pt idx="220">
                  <c:v>35</c:v>
                </c:pt>
                <c:pt idx="221">
                  <c:v>35</c:v>
                </c:pt>
                <c:pt idx="222">
                  <c:v>35</c:v>
                </c:pt>
                <c:pt idx="223">
                  <c:v>35</c:v>
                </c:pt>
                <c:pt idx="224">
                  <c:v>35</c:v>
                </c:pt>
                <c:pt idx="225">
                  <c:v>35</c:v>
                </c:pt>
                <c:pt idx="226">
                  <c:v>35</c:v>
                </c:pt>
                <c:pt idx="227">
                  <c:v>35</c:v>
                </c:pt>
                <c:pt idx="228">
                  <c:v>27</c:v>
                </c:pt>
                <c:pt idx="229">
                  <c:v>27</c:v>
                </c:pt>
                <c:pt idx="230">
                  <c:v>27</c:v>
                </c:pt>
                <c:pt idx="231">
                  <c:v>27</c:v>
                </c:pt>
                <c:pt idx="232">
                  <c:v>27</c:v>
                </c:pt>
                <c:pt idx="233">
                  <c:v>27</c:v>
                </c:pt>
                <c:pt idx="234">
                  <c:v>27</c:v>
                </c:pt>
                <c:pt idx="235">
                  <c:v>27</c:v>
                </c:pt>
                <c:pt idx="236">
                  <c:v>27</c:v>
                </c:pt>
                <c:pt idx="237">
                  <c:v>27</c:v>
                </c:pt>
                <c:pt idx="238">
                  <c:v>35</c:v>
                </c:pt>
                <c:pt idx="239">
                  <c:v>35</c:v>
                </c:pt>
                <c:pt idx="240">
                  <c:v>35</c:v>
                </c:pt>
                <c:pt idx="241">
                  <c:v>35</c:v>
                </c:pt>
                <c:pt idx="242">
                  <c:v>35</c:v>
                </c:pt>
                <c:pt idx="243">
                  <c:v>35</c:v>
                </c:pt>
                <c:pt idx="244">
                  <c:v>35</c:v>
                </c:pt>
                <c:pt idx="245">
                  <c:v>35</c:v>
                </c:pt>
                <c:pt idx="246">
                  <c:v>35</c:v>
                </c:pt>
                <c:pt idx="247">
                  <c:v>35</c:v>
                </c:pt>
                <c:pt idx="248">
                  <c:v>35</c:v>
                </c:pt>
                <c:pt idx="249">
                  <c:v>43</c:v>
                </c:pt>
                <c:pt idx="250">
                  <c:v>43</c:v>
                </c:pt>
                <c:pt idx="251">
                  <c:v>43</c:v>
                </c:pt>
                <c:pt idx="252">
                  <c:v>43</c:v>
                </c:pt>
                <c:pt idx="253">
                  <c:v>43</c:v>
                </c:pt>
                <c:pt idx="254">
                  <c:v>43</c:v>
                </c:pt>
                <c:pt idx="255">
                  <c:v>35</c:v>
                </c:pt>
                <c:pt idx="256">
                  <c:v>35</c:v>
                </c:pt>
                <c:pt idx="257">
                  <c:v>35</c:v>
                </c:pt>
                <c:pt idx="258">
                  <c:v>35</c:v>
                </c:pt>
                <c:pt idx="259">
                  <c:v>35</c:v>
                </c:pt>
                <c:pt idx="260">
                  <c:v>35</c:v>
                </c:pt>
                <c:pt idx="261">
                  <c:v>35</c:v>
                </c:pt>
                <c:pt idx="262">
                  <c:v>35</c:v>
                </c:pt>
                <c:pt idx="263">
                  <c:v>35</c:v>
                </c:pt>
                <c:pt idx="264">
                  <c:v>35</c:v>
                </c:pt>
                <c:pt idx="265">
                  <c:v>35</c:v>
                </c:pt>
                <c:pt idx="266">
                  <c:v>35</c:v>
                </c:pt>
                <c:pt idx="267">
                  <c:v>35</c:v>
                </c:pt>
                <c:pt idx="268">
                  <c:v>35</c:v>
                </c:pt>
                <c:pt idx="269">
                  <c:v>35</c:v>
                </c:pt>
                <c:pt idx="270">
                  <c:v>35</c:v>
                </c:pt>
                <c:pt idx="271">
                  <c:v>35</c:v>
                </c:pt>
                <c:pt idx="272">
                  <c:v>35</c:v>
                </c:pt>
                <c:pt idx="273">
                  <c:v>35</c:v>
                </c:pt>
                <c:pt idx="274">
                  <c:v>35</c:v>
                </c:pt>
                <c:pt idx="275">
                  <c:v>35</c:v>
                </c:pt>
                <c:pt idx="276">
                  <c:v>35</c:v>
                </c:pt>
                <c:pt idx="277">
                  <c:v>37</c:v>
                </c:pt>
                <c:pt idx="278">
                  <c:v>37</c:v>
                </c:pt>
                <c:pt idx="279">
                  <c:v>37</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37</c:v>
                </c:pt>
                <c:pt idx="294">
                  <c:v>37</c:v>
                </c:pt>
                <c:pt idx="295">
                  <c:v>37</c:v>
                </c:pt>
                <c:pt idx="296">
                  <c:v>37</c:v>
                </c:pt>
                <c:pt idx="297">
                  <c:v>37</c:v>
                </c:pt>
                <c:pt idx="298">
                  <c:v>37</c:v>
                </c:pt>
                <c:pt idx="299">
                  <c:v>37</c:v>
                </c:pt>
                <c:pt idx="300">
                  <c:v>37</c:v>
                </c:pt>
                <c:pt idx="301">
                  <c:v>35</c:v>
                </c:pt>
                <c:pt idx="302">
                  <c:v>35</c:v>
                </c:pt>
                <c:pt idx="303">
                  <c:v>35</c:v>
                </c:pt>
                <c:pt idx="304">
                  <c:v>35</c:v>
                </c:pt>
                <c:pt idx="305">
                  <c:v>35</c:v>
                </c:pt>
                <c:pt idx="306">
                  <c:v>35</c:v>
                </c:pt>
                <c:pt idx="307">
                  <c:v>44</c:v>
                </c:pt>
                <c:pt idx="308">
                  <c:v>44</c:v>
                </c:pt>
                <c:pt idx="309">
                  <c:v>44</c:v>
                </c:pt>
                <c:pt idx="310">
                  <c:v>44</c:v>
                </c:pt>
                <c:pt idx="311">
                  <c:v>44</c:v>
                </c:pt>
                <c:pt idx="312">
                  <c:v>44</c:v>
                </c:pt>
                <c:pt idx="313">
                  <c:v>44</c:v>
                </c:pt>
                <c:pt idx="314">
                  <c:v>44</c:v>
                </c:pt>
                <c:pt idx="315">
                  <c:v>44</c:v>
                </c:pt>
                <c:pt idx="316">
                  <c:v>44</c:v>
                </c:pt>
                <c:pt idx="317">
                  <c:v>44</c:v>
                </c:pt>
                <c:pt idx="318">
                  <c:v>40</c:v>
                </c:pt>
                <c:pt idx="319">
                  <c:v>40</c:v>
                </c:pt>
                <c:pt idx="320">
                  <c:v>45</c:v>
                </c:pt>
                <c:pt idx="321">
                  <c:v>45</c:v>
                </c:pt>
                <c:pt idx="322">
                  <c:v>45</c:v>
                </c:pt>
                <c:pt idx="323">
                  <c:v>45</c:v>
                </c:pt>
                <c:pt idx="324">
                  <c:v>45</c:v>
                </c:pt>
                <c:pt idx="325">
                  <c:v>45</c:v>
                </c:pt>
                <c:pt idx="326">
                  <c:v>45</c:v>
                </c:pt>
                <c:pt idx="327">
                  <c:v>45</c:v>
                </c:pt>
                <c:pt idx="328">
                  <c:v>45</c:v>
                </c:pt>
                <c:pt idx="329">
                  <c:v>45</c:v>
                </c:pt>
                <c:pt idx="330">
                  <c:v>45</c:v>
                </c:pt>
                <c:pt idx="331">
                  <c:v>45</c:v>
                </c:pt>
                <c:pt idx="332">
                  <c:v>45</c:v>
                </c:pt>
                <c:pt idx="333">
                  <c:v>44</c:v>
                </c:pt>
                <c:pt idx="334">
                  <c:v>44</c:v>
                </c:pt>
                <c:pt idx="335">
                  <c:v>44</c:v>
                </c:pt>
                <c:pt idx="336">
                  <c:v>44</c:v>
                </c:pt>
                <c:pt idx="337">
                  <c:v>44</c:v>
                </c:pt>
                <c:pt idx="338">
                  <c:v>44</c:v>
                </c:pt>
                <c:pt idx="339">
                  <c:v>44</c:v>
                </c:pt>
                <c:pt idx="340">
                  <c:v>44</c:v>
                </c:pt>
                <c:pt idx="341">
                  <c:v>44</c:v>
                </c:pt>
                <c:pt idx="342">
                  <c:v>44</c:v>
                </c:pt>
                <c:pt idx="343">
                  <c:v>44</c:v>
                </c:pt>
                <c:pt idx="344">
                  <c:v>44</c:v>
                </c:pt>
                <c:pt idx="345">
                  <c:v>44</c:v>
                </c:pt>
                <c:pt idx="346">
                  <c:v>44</c:v>
                </c:pt>
                <c:pt idx="347">
                  <c:v>44</c:v>
                </c:pt>
                <c:pt idx="348">
                  <c:v>44</c:v>
                </c:pt>
                <c:pt idx="349">
                  <c:v>44</c:v>
                </c:pt>
                <c:pt idx="350">
                  <c:v>44</c:v>
                </c:pt>
                <c:pt idx="351">
                  <c:v>44</c:v>
                </c:pt>
                <c:pt idx="352">
                  <c:v>44</c:v>
                </c:pt>
                <c:pt idx="353">
                  <c:v>44</c:v>
                </c:pt>
                <c:pt idx="354">
                  <c:v>44</c:v>
                </c:pt>
                <c:pt idx="355">
                  <c:v>44</c:v>
                </c:pt>
                <c:pt idx="356">
                  <c:v>44</c:v>
                </c:pt>
                <c:pt idx="357">
                  <c:v>60</c:v>
                </c:pt>
                <c:pt idx="358">
                  <c:v>60</c:v>
                </c:pt>
                <c:pt idx="359">
                  <c:v>60</c:v>
                </c:pt>
                <c:pt idx="360">
                  <c:v>60</c:v>
                </c:pt>
                <c:pt idx="361">
                  <c:v>60</c:v>
                </c:pt>
                <c:pt idx="362">
                  <c:v>60</c:v>
                </c:pt>
                <c:pt idx="363">
                  <c:v>48</c:v>
                </c:pt>
                <c:pt idx="364">
                  <c:v>48</c:v>
                </c:pt>
                <c:pt idx="365">
                  <c:v>48</c:v>
                </c:pt>
                <c:pt idx="366">
                  <c:v>48</c:v>
                </c:pt>
                <c:pt idx="367">
                  <c:v>48</c:v>
                </c:pt>
                <c:pt idx="368">
                  <c:v>48</c:v>
                </c:pt>
                <c:pt idx="369">
                  <c:v>48</c:v>
                </c:pt>
                <c:pt idx="370">
                  <c:v>48</c:v>
                </c:pt>
                <c:pt idx="371">
                  <c:v>48</c:v>
                </c:pt>
                <c:pt idx="372">
                  <c:v>40</c:v>
                </c:pt>
                <c:pt idx="373">
                  <c:v>40</c:v>
                </c:pt>
                <c:pt idx="374">
                  <c:v>40</c:v>
                </c:pt>
                <c:pt idx="375">
                  <c:v>40</c:v>
                </c:pt>
                <c:pt idx="376">
                  <c:v>52</c:v>
                </c:pt>
                <c:pt idx="377">
                  <c:v>52</c:v>
                </c:pt>
                <c:pt idx="378">
                  <c:v>52</c:v>
                </c:pt>
                <c:pt idx="379">
                  <c:v>52</c:v>
                </c:pt>
                <c:pt idx="380">
                  <c:v>52</c:v>
                </c:pt>
                <c:pt idx="381">
                  <c:v>52</c:v>
                </c:pt>
                <c:pt idx="382">
                  <c:v>52</c:v>
                </c:pt>
                <c:pt idx="383">
                  <c:v>52</c:v>
                </c:pt>
                <c:pt idx="384">
                  <c:v>52</c:v>
                </c:pt>
                <c:pt idx="385">
                  <c:v>52</c:v>
                </c:pt>
                <c:pt idx="386">
                  <c:v>52</c:v>
                </c:pt>
                <c:pt idx="387">
                  <c:v>52</c:v>
                </c:pt>
                <c:pt idx="388">
                  <c:v>50</c:v>
                </c:pt>
                <c:pt idx="389">
                  <c:v>50</c:v>
                </c:pt>
                <c:pt idx="390">
                  <c:v>50</c:v>
                </c:pt>
                <c:pt idx="391">
                  <c:v>50</c:v>
                </c:pt>
                <c:pt idx="392">
                  <c:v>50</c:v>
                </c:pt>
                <c:pt idx="393">
                  <c:v>50</c:v>
                </c:pt>
                <c:pt idx="394">
                  <c:v>50</c:v>
                </c:pt>
                <c:pt idx="395">
                  <c:v>50</c:v>
                </c:pt>
                <c:pt idx="396">
                  <c:v>50</c:v>
                </c:pt>
                <c:pt idx="397">
                  <c:v>45</c:v>
                </c:pt>
                <c:pt idx="398">
                  <c:v>45</c:v>
                </c:pt>
                <c:pt idx="399">
                  <c:v>45</c:v>
                </c:pt>
                <c:pt idx="400">
                  <c:v>45</c:v>
                </c:pt>
                <c:pt idx="401">
                  <c:v>45</c:v>
                </c:pt>
                <c:pt idx="402">
                  <c:v>45</c:v>
                </c:pt>
                <c:pt idx="403">
                  <c:v>45</c:v>
                </c:pt>
                <c:pt idx="404">
                  <c:v>45</c:v>
                </c:pt>
                <c:pt idx="405">
                  <c:v>45</c:v>
                </c:pt>
                <c:pt idx="406">
                  <c:v>45</c:v>
                </c:pt>
                <c:pt idx="407">
                  <c:v>45</c:v>
                </c:pt>
                <c:pt idx="408">
                  <c:v>45</c:v>
                </c:pt>
                <c:pt idx="409">
                  <c:v>45</c:v>
                </c:pt>
                <c:pt idx="410">
                  <c:v>42</c:v>
                </c:pt>
                <c:pt idx="411">
                  <c:v>42</c:v>
                </c:pt>
                <c:pt idx="412">
                  <c:v>42</c:v>
                </c:pt>
                <c:pt idx="413">
                  <c:v>42</c:v>
                </c:pt>
                <c:pt idx="414">
                  <c:v>42</c:v>
                </c:pt>
                <c:pt idx="415">
                  <c:v>42</c:v>
                </c:pt>
                <c:pt idx="416">
                  <c:v>42</c:v>
                </c:pt>
                <c:pt idx="417">
                  <c:v>42</c:v>
                </c:pt>
                <c:pt idx="418">
                  <c:v>42</c:v>
                </c:pt>
                <c:pt idx="419">
                  <c:v>42</c:v>
                </c:pt>
                <c:pt idx="420">
                  <c:v>42</c:v>
                </c:pt>
                <c:pt idx="421">
                  <c:v>50</c:v>
                </c:pt>
                <c:pt idx="422">
                  <c:v>50</c:v>
                </c:pt>
                <c:pt idx="423">
                  <c:v>50</c:v>
                </c:pt>
                <c:pt idx="424">
                  <c:v>50</c:v>
                </c:pt>
                <c:pt idx="425">
                  <c:v>50</c:v>
                </c:pt>
                <c:pt idx="426">
                  <c:v>50</c:v>
                </c:pt>
                <c:pt idx="427">
                  <c:v>50</c:v>
                </c:pt>
                <c:pt idx="428">
                  <c:v>55</c:v>
                </c:pt>
                <c:pt idx="429">
                  <c:v>55</c:v>
                </c:pt>
                <c:pt idx="430">
                  <c:v>55</c:v>
                </c:pt>
                <c:pt idx="431">
                  <c:v>55</c:v>
                </c:pt>
                <c:pt idx="432">
                  <c:v>55</c:v>
                </c:pt>
                <c:pt idx="433">
                  <c:v>55</c:v>
                </c:pt>
                <c:pt idx="434">
                  <c:v>55</c:v>
                </c:pt>
                <c:pt idx="435">
                  <c:v>55</c:v>
                </c:pt>
                <c:pt idx="436">
                  <c:v>55</c:v>
                </c:pt>
                <c:pt idx="437">
                  <c:v>55</c:v>
                </c:pt>
                <c:pt idx="438">
                  <c:v>45</c:v>
                </c:pt>
                <c:pt idx="439">
                  <c:v>45</c:v>
                </c:pt>
                <c:pt idx="440">
                  <c:v>45</c:v>
                </c:pt>
                <c:pt idx="441">
                  <c:v>45</c:v>
                </c:pt>
                <c:pt idx="442">
                  <c:v>35</c:v>
                </c:pt>
                <c:pt idx="443">
                  <c:v>35</c:v>
                </c:pt>
                <c:pt idx="444">
                  <c:v>35</c:v>
                </c:pt>
                <c:pt idx="445">
                  <c:v>60</c:v>
                </c:pt>
                <c:pt idx="446">
                  <c:v>60</c:v>
                </c:pt>
                <c:pt idx="447">
                  <c:v>60</c:v>
                </c:pt>
                <c:pt idx="448">
                  <c:v>45</c:v>
                </c:pt>
                <c:pt idx="449">
                  <c:v>45</c:v>
                </c:pt>
                <c:pt idx="450">
                  <c:v>45</c:v>
                </c:pt>
                <c:pt idx="451">
                  <c:v>45</c:v>
                </c:pt>
                <c:pt idx="452">
                  <c:v>60</c:v>
                </c:pt>
                <c:pt idx="453">
                  <c:v>60</c:v>
                </c:pt>
                <c:pt idx="454">
                  <c:v>60</c:v>
                </c:pt>
                <c:pt idx="455">
                  <c:v>45</c:v>
                </c:pt>
                <c:pt idx="456">
                  <c:v>45</c:v>
                </c:pt>
                <c:pt idx="457">
                  <c:v>45</c:v>
                </c:pt>
                <c:pt idx="458">
                  <c:v>45</c:v>
                </c:pt>
                <c:pt idx="459">
                  <c:v>45</c:v>
                </c:pt>
                <c:pt idx="460">
                  <c:v>45</c:v>
                </c:pt>
                <c:pt idx="461">
                  <c:v>45</c:v>
                </c:pt>
                <c:pt idx="462">
                  <c:v>45</c:v>
                </c:pt>
                <c:pt idx="463">
                  <c:v>60</c:v>
                </c:pt>
                <c:pt idx="464">
                  <c:v>80</c:v>
                </c:pt>
                <c:pt idx="465">
                  <c:v>80</c:v>
                </c:pt>
                <c:pt idx="466">
                  <c:v>60</c:v>
                </c:pt>
                <c:pt idx="467">
                  <c:v>60</c:v>
                </c:pt>
                <c:pt idx="468">
                  <c:v>60</c:v>
                </c:pt>
                <c:pt idx="469">
                  <c:v>60</c:v>
                </c:pt>
                <c:pt idx="470">
                  <c:v>60</c:v>
                </c:pt>
                <c:pt idx="471">
                  <c:v>60</c:v>
                </c:pt>
                <c:pt idx="472">
                  <c:v>55</c:v>
                </c:pt>
                <c:pt idx="473">
                  <c:v>55</c:v>
                </c:pt>
                <c:pt idx="474">
                  <c:v>55</c:v>
                </c:pt>
                <c:pt idx="475">
                  <c:v>55</c:v>
                </c:pt>
                <c:pt idx="476">
                  <c:v>70</c:v>
                </c:pt>
                <c:pt idx="477">
                  <c:v>70</c:v>
                </c:pt>
                <c:pt idx="478">
                  <c:v>70</c:v>
                </c:pt>
                <c:pt idx="479">
                  <c:v>70</c:v>
                </c:pt>
                <c:pt idx="480">
                  <c:v>70</c:v>
                </c:pt>
                <c:pt idx="481">
                  <c:v>70</c:v>
                </c:pt>
                <c:pt idx="482">
                  <c:v>70</c:v>
                </c:pt>
                <c:pt idx="483">
                  <c:v>70</c:v>
                </c:pt>
                <c:pt idx="484">
                  <c:v>70</c:v>
                </c:pt>
                <c:pt idx="485">
                  <c:v>70</c:v>
                </c:pt>
                <c:pt idx="486">
                  <c:v>70</c:v>
                </c:pt>
                <c:pt idx="487">
                  <c:v>70</c:v>
                </c:pt>
                <c:pt idx="488">
                  <c:v>70</c:v>
                </c:pt>
                <c:pt idx="489">
                  <c:v>70</c:v>
                </c:pt>
                <c:pt idx="490">
                  <c:v>70</c:v>
                </c:pt>
                <c:pt idx="491">
                  <c:v>70</c:v>
                </c:pt>
                <c:pt idx="492">
                  <c:v>70</c:v>
                </c:pt>
                <c:pt idx="493">
                  <c:v>70</c:v>
                </c:pt>
                <c:pt idx="494">
                  <c:v>70</c:v>
                </c:pt>
                <c:pt idx="495">
                  <c:v>70</c:v>
                </c:pt>
                <c:pt idx="496">
                  <c:v>70</c:v>
                </c:pt>
                <c:pt idx="497">
                  <c:v>45</c:v>
                </c:pt>
                <c:pt idx="498">
                  <c:v>45</c:v>
                </c:pt>
                <c:pt idx="499">
                  <c:v>45</c:v>
                </c:pt>
                <c:pt idx="500">
                  <c:v>60</c:v>
                </c:pt>
                <c:pt idx="501">
                  <c:v>60</c:v>
                </c:pt>
                <c:pt idx="502">
                  <c:v>60</c:v>
                </c:pt>
                <c:pt idx="503">
                  <c:v>45</c:v>
                </c:pt>
                <c:pt idx="504">
                  <c:v>60</c:v>
                </c:pt>
                <c:pt idx="505">
                  <c:v>60</c:v>
                </c:pt>
                <c:pt idx="506">
                  <c:v>45</c:v>
                </c:pt>
                <c:pt idx="507">
                  <c:v>55</c:v>
                </c:pt>
                <c:pt idx="508">
                  <c:v>55</c:v>
                </c:pt>
                <c:pt idx="509">
                  <c:v>55</c:v>
                </c:pt>
                <c:pt idx="510">
                  <c:v>55</c:v>
                </c:pt>
                <c:pt idx="511">
                  <c:v>55</c:v>
                </c:pt>
                <c:pt idx="512">
                  <c:v>55</c:v>
                </c:pt>
                <c:pt idx="513">
                  <c:v>55</c:v>
                </c:pt>
                <c:pt idx="514">
                  <c:v>55</c:v>
                </c:pt>
                <c:pt idx="515">
                  <c:v>55</c:v>
                </c:pt>
                <c:pt idx="516">
                  <c:v>55</c:v>
                </c:pt>
                <c:pt idx="517">
                  <c:v>55</c:v>
                </c:pt>
                <c:pt idx="518">
                  <c:v>55</c:v>
                </c:pt>
                <c:pt idx="519">
                  <c:v>55</c:v>
                </c:pt>
                <c:pt idx="520">
                  <c:v>55</c:v>
                </c:pt>
                <c:pt idx="521">
                  <c:v>55</c:v>
                </c:pt>
                <c:pt idx="522">
                  <c:v>55</c:v>
                </c:pt>
                <c:pt idx="523">
                  <c:v>55</c:v>
                </c:pt>
                <c:pt idx="524">
                  <c:v>55</c:v>
                </c:pt>
                <c:pt idx="525">
                  <c:v>55</c:v>
                </c:pt>
                <c:pt idx="526">
                  <c:v>43</c:v>
                </c:pt>
                <c:pt idx="527">
                  <c:v>43</c:v>
                </c:pt>
                <c:pt idx="528">
                  <c:v>55</c:v>
                </c:pt>
                <c:pt idx="529">
                  <c:v>66</c:v>
                </c:pt>
                <c:pt idx="530">
                  <c:v>66</c:v>
                </c:pt>
                <c:pt idx="531">
                  <c:v>66</c:v>
                </c:pt>
                <c:pt idx="532">
                  <c:v>66</c:v>
                </c:pt>
                <c:pt idx="533">
                  <c:v>66</c:v>
                </c:pt>
                <c:pt idx="534">
                  <c:v>66</c:v>
                </c:pt>
                <c:pt idx="535">
                  <c:v>66</c:v>
                </c:pt>
                <c:pt idx="536">
                  <c:v>80</c:v>
                </c:pt>
                <c:pt idx="537">
                  <c:v>80</c:v>
                </c:pt>
                <c:pt idx="538">
                  <c:v>80</c:v>
                </c:pt>
                <c:pt idx="539">
                  <c:v>80</c:v>
                </c:pt>
                <c:pt idx="540">
                  <c:v>80</c:v>
                </c:pt>
                <c:pt idx="541">
                  <c:v>80</c:v>
                </c:pt>
                <c:pt idx="542">
                  <c:v>80</c:v>
                </c:pt>
                <c:pt idx="543">
                  <c:v>80</c:v>
                </c:pt>
                <c:pt idx="544">
                  <c:v>80</c:v>
                </c:pt>
                <c:pt idx="545">
                  <c:v>80</c:v>
                </c:pt>
                <c:pt idx="546">
                  <c:v>63</c:v>
                </c:pt>
                <c:pt idx="547">
                  <c:v>51</c:v>
                </c:pt>
                <c:pt idx="548">
                  <c:v>51</c:v>
                </c:pt>
                <c:pt idx="549">
                  <c:v>51</c:v>
                </c:pt>
                <c:pt idx="550">
                  <c:v>61</c:v>
                </c:pt>
                <c:pt idx="551">
                  <c:v>51</c:v>
                </c:pt>
                <c:pt idx="552">
                  <c:v>40</c:v>
                </c:pt>
                <c:pt idx="553">
                  <c:v>40</c:v>
                </c:pt>
                <c:pt idx="554">
                  <c:v>59</c:v>
                </c:pt>
                <c:pt idx="555">
                  <c:v>60</c:v>
                </c:pt>
                <c:pt idx="556">
                  <c:v>68</c:v>
                </c:pt>
                <c:pt idx="557">
                  <c:v>68</c:v>
                </c:pt>
                <c:pt idx="558">
                  <c:v>52</c:v>
                </c:pt>
                <c:pt idx="559">
                  <c:v>52</c:v>
                </c:pt>
                <c:pt idx="560">
                  <c:v>93</c:v>
                </c:pt>
                <c:pt idx="561">
                  <c:v>35</c:v>
                </c:pt>
                <c:pt idx="562">
                  <c:v>36</c:v>
                </c:pt>
                <c:pt idx="563">
                  <c:v>42</c:v>
                </c:pt>
                <c:pt idx="564">
                  <c:v>40</c:v>
                </c:pt>
                <c:pt idx="565">
                  <c:v>42</c:v>
                </c:pt>
                <c:pt idx="566">
                  <c:v>40</c:v>
                </c:pt>
                <c:pt idx="567">
                  <c:v>42</c:v>
                </c:pt>
                <c:pt idx="568">
                  <c:v>40</c:v>
                </c:pt>
                <c:pt idx="569">
                  <c:v>37</c:v>
                </c:pt>
                <c:pt idx="570">
                  <c:v>37</c:v>
                </c:pt>
                <c:pt idx="571">
                  <c:v>37</c:v>
                </c:pt>
                <c:pt idx="572">
                  <c:v>37</c:v>
                </c:pt>
                <c:pt idx="573">
                  <c:v>37</c:v>
                </c:pt>
                <c:pt idx="574">
                  <c:v>37</c:v>
                </c:pt>
                <c:pt idx="575">
                  <c:v>37</c:v>
                </c:pt>
                <c:pt idx="576">
                  <c:v>37</c:v>
                </c:pt>
                <c:pt idx="577">
                  <c:v>37</c:v>
                </c:pt>
                <c:pt idx="578">
                  <c:v>37</c:v>
                </c:pt>
                <c:pt idx="579">
                  <c:v>37</c:v>
                </c:pt>
                <c:pt idx="580">
                  <c:v>37</c:v>
                </c:pt>
                <c:pt idx="581">
                  <c:v>37</c:v>
                </c:pt>
                <c:pt idx="582">
                  <c:v>43</c:v>
                </c:pt>
                <c:pt idx="583">
                  <c:v>43</c:v>
                </c:pt>
                <c:pt idx="584">
                  <c:v>43</c:v>
                </c:pt>
                <c:pt idx="585">
                  <c:v>43</c:v>
                </c:pt>
                <c:pt idx="586">
                  <c:v>43</c:v>
                </c:pt>
                <c:pt idx="587">
                  <c:v>43</c:v>
                </c:pt>
                <c:pt idx="588">
                  <c:v>45</c:v>
                </c:pt>
                <c:pt idx="589">
                  <c:v>45</c:v>
                </c:pt>
                <c:pt idx="590">
                  <c:v>45</c:v>
                </c:pt>
                <c:pt idx="591">
                  <c:v>45</c:v>
                </c:pt>
                <c:pt idx="592">
                  <c:v>45</c:v>
                </c:pt>
                <c:pt idx="593">
                  <c:v>45</c:v>
                </c:pt>
                <c:pt idx="594">
                  <c:v>45</c:v>
                </c:pt>
                <c:pt idx="595">
                  <c:v>45</c:v>
                </c:pt>
                <c:pt idx="596">
                  <c:v>45</c:v>
                </c:pt>
                <c:pt idx="597">
                  <c:v>45</c:v>
                </c:pt>
                <c:pt idx="598">
                  <c:v>37</c:v>
                </c:pt>
                <c:pt idx="599">
                  <c:v>60</c:v>
                </c:pt>
                <c:pt idx="600">
                  <c:v>60</c:v>
                </c:pt>
                <c:pt idx="601">
                  <c:v>60</c:v>
                </c:pt>
                <c:pt idx="602">
                  <c:v>60</c:v>
                </c:pt>
                <c:pt idx="603">
                  <c:v>60</c:v>
                </c:pt>
                <c:pt idx="604">
                  <c:v>60</c:v>
                </c:pt>
                <c:pt idx="605">
                  <c:v>60</c:v>
                </c:pt>
                <c:pt idx="606">
                  <c:v>48</c:v>
                </c:pt>
                <c:pt idx="607">
                  <c:v>48</c:v>
                </c:pt>
                <c:pt idx="608">
                  <c:v>48</c:v>
                </c:pt>
                <c:pt idx="609">
                  <c:v>48</c:v>
                </c:pt>
                <c:pt idx="610">
                  <c:v>50</c:v>
                </c:pt>
                <c:pt idx="611">
                  <c:v>50</c:v>
                </c:pt>
                <c:pt idx="612">
                  <c:v>50</c:v>
                </c:pt>
                <c:pt idx="613">
                  <c:v>50</c:v>
                </c:pt>
                <c:pt idx="614">
                  <c:v>55</c:v>
                </c:pt>
                <c:pt idx="615">
                  <c:v>55</c:v>
                </c:pt>
                <c:pt idx="616">
                  <c:v>55</c:v>
                </c:pt>
                <c:pt idx="617">
                  <c:v>55</c:v>
                </c:pt>
                <c:pt idx="618">
                  <c:v>55</c:v>
                </c:pt>
                <c:pt idx="619">
                  <c:v>63</c:v>
                </c:pt>
                <c:pt idx="620">
                  <c:v>63</c:v>
                </c:pt>
                <c:pt idx="621">
                  <c:v>63</c:v>
                </c:pt>
                <c:pt idx="622">
                  <c:v>63</c:v>
                </c:pt>
                <c:pt idx="623">
                  <c:v>45</c:v>
                </c:pt>
                <c:pt idx="624">
                  <c:v>45</c:v>
                </c:pt>
                <c:pt idx="625">
                  <c:v>45</c:v>
                </c:pt>
                <c:pt idx="626">
                  <c:v>50</c:v>
                </c:pt>
                <c:pt idx="627">
                  <c:v>50</c:v>
                </c:pt>
                <c:pt idx="628">
                  <c:v>50</c:v>
                </c:pt>
                <c:pt idx="629">
                  <c:v>50</c:v>
                </c:pt>
                <c:pt idx="630">
                  <c:v>62</c:v>
                </c:pt>
                <c:pt idx="631">
                  <c:v>62</c:v>
                </c:pt>
                <c:pt idx="632">
                  <c:v>62</c:v>
                </c:pt>
                <c:pt idx="633">
                  <c:v>62</c:v>
                </c:pt>
                <c:pt idx="634">
                  <c:v>62</c:v>
                </c:pt>
                <c:pt idx="635">
                  <c:v>62</c:v>
                </c:pt>
                <c:pt idx="636">
                  <c:v>62</c:v>
                </c:pt>
                <c:pt idx="637">
                  <c:v>62</c:v>
                </c:pt>
                <c:pt idx="638">
                  <c:v>55</c:v>
                </c:pt>
                <c:pt idx="639">
                  <c:v>66</c:v>
                </c:pt>
                <c:pt idx="640">
                  <c:v>55</c:v>
                </c:pt>
                <c:pt idx="641">
                  <c:v>66</c:v>
                </c:pt>
                <c:pt idx="642">
                  <c:v>43</c:v>
                </c:pt>
                <c:pt idx="643">
                  <c:v>80</c:v>
                </c:pt>
                <c:pt idx="644">
                  <c:v>80</c:v>
                </c:pt>
                <c:pt idx="645">
                  <c:v>60</c:v>
                </c:pt>
                <c:pt idx="646">
                  <c:v>35</c:v>
                </c:pt>
                <c:pt idx="647">
                  <c:v>35</c:v>
                </c:pt>
                <c:pt idx="648">
                  <c:v>37</c:v>
                </c:pt>
                <c:pt idx="649">
                  <c:v>37</c:v>
                </c:pt>
                <c:pt idx="650">
                  <c:v>37</c:v>
                </c:pt>
                <c:pt idx="651">
                  <c:v>37</c:v>
                </c:pt>
                <c:pt idx="652">
                  <c:v>37</c:v>
                </c:pt>
                <c:pt idx="653">
                  <c:v>37</c:v>
                </c:pt>
                <c:pt idx="654">
                  <c:v>37</c:v>
                </c:pt>
                <c:pt idx="655">
                  <c:v>37</c:v>
                </c:pt>
                <c:pt idx="656">
                  <c:v>37</c:v>
                </c:pt>
                <c:pt idx="657">
                  <c:v>37</c:v>
                </c:pt>
                <c:pt idx="658">
                  <c:v>43</c:v>
                </c:pt>
                <c:pt idx="659">
                  <c:v>43</c:v>
                </c:pt>
                <c:pt idx="660">
                  <c:v>43</c:v>
                </c:pt>
                <c:pt idx="661">
                  <c:v>43</c:v>
                </c:pt>
                <c:pt idx="662">
                  <c:v>43</c:v>
                </c:pt>
                <c:pt idx="663">
                  <c:v>43</c:v>
                </c:pt>
                <c:pt idx="664">
                  <c:v>43</c:v>
                </c:pt>
                <c:pt idx="665">
                  <c:v>43</c:v>
                </c:pt>
                <c:pt idx="666">
                  <c:v>43</c:v>
                </c:pt>
                <c:pt idx="667">
                  <c:v>60</c:v>
                </c:pt>
                <c:pt idx="668">
                  <c:v>60</c:v>
                </c:pt>
                <c:pt idx="669">
                  <c:v>60</c:v>
                </c:pt>
                <c:pt idx="670">
                  <c:v>60</c:v>
                </c:pt>
                <c:pt idx="671">
                  <c:v>60</c:v>
                </c:pt>
                <c:pt idx="672">
                  <c:v>43</c:v>
                </c:pt>
                <c:pt idx="673">
                  <c:v>43</c:v>
                </c:pt>
                <c:pt idx="674">
                  <c:v>43</c:v>
                </c:pt>
                <c:pt idx="675">
                  <c:v>43</c:v>
                </c:pt>
                <c:pt idx="676">
                  <c:v>43</c:v>
                </c:pt>
                <c:pt idx="677">
                  <c:v>43</c:v>
                </c:pt>
                <c:pt idx="678">
                  <c:v>43</c:v>
                </c:pt>
                <c:pt idx="679">
                  <c:v>43</c:v>
                </c:pt>
                <c:pt idx="680">
                  <c:v>43</c:v>
                </c:pt>
                <c:pt idx="681">
                  <c:v>43</c:v>
                </c:pt>
                <c:pt idx="682">
                  <c:v>43</c:v>
                </c:pt>
                <c:pt idx="683">
                  <c:v>43</c:v>
                </c:pt>
                <c:pt idx="684">
                  <c:v>43</c:v>
                </c:pt>
                <c:pt idx="685">
                  <c:v>43</c:v>
                </c:pt>
                <c:pt idx="686">
                  <c:v>55</c:v>
                </c:pt>
                <c:pt idx="687">
                  <c:v>55</c:v>
                </c:pt>
                <c:pt idx="688">
                  <c:v>55</c:v>
                </c:pt>
                <c:pt idx="689">
                  <c:v>55</c:v>
                </c:pt>
                <c:pt idx="690">
                  <c:v>55</c:v>
                </c:pt>
                <c:pt idx="691">
                  <c:v>55</c:v>
                </c:pt>
                <c:pt idx="692">
                  <c:v>55</c:v>
                </c:pt>
                <c:pt idx="693">
                  <c:v>55</c:v>
                </c:pt>
                <c:pt idx="694">
                  <c:v>55</c:v>
                </c:pt>
                <c:pt idx="695">
                  <c:v>55</c:v>
                </c:pt>
                <c:pt idx="696">
                  <c:v>55</c:v>
                </c:pt>
                <c:pt idx="697">
                  <c:v>55</c:v>
                </c:pt>
                <c:pt idx="698">
                  <c:v>55</c:v>
                </c:pt>
                <c:pt idx="699">
                  <c:v>55</c:v>
                </c:pt>
                <c:pt idx="700">
                  <c:v>55</c:v>
                </c:pt>
                <c:pt idx="701">
                  <c:v>55</c:v>
                </c:pt>
                <c:pt idx="702">
                  <c:v>55</c:v>
                </c:pt>
                <c:pt idx="703">
                  <c:v>55</c:v>
                </c:pt>
                <c:pt idx="704">
                  <c:v>55</c:v>
                </c:pt>
                <c:pt idx="705">
                  <c:v>55</c:v>
                </c:pt>
                <c:pt idx="706">
                  <c:v>55</c:v>
                </c:pt>
                <c:pt idx="707">
                  <c:v>55</c:v>
                </c:pt>
                <c:pt idx="708">
                  <c:v>55</c:v>
                </c:pt>
                <c:pt idx="709">
                  <c:v>55</c:v>
                </c:pt>
                <c:pt idx="710">
                  <c:v>55</c:v>
                </c:pt>
                <c:pt idx="711">
                  <c:v>55</c:v>
                </c:pt>
                <c:pt idx="712">
                  <c:v>55</c:v>
                </c:pt>
                <c:pt idx="713">
                  <c:v>55</c:v>
                </c:pt>
                <c:pt idx="714">
                  <c:v>55</c:v>
                </c:pt>
                <c:pt idx="715">
                  <c:v>55</c:v>
                </c:pt>
                <c:pt idx="716">
                  <c:v>55</c:v>
                </c:pt>
                <c:pt idx="717">
                  <c:v>55</c:v>
                </c:pt>
                <c:pt idx="718">
                  <c:v>50</c:v>
                </c:pt>
                <c:pt idx="719">
                  <c:v>50</c:v>
                </c:pt>
                <c:pt idx="720">
                  <c:v>50</c:v>
                </c:pt>
                <c:pt idx="721">
                  <c:v>50</c:v>
                </c:pt>
                <c:pt idx="722">
                  <c:v>50</c:v>
                </c:pt>
                <c:pt idx="723">
                  <c:v>50</c:v>
                </c:pt>
                <c:pt idx="724">
                  <c:v>70</c:v>
                </c:pt>
                <c:pt idx="725">
                  <c:v>70</c:v>
                </c:pt>
                <c:pt idx="726">
                  <c:v>70</c:v>
                </c:pt>
                <c:pt idx="727">
                  <c:v>88</c:v>
                </c:pt>
                <c:pt idx="728">
                  <c:v>88</c:v>
                </c:pt>
                <c:pt idx="729">
                  <c:v>70</c:v>
                </c:pt>
                <c:pt idx="730">
                  <c:v>66</c:v>
                </c:pt>
                <c:pt idx="731">
                  <c:v>68</c:v>
                </c:pt>
                <c:pt idx="732">
                  <c:v>32</c:v>
                </c:pt>
                <c:pt idx="733">
                  <c:v>32</c:v>
                </c:pt>
                <c:pt idx="734">
                  <c:v>32</c:v>
                </c:pt>
                <c:pt idx="735">
                  <c:v>32</c:v>
                </c:pt>
                <c:pt idx="736">
                  <c:v>32</c:v>
                </c:pt>
                <c:pt idx="737">
                  <c:v>32</c:v>
                </c:pt>
                <c:pt idx="738">
                  <c:v>32</c:v>
                </c:pt>
                <c:pt idx="739">
                  <c:v>32</c:v>
                </c:pt>
                <c:pt idx="740">
                  <c:v>32</c:v>
                </c:pt>
                <c:pt idx="741">
                  <c:v>32</c:v>
                </c:pt>
                <c:pt idx="742">
                  <c:v>32</c:v>
                </c:pt>
                <c:pt idx="743">
                  <c:v>32</c:v>
                </c:pt>
                <c:pt idx="744">
                  <c:v>32</c:v>
                </c:pt>
                <c:pt idx="745">
                  <c:v>32</c:v>
                </c:pt>
                <c:pt idx="746">
                  <c:v>35</c:v>
                </c:pt>
                <c:pt idx="747">
                  <c:v>35</c:v>
                </c:pt>
                <c:pt idx="748">
                  <c:v>35</c:v>
                </c:pt>
                <c:pt idx="749">
                  <c:v>60</c:v>
                </c:pt>
                <c:pt idx="750">
                  <c:v>60</c:v>
                </c:pt>
                <c:pt idx="751">
                  <c:v>60</c:v>
                </c:pt>
                <c:pt idx="752">
                  <c:v>45</c:v>
                </c:pt>
                <c:pt idx="753">
                  <c:v>60</c:v>
                </c:pt>
                <c:pt idx="754">
                  <c:v>60</c:v>
                </c:pt>
                <c:pt idx="755">
                  <c:v>60</c:v>
                </c:pt>
                <c:pt idx="756">
                  <c:v>45</c:v>
                </c:pt>
                <c:pt idx="757">
                  <c:v>50</c:v>
                </c:pt>
                <c:pt idx="758">
                  <c:v>42</c:v>
                </c:pt>
                <c:pt idx="759">
                  <c:v>42</c:v>
                </c:pt>
                <c:pt idx="760">
                  <c:v>42</c:v>
                </c:pt>
                <c:pt idx="761">
                  <c:v>42</c:v>
                </c:pt>
                <c:pt idx="762">
                  <c:v>42</c:v>
                </c:pt>
                <c:pt idx="763">
                  <c:v>42</c:v>
                </c:pt>
                <c:pt idx="764">
                  <c:v>42</c:v>
                </c:pt>
                <c:pt idx="765">
                  <c:v>42</c:v>
                </c:pt>
                <c:pt idx="766">
                  <c:v>42</c:v>
                </c:pt>
                <c:pt idx="767">
                  <c:v>42</c:v>
                </c:pt>
                <c:pt idx="768">
                  <c:v>42</c:v>
                </c:pt>
                <c:pt idx="769">
                  <c:v>42</c:v>
                </c:pt>
                <c:pt idx="770">
                  <c:v>42</c:v>
                </c:pt>
                <c:pt idx="771">
                  <c:v>42</c:v>
                </c:pt>
                <c:pt idx="772">
                  <c:v>50</c:v>
                </c:pt>
                <c:pt idx="773">
                  <c:v>50</c:v>
                </c:pt>
                <c:pt idx="774">
                  <c:v>50</c:v>
                </c:pt>
                <c:pt idx="775">
                  <c:v>50</c:v>
                </c:pt>
                <c:pt idx="776">
                  <c:v>50</c:v>
                </c:pt>
                <c:pt idx="777">
                  <c:v>50</c:v>
                </c:pt>
                <c:pt idx="778">
                  <c:v>50</c:v>
                </c:pt>
                <c:pt idx="779">
                  <c:v>50</c:v>
                </c:pt>
                <c:pt idx="780">
                  <c:v>50</c:v>
                </c:pt>
                <c:pt idx="781">
                  <c:v>50</c:v>
                </c:pt>
                <c:pt idx="782">
                  <c:v>50</c:v>
                </c:pt>
                <c:pt idx="783">
                  <c:v>50</c:v>
                </c:pt>
                <c:pt idx="784">
                  <c:v>50</c:v>
                </c:pt>
                <c:pt idx="785">
                  <c:v>50</c:v>
                </c:pt>
                <c:pt idx="786">
                  <c:v>50</c:v>
                </c:pt>
              </c:numCache>
            </c:numRef>
          </c:yVal>
          <c:smooth val="0"/>
          <c:extLst>
            <c:ext xmlns:c16="http://schemas.microsoft.com/office/drawing/2014/chart" uri="{C3380CC4-5D6E-409C-BE32-E72D297353CC}">
              <c16:uniqueId val="{00000001-CE10-409E-A7CC-1E6964913736}"/>
            </c:ext>
          </c:extLst>
        </c:ser>
        <c:dLbls>
          <c:showLegendKey val="0"/>
          <c:showVal val="0"/>
          <c:showCatName val="0"/>
          <c:showSerName val="0"/>
          <c:showPercent val="0"/>
          <c:showBubbleSize val="0"/>
        </c:dLbls>
        <c:axId val="2026167600"/>
        <c:axId val="2026169040"/>
      </c:scatterChart>
      <c:valAx>
        <c:axId val="2026167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6169040"/>
        <c:crosses val="autoZero"/>
        <c:crossBetween val="midCat"/>
      </c:valAx>
      <c:valAx>
        <c:axId val="202616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61676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1.xlsx]TASK 10 (1)!PivotTable12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HATCHBACK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 10 (1)'!$F$3</c:f>
              <c:strCache>
                <c:ptCount val="1"/>
                <c:pt idx="0">
                  <c:v>Total</c:v>
                </c:pt>
              </c:strCache>
            </c:strRef>
          </c:tx>
          <c:spPr>
            <a:solidFill>
              <a:schemeClr val="accent1"/>
            </a:solidFill>
            <a:ln>
              <a:noFill/>
            </a:ln>
            <a:effectLst/>
            <a:sp3d/>
          </c:spPr>
          <c:invertIfNegative val="0"/>
          <c:cat>
            <c:strRef>
              <c:f>'TASK 10 (1)'!$E$4:$E$7</c:f>
              <c:strCache>
                <c:ptCount val="3"/>
                <c:pt idx="0">
                  <c:v>Suzuki</c:v>
                </c:pt>
                <c:pt idx="1">
                  <c:v>Hyundai</c:v>
                </c:pt>
                <c:pt idx="2">
                  <c:v>Tata</c:v>
                </c:pt>
              </c:strCache>
            </c:strRef>
          </c:cat>
          <c:val>
            <c:numRef>
              <c:f>'TASK 10 (1)'!$F$4:$F$7</c:f>
              <c:numCache>
                <c:formatCode>General</c:formatCode>
                <c:ptCount val="3"/>
                <c:pt idx="0">
                  <c:v>96</c:v>
                </c:pt>
                <c:pt idx="1">
                  <c:v>46</c:v>
                </c:pt>
                <c:pt idx="2">
                  <c:v>36</c:v>
                </c:pt>
              </c:numCache>
            </c:numRef>
          </c:val>
          <c:extLst>
            <c:ext xmlns:c16="http://schemas.microsoft.com/office/drawing/2014/chart" uri="{C3380CC4-5D6E-409C-BE32-E72D297353CC}">
              <c16:uniqueId val="{00000000-F46F-48AA-B174-35F253BAE66B}"/>
            </c:ext>
          </c:extLst>
        </c:ser>
        <c:dLbls>
          <c:showLegendKey val="0"/>
          <c:showVal val="0"/>
          <c:showCatName val="0"/>
          <c:showSerName val="0"/>
          <c:showPercent val="0"/>
          <c:showBubbleSize val="0"/>
        </c:dLbls>
        <c:gapWidth val="150"/>
        <c:shape val="box"/>
        <c:axId val="2029476640"/>
        <c:axId val="2029467520"/>
        <c:axId val="0"/>
      </c:bar3DChart>
      <c:catAx>
        <c:axId val="2029476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467520"/>
        <c:crosses val="autoZero"/>
        <c:auto val="1"/>
        <c:lblAlgn val="ctr"/>
        <c:lblOffset val="100"/>
        <c:noMultiLvlLbl val="0"/>
      </c:catAx>
      <c:valAx>
        <c:axId val="202946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4766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1.xlsx]TASK10(3)!PivotTable14</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'TASK10(3)'!$F$3</c:f>
              <c:strCache>
                <c:ptCount val="1"/>
                <c:pt idx="0">
                  <c:v>Total</c:v>
                </c:pt>
              </c:strCache>
            </c:strRef>
          </c:tx>
          <c:spPr>
            <a:solidFill>
              <a:schemeClr val="accent1"/>
            </a:solidFill>
            <a:ln>
              <a:noFill/>
            </a:ln>
            <a:effectLst/>
            <a:sp3d/>
          </c:spPr>
          <c:invertIfNegative val="0"/>
          <c:cat>
            <c:strRef>
              <c:f>'TASK10(3)'!$E$4:$E$7</c:f>
              <c:strCache>
                <c:ptCount val="3"/>
                <c:pt idx="0">
                  <c:v>Mahindra</c:v>
                </c:pt>
                <c:pt idx="1">
                  <c:v>Tata</c:v>
                </c:pt>
                <c:pt idx="2">
                  <c:v>Hyundai</c:v>
                </c:pt>
              </c:strCache>
            </c:strRef>
          </c:cat>
          <c:val>
            <c:numRef>
              <c:f>'TASK10(3)'!$F$4:$F$7</c:f>
              <c:numCache>
                <c:formatCode>General</c:formatCode>
                <c:ptCount val="3"/>
                <c:pt idx="0">
                  <c:v>77</c:v>
                </c:pt>
                <c:pt idx="1">
                  <c:v>40</c:v>
                </c:pt>
                <c:pt idx="2">
                  <c:v>40</c:v>
                </c:pt>
              </c:numCache>
            </c:numRef>
          </c:val>
          <c:extLst>
            <c:ext xmlns:c16="http://schemas.microsoft.com/office/drawing/2014/chart" uri="{C3380CC4-5D6E-409C-BE32-E72D297353CC}">
              <c16:uniqueId val="{00000000-4BA8-4FC1-AE69-6661423A3DE4}"/>
            </c:ext>
          </c:extLst>
        </c:ser>
        <c:dLbls>
          <c:showLegendKey val="0"/>
          <c:showVal val="0"/>
          <c:showCatName val="0"/>
          <c:showSerName val="0"/>
          <c:showPercent val="0"/>
          <c:showBubbleSize val="0"/>
        </c:dLbls>
        <c:gapWidth val="150"/>
        <c:shape val="box"/>
        <c:axId val="2026160400"/>
        <c:axId val="2026161360"/>
        <c:axId val="0"/>
      </c:bar3DChart>
      <c:catAx>
        <c:axId val="20261604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6161360"/>
        <c:crosses val="autoZero"/>
        <c:auto val="1"/>
        <c:lblAlgn val="ctr"/>
        <c:lblOffset val="100"/>
        <c:noMultiLvlLbl val="0"/>
      </c:catAx>
      <c:valAx>
        <c:axId val="2026161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616040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1.xlsx]TASK 10(2)!PivotTable13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SEDAN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 10(2)'!$F$3</c:f>
              <c:strCache>
                <c:ptCount val="1"/>
                <c:pt idx="0">
                  <c:v>Total</c:v>
                </c:pt>
              </c:strCache>
            </c:strRef>
          </c:tx>
          <c:spPr>
            <a:solidFill>
              <a:schemeClr val="accent1"/>
            </a:solidFill>
            <a:ln>
              <a:noFill/>
            </a:ln>
            <a:effectLst/>
            <a:sp3d/>
          </c:spPr>
          <c:invertIfNegative val="0"/>
          <c:cat>
            <c:strRef>
              <c:f>'TASK 10(2)'!$E$4:$E$7</c:f>
              <c:strCache>
                <c:ptCount val="3"/>
                <c:pt idx="0">
                  <c:v>Hyundai</c:v>
                </c:pt>
                <c:pt idx="1">
                  <c:v>Skoda</c:v>
                </c:pt>
                <c:pt idx="2">
                  <c:v>Toyota</c:v>
                </c:pt>
              </c:strCache>
            </c:strRef>
          </c:cat>
          <c:val>
            <c:numRef>
              <c:f>'TASK 10(2)'!$F$4:$F$7</c:f>
              <c:numCache>
                <c:formatCode>General</c:formatCode>
                <c:ptCount val="3"/>
                <c:pt idx="0">
                  <c:v>44</c:v>
                </c:pt>
                <c:pt idx="1">
                  <c:v>39</c:v>
                </c:pt>
                <c:pt idx="2">
                  <c:v>32</c:v>
                </c:pt>
              </c:numCache>
            </c:numRef>
          </c:val>
          <c:extLst>
            <c:ext xmlns:c16="http://schemas.microsoft.com/office/drawing/2014/chart" uri="{C3380CC4-5D6E-409C-BE32-E72D297353CC}">
              <c16:uniqueId val="{00000000-4B9A-4EBE-8353-CE175FE66025}"/>
            </c:ext>
          </c:extLst>
        </c:ser>
        <c:dLbls>
          <c:showLegendKey val="0"/>
          <c:showVal val="0"/>
          <c:showCatName val="0"/>
          <c:showSerName val="0"/>
          <c:showPercent val="0"/>
          <c:showBubbleSize val="0"/>
        </c:dLbls>
        <c:gapWidth val="150"/>
        <c:shape val="box"/>
        <c:axId val="2029473280"/>
        <c:axId val="2029475680"/>
        <c:axId val="0"/>
      </c:bar3DChart>
      <c:catAx>
        <c:axId val="20294732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475680"/>
        <c:crosses val="autoZero"/>
        <c:auto val="1"/>
        <c:lblAlgn val="ctr"/>
        <c:lblOffset val="100"/>
        <c:noMultiLvlLbl val="0"/>
      </c:catAx>
      <c:valAx>
        <c:axId val="2029475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94732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1.xlsx]TASK 11!PivotTable17</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Body</a:t>
            </a:r>
            <a:r>
              <a:rPr lang="en-US" baseline="0" dirty="0"/>
              <a:t> type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 11'!$G$2</c:f>
              <c:strCache>
                <c:ptCount val="1"/>
                <c:pt idx="0">
                  <c:v>Total</c:v>
                </c:pt>
              </c:strCache>
            </c:strRef>
          </c:tx>
          <c:spPr>
            <a:solidFill>
              <a:schemeClr val="accent1"/>
            </a:solidFill>
            <a:ln>
              <a:noFill/>
            </a:ln>
            <a:effectLst/>
            <a:sp3d/>
          </c:spPr>
          <c:invertIfNegative val="0"/>
          <c:cat>
            <c:strRef>
              <c:f>'TASK 11'!$F$3:$F$14</c:f>
              <c:strCache>
                <c:ptCount val="11"/>
                <c:pt idx="0">
                  <c:v>Hatchback</c:v>
                </c:pt>
                <c:pt idx="1">
                  <c:v>SUV</c:v>
                </c:pt>
                <c:pt idx="2">
                  <c:v>Sedan</c:v>
                </c:pt>
                <c:pt idx="3">
                  <c:v>MUV</c:v>
                </c:pt>
                <c:pt idx="4">
                  <c:v>MPV</c:v>
                </c:pt>
                <c:pt idx="5">
                  <c:v>Crossover</c:v>
                </c:pt>
                <c:pt idx="6">
                  <c:v>Coupe</c:v>
                </c:pt>
                <c:pt idx="7">
                  <c:v>Sports, Convertible</c:v>
                </c:pt>
                <c:pt idx="8">
                  <c:v>SUV, Crossover</c:v>
                </c:pt>
                <c:pt idx="9">
                  <c:v>Crossover, SUV</c:v>
                </c:pt>
                <c:pt idx="10">
                  <c:v>Sedan, Coupe</c:v>
                </c:pt>
              </c:strCache>
            </c:strRef>
          </c:cat>
          <c:val>
            <c:numRef>
              <c:f>'TASK 11'!$G$3:$G$14</c:f>
              <c:numCache>
                <c:formatCode>General</c:formatCode>
                <c:ptCount val="11"/>
                <c:pt idx="0">
                  <c:v>263</c:v>
                </c:pt>
                <c:pt idx="1">
                  <c:v>224</c:v>
                </c:pt>
                <c:pt idx="2">
                  <c:v>223</c:v>
                </c:pt>
                <c:pt idx="3">
                  <c:v>32</c:v>
                </c:pt>
                <c:pt idx="4">
                  <c:v>25</c:v>
                </c:pt>
                <c:pt idx="5">
                  <c:v>10</c:v>
                </c:pt>
                <c:pt idx="6">
                  <c:v>3</c:v>
                </c:pt>
                <c:pt idx="7">
                  <c:v>2</c:v>
                </c:pt>
                <c:pt idx="8">
                  <c:v>2</c:v>
                </c:pt>
                <c:pt idx="9">
                  <c:v>2</c:v>
                </c:pt>
                <c:pt idx="10">
                  <c:v>1</c:v>
                </c:pt>
              </c:numCache>
            </c:numRef>
          </c:val>
          <c:extLst>
            <c:ext xmlns:c16="http://schemas.microsoft.com/office/drawing/2014/chart" uri="{C3380CC4-5D6E-409C-BE32-E72D297353CC}">
              <c16:uniqueId val="{00000000-8F2E-41E0-A27E-CB93327FC9DA}"/>
            </c:ext>
          </c:extLst>
        </c:ser>
        <c:dLbls>
          <c:showLegendKey val="0"/>
          <c:showVal val="0"/>
          <c:showCatName val="0"/>
          <c:showSerName val="0"/>
          <c:showPercent val="0"/>
          <c:showBubbleSize val="0"/>
        </c:dLbls>
        <c:gapWidth val="150"/>
        <c:shape val="box"/>
        <c:axId val="844862624"/>
        <c:axId val="844833344"/>
        <c:axId val="0"/>
      </c:bar3DChart>
      <c:catAx>
        <c:axId val="8448626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833344"/>
        <c:crosses val="autoZero"/>
        <c:auto val="1"/>
        <c:lblAlgn val="ctr"/>
        <c:lblOffset val="100"/>
        <c:noMultiLvlLbl val="0"/>
      </c:catAx>
      <c:valAx>
        <c:axId val="84483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48626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PROJECT 2.xlsx]TASK 1!PivotTable1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variants</a:t>
            </a:r>
            <a:r>
              <a:rPr lang="en-US" baseline="0"/>
              <a:t> under each body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 1'!$G$4</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1'!$F$5:$F$15</c:f>
              <c:strCache>
                <c:ptCount val="10"/>
                <c:pt idx="0">
                  <c:v>Suzuki</c:v>
                </c:pt>
                <c:pt idx="1">
                  <c:v>Hyundai</c:v>
                </c:pt>
                <c:pt idx="2">
                  <c:v>Mahindra</c:v>
                </c:pt>
                <c:pt idx="3">
                  <c:v>Tata</c:v>
                </c:pt>
                <c:pt idx="4">
                  <c:v>Toyota</c:v>
                </c:pt>
                <c:pt idx="5">
                  <c:v>Ford</c:v>
                </c:pt>
                <c:pt idx="6">
                  <c:v>Skoda</c:v>
                </c:pt>
                <c:pt idx="7">
                  <c:v>Bmw</c:v>
                </c:pt>
                <c:pt idx="8">
                  <c:v>Renault</c:v>
                </c:pt>
                <c:pt idx="9">
                  <c:v>Volkswagen</c:v>
                </c:pt>
              </c:strCache>
            </c:strRef>
          </c:cat>
          <c:val>
            <c:numRef>
              <c:f>'TASK 1'!$G$5:$G$15</c:f>
              <c:numCache>
                <c:formatCode>General</c:formatCode>
                <c:ptCount val="10"/>
                <c:pt idx="0">
                  <c:v>163</c:v>
                </c:pt>
                <c:pt idx="1">
                  <c:v>130</c:v>
                </c:pt>
                <c:pt idx="2">
                  <c:v>119</c:v>
                </c:pt>
                <c:pt idx="3">
                  <c:v>100</c:v>
                </c:pt>
                <c:pt idx="4">
                  <c:v>82</c:v>
                </c:pt>
                <c:pt idx="5">
                  <c:v>43</c:v>
                </c:pt>
                <c:pt idx="6">
                  <c:v>43</c:v>
                </c:pt>
                <c:pt idx="7">
                  <c:v>37</c:v>
                </c:pt>
                <c:pt idx="8">
                  <c:v>36</c:v>
                </c:pt>
                <c:pt idx="9">
                  <c:v>34</c:v>
                </c:pt>
              </c:numCache>
            </c:numRef>
          </c:val>
          <c:extLst>
            <c:ext xmlns:c16="http://schemas.microsoft.com/office/drawing/2014/chart" uri="{C3380CC4-5D6E-409C-BE32-E72D297353CC}">
              <c16:uniqueId val="{00000000-6117-40D0-82AF-74D5D0A74AD2}"/>
            </c:ext>
          </c:extLst>
        </c:ser>
        <c:dLbls>
          <c:showLegendKey val="0"/>
          <c:showVal val="1"/>
          <c:showCatName val="0"/>
          <c:showSerName val="0"/>
          <c:showPercent val="0"/>
          <c:showBubbleSize val="0"/>
        </c:dLbls>
        <c:gapWidth val="150"/>
        <c:shape val="box"/>
        <c:axId val="216352288"/>
        <c:axId val="216352768"/>
        <c:axId val="0"/>
      </c:bar3DChart>
      <c:catAx>
        <c:axId val="2163522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352768"/>
        <c:crosses val="autoZero"/>
        <c:auto val="1"/>
        <c:lblAlgn val="ctr"/>
        <c:lblOffset val="100"/>
        <c:noMultiLvlLbl val="0"/>
      </c:catAx>
      <c:valAx>
        <c:axId val="216352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635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'C:\Users\DELL\Downloads\[project1.xlsx]task9.1'!$A$2:$A$788</cx:f>
        <cx:lvl ptCount="787" formatCode="General">
          <cx:pt idx="0">1397</cx:pt>
          <cx:pt idx="1">1397</cx:pt>
          <cx:pt idx="2">1397</cx:pt>
          <cx:pt idx="3">1397</cx:pt>
          <cx:pt idx="4">1397</cx:pt>
          <cx:pt idx="5">1397</cx:pt>
          <cx:pt idx="6">799</cx:pt>
          <cx:pt idx="7">799</cx:pt>
          <cx:pt idx="8">799</cx:pt>
          <cx:pt idx="9">799</cx:pt>
          <cx:pt idx="10">999</cx:pt>
          <cx:pt idx="11">999</cx:pt>
          <cx:pt idx="12">999</cx:pt>
          <cx:pt idx="13">999</cx:pt>
          <cx:pt idx="14">999</cx:pt>
          <cx:pt idx="15">999</cx:pt>
          <cx:pt idx="16">999</cx:pt>
          <cx:pt idx="17">999</cx:pt>
          <cx:pt idx="18">1196</cx:pt>
          <cx:pt idx="19">1196</cx:pt>
          <cx:pt idx="20">1196</cx:pt>
          <cx:pt idx="21">1196</cx:pt>
          <cx:pt idx="22">1196</cx:pt>
          <cx:pt idx="23">998</cx:pt>
          <cx:pt idx="24">998</cx:pt>
          <cx:pt idx="25">998</cx:pt>
          <cx:pt idx="26">998</cx:pt>
          <cx:pt idx="27">998</cx:pt>
          <cx:pt idx="28">998</cx:pt>
          <cx:pt idx="29">998</cx:pt>
          <cx:pt idx="30">998</cx:pt>
          <cx:pt idx="31">1086</cx:pt>
          <cx:pt idx="32">1086</cx:pt>
          <cx:pt idx="33">1086</cx:pt>
          <cx:pt idx="34">1086</cx:pt>
          <cx:pt idx="35">1086</cx:pt>
          <cx:pt idx="36">1086</cx:pt>
          <cx:pt idx="37">1086</cx:pt>
          <cx:pt idx="38">1086</cx:pt>
          <cx:pt idx="39">1199</cx:pt>
          <cx:pt idx="40">1199</cx:pt>
          <cx:pt idx="41">1199</cx:pt>
          <cx:pt idx="42">1199</cx:pt>
          <cx:pt idx="43">1199</cx:pt>
          <cx:pt idx="44">1199</cx:pt>
          <cx:pt idx="45">1199</cx:pt>
          <cx:pt idx="46">1199</cx:pt>
          <cx:pt idx="47">998</cx:pt>
          <cx:pt idx="48">998</cx:pt>
          <cx:pt idx="49">998</cx:pt>
          <cx:pt idx="50">998</cx:pt>
          <cx:pt idx="51">998</cx:pt>
          <cx:pt idx="52">998</cx:pt>
          <cx:pt idx="53">998</cx:pt>
          <cx:pt idx="54">998</cx:pt>
          <cx:pt idx="55">1197</cx:pt>
          <cx:pt idx="56">1197</cx:pt>
          <cx:pt idx="57">1197</cx:pt>
          <cx:pt idx="58">1197</cx:pt>
          <cx:pt idx="59">1197</cx:pt>
          <cx:pt idx="60">1197</cx:pt>
          <cx:pt idx="61">1197</cx:pt>
          <cx:pt idx="62">999</cx:pt>
          <cx:pt idx="63">999</cx:pt>
          <cx:pt idx="64">999</cx:pt>
          <cx:pt idx="65">999</cx:pt>
          <cx:pt idx="66">1197</cx:pt>
          <cx:pt idx="67">1197</cx:pt>
          <cx:pt idx="68">1364</cx:pt>
          <cx:pt idx="69">1197</cx:pt>
          <cx:pt idx="70">1364</cx:pt>
          <cx:pt idx="71">1364</cx:pt>
          <cx:pt idx="72">1197</cx:pt>
          <cx:pt idx="73">1364</cx:pt>
          <cx:pt idx="74">1197</cx:pt>
          <cx:pt idx="75">1364</cx:pt>
          <cx:pt idx="76">1197</cx:pt>
          <cx:pt idx="77">1364</cx:pt>
          <cx:pt idx="78">1197</cx:pt>
          <cx:pt idx="79">1364</cx:pt>
          <cx:pt idx="80">1248</cx:pt>
          <cx:pt idx="81">1248</cx:pt>
          <cx:pt idx="82">1248</cx:pt>
          <cx:pt idx="83">1248</cx:pt>
          <cx:pt idx="84">1193</cx:pt>
          <cx:pt idx="85">1193</cx:pt>
          <cx:pt idx="86">1193</cx:pt>
          <cx:pt idx="87">1193</cx:pt>
          <cx:pt idx="88">1197</cx:pt>
          <cx:pt idx="89">1197</cx:pt>
          <cx:pt idx="90">1197</cx:pt>
          <cx:pt idx="91">1197</cx:pt>
          <cx:pt idx="92">1197</cx:pt>
          <cx:pt idx="93">1197</cx:pt>
          <cx:pt idx="94">1248</cx:pt>
          <cx:pt idx="95">1197</cx:pt>
          <cx:pt idx="96">1197</cx:pt>
          <cx:pt idx="97">1197</cx:pt>
          <cx:pt idx="98">1396</cx:pt>
          <cx:pt idx="99">1197</cx:pt>
          <cx:pt idx="100">1396</cx:pt>
          <cx:pt idx="101">1197</cx:pt>
          <cx:pt idx="102">1396</cx:pt>
          <cx:pt idx="103">1197</cx:pt>
          <cx:pt idx="104">1396</cx:pt>
          <cx:pt idx="105">1197</cx:pt>
          <cx:pt idx="106">1197</cx:pt>
          <cx:pt idx="107">1197</cx:pt>
          <cx:pt idx="108">1396</cx:pt>
          <cx:pt idx="109">1197</cx:pt>
          <cx:pt idx="110">1197</cx:pt>
          <cx:pt idx="111">1197</cx:pt>
          <cx:pt idx="112">1197</cx:pt>
          <cx:pt idx="113">1197</cx:pt>
          <cx:pt idx="114">1197</cx:pt>
          <cx:pt idx="115">1197</cx:pt>
          <cx:pt idx="116">998</cx:pt>
          <cx:pt idx="117">1186</cx:pt>
          <cx:pt idx="118">1186</cx:pt>
          <cx:pt idx="119">1186</cx:pt>
          <cx:pt idx="120">1186</cx:pt>
          <cx:pt idx="121">999</cx:pt>
          <cx:pt idx="122">999</cx:pt>
          <cx:pt idx="123">999</cx:pt>
          <cx:pt idx="124">1498</cx:pt>
          <cx:pt idx="125">1498</cx:pt>
          <cx:pt idx="126">1498</cx:pt>
          <cx:pt idx="127">1197</cx:pt>
          <cx:pt idx="128">1498</cx:pt>
          <cx:pt idx="129">1197</cx:pt>
          <cx:pt idx="130">1197</cx:pt>
          <cx:pt idx="131">1248</cx:pt>
          <cx:pt idx="132">1197</cx:pt>
          <cx:pt idx="133">1248</cx:pt>
          <cx:pt idx="134">1197</cx:pt>
          <cx:pt idx="135">1248</cx:pt>
          <cx:pt idx="136">1248</cx:pt>
          <cx:pt idx="137">1197</cx:pt>
          <cx:pt idx="138">1197</cx:pt>
          <cx:pt idx="139">1197</cx:pt>
          <cx:pt idx="140">1248</cx:pt>
          <cx:pt idx="141">1248</cx:pt>
          <cx:pt idx="142">1248</cx:pt>
          <cx:pt idx="143">1498</cx:pt>
          <cx:pt idx="144">1498</cx:pt>
          <cx:pt idx="145">1498</cx:pt>
          <cx:pt idx="146">1194</cx:pt>
          <cx:pt idx="147">1194</cx:pt>
          <cx:pt idx="148">1194</cx:pt>
          <cx:pt idx="149">1194</cx:pt>
          <cx:pt idx="150">1498</cx:pt>
          <cx:pt idx="151">1498</cx:pt>
          <cx:pt idx="152">1498</cx:pt>
          <cx:pt idx="153">1498</cx:pt>
          <cx:pt idx="154">1498</cx:pt>
          <cx:pt idx="155">999</cx:pt>
          <cx:pt idx="156">999</cx:pt>
          <cx:pt idx="157">999</cx:pt>
          <cx:pt idx="158">1498</cx:pt>
          <cx:pt idx="159">1194</cx:pt>
          <cx:pt idx="160">1194</cx:pt>
          <cx:pt idx="161">1194</cx:pt>
          <cx:pt idx="162">1498</cx:pt>
          <cx:pt idx="163">1498</cx:pt>
          <cx:pt idx="164">1498</cx:pt>
          <cx:pt idx="165">1498</cx:pt>
          <cx:pt idx="166">1498</cx:pt>
          <cx:pt idx="167">1194</cx:pt>
          <cx:pt idx="168">1194</cx:pt>
          <cx:pt idx="169">1194</cx:pt>
          <cx:pt idx="170">1194</cx:pt>
          <cx:pt idx="171">1498</cx:pt>
          <cx:pt idx="172">1496</cx:pt>
          <cx:pt idx="173">1496</cx:pt>
          <cx:pt idx="174">1364</cx:pt>
          <cx:pt idx="175">1364</cx:pt>
          <cx:pt idx="176">1364</cx:pt>
          <cx:pt idx="177">1496</cx:pt>
          <cx:pt idx="178">1496</cx:pt>
          <cx:pt idx="179">1364</cx:pt>
          <cx:pt idx="180">1364</cx:pt>
          <cx:pt idx="181">1496</cx:pt>
          <cx:pt idx="182">1496</cx:pt>
          <cx:pt idx="183">1197</cx:pt>
          <cx:pt idx="184">1364</cx:pt>
          <cx:pt idx="185">1364</cx:pt>
          <cx:pt idx="186">1197</cx:pt>
          <cx:pt idx="187">1364</cx:pt>
          <cx:pt idx="188">1461</cx:pt>
          <cx:pt idx="189">1461</cx:pt>
          <cx:pt idx="190">1461</cx:pt>
          <cx:pt idx="191">1197</cx:pt>
          <cx:pt idx="192">1197</cx:pt>
          <cx:pt idx="193">1197</cx:pt>
          <cx:pt idx="194">1197</cx:pt>
          <cx:pt idx="195">1197</cx:pt>
          <cx:pt idx="196">1949</cx:pt>
          <cx:pt idx="197">1949</cx:pt>
          <cx:pt idx="198">1949</cx:pt>
          <cx:pt idx="199">1949</cx:pt>
          <cx:pt idx="200">1798</cx:pt>
          <cx:pt idx="201">1949</cx:pt>
          <cx:pt idx="202">1949</cx:pt>
          <cx:pt idx="203">1949</cx:pt>
          <cx:pt idx="204">1949</cx:pt>
          <cx:pt idx="205">1949</cx:pt>
          <cx:pt idx="206">1949</cx:pt>
          <cx:pt idx="207">1949</cx:pt>
          <cx:pt idx="208">1397</cx:pt>
          <cx:pt idx="209">1397</cx:pt>
          <cx:pt idx="210">1397</cx:pt>
          <cx:pt idx="211">1397</cx:pt>
          <cx:pt idx="212">1397</cx:pt>
          <cx:pt idx="213">1397</cx:pt>
          <cx:pt idx="214">1397</cx:pt>
          <cx:pt idx="215">1397</cx:pt>
          <cx:pt idx="216">1397</cx:pt>
          <cx:pt idx="217">1397</cx:pt>
          <cx:pt idx="218">1397</cx:pt>
          <cx:pt idx="219">1397</cx:pt>
          <cx:pt idx="220">796</cx:pt>
          <cx:pt idx="221">796</cx:pt>
          <cx:pt idx="222">796</cx:pt>
          <cx:pt idx="223">796</cx:pt>
          <cx:pt idx="224">796</cx:pt>
          <cx:pt idx="225">796</cx:pt>
          <cx:pt idx="226">796</cx:pt>
          <cx:pt idx="227">796</cx:pt>
          <cx:pt idx="228">998</cx:pt>
          <cx:pt idx="229">998</cx:pt>
          <cx:pt idx="230">998</cx:pt>
          <cx:pt idx="231">998</cx:pt>
          <cx:pt idx="232">998</cx:pt>
          <cx:pt idx="233">998</cx:pt>
          <cx:pt idx="234">998</cx:pt>
          <cx:pt idx="235">998</cx:pt>
          <cx:pt idx="236">998</cx:pt>
          <cx:pt idx="237">998</cx:pt>
          <cx:pt idx="238">998</cx:pt>
          <cx:pt idx="239">998</cx:pt>
          <cx:pt idx="240">998</cx:pt>
          <cx:pt idx="241">998</cx:pt>
          <cx:pt idx="242">998</cx:pt>
          <cx:pt idx="243">998</cx:pt>
          <cx:pt idx="244">998</cx:pt>
          <cx:pt idx="245">998</cx:pt>
          <cx:pt idx="246">998</cx:pt>
          <cx:pt idx="247">998</cx:pt>
          <cx:pt idx="248">998</cx:pt>
          <cx:pt idx="249">1120</cx:pt>
          <cx:pt idx="250">1120</cx:pt>
          <cx:pt idx="251">1197</cx:pt>
          <cx:pt idx="252">1197</cx:pt>
          <cx:pt idx="253">1197</cx:pt>
          <cx:pt idx="254">1197</cx:pt>
          <cx:pt idx="255">1198</cx:pt>
          <cx:pt idx="256">1198</cx:pt>
          <cx:pt idx="257">1198</cx:pt>
          <cx:pt idx="258">1198</cx:pt>
          <cx:pt idx="259">1198</cx:pt>
          <cx:pt idx="260">1198</cx:pt>
          <cx:pt idx="261">1198</cx:pt>
          <cx:pt idx="262">1198</cx:pt>
          <cx:pt idx="263">1198</cx:pt>
          <cx:pt idx="264">1198</cx:pt>
          <cx:pt idx="265">1198</cx:pt>
          <cx:pt idx="266">1198</cx:pt>
          <cx:pt idx="267">1198</cx:pt>
          <cx:pt idx="268">1198</cx:pt>
          <cx:pt idx="269">1198</cx:pt>
          <cx:pt idx="270">1198</cx:pt>
          <cx:pt idx="271">1198</cx:pt>
          <cx:pt idx="272">1198</cx:pt>
          <cx:pt idx="273">1198</cx:pt>
          <cx:pt idx="274">1198</cx:pt>
          <cx:pt idx="275">1198</cx:pt>
          <cx:pt idx="276">1198</cx:pt>
          <cx:pt idx="277">1197</cx:pt>
          <cx:pt idx="278">1197</cx:pt>
          <cx:pt idx="279">1197</cx:pt>
          <cx:pt idx="280">1197</cx:pt>
          <cx:pt idx="281">1197</cx:pt>
          <cx:pt idx="282">1197</cx:pt>
          <cx:pt idx="283">1248</cx:pt>
          <cx:pt idx="284">1248</cx:pt>
          <cx:pt idx="285">1248</cx:pt>
          <cx:pt idx="286">1248</cx:pt>
          <cx:pt idx="287">1248</cx:pt>
          <cx:pt idx="288">1248</cx:pt>
          <cx:pt idx="289">1197</cx:pt>
          <cx:pt idx="290">1248</cx:pt>
          <cx:pt idx="291">1199</cx:pt>
          <cx:pt idx="292">1199</cx:pt>
          <cx:pt idx="293">1199</cx:pt>
          <cx:pt idx="294">1199</cx:pt>
          <cx:pt idx="295">1199</cx:pt>
          <cx:pt idx="296">1497</cx:pt>
          <cx:pt idx="297">1497</cx:pt>
          <cx:pt idx="298">1497</cx:pt>
          <cx:pt idx="299">1497</cx:pt>
          <cx:pt idx="300">1497</cx:pt>
          <cx:pt idx="301">1199</cx:pt>
          <cx:pt idx="302">1199</cx:pt>
          <cx:pt idx="303">1199</cx:pt>
          <cx:pt idx="304">1199</cx:pt>
          <cx:pt idx="305">1199</cx:pt>
          <cx:pt idx="306">1199</cx:pt>
          <cx:pt idx="307">1193</cx:pt>
          <cx:pt idx="308">1248</cx:pt>
          <cx:pt idx="309">1193</cx:pt>
          <cx:pt idx="310">1193</cx:pt>
          <cx:pt idx="311">1193</cx:pt>
          <cx:pt idx="312">1248</cx:pt>
          <cx:pt idx="313">1248</cx:pt>
          <cx:pt idx="314">1248</cx:pt>
          <cx:pt idx="315">1248</cx:pt>
          <cx:pt idx="316">1248</cx:pt>
          <cx:pt idx="317">1248</cx:pt>
          <cx:pt idx="318">1298</cx:pt>
          <cx:pt idx="319">1298</cx:pt>
          <cx:pt idx="320">1197</cx:pt>
          <cx:pt idx="321">998</cx:pt>
          <cx:pt idx="322">1397</cx:pt>
          <cx:pt idx="323">998</cx:pt>
          <cx:pt idx="324">998</cx:pt>
          <cx:pt idx="325">998</cx:pt>
          <cx:pt idx="326">998</cx:pt>
          <cx:pt idx="327">998</cx:pt>
          <cx:pt idx="328">1197</cx:pt>
          <cx:pt idx="329">1397</cx:pt>
          <cx:pt idx="330">1397</cx:pt>
          <cx:pt idx="331">1397</cx:pt>
          <cx:pt idx="332">1397</cx:pt>
          <cx:pt idx="333">1198</cx:pt>
          <cx:pt idx="334">1198</cx:pt>
          <cx:pt idx="335">1198</cx:pt>
          <cx:pt idx="336">1198</cx:pt>
          <cx:pt idx="337">1198</cx:pt>
          <cx:pt idx="338">1198</cx:pt>
          <cx:pt idx="339">1198</cx:pt>
          <cx:pt idx="340">1198</cx:pt>
          <cx:pt idx="341">1198</cx:pt>
          <cx:pt idx="342">1198</cx:pt>
          <cx:pt idx="343">1198</cx:pt>
          <cx:pt idx="344">1198</cx:pt>
          <cx:pt idx="345">1497</cx:pt>
          <cx:pt idx="346">1497</cx:pt>
          <cx:pt idx="347">1497</cx:pt>
          <cx:pt idx="348">1497</cx:pt>
          <cx:pt idx="349">1497</cx:pt>
          <cx:pt idx="350">1497</cx:pt>
          <cx:pt idx="351">1497</cx:pt>
          <cx:pt idx="352">1497</cx:pt>
          <cx:pt idx="353">1497</cx:pt>
          <cx:pt idx="354">1497</cx:pt>
          <cx:pt idx="355">1497</cx:pt>
          <cx:pt idx="356">1497</cx:pt>
          <cx:pt idx="357">1493</cx:pt>
          <cx:pt idx="358">1493</cx:pt>
          <cx:pt idx="359">1493</cx:pt>
          <cx:pt idx="360">1493</cx:pt>
          <cx:pt idx="361">1397</cx:pt>
          <cx:pt idx="362">1397</cx:pt>
          <cx:pt idx="363">1248</cx:pt>
          <cx:pt idx="364">1248</cx:pt>
          <cx:pt idx="365">1248</cx:pt>
          <cx:pt idx="366">1248</cx:pt>
          <cx:pt idx="367">1248</cx:pt>
          <cx:pt idx="368">1248</cx:pt>
          <cx:pt idx="369">1248</cx:pt>
          <cx:pt idx="370">1248</cx:pt>
          <cx:pt idx="371">1248</cx:pt>
          <cx:pt idx="372">1197</cx:pt>
          <cx:pt idx="373">1197</cx:pt>
          <cx:pt idx="374">1197</cx:pt>
          <cx:pt idx="375">1396</cx:pt>
          <cx:pt idx="376">1497</cx:pt>
          <cx:pt idx="377">1497</cx:pt>
          <cx:pt idx="378">1497</cx:pt>
          <cx:pt idx="379">1497</cx:pt>
          <cx:pt idx="380">1498</cx:pt>
          <cx:pt idx="381">1498</cx:pt>
          <cx:pt idx="382">1498</cx:pt>
          <cx:pt idx="383">1498</cx:pt>
          <cx:pt idx="384">1497</cx:pt>
          <cx:pt idx="385">1498</cx:pt>
          <cx:pt idx="386">1497</cx:pt>
          <cx:pt idx="387">1498</cx:pt>
          <cx:pt idx="388">1498</cx:pt>
          <cx:pt idx="389">1498</cx:pt>
          <cx:pt idx="390">1498</cx:pt>
          <cx:pt idx="391">1461</cx:pt>
          <cx:pt idx="392">1461</cx:pt>
          <cx:pt idx="393">1461</cx:pt>
          <cx:pt idx="394">1461</cx:pt>
          <cx:pt idx="395">1461</cx:pt>
          <cx:pt idx="396">1461</cx:pt>
          <cx:pt idx="397">1591</cx:pt>
          <cx:pt idx="398">1582</cx:pt>
          <cx:pt idx="399">1582</cx:pt>
          <cx:pt idx="400">1591</cx:pt>
          <cx:pt idx="401">1582</cx:pt>
          <cx:pt idx="402">1591</cx:pt>
          <cx:pt idx="403">1396</cx:pt>
          <cx:pt idx="404">1396</cx:pt>
          <cx:pt idx="405">1591</cx:pt>
          <cx:pt idx="406">1591</cx:pt>
          <cx:pt idx="407">1582</cx:pt>
          <cx:pt idx="408">1396</cx:pt>
          <cx:pt idx="409">1396</cx:pt>
          <cx:pt idx="410">1197</cx:pt>
          <cx:pt idx="411">1197</cx:pt>
          <cx:pt idx="412">1197</cx:pt>
          <cx:pt idx="413">1197</cx:pt>
          <cx:pt idx="414">1497</cx:pt>
          <cx:pt idx="415">1497</cx:pt>
          <cx:pt idx="416">1497</cx:pt>
          <cx:pt idx="417">1497</cx:pt>
          <cx:pt idx="418">1497</cx:pt>
          <cx:pt idx="419">1497</cx:pt>
          <cx:pt idx="420">1497</cx:pt>
          <cx:pt idx="421">1461</cx:pt>
          <cx:pt idx="422">1461</cx:pt>
          <cx:pt idx="423">1461</cx:pt>
          <cx:pt idx="424">1461</cx:pt>
          <cx:pt idx="425">1461</cx:pt>
          <cx:pt idx="426">1461</cx:pt>
          <cx:pt idx="427">1461</cx:pt>
          <cx:pt idx="428">1598</cx:pt>
          <cx:pt idx="429">1598</cx:pt>
          <cx:pt idx="430">1598</cx:pt>
          <cx:pt idx="431">1197</cx:pt>
          <cx:pt idx="432">1197</cx:pt>
          <cx:pt idx="433">1498</cx:pt>
          <cx:pt idx="434">1498</cx:pt>
          <cx:pt idx="435">1498</cx:pt>
          <cx:pt idx="436">1498</cx:pt>
          <cx:pt idx="437">1498</cx:pt>
          <cx:pt idx="438">1498</cx:pt>
          <cx:pt idx="439">1197</cx:pt>
          <cx:pt idx="440">1397</cx:pt>
          <cx:pt idx="441">1397</cx:pt>
          <cx:pt idx="442">1397</cx:pt>
          <cx:pt idx="443">1397</cx:pt>
          <cx:pt idx="444">1397</cx:pt>
          <cx:pt idx="445">1397</cx:pt>
          <cx:pt idx="446">1397</cx:pt>
          <cx:pt idx="447">1397</cx:pt>
          <cx:pt idx="448">1462</cx:pt>
          <cx:pt idx="449">1462</cx:pt>
          <cx:pt idx="450">1462</cx:pt>
          <cx:pt idx="451">1462</cx:pt>
          <cx:pt idx="452">1949</cx:pt>
          <cx:pt idx="453">1949</cx:pt>
          <cx:pt idx="454">1949</cx:pt>
          <cx:pt idx="455">1497</cx:pt>
          <cx:pt idx="456">1497</cx:pt>
          <cx:pt idx="457">1497</cx:pt>
          <cx:pt idx="458">1497</cx:pt>
          <cx:pt idx="459">1497</cx:pt>
          <cx:pt idx="460">1497</cx:pt>
          <cx:pt idx="461">1497</cx:pt>
          <cx:pt idx="462">1497</cx:pt>
          <cx:pt idx="463">1397</cx:pt>
          <cx:pt idx="464">1949</cx:pt>
          <cx:pt idx="465">1949</cx:pt>
          <cx:pt idx="466">1949</cx:pt>
          <cx:pt idx="467">1949</cx:pt>
          <cx:pt idx="468">1949</cx:pt>
          <cx:pt idx="469">1949</cx:pt>
          <cx:pt idx="470">1949</cx:pt>
          <cx:pt idx="471">1949</cx:pt>
          <cx:pt idx="472">1498</cx:pt>
          <cx:pt idx="473">1598</cx:pt>
          <cx:pt idx="474">1498</cx:pt>
          <cx:pt idx="475">1598</cx:pt>
          <cx:pt idx="476">1949</cx:pt>
          <cx:pt idx="477">1949</cx:pt>
          <cx:pt idx="478">1949</cx:pt>
          <cx:pt idx="479">1949</cx:pt>
          <cx:pt idx="480">1949</cx:pt>
          <cx:pt idx="481">1949</cx:pt>
          <cx:pt idx="482">1949</cx:pt>
          <cx:pt idx="483">1949</cx:pt>
          <cx:pt idx="484">1949</cx:pt>
          <cx:pt idx="485">1949</cx:pt>
          <cx:pt idx="486">1949</cx:pt>
          <cx:pt idx="487">1949</cx:pt>
          <cx:pt idx="488">1949</cx:pt>
          <cx:pt idx="489">1949</cx:pt>
          <cx:pt idx="490">1949</cx:pt>
          <cx:pt idx="491">1949</cx:pt>
          <cx:pt idx="492">1949</cx:pt>
          <cx:pt idx="493">1949</cx:pt>
          <cx:pt idx="494">1949</cx:pt>
          <cx:pt idx="495">1949</cx:pt>
          <cx:pt idx="496">1949</cx:pt>
          <cx:pt idx="497">1397</cx:pt>
          <cx:pt idx="498">1397</cx:pt>
          <cx:pt idx="499">1397</cx:pt>
          <cx:pt idx="500">1949</cx:pt>
          <cx:pt idx="501">1949</cx:pt>
          <cx:pt idx="502">1949</cx:pt>
          <cx:pt idx="503">1949</cx:pt>
          <cx:pt idx="504">1949</cx:pt>
          <cx:pt idx="505">1949</cx:pt>
          <cx:pt idx="506">1949</cx:pt>
          <cx:pt idx="507">1397</cx:pt>
          <cx:pt idx="508">1397</cx:pt>
          <cx:pt idx="509">1397</cx:pt>
          <cx:pt idx="510">1397</cx:pt>
          <cx:pt idx="511">1397</cx:pt>
          <cx:pt idx="512">1397</cx:pt>
          <cx:pt idx="513">1397</cx:pt>
          <cx:pt idx="514">1397</cx:pt>
          <cx:pt idx="515">1397</cx:pt>
          <cx:pt idx="516">1397</cx:pt>
          <cx:pt idx="517">1397</cx:pt>
          <cx:pt idx="518">1397</cx:pt>
          <cx:pt idx="519">1397</cx:pt>
          <cx:pt idx="520">1397</cx:pt>
          <cx:pt idx="521">1397</cx:pt>
          <cx:pt idx="522">1397</cx:pt>
          <cx:pt idx="523">1798</cx:pt>
          <cx:pt idx="524">1798</cx:pt>
          <cx:pt idx="525">1798</cx:pt>
          <cx:pt idx="526">1364</cx:pt>
          <cx:pt idx="527">1364</cx:pt>
          <cx:pt idx="528">1798</cx:pt>
          <cx:pt idx="529">1798</cx:pt>
          <cx:pt idx="530">1798</cx:pt>
          <cx:pt idx="531">1798</cx:pt>
          <cx:pt idx="532">1949</cx:pt>
          <cx:pt idx="533">1949</cx:pt>
          <cx:pt idx="534">1798</cx:pt>
          <cx:pt idx="535">1949</cx:pt>
          <cx:pt idx="536">1397</cx:pt>
          <cx:pt idx="537">1397</cx:pt>
          <cx:pt idx="538">1397</cx:pt>
          <cx:pt idx="539">1397</cx:pt>
          <cx:pt idx="540">1397</cx:pt>
          <cx:pt idx="541">1397</cx:pt>
          <cx:pt idx="542">1397</cx:pt>
          <cx:pt idx="543">1397</cx:pt>
          <cx:pt idx="544">1397</cx:pt>
          <cx:pt idx="545">1397</cx:pt>
          <cx:pt idx="546">1949</cx:pt>
          <cx:pt idx="547">1949</cx:pt>
          <cx:pt idx="548">1949</cx:pt>
          <cx:pt idx="549">1949</cx:pt>
          <cx:pt idx="550">1949</cx:pt>
          <cx:pt idx="551">1949</cx:pt>
          <cx:pt idx="552">1949</cx:pt>
          <cx:pt idx="553">1949</cx:pt>
          <cx:pt idx="554">1949</cx:pt>
          <cx:pt idx="555">1949</cx:pt>
          <cx:pt idx="556">1397</cx:pt>
          <cx:pt idx="557">1949</cx:pt>
          <cx:pt idx="558">1949</cx:pt>
          <cx:pt idx="559">1397</cx:pt>
          <cx:pt idx="560">1397</cx:pt>
          <cx:pt idx="561">796</cx:pt>
          <cx:pt idx="562">796</cx:pt>
          <cx:pt idx="563">1194</cx:pt>
          <cx:pt idx="564">1498</cx:pt>
          <cx:pt idx="565">1196</cx:pt>
          <cx:pt idx="566">1498</cx:pt>
          <cx:pt idx="567">1194</cx:pt>
          <cx:pt idx="568">1498</cx:pt>
          <cx:pt idx="569">1248</cx:pt>
          <cx:pt idx="570">1248</cx:pt>
          <cx:pt idx="571">1248</cx:pt>
          <cx:pt idx="572">1248</cx:pt>
          <cx:pt idx="573">1197</cx:pt>
          <cx:pt idx="574">1197</cx:pt>
          <cx:pt idx="575">1197</cx:pt>
          <cx:pt idx="576">1197</cx:pt>
          <cx:pt idx="577">1197</cx:pt>
          <cx:pt idx="578">1197</cx:pt>
          <cx:pt idx="579">1197</cx:pt>
          <cx:pt idx="580">1197</cx:pt>
          <cx:pt idx="581">1197</cx:pt>
          <cx:pt idx="582">1197</cx:pt>
          <cx:pt idx="583">1197</cx:pt>
          <cx:pt idx="584">1197</cx:pt>
          <cx:pt idx="585">1197</cx:pt>
          <cx:pt idx="586">1197</cx:pt>
          <cx:pt idx="587">1197</cx:pt>
          <cx:pt idx="588">1462</cx:pt>
          <cx:pt idx="589">1462</cx:pt>
          <cx:pt idx="590">1462</cx:pt>
          <cx:pt idx="591">1462</cx:pt>
          <cx:pt idx="592">1462</cx:pt>
          <cx:pt idx="593">1462</cx:pt>
          <cx:pt idx="594">1498</cx:pt>
          <cx:pt idx="595">1498</cx:pt>
          <cx:pt idx="596">1498</cx:pt>
          <cx:pt idx="597">1462</cx:pt>
          <cx:pt idx="598">998</cx:pt>
          <cx:pt idx="599">1493</cx:pt>
          <cx:pt idx="600">1493</cx:pt>
          <cx:pt idx="601">1493</cx:pt>
          <cx:pt idx="602">1493</cx:pt>
          <cx:pt idx="603">1493</cx:pt>
          <cx:pt idx="604">1493</cx:pt>
          <cx:pt idx="605">1493</cx:pt>
          <cx:pt idx="606">1248</cx:pt>
          <cx:pt idx="607">1248</cx:pt>
          <cx:pt idx="608">1248</cx:pt>
          <cx:pt idx="609">1248</cx:pt>
          <cx:pt idx="610">1498</cx:pt>
          <cx:pt idx="611">1461</cx:pt>
          <cx:pt idx="612">1461</cx:pt>
          <cx:pt idx="613">1498</cx:pt>
          <cx:pt idx="614">1397</cx:pt>
          <cx:pt idx="615">1397</cx:pt>
          <cx:pt idx="616">1949</cx:pt>
          <cx:pt idx="617">1949</cx:pt>
          <cx:pt idx="618">1949</cx:pt>
          <cx:pt idx="619">1949</cx:pt>
          <cx:pt idx="620">1949</cx:pt>
          <cx:pt idx="621">1949</cx:pt>
          <cx:pt idx="622">1949</cx:pt>
          <cx:pt idx="623">1397</cx:pt>
          <cx:pt idx="624">1397</cx:pt>
          <cx:pt idx="625">1397</cx:pt>
          <cx:pt idx="626">1949</cx:pt>
          <cx:pt idx="627">1949</cx:pt>
          <cx:pt idx="628">1949</cx:pt>
          <cx:pt idx="629">1949</cx:pt>
          <cx:pt idx="630">1949</cx:pt>
          <cx:pt idx="631">1949</cx:pt>
          <cx:pt idx="632">1949</cx:pt>
          <cx:pt idx="633">1949</cx:pt>
          <cx:pt idx="634">1949</cx:pt>
          <cx:pt idx="635">1949</cx:pt>
          <cx:pt idx="636">1949</cx:pt>
          <cx:pt idx="637">1949</cx:pt>
          <cx:pt idx="638">1949</cx:pt>
          <cx:pt idx="639">1949</cx:pt>
          <cx:pt idx="640">1949</cx:pt>
          <cx:pt idx="641">1949</cx:pt>
          <cx:pt idx="642">1798</cx:pt>
          <cx:pt idx="643">1397</cx:pt>
          <cx:pt idx="644">1397</cx:pt>
          <cx:pt idx="645">1397</cx:pt>
          <cx:pt idx="646">796</cx:pt>
          <cx:pt idx="647">796</cx:pt>
          <cx:pt idx="648">1186</cx:pt>
          <cx:pt idx="649">1197</cx:pt>
          <cx:pt idx="650">1197</cx:pt>
          <cx:pt idx="651">1197</cx:pt>
          <cx:pt idx="652">1197</cx:pt>
          <cx:pt idx="653">1197</cx:pt>
          <cx:pt idx="654">1197</cx:pt>
          <cx:pt idx="655">1197</cx:pt>
          <cx:pt idx="656">1186</cx:pt>
          <cx:pt idx="657">1186</cx:pt>
          <cx:pt idx="658">1197</cx:pt>
          <cx:pt idx="659">1197</cx:pt>
          <cx:pt idx="660">1197</cx:pt>
          <cx:pt idx="661">1197</cx:pt>
          <cx:pt idx="662">1120</cx:pt>
          <cx:pt idx="663">1197</cx:pt>
          <cx:pt idx="664">1120</cx:pt>
          <cx:pt idx="665">1120</cx:pt>
          <cx:pt idx="666">1197</cx:pt>
          <cx:pt idx="667">1397</cx:pt>
          <cx:pt idx="668">1397</cx:pt>
          <cx:pt idx="669">1397</cx:pt>
          <cx:pt idx="670">1397</cx:pt>
          <cx:pt idx="671">1397</cx:pt>
          <cx:pt idx="672">1248</cx:pt>
          <cx:pt idx="673">1248</cx:pt>
          <cx:pt idx="674">1248</cx:pt>
          <cx:pt idx="675">1248</cx:pt>
          <cx:pt idx="676">1462</cx:pt>
          <cx:pt idx="677">1462</cx:pt>
          <cx:pt idx="678">1462</cx:pt>
          <cx:pt idx="679">1462</cx:pt>
          <cx:pt idx="680">1462</cx:pt>
          <cx:pt idx="681">1462</cx:pt>
          <cx:pt idx="682">1462</cx:pt>
          <cx:pt idx="683">1498</cx:pt>
          <cx:pt idx="684">1498</cx:pt>
          <cx:pt idx="685">1498</cx:pt>
          <cx:pt idx="686">1598</cx:pt>
          <cx:pt idx="687">1498</cx:pt>
          <cx:pt idx="688">1598</cx:pt>
          <cx:pt idx="689">1498</cx:pt>
          <cx:pt idx="690">1498</cx:pt>
          <cx:pt idx="691">1598</cx:pt>
          <cx:pt idx="692">1498</cx:pt>
          <cx:pt idx="693">1498</cx:pt>
          <cx:pt idx="694">1598</cx:pt>
          <cx:pt idx="695">1598</cx:pt>
          <cx:pt idx="696">1598</cx:pt>
          <cx:pt idx="697">1598</cx:pt>
          <cx:pt idx="698">1498</cx:pt>
          <cx:pt idx="699">1498</cx:pt>
          <cx:pt idx="700">1396</cx:pt>
          <cx:pt idx="701">1591</cx:pt>
          <cx:pt idx="702">1591</cx:pt>
          <cx:pt idx="703">1591</cx:pt>
          <cx:pt idx="704">1591</cx:pt>
          <cx:pt idx="705">1591</cx:pt>
          <cx:pt idx="706">1396</cx:pt>
          <cx:pt idx="707">1582</cx:pt>
          <cx:pt idx="708">1582</cx:pt>
          <cx:pt idx="709">1582</cx:pt>
          <cx:pt idx="710">1582</cx:pt>
          <cx:pt idx="711">1582</cx:pt>
          <cx:pt idx="712">1591</cx:pt>
          <cx:pt idx="713">1582</cx:pt>
          <cx:pt idx="714">1396</cx:pt>
          <cx:pt idx="715">1591</cx:pt>
          <cx:pt idx="716">1591</cx:pt>
          <cx:pt idx="717">1582</cx:pt>
          <cx:pt idx="718">1949</cx:pt>
          <cx:pt idx="719">1949</cx:pt>
          <cx:pt idx="720">1949</cx:pt>
          <cx:pt idx="721">1949</cx:pt>
          <cx:pt idx="722">1949</cx:pt>
          <cx:pt idx="723">1949</cx:pt>
          <cx:pt idx="724">1949</cx:pt>
          <cx:pt idx="725">1397</cx:pt>
          <cx:pt idx="726">1949</cx:pt>
          <cx:pt idx="727">1397</cx:pt>
          <cx:pt idx="728">1397</cx:pt>
          <cx:pt idx="729">1397</cx:pt>
          <cx:pt idx="730">1949</cx:pt>
          <cx:pt idx="731">1397</cx:pt>
          <cx:pt idx="732">998</cx:pt>
          <cx:pt idx="733">998</cx:pt>
          <cx:pt idx="734">1197</cx:pt>
          <cx:pt idx="735">998</cx:pt>
          <cx:pt idx="736">1197</cx:pt>
          <cx:pt idx="737">1197</cx:pt>
          <cx:pt idx="738">1197</cx:pt>
          <cx:pt idx="739">998</cx:pt>
          <cx:pt idx="740">998</cx:pt>
          <cx:pt idx="741">1197</cx:pt>
          <cx:pt idx="742">1197</cx:pt>
          <cx:pt idx="743">998</cx:pt>
          <cx:pt idx="744">998</cx:pt>
          <cx:pt idx="745">998</cx:pt>
          <cx:pt idx="746">1199</cx:pt>
          <cx:pt idx="747">1047</cx:pt>
          <cx:pt idx="748">1199</cx:pt>
          <cx:pt idx="749">1493</cx:pt>
          <cx:pt idx="750">1493</cx:pt>
          <cx:pt idx="751">1493</cx:pt>
          <cx:pt idx="752">1493</cx:pt>
          <cx:pt idx="753">1493</cx:pt>
          <cx:pt idx="754">1493</cx:pt>
          <cx:pt idx="755">1397</cx:pt>
          <cx:pt idx="756">1397</cx:pt>
          <cx:pt idx="757">1397</cx:pt>
          <cx:pt idx="758">1496</cx:pt>
          <cx:pt idx="759">1496</cx:pt>
          <cx:pt idx="760">1498</cx:pt>
          <cx:pt idx="761">1496</cx:pt>
          <cx:pt idx="762">1496</cx:pt>
          <cx:pt idx="763">1496</cx:pt>
          <cx:pt idx="764">1496</cx:pt>
          <cx:pt idx="765">1496</cx:pt>
          <cx:pt idx="766">1498</cx:pt>
          <cx:pt idx="767">1496</cx:pt>
          <cx:pt idx="768">1496</cx:pt>
          <cx:pt idx="769">1496</cx:pt>
          <cx:pt idx="770">1496</cx:pt>
          <cx:pt idx="771">1498</cx:pt>
          <cx:pt idx="772">1395</cx:pt>
          <cx:pt idx="773">1949</cx:pt>
          <cx:pt idx="774">1395</cx:pt>
          <cx:pt idx="775">1798</cx:pt>
          <cx:pt idx="776">1949</cx:pt>
          <cx:pt idx="777">1949</cx:pt>
          <cx:pt idx="778">1798</cx:pt>
          <cx:pt idx="779">1949</cx:pt>
          <cx:pt idx="780">1395</cx:pt>
          <cx:pt idx="781">1949</cx:pt>
          <cx:pt idx="782">1798</cx:pt>
          <cx:pt idx="783">1949</cx:pt>
          <cx:pt idx="784">1461</cx:pt>
          <cx:pt idx="785">1461</cx:pt>
          <cx:pt idx="786">1461</cx:pt>
        </cx:lvl>
      </cx:numDim>
    </cx:data>
  </cx:chartData>
  <cx:chart>
    <cx:title pos="t" align="ctr" overlay="0">
      <cx:tx>
        <cx:txData>
          <cx:v>displacement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86CFA0EC-1FCA-4F91-B47D-CB248F13217D}">
          <cx:dataLabels pos="inEnd">
            <cx:visibility seriesName="0" categoryName="0" value="1"/>
          </cx:dataLabels>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 9(2)'!$A$2:$A$788</cx:f>
        <cx:lvl ptCount="787" formatCode="General">
          <cx:pt idx="0">16.300000000000001</cx:pt>
          <cx:pt idx="1">16.300000000000001</cx:pt>
          <cx:pt idx="2">16.300000000000001</cx:pt>
          <cx:pt idx="3">16.300000000000001</cx:pt>
          <cx:pt idx="4">16.300000000000001</cx:pt>
          <cx:pt idx="5">16.300000000000001</cx:pt>
          <cx:pt idx="6">16.300000000000001</cx:pt>
          <cx:pt idx="7">16.300000000000001</cx:pt>
          <cx:pt idx="8">16.300000000000001</cx:pt>
          <cx:pt idx="9">16.300000000000001</cx:pt>
          <cx:pt idx="10">16.300000000000001</cx:pt>
          <cx:pt idx="11">16.300000000000001</cx:pt>
          <cx:pt idx="12">16.300000000000001</cx:pt>
          <cx:pt idx="13">16.300000000000001</cx:pt>
          <cx:pt idx="14">16.300000000000001</cx:pt>
          <cx:pt idx="15">16.300000000000001</cx:pt>
          <cx:pt idx="16">16.300000000000001</cx:pt>
          <cx:pt idx="17">16.300000000000001</cx:pt>
          <cx:pt idx="18">12</cx:pt>
          <cx:pt idx="19">12</cx:pt>
          <cx:pt idx="20">11</cx:pt>
          <cx:pt idx="21">16.300000000000001</cx:pt>
          <cx:pt idx="22">16.300000000000001</cx:pt>
          <cx:pt idx="23">14</cx:pt>
          <cx:pt idx="24">14</cx:pt>
          <cx:pt idx="25">16.300000000000001</cx:pt>
          <cx:pt idx="26">14</cx:pt>
          <cx:pt idx="27">16.300000000000001</cx:pt>
          <cx:pt idx="28">14</cx:pt>
          <cx:pt idx="29">16.300000000000001</cx:pt>
          <cx:pt idx="30">16.300000000000001</cx:pt>
          <cx:pt idx="31">16.300000000000001</cx:pt>
          <cx:pt idx="32">16.300000000000001</cx:pt>
          <cx:pt idx="33">16.300000000000001</cx:pt>
          <cx:pt idx="34">16.300000000000001</cx:pt>
          <cx:pt idx="35">16.300000000000001</cx:pt>
          <cx:pt idx="36">16.300000000000001</cx:pt>
          <cx:pt idx="37">16.300000000000001</cx:pt>
          <cx:pt idx="38">16.300000000000001</cx:pt>
          <cx:pt idx="39">16.300000000000001</cx:pt>
          <cx:pt idx="40">16.300000000000001</cx:pt>
          <cx:pt idx="41">16.300000000000001</cx:pt>
          <cx:pt idx="42">16.300000000000001</cx:pt>
          <cx:pt idx="43">16.300000000000001</cx:pt>
          <cx:pt idx="44">16.300000000000001</cx:pt>
          <cx:pt idx="45">16.300000000000001</cx:pt>
          <cx:pt idx="46">16.300000000000001</cx:pt>
          <cx:pt idx="47">16.300000000000001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15.1</cx:pt>
          <cx:pt idx="61">16.300000000000001</cx:pt>
          <cx:pt idx="62">16.300000000000001</cx:pt>
          <cx:pt idx="63">16.300000000000001</cx:pt>
          <cx:pt idx="64">16.300000000000001</cx:pt>
          <cx:pt idx="65">16.300000000000001</cx:pt>
          <cx:pt idx="66">15.1</cx:pt>
          <cx:pt idx="67">15.1</cx:pt>
          <cx:pt idx="68">16.300000000000001</cx:pt>
          <cx:pt idx="69">15.1</cx:pt>
          <cx:pt idx="70">16.300000000000001</cx:pt>
          <cx:pt idx="71">16.300000000000001</cx:pt>
          <cx:pt idx="72">15.1</cx:pt>
          <cx:pt idx="73">16.300000000000001</cx:pt>
          <cx:pt idx="74">15.1</cx:pt>
          <cx:pt idx="75">16.300000000000001</cx:pt>
          <cx:pt idx="76">15.1</cx:pt>
          <cx:pt idx="77">16.300000000000001</cx:pt>
          <cx:pt idx="78">15.1</cx:pt>
          <cx:pt idx="79">16.300000000000001</cx:pt>
          <cx:pt idx="80">16.300000000000001</cx:pt>
          <cx:pt idx="81">16.300000000000001</cx:pt>
          <cx:pt idx="82">16.300000000000001</cx:pt>
          <cx:pt idx="83">16.300000000000001</cx:pt>
          <cx:pt idx="84">16.300000000000001</cx:pt>
          <cx:pt idx="85">16.300000000000001</cx:pt>
          <cx:pt idx="86">16.300000000000001</cx:pt>
          <cx:pt idx="87">16.300000000000001</cx:pt>
          <cx:pt idx="88">16.300000000000001</cx:pt>
          <cx:pt idx="89">16.300000000000001</cx:pt>
          <cx:pt idx="90">16.300000000000001</cx:pt>
          <cx:pt idx="91">16.300000000000001</cx:pt>
          <cx:pt idx="92">16.300000000000001</cx:pt>
          <cx:pt idx="93">16.300000000000001</cx:pt>
          <cx:pt idx="94">14.6</cx:pt>
          <cx:pt idx="95">16.300000000000001</cx:pt>
          <cx:pt idx="96">16.300000000000001</cx:pt>
          <cx:pt idx="97">13.300000000000001</cx:pt>
          <cx:pt idx="98">16.300000000000001</cx:pt>
          <cx:pt idx="99">13.300000000000001</cx:pt>
          <cx:pt idx="100">16.300000000000001</cx:pt>
          <cx:pt idx="101">13.300000000000001</cx:pt>
          <cx:pt idx="102">16.300000000000001</cx:pt>
          <cx:pt idx="103">13.300000000000001</cx:pt>
          <cx:pt idx="104">16.300000000000001</cx:pt>
          <cx:pt idx="105">13.300000000000001</cx:pt>
          <cx:pt idx="106">13.300000000000001</cx:pt>
          <cx:pt idx="107">13.300000000000001</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14</cx:pt>
          <cx:pt idx="122">14</cx:pt>
          <cx:pt idx="123">14</cx:pt>
          <cx:pt idx="124">16.300000000000001</cx:pt>
          <cx:pt idx="125">16.300000000000001</cx:pt>
          <cx:pt idx="126">16.300000000000001</cx:pt>
          <cx:pt idx="127">17</cx:pt>
          <cx:pt idx="128">16.300000000000001</cx:pt>
          <cx:pt idx="129">16.300000000000001</cx:pt>
          <cx:pt idx="130">16.300000000000001</cx:pt>
          <cx:pt idx="131">16.300000000000001</cx:pt>
          <cx:pt idx="132">16.300000000000001</cx:pt>
          <cx:pt idx="133">16.300000000000001</cx:pt>
          <cx:pt idx="134">16.300000000000001</cx:pt>
          <cx:pt idx="135">16.300000000000001</cx:pt>
          <cx:pt idx="136">16.300000000000001</cx:pt>
          <cx:pt idx="137">16.300000000000001</cx:pt>
          <cx:pt idx="138">16.300000000000001</cx:pt>
          <cx:pt idx="139">16.300000000000001</cx:pt>
          <cx:pt idx="140">16.300000000000001</cx:pt>
          <cx:pt idx="141">16.300000000000001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15.300000000000001</cx:pt>
          <cx:pt idx="152">15.300000000000001</cx:pt>
          <cx:pt idx="153">15.300000000000001</cx:pt>
          <cx:pt idx="154">15.300000000000001</cx:pt>
          <cx:pt idx="155">16.300000000000001</cx:pt>
          <cx:pt idx="156">16.300000000000001</cx:pt>
          <cx:pt idx="157">16.300000000000001</cx:pt>
          <cx:pt idx="158">15.300000000000001</cx:pt>
          <cx:pt idx="159">16.300000000000001</cx:pt>
          <cx:pt idx="160">16.300000000000001</cx:pt>
          <cx:pt idx="161">16.300000000000001</cx:pt>
          <cx:pt idx="162">16.300000000000001</cx:pt>
          <cx:pt idx="163">16.300000000000001</cx:pt>
          <cx:pt idx="164">16.300000000000001</cx:pt>
          <cx:pt idx="165">16.300000000000001</cx:pt>
          <cx:pt idx="166">16.300000000000001</cx:pt>
          <cx:pt idx="167">16.300000000000001</cx:pt>
          <cx:pt idx="168">16.300000000000001</cx:pt>
          <cx:pt idx="169">16.300000000000001</cx:pt>
          <cx:pt idx="170">16.300000000000001</cx:pt>
          <cx:pt idx="171">16.300000000000001</cx:pt>
          <cx:pt idx="172">13.6</cx:pt>
          <cx:pt idx="173">13.6</cx:pt>
          <cx:pt idx="174">16.300000000000001</cx:pt>
          <cx:pt idx="175">16.300000000000001</cx:pt>
          <cx:pt idx="176">16.300000000000001</cx:pt>
          <cx:pt idx="177">13.6</cx:pt>
          <cx:pt idx="178">13.6</cx:pt>
          <cx:pt idx="179">16.300000000000001</cx:pt>
          <cx:pt idx="180">16.300000000000001</cx:pt>
          <cx:pt idx="181">13.6</cx:pt>
          <cx:pt idx="182">15</cx:pt>
          <cx:pt idx="183">16.780000000000001</cx:pt>
          <cx:pt idx="184">16.300000000000001</cx:pt>
          <cx:pt idx="185">16.300000000000001</cx:pt>
          <cx:pt idx="186">16.780000000000001</cx:pt>
          <cx:pt idx="187">16.300000000000001</cx:pt>
          <cx:pt idx="188">16.300000000000001</cx:pt>
          <cx:pt idx="189">16.300000000000001</cx:pt>
          <cx:pt idx="190">16.300000000000001</cx:pt>
          <cx:pt idx="191">16.300000000000001</cx:pt>
          <cx:pt idx="192">16.300000000000001</cx:pt>
          <cx:pt idx="193">16.300000000000001</cx:pt>
          <cx:pt idx="194">16.300000000000001</cx:pt>
          <cx:pt idx="195">16.300000000000001</cx:pt>
          <cx:pt idx="196">16.300000000000001</cx:pt>
          <cx:pt idx="197">16.300000000000001</cx:pt>
          <cx:pt idx="198">16.300000000000001</cx:pt>
          <cx:pt idx="199">16.300000000000001</cx:pt>
          <cx:pt idx="200">11.300000000000001</cx:pt>
          <cx:pt idx="201">15.1</cx:pt>
          <cx:pt idx="202">15.1</cx:pt>
          <cx:pt idx="203">15.1</cx:pt>
          <cx:pt idx="204">15.1</cx:pt>
          <cx:pt idx="205">16</cx:pt>
          <cx:pt idx="206">16</cx:pt>
          <cx:pt idx="207">16</cx:pt>
          <cx:pt idx="208">16.300000000000001</cx:pt>
          <cx:pt idx="209">16.300000000000001</cx:pt>
          <cx:pt idx="210">16.300000000000001</cx:pt>
          <cx:pt idx="211">10</cx:pt>
          <cx:pt idx="212">12.5</cx:pt>
          <cx:pt idx="213">7</cx:pt>
          <cx:pt idx="214">13.5</cx:pt>
          <cx:pt idx="215">13.5</cx:pt>
          <cx:pt idx="216">13.5</cx:pt>
          <cx:pt idx="217">16.300000000000001</cx:pt>
          <cx:pt idx="218">16.300000000000001</cx:pt>
          <cx:pt idx="219">16.300000000000001</cx:pt>
          <cx:pt idx="220">16.300000000000001</cx:pt>
          <cx:pt idx="221">16.300000000000001</cx:pt>
          <cx:pt idx="222">16.300000000000001</cx:pt>
          <cx:pt idx="223">16.300000000000001</cx:pt>
          <cx:pt idx="224">16.300000000000001</cx:pt>
          <cx:pt idx="225">16.300000000000001</cx:pt>
          <cx:pt idx="226">16.300000000000001</cx:pt>
          <cx:pt idx="227">16.300000000000001</cx:pt>
          <cx:pt idx="228">16.300000000000001</cx:pt>
          <cx:pt idx="229">16.300000000000001</cx:pt>
          <cx:pt idx="230">16.300000000000001</cx:pt>
          <cx:pt idx="231">16.300000000000001</cx:pt>
          <cx:pt idx="232">16.300000000000001</cx:pt>
          <cx:pt idx="233">16.300000000000001</cx:pt>
          <cx:pt idx="234">16.300000000000001</cx:pt>
          <cx:pt idx="235">16.300000000000001</cx:pt>
          <cx:pt idx="236">16.300000000000001</cx:pt>
          <cx:pt idx="237">16.300000000000001</cx:pt>
          <cx:pt idx="238">16.300000000000001</cx:pt>
          <cx:pt idx="239">16.300000000000001</cx:pt>
          <cx:pt idx="240">16.300000000000001</cx:pt>
          <cx:pt idx="241">16.300000000000001</cx:pt>
          <cx:pt idx="242">16.300000000000001</cx:pt>
          <cx:pt idx="243">16.300000000000001</cx:pt>
          <cx:pt idx="244">16.300000000000001</cx:pt>
          <cx:pt idx="245">16.300000000000001</cx:pt>
          <cx:pt idx="246">16.300000000000001</cx:pt>
          <cx:pt idx="247">16.300000000000001</cx:pt>
          <cx:pt idx="248">16.300000000000001</cx:pt>
          <cx:pt idx="249">16.300000000000001</cx:pt>
          <cx:pt idx="250">16.300000000000001</cx:pt>
          <cx:pt idx="251">16.300000000000001</cx:pt>
          <cx:pt idx="252">16.300000000000001</cx:pt>
          <cx:pt idx="253">16.300000000000001</cx:pt>
          <cx:pt idx="254">16.300000000000001</cx:pt>
          <cx:pt idx="255">15.5</cx:pt>
          <cx:pt idx="256">15.5</cx:pt>
          <cx:pt idx="257">16.300000000000001</cx:pt>
          <cx:pt idx="258">16.300000000000001</cx:pt>
          <cx:pt idx="259">16.300000000000001</cx:pt>
          <cx:pt idx="260">15.5</cx:pt>
          <cx:pt idx="261">15.5</cx:pt>
          <cx:pt idx="262">16.300000000000001</cx:pt>
          <cx:pt idx="263">15.5</cx:pt>
          <cx:pt idx="264">16.300000000000001</cx:pt>
          <cx:pt idx="265">15.5</cx:pt>
          <cx:pt idx="266">16.300000000000001</cx:pt>
          <cx:pt idx="267">15.5</cx:pt>
          <cx:pt idx="268">15.5</cx:pt>
          <cx:pt idx="269">15.5</cx:pt>
          <cx:pt idx="270">16.300000000000001</cx:pt>
          <cx:pt idx="271">16.300000000000001</cx:pt>
          <cx:pt idx="272">16.300000000000001</cx:pt>
          <cx:pt idx="273">16.300000000000001</cx:pt>
          <cx:pt idx="274">16.300000000000001</cx:pt>
          <cx:pt idx="275">15.5</cx:pt>
          <cx:pt idx="276">15.5</cx:pt>
          <cx:pt idx="277">12.6</cx:pt>
          <cx:pt idx="278">16.300000000000001</cx:pt>
          <cx:pt idx="279">16.300000000000001</cx:pt>
          <cx:pt idx="280">16.300000000000001</cx:pt>
          <cx:pt idx="281">16.300000000000001</cx:pt>
          <cx:pt idx="282">16.300000000000001</cx:pt>
          <cx:pt idx="283">16.300000000000001</cx:pt>
          <cx:pt idx="284">16.300000000000001</cx:pt>
          <cx:pt idx="285">16.300000000000001</cx:pt>
          <cx:pt idx="286">16.300000000000001</cx:pt>
          <cx:pt idx="287">16.300000000000001</cx:pt>
          <cx:pt idx="288">16.300000000000001</cx:pt>
          <cx:pt idx="289">16.300000000000001</cx:pt>
          <cx:pt idx="290">16.300000000000001</cx:pt>
          <cx:pt idx="291">16.300000000000001</cx:pt>
          <cx:pt idx="292">16.300000000000001</cx:pt>
          <cx:pt idx="293">16.300000000000001</cx:pt>
          <cx:pt idx="294">16.300000000000001</cx:pt>
          <cx:pt idx="295">16.300000000000001</cx:pt>
          <cx:pt idx="296">16.300000000000001</cx:pt>
          <cx:pt idx="297">16.300000000000001</cx:pt>
          <cx:pt idx="298">16.300000000000001</cx:pt>
          <cx:pt idx="299">16.300000000000001</cx:pt>
          <cx:pt idx="300">16.300000000000001</cx:pt>
          <cx:pt idx="301">16.300000000000001</cx:pt>
          <cx:pt idx="302">16.300000000000001</cx:pt>
          <cx:pt idx="303">16.300000000000001</cx:pt>
          <cx:pt idx="304">16.300000000000001</cx:pt>
          <cx:pt idx="305">16.300000000000001</cx:pt>
          <cx:pt idx="306">16.300000000000001</cx:pt>
          <cx:pt idx="307">13.199999999999999</cx:pt>
          <cx:pt idx="308">16.300000000000001</cx:pt>
          <cx:pt idx="309">13.199999999999999</cx:pt>
          <cx:pt idx="310">13.199999999999999</cx:pt>
          <cx:pt idx="311">13.199999999999999</cx:pt>
          <cx:pt idx="312">16.300000000000001</cx:pt>
          <cx:pt idx="313">16.300000000000001</cx:pt>
          <cx:pt idx="314">16.300000000000001</cx:pt>
          <cx:pt idx="315">16.300000000000001</cx:pt>
          <cx:pt idx="316">16.300000000000001</cx:pt>
          <cx:pt idx="317">16.300000000000001</cx:pt>
          <cx:pt idx="318">10.199999999999999</cx:pt>
          <cx:pt idx="319">10.199999999999999</cx:pt>
          <cx:pt idx="320">16.300000000000001</cx:pt>
          <cx:pt idx="321">16.300000000000001</cx:pt>
          <cx:pt idx="322">16.300000000000001</cx:pt>
          <cx:pt idx="323">16.300000000000001</cx:pt>
          <cx:pt idx="324">16.300000000000001</cx:pt>
          <cx:pt idx="325">16.300000000000001</cx:pt>
          <cx:pt idx="326">16.300000000000001</cx:pt>
          <cx:pt idx="327">16.300000000000001</cx:pt>
          <cx:pt idx="328">16.300000000000001</cx:pt>
          <cx:pt idx="329">16.300000000000001</cx:pt>
          <cx:pt idx="330">16.300000000000001</cx:pt>
          <cx:pt idx="331">16.300000000000001</cx:pt>
          <cx:pt idx="332">16.300000000000001</cx:pt>
          <cx:pt idx="333">16.300000000000001</cx:pt>
          <cx:pt idx="334">16.300000000000001</cx:pt>
          <cx:pt idx="335">16.300000000000001</cx:pt>
          <cx:pt idx="336">16.300000000000001</cx:pt>
          <cx:pt idx="337">16.300000000000001</cx:pt>
          <cx:pt idx="338">16.300000000000001</cx:pt>
          <cx:pt idx="339">16.300000000000001</cx:pt>
          <cx:pt idx="340">16.300000000000001</cx:pt>
          <cx:pt idx="341">16.300000000000001</cx:pt>
          <cx:pt idx="342">16.300000000000001</cx:pt>
          <cx:pt idx="343">16.300000000000001</cx:pt>
          <cx:pt idx="344">16.300000000000001</cx:pt>
          <cx:pt idx="345">16.300000000000001</cx:pt>
          <cx:pt idx="346">16.300000000000001</cx:pt>
          <cx:pt idx="347">16.300000000000001</cx:pt>
          <cx:pt idx="348">16.300000000000001</cx:pt>
          <cx:pt idx="349">16.300000000000001</cx:pt>
          <cx:pt idx="350">16.300000000000001</cx:pt>
          <cx:pt idx="351">16.300000000000001</cx:pt>
          <cx:pt idx="352">16.300000000000001</cx:pt>
          <cx:pt idx="353">16.300000000000001</cx:pt>
          <cx:pt idx="354">16.300000000000001</cx:pt>
          <cx:pt idx="355">16.300000000000001</cx:pt>
          <cx:pt idx="356">16.300000000000001</cx:pt>
          <cx:pt idx="357">12.4</cx:pt>
          <cx:pt idx="358">12.4</cx:pt>
          <cx:pt idx="359">12.4</cx:pt>
          <cx:pt idx="360">12.4</cx:pt>
          <cx:pt idx="361">9.4000000000000004</cx:pt>
          <cx:pt idx="362">12.4</cx:pt>
          <cx:pt idx="363">16.300000000000001</cx:pt>
          <cx:pt idx="364">16.300000000000001</cx:pt>
          <cx:pt idx="365">16.300000000000001</cx:pt>
          <cx:pt idx="366">16.300000000000001</cx:pt>
          <cx:pt idx="367">16.300000000000001</cx:pt>
          <cx:pt idx="368">16.300000000000001</cx:pt>
          <cx:pt idx="369">16.300000000000001</cx:pt>
          <cx:pt idx="370">16.300000000000001</cx:pt>
          <cx:pt idx="371">16.300000000000001</cx:pt>
          <cx:pt idx="372">15</cx:pt>
          <cx:pt idx="373">15</cx:pt>
          <cx:pt idx="374">15</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10.199999999999999</cx:pt>
          <cx:pt idx="389">10</cx:pt>
          <cx:pt idx="390">10</cx:pt>
          <cx:pt idx="391">16</cx:pt>
          <cx:pt idx="392">16</cx:pt>
          <cx:pt idx="393">16</cx:pt>
          <cx:pt idx="394">16</cx:pt>
          <cx:pt idx="395">16</cx:pt>
          <cx:pt idx="396">16</cx:pt>
          <cx:pt idx="397">16.300000000000001</cx:pt>
          <cx:pt idx="398">16.300000000000001</cx:pt>
          <cx:pt idx="399">16.300000000000001</cx:pt>
          <cx:pt idx="400">16.300000000000001</cx:pt>
          <cx:pt idx="401">14</cx:pt>
          <cx:pt idx="402">16.300000000000001</cx:pt>
          <cx:pt idx="403">16.300000000000001</cx:pt>
          <cx:pt idx="404">16.300000000000001</cx:pt>
          <cx:pt idx="405">16.300000000000001</cx:pt>
          <cx:pt idx="406">16.300000000000001</cx:pt>
          <cx:pt idx="407">14</cx:pt>
          <cx:pt idx="408">16.300000000000001</cx:pt>
          <cx:pt idx="409">16.300000000000001</cx:pt>
          <cx:pt idx="410">16.300000000000001</cx:pt>
          <cx:pt idx="411">16.300000000000001</cx:pt>
          <cx:pt idx="412">16.300000000000001</cx:pt>
          <cx:pt idx="413">16.300000000000001</cx:pt>
          <cx:pt idx="414">16.300000000000001</cx:pt>
          <cx:pt idx="415">16.300000000000001</cx:pt>
          <cx:pt idx="416">16.300000000000001</cx:pt>
          <cx:pt idx="417">16.300000000000001</cx:pt>
          <cx:pt idx="418">16.300000000000001</cx:pt>
          <cx:pt idx="419">16.300000000000001</cx:pt>
          <cx:pt idx="420">16.300000000000001</cx:pt>
          <cx:pt idx="421">16.300000000000001</cx:pt>
          <cx:pt idx="422">16.300000000000001</cx:pt>
          <cx:pt idx="423">16.300000000000001</cx:pt>
          <cx:pt idx="424">16.300000000000001</cx:pt>
          <cx:pt idx="425">16.300000000000001</cx:pt>
          <cx:pt idx="426">16.300000000000001</cx:pt>
          <cx:pt idx="427">16.300000000000001</cx:pt>
          <cx:pt idx="428">12.1</cx:pt>
          <cx:pt idx="429">16.300000000000001</cx:pt>
          <cx:pt idx="430">16.300000000000001</cx:pt>
          <cx:pt idx="431">16.300000000000001</cx:pt>
          <cx:pt idx="432">16.300000000000001</cx:pt>
          <cx:pt idx="433">16.300000000000001</cx:pt>
          <cx:pt idx="434">16.300000000000001</cx:pt>
          <cx:pt idx="435">16.300000000000001</cx:pt>
          <cx:pt idx="436">16.300000000000001</cx:pt>
          <cx:pt idx="437">16.300000000000001</cx:pt>
          <cx:pt idx="438">16.300000000000001</cx:pt>
          <cx:pt idx="439">17</cx:pt>
          <cx:pt idx="440">16.300000000000001</cx:pt>
          <cx:pt idx="441">16.300000000000001</cx:pt>
          <cx:pt idx="442">16.300000000000001</cx:pt>
          <cx:pt idx="443">16.300000000000001</cx:pt>
          <cx:pt idx="444">16.300000000000001</cx:pt>
          <cx:pt idx="445">16.300000000000001</cx:pt>
          <cx:pt idx="446">16.300000000000001</cx:pt>
          <cx:pt idx="447">16.300000000000001</cx:pt>
          <cx:pt idx="448">16.300000000000001</cx:pt>
          <cx:pt idx="449">16.300000000000001</cx:pt>
          <cx:pt idx="450">16.300000000000001</cx:pt>
          <cx:pt idx="451">16.300000000000001</cx:pt>
          <cx:pt idx="452">16.300000000000001</cx:pt>
          <cx:pt idx="453">16.300000000000001</cx:pt>
          <cx:pt idx="454">16.300000000000001</cx:pt>
          <cx:pt idx="455">16.300000000000001</cx:pt>
          <cx:pt idx="456">16.300000000000001</cx:pt>
          <cx:pt idx="457">16.300000000000001</cx:pt>
          <cx:pt idx="458">16.300000000000001</cx:pt>
          <cx:pt idx="459">16.300000000000001</cx:pt>
          <cx:pt idx="460">16.300000000000001</cx:pt>
          <cx:pt idx="461">16.300000000000001</cx:pt>
          <cx:pt idx="462">16.300000000000001</cx:pt>
          <cx:pt idx="463">11.5</cx:pt>
          <cx:pt idx="464">8.0999999999999996</cx:pt>
          <cx:pt idx="465">9.4000000000000004</cx:pt>
          <cx:pt idx="466">11.5</cx:pt>
          <cx:pt idx="467">11.5</cx:pt>
          <cx:pt idx="468">11.5</cx:pt>
          <cx:pt idx="469">11.5</cx:pt>
          <cx:pt idx="470">11.5</cx:pt>
          <cx:pt idx="471">11.5</cx:pt>
          <cx:pt idx="472">16.300000000000001</cx:pt>
          <cx:pt idx="473">12</cx:pt>
          <cx:pt idx="474">16.300000000000001</cx:pt>
          <cx:pt idx="475">12</cx:pt>
          <cx:pt idx="476">16.300000000000001</cx:pt>
          <cx:pt idx="477">16</cx:pt>
          <cx:pt idx="478">16</cx:pt>
          <cx:pt idx="479">16</cx:pt>
          <cx:pt idx="480">16</cx:pt>
          <cx:pt idx="481">16</cx:pt>
          <cx:pt idx="482">16</cx:pt>
          <cx:pt idx="483">16</cx:pt>
          <cx:pt idx="484">16</cx:pt>
          <cx:pt idx="485">16.300000000000001</cx:pt>
          <cx:pt idx="486">16</cx:pt>
          <cx:pt idx="487">16</cx:pt>
          <cx:pt idx="488">16</cx:pt>
          <cx:pt idx="489">16</cx:pt>
          <cx:pt idx="490">16</cx:pt>
          <cx:pt idx="491">16</cx:pt>
          <cx:pt idx="492">16</cx:pt>
          <cx:pt idx="493">16</cx:pt>
          <cx:pt idx="494">16</cx:pt>
          <cx:pt idx="495">16</cx:pt>
          <cx:pt idx="496">16</cx:pt>
          <cx:pt idx="497">11</cx:pt>
          <cx:pt idx="498">11</cx:pt>
          <cx:pt idx="499">11</cx:pt>
          <cx:pt idx="500">14</cx:pt>
          <cx:pt idx="501">14</cx:pt>
          <cx:pt idx="502">14</cx:pt>
          <cx:pt idx="503">14</cx:pt>
          <cx:pt idx="504">14</cx:pt>
          <cx:pt idx="505">14</cx:pt>
          <cx:pt idx="506">14</cx:pt>
          <cx:pt idx="507">12</cx:pt>
          <cx:pt idx="508">12</cx:pt>
          <cx:pt idx="509">12</cx:pt>
          <cx:pt idx="510">12</cx:pt>
          <cx:pt idx="511">12</cx:pt>
          <cx:pt idx="512">11.199999999999999</cx:pt>
          <cx:pt idx="513">11.199999999999999</cx:pt>
          <cx:pt idx="514">11.199999999999999</cx:pt>
          <cx:pt idx="515">11.199999999999999</cx:pt>
          <cx:pt idx="516">11.199999999999999</cx:pt>
          <cx:pt idx="517">11.199999999999999</cx:pt>
          <cx:pt idx="518">12</cx:pt>
          <cx:pt idx="519">11.199999999999999</cx:pt>
          <cx:pt idx="520">11.199999999999999</cx:pt>
          <cx:pt idx="521">12</cx:pt>
          <cx:pt idx="522">12</cx:pt>
          <cx:pt idx="523">9.5</cx:pt>
          <cx:pt idx="524">9.5</cx:pt>
          <cx:pt idx="525">9.5</cx:pt>
          <cx:pt idx="526">16.300000000000001</cx:pt>
          <cx:pt idx="527">16.300000000000001</cx:pt>
          <cx:pt idx="528">9.5</cx:pt>
          <cx:pt idx="529">10.6</cx:pt>
          <cx:pt idx="530">10.1</cx:pt>
          <cx:pt idx="531">11.300000000000001</cx:pt>
          <cx:pt idx="532">15.1</cx:pt>
          <cx:pt idx="533">15.1</cx:pt>
          <cx:pt idx="534">10.1</cx:pt>
          <cx:pt idx="535">15.1</cx:pt>
          <cx:pt idx="536">12.550000000000001</cx:pt>
          <cx:pt idx="537">12.550000000000001</cx:pt>
          <cx:pt idx="538">12.550000000000001</cx:pt>
          <cx:pt idx="539">12.550000000000001</cx:pt>
          <cx:pt idx="540">7.7999999999999998</cx:pt>
          <cx:pt idx="541">7.7999999999999998</cx:pt>
          <cx:pt idx="542">12.550000000000001</cx:pt>
          <cx:pt idx="543">7.7000000000000002</cx:pt>
          <cx:pt idx="544">9.3000000000000007</cx:pt>
          <cx:pt idx="545">9.3000000000000007</cx:pt>
          <cx:pt idx="546">16.300000000000001</cx:pt>
          <cx:pt idx="547">16.300000000000001</cx:pt>
          <cx:pt idx="548">16.300000000000001</cx:pt>
          <cx:pt idx="549">16.300000000000001</cx:pt>
          <cx:pt idx="550">16.300000000000001</cx:pt>
          <cx:pt idx="551">15.710000000000001</cx:pt>
          <cx:pt idx="552">16.300000000000001</cx:pt>
          <cx:pt idx="553">16.300000000000001</cx:pt>
          <cx:pt idx="554">16.300000000000001</cx:pt>
          <cx:pt idx="555">16.300000000000001</cx:pt>
          <cx:pt idx="556">16.300000000000001</cx:pt>
          <cx:pt idx="557">16.300000000000001</cx:pt>
          <cx:pt idx="558">16.300000000000001</cx:pt>
          <cx:pt idx="559">16.300000000000001</cx:pt>
          <cx:pt idx="560">5.2999999999999998</cx:pt>
          <cx:pt idx="561">13</cx:pt>
          <cx:pt idx="562">13</cx:pt>
          <cx:pt idx="563">16.300000000000001</cx:pt>
          <cx:pt idx="564">17</cx:pt>
          <cx:pt idx="565">16.300000000000001</cx:pt>
          <cx:pt idx="566">16.300000000000001</cx:pt>
          <cx:pt idx="567">16.300000000000001</cx:pt>
          <cx:pt idx="568">16.300000000000001</cx:pt>
          <cx:pt idx="569">16.300000000000001</cx:pt>
          <cx:pt idx="570">16.300000000000001</cx:pt>
          <cx:pt idx="571">16.300000000000001</cx:pt>
          <cx:pt idx="572">16.300000000000001</cx:pt>
          <cx:pt idx="573">16.300000000000001</cx:pt>
          <cx:pt idx="574">16.300000000000001</cx:pt>
          <cx:pt idx="575">16.300000000000001</cx:pt>
          <cx:pt idx="576">16.300000000000001</cx:pt>
          <cx:pt idx="577">16.300000000000001</cx:pt>
          <cx:pt idx="578">16.300000000000001</cx:pt>
          <cx:pt idx="579">16.300000000000001</cx:pt>
          <cx:pt idx="580">16.300000000000001</cx:pt>
          <cx:pt idx="581">16.300000000000001</cx:pt>
          <cx:pt idx="582">16.300000000000001</cx:pt>
          <cx:pt idx="583">16.300000000000001</cx:pt>
          <cx:pt idx="584">16.300000000000001</cx:pt>
          <cx:pt idx="585">16.300000000000001</cx:pt>
          <cx:pt idx="586">16.300000000000001</cx:pt>
          <cx:pt idx="587">16.300000000000001</cx:pt>
          <cx:pt idx="588">16.300000000000001</cx:pt>
          <cx:pt idx="589">16.300000000000001</cx:pt>
          <cx:pt idx="590">16.300000000000001</cx:pt>
          <cx:pt idx="591">16.300000000000001</cx:pt>
          <cx:pt idx="592">16.300000000000001</cx:pt>
          <cx:pt idx="593">16.300000000000001</cx:pt>
          <cx:pt idx="594">16.300000000000001</cx:pt>
          <cx:pt idx="595">16.300000000000001</cx:pt>
          <cx:pt idx="596">16.300000000000001</cx:pt>
          <cx:pt idx="597">16.300000000000001</cx:pt>
          <cx:pt idx="598">16.300000000000001</cx:pt>
          <cx:pt idx="599">16.300000000000001</cx:pt>
          <cx:pt idx="600">16.300000000000001</cx:pt>
          <cx:pt idx="601">16.300000000000001</cx:pt>
          <cx:pt idx="602">16.300000000000001</cx:pt>
          <cx:pt idx="603">16.300000000000001</cx:pt>
          <cx:pt idx="604">16.300000000000001</cx:pt>
          <cx:pt idx="605">16.300000000000001</cx:pt>
          <cx:pt idx="606">16.300000000000001</cx:pt>
          <cx:pt idx="607">16.300000000000001</cx:pt>
          <cx:pt idx="608">16.300000000000001</cx:pt>
          <cx:pt idx="609">16.300000000000001</cx:pt>
          <cx:pt idx="610">16.300000000000001</cx:pt>
          <cx:pt idx="611">16.300000000000001</cx:pt>
          <cx:pt idx="612">16.300000000000001</cx:pt>
          <cx:pt idx="613">16.300000000000001</cx:pt>
          <cx:pt idx="614">10.699999999999999</cx:pt>
          <cx:pt idx="615">10.300000000000001</cx:pt>
          <cx:pt idx="616">11.4</cx:pt>
          <cx:pt idx="617">11.4</cx:pt>
          <cx:pt idx="618">11.4</cx:pt>
          <cx:pt idx="619">10.800000000000001</cx:pt>
          <cx:pt idx="620">10.800000000000001</cx:pt>
          <cx:pt idx="621">10.800000000000001</cx:pt>
          <cx:pt idx="622">13.93</cx:pt>
          <cx:pt idx="623">16.300000000000001</cx:pt>
          <cx:pt idx="624">16.300000000000001</cx:pt>
          <cx:pt idx="625">16.300000000000001</cx:pt>
          <cx:pt idx="626">13.1</cx:pt>
          <cx:pt idx="627">13.1</cx:pt>
          <cx:pt idx="628">13.1</cx:pt>
          <cx:pt idx="629">13.1</cx:pt>
          <cx:pt idx="630">16.379999999999999</cx:pt>
          <cx:pt idx="631">13.300000000000001</cx:pt>
          <cx:pt idx="632">16.379999999999999</cx:pt>
          <cx:pt idx="633">13.300000000000001</cx:pt>
          <cx:pt idx="634">16.379999999999999</cx:pt>
          <cx:pt idx="635">13.300000000000001</cx:pt>
          <cx:pt idx="636">13.300000000000001</cx:pt>
          <cx:pt idx="637">16.379999999999999</cx:pt>
          <cx:pt idx="638">16.300000000000001</cx:pt>
          <cx:pt idx="639">16.300000000000001</cx:pt>
          <cx:pt idx="640">16.300000000000001</cx:pt>
          <cx:pt idx="641">16.300000000000001</cx:pt>
          <cx:pt idx="642">15.1</cx:pt>
          <cx:pt idx="643">16.300000000000001</cx:pt>
          <cx:pt idx="644">16.300000000000001</cx:pt>
          <cx:pt idx="645">7.3200000000000003</cx:pt>
          <cx:pt idx="646">16.300000000000001</cx:pt>
          <cx:pt idx="647">16.300000000000001</cx:pt>
          <cx:pt idx="648">16.300000000000001</cx:pt>
          <cx:pt idx="649">16.300000000000001</cx:pt>
          <cx:pt idx="650">16.300000000000001</cx:pt>
          <cx:pt idx="651">16.300000000000001</cx:pt>
          <cx:pt idx="652">16.300000000000001</cx:pt>
          <cx:pt idx="653">16.300000000000001</cx:pt>
          <cx:pt idx="654">16.300000000000001</cx:pt>
          <cx:pt idx="655">16.300000000000001</cx:pt>
          <cx:pt idx="656">16.300000000000001</cx:pt>
          <cx:pt idx="657">16.300000000000001</cx:pt>
          <cx:pt idx="658">15.699999999999999</cx:pt>
          <cx:pt idx="659">15.699999999999999</cx:pt>
          <cx:pt idx="660">15.699999999999999</cx:pt>
          <cx:pt idx="661">15.699999999999999</cx:pt>
          <cx:pt idx="662">16.300000000000001</cx:pt>
          <cx:pt idx="663">15.699999999999999</cx:pt>
          <cx:pt idx="664">16.300000000000001</cx:pt>
          <cx:pt idx="665">16.300000000000001</cx:pt>
          <cx:pt idx="666">16.300000000000001</cx:pt>
          <cx:pt idx="667">9.4000000000000004</cx:pt>
          <cx:pt idx="668">12.300000000000001</cx:pt>
          <cx:pt idx="669">12.300000000000001</cx:pt>
          <cx:pt idx="670">9.4000000000000004</cx:pt>
          <cx:pt idx="671">9.4000000000000004</cx:pt>
          <cx:pt idx="672">16.300000000000001</cx:pt>
          <cx:pt idx="673">16.300000000000001</cx:pt>
          <cx:pt idx="674">16.300000000000001</cx:pt>
          <cx:pt idx="675">16.300000000000001</cx:pt>
          <cx:pt idx="676">16.300000000000001</cx:pt>
          <cx:pt idx="677">16.300000000000001</cx:pt>
          <cx:pt idx="678">16.300000000000001</cx:pt>
          <cx:pt idx="679">16.300000000000001</cx:pt>
          <cx:pt idx="680">16.300000000000001</cx:pt>
          <cx:pt idx="681">16.300000000000001</cx:pt>
          <cx:pt idx="682">16.300000000000001</cx:pt>
          <cx:pt idx="683">16.300000000000001</cx:pt>
          <cx:pt idx="684">16.300000000000001</cx:pt>
          <cx:pt idx="685">16.300000000000001</cx:pt>
          <cx:pt idx="686">12</cx:pt>
          <cx:pt idx="687">14.5</cx:pt>
          <cx:pt idx="688">12</cx:pt>
          <cx:pt idx="689">14.5</cx:pt>
          <cx:pt idx="690">14.5</cx:pt>
          <cx:pt idx="691">12</cx:pt>
          <cx:pt idx="692">16.300000000000001</cx:pt>
          <cx:pt idx="693">16.300000000000001</cx:pt>
          <cx:pt idx="694">12</cx:pt>
          <cx:pt idx="695">12</cx:pt>
          <cx:pt idx="696">12</cx:pt>
          <cx:pt idx="697">12</cx:pt>
          <cx:pt idx="698">16.300000000000001</cx:pt>
          <cx:pt idx="699">16.300000000000001</cx:pt>
          <cx:pt idx="700">16.300000000000001</cx:pt>
          <cx:pt idx="701">15.289999999999999</cx:pt>
          <cx:pt idx="702">15.289999999999999</cx:pt>
          <cx:pt idx="703">15.289999999999999</cx:pt>
          <cx:pt idx="704">15.289999999999999</cx:pt>
          <cx:pt idx="705">15.289999999999999</cx:pt>
          <cx:pt idx="706">16.300000000000001</cx:pt>
          <cx:pt idx="707">17.010000000000002</cx:pt>
          <cx:pt idx="708">17.010000000000002</cx:pt>
          <cx:pt idx="709">17.010000000000002</cx:pt>
          <cx:pt idx="710">17.010000000000002</cx:pt>
          <cx:pt idx="711">17.010000000000002</cx:pt>
          <cx:pt idx="712">15.289999999999999</cx:pt>
          <cx:pt idx="713">17.010000000000002</cx:pt>
          <cx:pt idx="714">16.300000000000001</cx:pt>
          <cx:pt idx="715">15.289999999999999</cx:pt>
          <cx:pt idx="716">15.289999999999999</cx:pt>
          <cx:pt idx="717">16.300000000000001</cx:pt>
          <cx:pt idx="718">16.300000000000001</cx:pt>
          <cx:pt idx="719">16.300000000000001</cx:pt>
          <cx:pt idx="720">16.300000000000001</cx:pt>
          <cx:pt idx="721">16.300000000000001</cx:pt>
          <cx:pt idx="722">16.300000000000001</cx:pt>
          <cx:pt idx="723">16.300000000000001</cx:pt>
          <cx:pt idx="724">8.4000000000000004</cx:pt>
          <cx:pt idx="725">13.1</cx:pt>
          <cx:pt idx="726">15.01</cx:pt>
          <cx:pt idx="727">16.300000000000001</cx:pt>
          <cx:pt idx="728">16.300000000000001</cx:pt>
          <cx:pt idx="729">4.4500000000000002</cx:pt>
          <cx:pt idx="730">16.300000000000001</cx:pt>
          <cx:pt idx="731">16.300000000000001</cx:pt>
          <cx:pt idx="732">16.300000000000001</cx:pt>
          <cx:pt idx="733">16.300000000000001</cx:pt>
          <cx:pt idx="734">16.300000000000001</cx:pt>
          <cx:pt idx="735">16.300000000000001</cx:pt>
          <cx:pt idx="736">16.300000000000001</cx:pt>
          <cx:pt idx="737">16.300000000000001</cx:pt>
          <cx:pt idx="738">16.300000000000001</cx:pt>
          <cx:pt idx="739">16.300000000000001</cx:pt>
          <cx:pt idx="740">16.300000000000001</cx:pt>
          <cx:pt idx="741">16.300000000000001</cx:pt>
          <cx:pt idx="742">16.300000000000001</cx:pt>
          <cx:pt idx="743">16.300000000000001</cx:pt>
          <cx:pt idx="744">16.300000000000001</cx:pt>
          <cx:pt idx="745">16.300000000000001</cx:pt>
          <cx:pt idx="746">16.300000000000001</cx:pt>
          <cx:pt idx="747">16.300000000000001</cx:pt>
          <cx:pt idx="748">16.300000000000001</cx:pt>
          <cx:pt idx="749">13.800000000000001</cx:pt>
          <cx:pt idx="750">13.800000000000001</cx:pt>
          <cx:pt idx="751">13.800000000000001</cx:pt>
          <cx:pt idx="752">13.800000000000001</cx:pt>
          <cx:pt idx="753">12.800000000000001</cx:pt>
          <cx:pt idx="754">12.800000000000001</cx:pt>
          <cx:pt idx="755">16.300000000000001</cx:pt>
          <cx:pt idx="756">16.300000000000001</cx:pt>
          <cx:pt idx="757">16.300000000000001</cx:pt>
          <cx:pt idx="758">16.300000000000001</cx:pt>
          <cx:pt idx="759">16.300000000000001</cx:pt>
          <cx:pt idx="760">16.300000000000001</cx:pt>
          <cx:pt idx="761">16.300000000000001</cx:pt>
          <cx:pt idx="762">16.300000000000001</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16.300000000000001</cx:pt>
          <cx:pt idx="772">16.300000000000001</cx:pt>
          <cx:pt idx="773">16.300000000000001</cx:pt>
          <cx:pt idx="774">16.300000000000001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16.300000000000001</cx:pt>
          <cx:pt idx="785">16.300000000000001</cx:pt>
          <cx:pt idx="786">16.300000000000001</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mileage</a:t>
          </a:r>
        </a:p>
      </cx:txPr>
    </cx:title>
    <cx:plotArea>
      <cx:plotAreaRegion>
        <cx:series layoutId="clusteredColumn" uniqueId="{162BC80C-CAA3-4C7C-89E7-74B6B48D013E}">
          <cx:tx>
            <cx:txData>
              <cx:f>'TASK 9(2)'!$A$1</cx:f>
              <cx:v>City_Mileage_km_litre</cx:v>
            </cx:txData>
          </cx:tx>
          <cx:dataLabels>
            <cx:visibility seriesName="0" categoryName="0" value="1"/>
          </cx:dataLabels>
          <cx:dataId val="0"/>
          <cx:layoutPr>
            <cx:binning intervalClosed="r">
              <cx:binSize val="0.88000000000000012"/>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 9(3)'!$A$2:$A$788</cx:f>
        <cx:lvl ptCount="787" formatCode="General">
          <cx:pt idx="0">24</cx:pt>
          <cx:pt idx="1">24</cx:pt>
          <cx:pt idx="2">15</cx:pt>
          <cx:pt idx="3">24</cx:pt>
          <cx:pt idx="4">24</cx:pt>
          <cx:pt idx="5">24</cx:pt>
          <cx:pt idx="6">28</cx:pt>
          <cx:pt idx="7">28</cx:pt>
          <cx:pt idx="8">28</cx:pt>
          <cx:pt idx="9">28</cx:pt>
          <cx:pt idx="10">28</cx:pt>
          <cx:pt idx="11">28</cx:pt>
          <cx:pt idx="12">28</cx:pt>
          <cx:pt idx="13">28</cx:pt>
          <cx:pt idx="14">28</cx:pt>
          <cx:pt idx="15">28</cx:pt>
          <cx:pt idx="16">28</cx:pt>
          <cx:pt idx="17">28</cx:pt>
          <cx:pt idx="18">40</cx:pt>
          <cx:pt idx="19">40</cx:pt>
          <cx:pt idx="20">40</cx:pt>
          <cx:pt idx="21">40</cx:pt>
          <cx:pt idx="22">40</cx:pt>
          <cx:pt idx="23">35</cx:pt>
          <cx:pt idx="24">35</cx:pt>
          <cx:pt idx="25">35</cx:pt>
          <cx:pt idx="26">35</cx:pt>
          <cx:pt idx="27">35</cx:pt>
          <cx:pt idx="28">35</cx:pt>
          <cx:pt idx="29">35</cx:pt>
          <cx:pt idx="30">60</cx:pt>
          <cx:pt idx="31">35</cx:pt>
          <cx:pt idx="32">35</cx:pt>
          <cx:pt idx="33">35</cx:pt>
          <cx:pt idx="34">35</cx:pt>
          <cx:pt idx="35">35</cx:pt>
          <cx:pt idx="36">60</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35</cx:pt>
          <cx:pt idx="55">32</cx:pt>
          <cx:pt idx="56">32</cx:pt>
          <cx:pt idx="57">32</cx:pt>
          <cx:pt idx="58">32</cx:pt>
          <cx:pt idx="59">32</cx:pt>
          <cx:pt idx="60">32</cx:pt>
          <cx:pt idx="61">32</cx:pt>
          <cx:pt idx="62">40</cx:pt>
          <cx:pt idx="63">40</cx:pt>
          <cx:pt idx="64">40</cx:pt>
          <cx:pt idx="65">40</cx:pt>
          <cx:pt idx="66">45</cx:pt>
          <cx:pt idx="67">45</cx:pt>
          <cx:pt idx="68">45</cx:pt>
          <cx:pt idx="69">45</cx:pt>
          <cx:pt idx="70">45</cx:pt>
          <cx:pt idx="71">45</cx:pt>
          <cx:pt idx="72">45</cx:pt>
          <cx:pt idx="73">45</cx:pt>
          <cx:pt idx="74">45</cx:pt>
          <cx:pt idx="75">45</cx:pt>
          <cx:pt idx="76">45</cx:pt>
          <cx:pt idx="77">45</cx:pt>
          <cx:pt idx="78">45</cx:pt>
          <cx:pt idx="79">45</cx:pt>
          <cx:pt idx="80">44</cx:pt>
          <cx:pt idx="81">44</cx:pt>
          <cx:pt idx="82">44</cx:pt>
          <cx:pt idx="83">44</cx:pt>
          <cx:pt idx="84">44</cx:pt>
          <cx:pt idx="85">44</cx:pt>
          <cx:pt idx="86">44</cx:pt>
          <cx:pt idx="87">44</cx:pt>
          <cx:pt idx="88">43</cx:pt>
          <cx:pt idx="89">43</cx:pt>
          <cx:pt idx="90">43</cx:pt>
          <cx:pt idx="91">43</cx:pt>
          <cx:pt idx="92">43</cx:pt>
          <cx:pt idx="93">43</cx:pt>
          <cx:pt idx="94">42</cx:pt>
          <cx:pt idx="95">42</cx:pt>
          <cx:pt idx="96">42</cx:pt>
          <cx:pt idx="97">45</cx:pt>
          <cx:pt idx="98">45</cx:pt>
          <cx:pt idx="99">45</cx:pt>
          <cx:pt idx="100">45</cx:pt>
          <cx:pt idx="101">45</cx:pt>
          <cx:pt idx="102">45</cx:pt>
          <cx:pt idx="103">45</cx:pt>
          <cx:pt idx="104">45</cx:pt>
          <cx:pt idx="105">45</cx:pt>
          <cx:pt idx="106">45</cx:pt>
          <cx:pt idx="107">45</cx:pt>
          <cx:pt idx="108">45</cx:pt>
          <cx:pt idx="109">37</cx:pt>
          <cx:pt idx="110">37</cx:pt>
          <cx:pt idx="111">37</cx:pt>
          <cx:pt idx="112">37</cx:pt>
          <cx:pt idx="113">37</cx:pt>
          <cx:pt idx="114">37</cx:pt>
          <cx:pt idx="115">37</cx:pt>
          <cx:pt idx="116">37</cx:pt>
          <cx:pt idx="117">37</cx:pt>
          <cx:pt idx="118">37</cx:pt>
          <cx:pt idx="119">37</cx:pt>
          <cx:pt idx="120">37</cx:pt>
          <cx:pt idx="121">45</cx:pt>
          <cx:pt idx="122">45</cx:pt>
          <cx:pt idx="123">45</cx:pt>
          <cx:pt idx="124">45</cx:pt>
          <cx:pt idx="125">45</cx:pt>
          <cx:pt idx="126">45</cx:pt>
          <cx:pt idx="127">45</cx:pt>
          <cx:pt idx="128">45</cx:pt>
          <cx:pt idx="129">37</cx:pt>
          <cx:pt idx="130">37</cx:pt>
          <cx:pt idx="131">37</cx:pt>
          <cx:pt idx="132">37</cx:pt>
          <cx:pt idx="133">37</cx:pt>
          <cx:pt idx="134">37</cx:pt>
          <cx:pt idx="135">37</cx:pt>
          <cx:pt idx="136">37</cx:pt>
          <cx:pt idx="137">37</cx:pt>
          <cx:pt idx="138">37</cx:pt>
          <cx:pt idx="139">37</cx:pt>
          <cx:pt idx="140">37</cx:pt>
          <cx:pt idx="141">37</cx:pt>
          <cx:pt idx="142">37</cx:pt>
          <cx:pt idx="143">40</cx:pt>
          <cx:pt idx="144">40</cx:pt>
          <cx:pt idx="145">40</cx:pt>
          <cx:pt idx="146">42</cx:pt>
          <cx:pt idx="147">42</cx:pt>
          <cx:pt idx="148">42</cx:pt>
          <cx:pt idx="149">42</cx:pt>
          <cx:pt idx="150">42</cx:pt>
          <cx:pt idx="151">45</cx:pt>
          <cx:pt idx="152">45</cx:pt>
          <cx:pt idx="153">45</cx:pt>
          <cx:pt idx="154">45</cx:pt>
          <cx:pt idx="155">45</cx:pt>
          <cx:pt idx="156">45</cx:pt>
          <cx:pt idx="157">45</cx:pt>
          <cx:pt idx="158">45</cx:pt>
          <cx:pt idx="159">42</cx:pt>
          <cx:pt idx="160">42</cx:pt>
          <cx:pt idx="161">42</cx:pt>
          <cx:pt idx="162">40</cx:pt>
          <cx:pt idx="163">40</cx:pt>
          <cx:pt idx="164">40</cx:pt>
          <cx:pt idx="165">40</cx:pt>
          <cx:pt idx="166">40</cx:pt>
          <cx:pt idx="167">42</cx:pt>
          <cx:pt idx="168">42</cx:pt>
          <cx:pt idx="169">42</cx:pt>
          <cx:pt idx="170">42</cx:pt>
          <cx:pt idx="171">40</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45</cx:pt>
          <cx:pt idx="188">50</cx:pt>
          <cx:pt idx="189">50</cx:pt>
          <cx:pt idx="190">50</cx:pt>
          <cx:pt idx="191">37</cx:pt>
          <cx:pt idx="192">37</cx:pt>
          <cx:pt idx="193">37</cx:pt>
          <cx:pt idx="194">37</cx:pt>
          <cx:pt idx="195">37</cx:pt>
          <cx:pt idx="196">70</cx:pt>
          <cx:pt idx="197">70</cx:pt>
          <cx:pt idx="198">71</cx:pt>
          <cx:pt idx="199">71</cx:pt>
          <cx:pt idx="200">66</cx:pt>
          <cx:pt idx="201">66</cx:pt>
          <cx:pt idx="202">66</cx:pt>
          <cx:pt idx="203">66</cx:pt>
          <cx:pt idx="204">66</cx:pt>
          <cx:pt idx="205">67</cx:pt>
          <cx:pt idx="206">67</cx:pt>
          <cx:pt idx="207">67</cx:pt>
          <cx:pt idx="208">45</cx:pt>
          <cx:pt idx="209">45</cx:pt>
          <cx:pt idx="210">45</cx:pt>
          <cx:pt idx="211">60.899999999999999</cx:pt>
          <cx:pt idx="212">52</cx:pt>
          <cx:pt idx="213">45</cx:pt>
          <cx:pt idx="214">78</cx:pt>
          <cx:pt idx="215">78</cx:pt>
          <cx:pt idx="216">78</cx:pt>
          <cx:pt idx="217">78</cx:pt>
          <cx:pt idx="218">46</cx:pt>
          <cx:pt idx="219">78</cx:pt>
          <cx:pt idx="220">35</cx:pt>
          <cx:pt idx="221">35</cx:pt>
          <cx:pt idx="222">35</cx:pt>
          <cx:pt idx="223">35</cx:pt>
          <cx:pt idx="224">35</cx:pt>
          <cx:pt idx="225">35</cx:pt>
          <cx:pt idx="226">35</cx:pt>
          <cx:pt idx="227">35</cx:pt>
          <cx:pt idx="228">27</cx:pt>
          <cx:pt idx="229">27</cx:pt>
          <cx:pt idx="230">27</cx:pt>
          <cx:pt idx="231">27</cx:pt>
          <cx:pt idx="232">27</cx:pt>
          <cx:pt idx="233">27</cx:pt>
          <cx:pt idx="234">27</cx:pt>
          <cx:pt idx="235">27</cx:pt>
          <cx:pt idx="236">27</cx:pt>
          <cx:pt idx="237">27</cx:pt>
          <cx:pt idx="238">35</cx:pt>
          <cx:pt idx="239">35</cx:pt>
          <cx:pt idx="240">35</cx:pt>
          <cx:pt idx="241">35</cx:pt>
          <cx:pt idx="242">35</cx:pt>
          <cx:pt idx="243">35</cx:pt>
          <cx:pt idx="244">35</cx:pt>
          <cx:pt idx="245">35</cx:pt>
          <cx:pt idx="246">35</cx:pt>
          <cx:pt idx="247">35</cx:pt>
          <cx:pt idx="248">35</cx:pt>
          <cx:pt idx="249">43</cx:pt>
          <cx:pt idx="250">43</cx:pt>
          <cx:pt idx="251">43</cx:pt>
          <cx:pt idx="252">43</cx:pt>
          <cx:pt idx="253">43</cx:pt>
          <cx:pt idx="254">43</cx:pt>
          <cx:pt idx="255">35</cx:pt>
          <cx:pt idx="256">35</cx:pt>
          <cx:pt idx="257">35</cx:pt>
          <cx:pt idx="258">35</cx:pt>
          <cx:pt idx="259">35</cx:pt>
          <cx:pt idx="260">35</cx:pt>
          <cx:pt idx="261">35</cx:pt>
          <cx:pt idx="262">35</cx:pt>
          <cx:pt idx="263">35</cx:pt>
          <cx:pt idx="264">35</cx:pt>
          <cx:pt idx="265">35</cx:pt>
          <cx:pt idx="266">35</cx:pt>
          <cx:pt idx="267">35</cx:pt>
          <cx:pt idx="268">35</cx:pt>
          <cx:pt idx="269">35</cx:pt>
          <cx:pt idx="270">35</cx:pt>
          <cx:pt idx="271">35</cx:pt>
          <cx:pt idx="272">35</cx:pt>
          <cx:pt idx="273">35</cx:pt>
          <cx:pt idx="274">35</cx:pt>
          <cx:pt idx="275">35</cx:pt>
          <cx:pt idx="276">35</cx:pt>
          <cx:pt idx="277">37</cx:pt>
          <cx:pt idx="278">37</cx:pt>
          <cx:pt idx="279">37</cx:pt>
          <cx:pt idx="280">37</cx:pt>
          <cx:pt idx="281">37</cx:pt>
          <cx:pt idx="282">37</cx:pt>
          <cx:pt idx="283">37</cx:pt>
          <cx:pt idx="284">37</cx:pt>
          <cx:pt idx="285">37</cx:pt>
          <cx:pt idx="286">37</cx:pt>
          <cx:pt idx="287">37</cx:pt>
          <cx:pt idx="288">37</cx:pt>
          <cx:pt idx="289">37</cx:pt>
          <cx:pt idx="290">37</cx:pt>
          <cx:pt idx="291">37</cx:pt>
          <cx:pt idx="292">37</cx:pt>
          <cx:pt idx="293">37</cx:pt>
          <cx:pt idx="294">37</cx:pt>
          <cx:pt idx="295">37</cx:pt>
          <cx:pt idx="296">37</cx:pt>
          <cx:pt idx="297">37</cx:pt>
          <cx:pt idx="298">37</cx:pt>
          <cx:pt idx="299">37</cx:pt>
          <cx:pt idx="300">37</cx:pt>
          <cx:pt idx="301">35</cx:pt>
          <cx:pt idx="302">35</cx:pt>
          <cx:pt idx="303">35</cx:pt>
          <cx:pt idx="304">35</cx:pt>
          <cx:pt idx="305">35</cx:pt>
          <cx:pt idx="306">35</cx:pt>
          <cx:pt idx="307">44</cx:pt>
          <cx:pt idx="308">44</cx:pt>
          <cx:pt idx="309">44</cx:pt>
          <cx:pt idx="310">44</cx:pt>
          <cx:pt idx="311">44</cx:pt>
          <cx:pt idx="312">44</cx:pt>
          <cx:pt idx="313">44</cx:pt>
          <cx:pt idx="314">44</cx:pt>
          <cx:pt idx="315">44</cx:pt>
          <cx:pt idx="316">44</cx:pt>
          <cx:pt idx="317">44</cx:pt>
          <cx:pt idx="318">40</cx:pt>
          <cx:pt idx="319">40</cx:pt>
          <cx:pt idx="320">45</cx:pt>
          <cx:pt idx="321">45</cx:pt>
          <cx:pt idx="322">45</cx:pt>
          <cx:pt idx="323">45</cx:pt>
          <cx:pt idx="324">45</cx:pt>
          <cx:pt idx="325">45</cx:pt>
          <cx:pt idx="326">45</cx:pt>
          <cx:pt idx="327">45</cx:pt>
          <cx:pt idx="328">45</cx:pt>
          <cx:pt idx="329">45</cx:pt>
          <cx:pt idx="330">45</cx:pt>
          <cx:pt idx="331">45</cx:pt>
          <cx:pt idx="332">45</cx:pt>
          <cx:pt idx="333">44</cx:pt>
          <cx:pt idx="334">44</cx:pt>
          <cx:pt idx="335">44</cx:pt>
          <cx:pt idx="336">44</cx:pt>
          <cx:pt idx="337">44</cx:pt>
          <cx:pt idx="338">44</cx:pt>
          <cx:pt idx="339">44</cx:pt>
          <cx:pt idx="340">44</cx:pt>
          <cx:pt idx="341">44</cx:pt>
          <cx:pt idx="342">44</cx:pt>
          <cx:pt idx="343">44</cx:pt>
          <cx:pt idx="344">44</cx:pt>
          <cx:pt idx="345">44</cx:pt>
          <cx:pt idx="346">44</cx:pt>
          <cx:pt idx="347">44</cx:pt>
          <cx:pt idx="348">44</cx:pt>
          <cx:pt idx="349">44</cx:pt>
          <cx:pt idx="350">44</cx:pt>
          <cx:pt idx="351">44</cx:pt>
          <cx:pt idx="352">44</cx:pt>
          <cx:pt idx="353">44</cx:pt>
          <cx:pt idx="354">44</cx:pt>
          <cx:pt idx="355">44</cx:pt>
          <cx:pt idx="356">44</cx:pt>
          <cx:pt idx="357">60</cx:pt>
          <cx:pt idx="358">60</cx:pt>
          <cx:pt idx="359">60</cx:pt>
          <cx:pt idx="360">60</cx:pt>
          <cx:pt idx="361">60</cx:pt>
          <cx:pt idx="362">60</cx:pt>
          <cx:pt idx="363">48</cx:pt>
          <cx:pt idx="364">48</cx:pt>
          <cx:pt idx="365">48</cx:pt>
          <cx:pt idx="366">48</cx:pt>
          <cx:pt idx="367">48</cx:pt>
          <cx:pt idx="368">48</cx:pt>
          <cx:pt idx="369">48</cx:pt>
          <cx:pt idx="370">48</cx:pt>
          <cx:pt idx="371">48</cx:pt>
          <cx:pt idx="372">40</cx:pt>
          <cx:pt idx="373">40</cx:pt>
          <cx:pt idx="374">40</cx:pt>
          <cx:pt idx="375">40</cx:pt>
          <cx:pt idx="376">52</cx:pt>
          <cx:pt idx="377">52</cx:pt>
          <cx:pt idx="378">52</cx:pt>
          <cx:pt idx="379">52</cx:pt>
          <cx:pt idx="380">52</cx:pt>
          <cx:pt idx="381">52</cx:pt>
          <cx:pt idx="382">52</cx:pt>
          <cx:pt idx="383">52</cx:pt>
          <cx:pt idx="384">52</cx:pt>
          <cx:pt idx="385">52</cx:pt>
          <cx:pt idx="386">52</cx:pt>
          <cx:pt idx="387">52</cx:pt>
          <cx:pt idx="388">50</cx:pt>
          <cx:pt idx="389">50</cx:pt>
          <cx:pt idx="390">50</cx:pt>
          <cx:pt idx="391">50</cx:pt>
          <cx:pt idx="392">50</cx:pt>
          <cx:pt idx="393">50</cx:pt>
          <cx:pt idx="394">50</cx:pt>
          <cx:pt idx="395">50</cx:pt>
          <cx:pt idx="396">50</cx:pt>
          <cx:pt idx="397">45</cx:pt>
          <cx:pt idx="398">45</cx:pt>
          <cx:pt idx="399">45</cx:pt>
          <cx:pt idx="400">45</cx:pt>
          <cx:pt idx="401">45</cx:pt>
          <cx:pt idx="402">45</cx:pt>
          <cx:pt idx="403">45</cx:pt>
          <cx:pt idx="404">45</cx:pt>
          <cx:pt idx="405">45</cx:pt>
          <cx:pt idx="406">45</cx:pt>
          <cx:pt idx="407">45</cx:pt>
          <cx:pt idx="408">45</cx:pt>
          <cx:pt idx="409">45</cx:pt>
          <cx:pt idx="410">42</cx:pt>
          <cx:pt idx="411">42</cx:pt>
          <cx:pt idx="412">42</cx:pt>
          <cx:pt idx="413">42</cx:pt>
          <cx:pt idx="414">42</cx:pt>
          <cx:pt idx="415">42</cx:pt>
          <cx:pt idx="416">42</cx:pt>
          <cx:pt idx="417">42</cx:pt>
          <cx:pt idx="418">42</cx:pt>
          <cx:pt idx="419">42</cx:pt>
          <cx:pt idx="420">42</cx:pt>
          <cx:pt idx="421">50</cx:pt>
          <cx:pt idx="422">50</cx:pt>
          <cx:pt idx="423">50</cx:pt>
          <cx:pt idx="424">50</cx:pt>
          <cx:pt idx="425">50</cx:pt>
          <cx:pt idx="426">50</cx:pt>
          <cx:pt idx="427">50</cx:pt>
          <cx:pt idx="428">55</cx:pt>
          <cx:pt idx="429">55</cx:pt>
          <cx:pt idx="430">55</cx:pt>
          <cx:pt idx="431">55</cx:pt>
          <cx:pt idx="432">55</cx:pt>
          <cx:pt idx="433">55</cx:pt>
          <cx:pt idx="434">55</cx:pt>
          <cx:pt idx="435">55</cx:pt>
          <cx:pt idx="436">55</cx:pt>
          <cx:pt idx="437">55</cx:pt>
          <cx:pt idx="438">45</cx:pt>
          <cx:pt idx="439">45</cx:pt>
          <cx:pt idx="440">45</cx:pt>
          <cx:pt idx="441">45</cx:pt>
          <cx:pt idx="442">35</cx:pt>
          <cx:pt idx="443">35</cx:pt>
          <cx:pt idx="444">35</cx:pt>
          <cx:pt idx="445">60</cx:pt>
          <cx:pt idx="446">60</cx:pt>
          <cx:pt idx="447">60</cx:pt>
          <cx:pt idx="448">45</cx:pt>
          <cx:pt idx="449">45</cx:pt>
          <cx:pt idx="450">45</cx:pt>
          <cx:pt idx="451">45</cx:pt>
          <cx:pt idx="452">60</cx:pt>
          <cx:pt idx="453">60</cx:pt>
          <cx:pt idx="454">60</cx:pt>
          <cx:pt idx="455">45</cx:pt>
          <cx:pt idx="456">45</cx:pt>
          <cx:pt idx="457">45</cx:pt>
          <cx:pt idx="458">45</cx:pt>
          <cx:pt idx="459">45</cx:pt>
          <cx:pt idx="460">45</cx:pt>
          <cx:pt idx="461">45</cx:pt>
          <cx:pt idx="462">45</cx:pt>
          <cx:pt idx="463">60</cx:pt>
          <cx:pt idx="464">80</cx:pt>
          <cx:pt idx="465">80</cx:pt>
          <cx:pt idx="466">60</cx:pt>
          <cx:pt idx="467">60</cx:pt>
          <cx:pt idx="468">60</cx:pt>
          <cx:pt idx="469">60</cx:pt>
          <cx:pt idx="470">60</cx:pt>
          <cx:pt idx="471">60</cx:pt>
          <cx:pt idx="472">55</cx:pt>
          <cx:pt idx="473">55</cx:pt>
          <cx:pt idx="474">55</cx:pt>
          <cx:pt idx="475">55</cx:pt>
          <cx:pt idx="476">70</cx:pt>
          <cx:pt idx="477">70</cx:pt>
          <cx:pt idx="478">70</cx:pt>
          <cx:pt idx="479">70</cx:pt>
          <cx:pt idx="480">70</cx:pt>
          <cx:pt idx="481">70</cx:pt>
          <cx:pt idx="482">70</cx:pt>
          <cx:pt idx="483">70</cx:pt>
          <cx:pt idx="484">70</cx:pt>
          <cx:pt idx="485">70</cx:pt>
          <cx:pt idx="486">70</cx:pt>
          <cx:pt idx="487">70</cx:pt>
          <cx:pt idx="488">70</cx:pt>
          <cx:pt idx="489">70</cx:pt>
          <cx:pt idx="490">70</cx:pt>
          <cx:pt idx="491">70</cx:pt>
          <cx:pt idx="492">70</cx:pt>
          <cx:pt idx="493">70</cx:pt>
          <cx:pt idx="494">70</cx:pt>
          <cx:pt idx="495">70</cx:pt>
          <cx:pt idx="496">70</cx:pt>
          <cx:pt idx="497">45</cx:pt>
          <cx:pt idx="498">45</cx:pt>
          <cx:pt idx="499">45</cx:pt>
          <cx:pt idx="500">60</cx:pt>
          <cx:pt idx="501">60</cx:pt>
          <cx:pt idx="502">60</cx:pt>
          <cx:pt idx="503">45</cx:pt>
          <cx:pt idx="504">60</cx:pt>
          <cx:pt idx="505">60</cx:pt>
          <cx:pt idx="506">45</cx:pt>
          <cx:pt idx="507">55</cx:pt>
          <cx:pt idx="508">55</cx:pt>
          <cx:pt idx="509">55</cx:pt>
          <cx:pt idx="510">55</cx:pt>
          <cx:pt idx="511">55</cx:pt>
          <cx:pt idx="512">55</cx:pt>
          <cx:pt idx="513">55</cx:pt>
          <cx:pt idx="514">55</cx:pt>
          <cx:pt idx="515">55</cx:pt>
          <cx:pt idx="516">55</cx:pt>
          <cx:pt idx="517">55</cx:pt>
          <cx:pt idx="518">55</cx:pt>
          <cx:pt idx="519">55</cx:pt>
          <cx:pt idx="520">55</cx:pt>
          <cx:pt idx="521">55</cx:pt>
          <cx:pt idx="522">55</cx:pt>
          <cx:pt idx="523">55</cx:pt>
          <cx:pt idx="524">55</cx:pt>
          <cx:pt idx="525">55</cx:pt>
          <cx:pt idx="526">43</cx:pt>
          <cx:pt idx="527">43</cx:pt>
          <cx:pt idx="528">55</cx:pt>
          <cx:pt idx="529">66</cx:pt>
          <cx:pt idx="530">66</cx:pt>
          <cx:pt idx="531">66</cx:pt>
          <cx:pt idx="532">66</cx:pt>
          <cx:pt idx="533">66</cx:pt>
          <cx:pt idx="534">66</cx:pt>
          <cx:pt idx="535">66</cx:pt>
          <cx:pt idx="536">80</cx:pt>
          <cx:pt idx="537">80</cx:pt>
          <cx:pt idx="538">80</cx:pt>
          <cx:pt idx="539">80</cx:pt>
          <cx:pt idx="540">80</cx:pt>
          <cx:pt idx="541">80</cx:pt>
          <cx:pt idx="542">80</cx:pt>
          <cx:pt idx="543">80</cx:pt>
          <cx:pt idx="544">80</cx:pt>
          <cx:pt idx="545">80</cx:pt>
          <cx:pt idx="546">63</cx:pt>
          <cx:pt idx="547">51</cx:pt>
          <cx:pt idx="548">51</cx:pt>
          <cx:pt idx="549">51</cx:pt>
          <cx:pt idx="550">61</cx:pt>
          <cx:pt idx="551">51</cx:pt>
          <cx:pt idx="552">40</cx:pt>
          <cx:pt idx="553">40</cx:pt>
          <cx:pt idx="554">59</cx:pt>
          <cx:pt idx="555">60</cx:pt>
          <cx:pt idx="556">68</cx:pt>
          <cx:pt idx="557">68</cx:pt>
          <cx:pt idx="558">52</cx:pt>
          <cx:pt idx="559">52</cx:pt>
          <cx:pt idx="560">45</cx:pt>
          <cx:pt idx="561">35</cx:pt>
          <cx:pt idx="562">36</cx:pt>
          <cx:pt idx="563">42</cx:pt>
          <cx:pt idx="564">40</cx:pt>
          <cx:pt idx="565">42</cx:pt>
          <cx:pt idx="566">40</cx:pt>
          <cx:pt idx="567">42</cx:pt>
          <cx:pt idx="568">40</cx:pt>
          <cx:pt idx="569">37</cx:pt>
          <cx:pt idx="570">37</cx:pt>
          <cx:pt idx="571">37</cx:pt>
          <cx:pt idx="572">37</cx:pt>
          <cx:pt idx="573">37</cx:pt>
          <cx:pt idx="574">37</cx:pt>
          <cx:pt idx="575">37</cx:pt>
          <cx:pt idx="576">37</cx:pt>
          <cx:pt idx="577">37</cx:pt>
          <cx:pt idx="578">37</cx:pt>
          <cx:pt idx="579">37</cx:pt>
          <cx:pt idx="580">37</cx:pt>
          <cx:pt idx="581">37</cx:pt>
          <cx:pt idx="582">43</cx:pt>
          <cx:pt idx="583">43</cx:pt>
          <cx:pt idx="584">43</cx:pt>
          <cx:pt idx="585">43</cx:pt>
          <cx:pt idx="586">43</cx:pt>
          <cx:pt idx="587">43</cx:pt>
          <cx:pt idx="588">45</cx:pt>
          <cx:pt idx="589">45</cx:pt>
          <cx:pt idx="590">45</cx:pt>
          <cx:pt idx="591">45</cx:pt>
          <cx:pt idx="592">45</cx:pt>
          <cx:pt idx="593">45</cx:pt>
          <cx:pt idx="594">45</cx:pt>
          <cx:pt idx="595">45</cx:pt>
          <cx:pt idx="596">45</cx:pt>
          <cx:pt idx="597">45</cx:pt>
          <cx:pt idx="598">37</cx:pt>
          <cx:pt idx="599">60</cx:pt>
          <cx:pt idx="600">60</cx:pt>
          <cx:pt idx="601">60</cx:pt>
          <cx:pt idx="602">60</cx:pt>
          <cx:pt idx="603">60</cx:pt>
          <cx:pt idx="604">60</cx:pt>
          <cx:pt idx="605">60</cx:pt>
          <cx:pt idx="606">48</cx:pt>
          <cx:pt idx="607">48</cx:pt>
          <cx:pt idx="608">48</cx:pt>
          <cx:pt idx="609">48</cx:pt>
          <cx:pt idx="610">50</cx:pt>
          <cx:pt idx="611">50</cx:pt>
          <cx:pt idx="612">50</cx:pt>
          <cx:pt idx="613">50</cx:pt>
          <cx:pt idx="614">55</cx:pt>
          <cx:pt idx="615">55</cx:pt>
          <cx:pt idx="616">55</cx:pt>
          <cx:pt idx="617">55</cx:pt>
          <cx:pt idx="618">55</cx:pt>
          <cx:pt idx="619">63</cx:pt>
          <cx:pt idx="620">63</cx:pt>
          <cx:pt idx="621">63</cx:pt>
          <cx:pt idx="622">63</cx:pt>
          <cx:pt idx="623">45</cx:pt>
          <cx:pt idx="624">45</cx:pt>
          <cx:pt idx="625">45</cx:pt>
          <cx:pt idx="626">50</cx:pt>
          <cx:pt idx="627">50</cx:pt>
          <cx:pt idx="628">50</cx:pt>
          <cx:pt idx="629">50</cx:pt>
          <cx:pt idx="630">62</cx:pt>
          <cx:pt idx="631">62</cx:pt>
          <cx:pt idx="632">62</cx:pt>
          <cx:pt idx="633">62</cx:pt>
          <cx:pt idx="634">62</cx:pt>
          <cx:pt idx="635">62</cx:pt>
          <cx:pt idx="636">62</cx:pt>
          <cx:pt idx="637">62</cx:pt>
          <cx:pt idx="638">55</cx:pt>
          <cx:pt idx="639">66</cx:pt>
          <cx:pt idx="640">55</cx:pt>
          <cx:pt idx="641">66</cx:pt>
          <cx:pt idx="642">43</cx:pt>
          <cx:pt idx="643">80</cx:pt>
          <cx:pt idx="644">80</cx:pt>
          <cx:pt idx="645">60</cx:pt>
          <cx:pt idx="646">35</cx:pt>
          <cx:pt idx="647">35</cx:pt>
          <cx:pt idx="648">37</cx:pt>
          <cx:pt idx="649">37</cx:pt>
          <cx:pt idx="650">37</cx:pt>
          <cx:pt idx="651">37</cx:pt>
          <cx:pt idx="652">37</cx:pt>
          <cx:pt idx="653">37</cx:pt>
          <cx:pt idx="654">37</cx:pt>
          <cx:pt idx="655">37</cx:pt>
          <cx:pt idx="656">37</cx:pt>
          <cx:pt idx="657">37</cx:pt>
          <cx:pt idx="658">43</cx:pt>
          <cx:pt idx="659">43</cx:pt>
          <cx:pt idx="660">43</cx:pt>
          <cx:pt idx="661">43</cx:pt>
          <cx:pt idx="662">43</cx:pt>
          <cx:pt idx="663">43</cx:pt>
          <cx:pt idx="664">43</cx:pt>
          <cx:pt idx="665">43</cx:pt>
          <cx:pt idx="666">43</cx:pt>
          <cx:pt idx="667">60</cx:pt>
          <cx:pt idx="668">60</cx:pt>
          <cx:pt idx="669">60</cx:pt>
          <cx:pt idx="670">60</cx:pt>
          <cx:pt idx="671">60</cx:pt>
          <cx:pt idx="672">43</cx:pt>
          <cx:pt idx="673">43</cx:pt>
          <cx:pt idx="674">43</cx:pt>
          <cx:pt idx="675">43</cx:pt>
          <cx:pt idx="676">43</cx:pt>
          <cx:pt idx="677">43</cx:pt>
          <cx:pt idx="678">43</cx:pt>
          <cx:pt idx="679">43</cx:pt>
          <cx:pt idx="680">43</cx:pt>
          <cx:pt idx="681">43</cx:pt>
          <cx:pt idx="682">43</cx:pt>
          <cx:pt idx="683">43</cx:pt>
          <cx:pt idx="684">43</cx:pt>
          <cx:pt idx="685">43</cx:pt>
          <cx:pt idx="686">55</cx:pt>
          <cx:pt idx="687">55</cx:pt>
          <cx:pt idx="688">55</cx:pt>
          <cx:pt idx="689">55</cx:pt>
          <cx:pt idx="690">55</cx:pt>
          <cx:pt idx="691">55</cx:pt>
          <cx:pt idx="692">55</cx:pt>
          <cx:pt idx="693">55</cx:pt>
          <cx:pt idx="694">55</cx:pt>
          <cx:pt idx="695">55</cx:pt>
          <cx:pt idx="696">55</cx:pt>
          <cx:pt idx="697">55</cx:pt>
          <cx:pt idx="698">55</cx:pt>
          <cx:pt idx="699">55</cx:pt>
          <cx:pt idx="700">55</cx:pt>
          <cx:pt idx="701">55</cx:pt>
          <cx:pt idx="702">55</cx:pt>
          <cx:pt idx="703">55</cx:pt>
          <cx:pt idx="704">55</cx:pt>
          <cx:pt idx="705">55</cx:pt>
          <cx:pt idx="706">55</cx:pt>
          <cx:pt idx="707">55</cx:pt>
          <cx:pt idx="708">55</cx:pt>
          <cx:pt idx="709">55</cx:pt>
          <cx:pt idx="710">55</cx:pt>
          <cx:pt idx="711">55</cx:pt>
          <cx:pt idx="712">55</cx:pt>
          <cx:pt idx="713">55</cx:pt>
          <cx:pt idx="714">55</cx:pt>
          <cx:pt idx="715">55</cx:pt>
          <cx:pt idx="716">55</cx:pt>
          <cx:pt idx="717">55</cx:pt>
          <cx:pt idx="718">50</cx:pt>
          <cx:pt idx="719">50</cx:pt>
          <cx:pt idx="720">50</cx:pt>
          <cx:pt idx="721">50</cx:pt>
          <cx:pt idx="722">50</cx:pt>
          <cx:pt idx="723">50</cx:pt>
          <cx:pt idx="724">70</cx:pt>
          <cx:pt idx="725">70</cx:pt>
          <cx:pt idx="726">70</cx:pt>
          <cx:pt idx="727">45</cx:pt>
          <cx:pt idx="728">45</cx:pt>
          <cx:pt idx="729">70</cx:pt>
          <cx:pt idx="730">66</cx:pt>
          <cx:pt idx="731">68</cx:pt>
          <cx:pt idx="732">32</cx:pt>
          <cx:pt idx="733">32</cx:pt>
          <cx:pt idx="734">32</cx:pt>
          <cx:pt idx="735">32</cx:pt>
          <cx:pt idx="736">32</cx:pt>
          <cx:pt idx="737">32</cx:pt>
          <cx:pt idx="738">32</cx:pt>
          <cx:pt idx="739">32</cx:pt>
          <cx:pt idx="740">32</cx:pt>
          <cx:pt idx="741">32</cx:pt>
          <cx:pt idx="742">32</cx:pt>
          <cx:pt idx="743">32</cx:pt>
          <cx:pt idx="744">32</cx:pt>
          <cx:pt idx="745">32</cx:pt>
          <cx:pt idx="746">35</cx:pt>
          <cx:pt idx="747">35</cx:pt>
          <cx:pt idx="748">35</cx:pt>
          <cx:pt idx="749">60</cx:pt>
          <cx:pt idx="750">60</cx:pt>
          <cx:pt idx="751">60</cx:pt>
          <cx:pt idx="752">45</cx:pt>
          <cx:pt idx="753">60</cx:pt>
          <cx:pt idx="754">60</cx:pt>
          <cx:pt idx="755">60</cx:pt>
          <cx:pt idx="756">45</cx:pt>
          <cx:pt idx="757">50</cx:pt>
          <cx:pt idx="758">42</cx:pt>
          <cx:pt idx="759">42</cx:pt>
          <cx:pt idx="760">42</cx:pt>
          <cx:pt idx="761">42</cx:pt>
          <cx:pt idx="762">42</cx:pt>
          <cx:pt idx="763">42</cx:pt>
          <cx:pt idx="764">42</cx:pt>
          <cx:pt idx="765">42</cx:pt>
          <cx:pt idx="766">42</cx:pt>
          <cx:pt idx="767">42</cx:pt>
          <cx:pt idx="768">42</cx:pt>
          <cx:pt idx="769">42</cx:pt>
          <cx:pt idx="770">42</cx:pt>
          <cx:pt idx="771">42</cx:pt>
          <cx:pt idx="772">50</cx:pt>
          <cx:pt idx="773">50</cx:pt>
          <cx:pt idx="774">50</cx:pt>
          <cx:pt idx="775">50</cx:pt>
          <cx:pt idx="776">50</cx:pt>
          <cx:pt idx="777">50</cx:pt>
          <cx:pt idx="778">50</cx:pt>
          <cx:pt idx="779">50</cx:pt>
          <cx:pt idx="780">50</cx:pt>
          <cx:pt idx="781">50</cx:pt>
          <cx:pt idx="782">50</cx:pt>
          <cx:pt idx="783">50</cx:pt>
          <cx:pt idx="784">50</cx:pt>
          <cx:pt idx="785">50</cx:pt>
          <cx:pt idx="786">50</cx:pt>
        </cx:lvl>
      </cx:numDim>
    </cx:data>
  </cx:chartData>
  <cx:chart>
    <cx:title pos="t" align="ctr" overlay="0">
      <cx:tx>
        <cx:txData>
          <cx:v>Fuel tank capacity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 capacity</a:t>
          </a:r>
        </a:p>
      </cx:txPr>
    </cx:title>
    <cx:plotArea>
      <cx:plotAreaRegion>
        <cx:series layoutId="clusteredColumn" uniqueId="{D22234F3-28CF-44B3-997B-ECD228064388}">
          <cx:tx>
            <cx:txData>
              <cx:f>'TASK 9(3)'!$A$1</cx:f>
              <cx:v>Fuel_Tank_Capacity_litre</cx:v>
            </cx:txData>
          </cx:tx>
          <cx:dataLabels>
            <cx:visibility seriesName="0" categoryName="0" value="1"/>
          </cx:dataLabels>
          <cx:dataId val="0"/>
          <cx:layoutPr>
            <cx:binning intervalClosed="r">
              <cx:binSize val="3"/>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00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4886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18877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8732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9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1896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2904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0802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937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9/11/2024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06678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8279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9/11/2024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843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microsoft.com/office/2014/relationships/chartEx" Target="../charts/chartEx1.xml"/><Relationship Id="rId1" Type="http://schemas.openxmlformats.org/officeDocument/2006/relationships/slideLayout" Target="../slideLayouts/slideLayout7.xml"/><Relationship Id="rId6" Type="http://schemas.microsoft.com/office/2014/relationships/chartEx" Target="../charts/chartEx3.xml"/><Relationship Id="rId5" Type="http://schemas.openxmlformats.org/officeDocument/2006/relationships/image" Target="../media/image3.png"/><Relationship Id="rId4" Type="http://schemas.microsoft.com/office/2014/relationships/chartEx" Target="../charts/chartEx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B11C-3DD2-9245-2048-6E3B547C9EFC}"/>
              </a:ext>
            </a:extLst>
          </p:cNvPr>
          <p:cNvSpPr>
            <a:spLocks noGrp="1"/>
          </p:cNvSpPr>
          <p:nvPr>
            <p:ph type="ctrTitle"/>
          </p:nvPr>
        </p:nvSpPr>
        <p:spPr>
          <a:xfrm>
            <a:off x="1524000" y="1475544"/>
            <a:ext cx="9144000" cy="1953456"/>
          </a:xfrm>
        </p:spPr>
        <p:txBody>
          <a:bodyPr>
            <a:normAutofit/>
          </a:bodyPr>
          <a:lstStyle/>
          <a:p>
            <a:pPr algn="ctr"/>
            <a:r>
              <a:rPr lang="en-US" sz="6000" b="1" dirty="0">
                <a:latin typeface="Times New Roman" panose="02020603050405020304" pitchFamily="18" charset="0"/>
                <a:cs typeface="Times New Roman" panose="02020603050405020304" pitchFamily="18" charset="0"/>
              </a:rPr>
              <a:t>AUTOMOBILE MARKET ANALYSIS</a:t>
            </a:r>
          </a:p>
        </p:txBody>
      </p:sp>
      <p:sp>
        <p:nvSpPr>
          <p:cNvPr id="3" name="Subtitle 2">
            <a:extLst>
              <a:ext uri="{FF2B5EF4-FFF2-40B4-BE49-F238E27FC236}">
                <a16:creationId xmlns:a16="http://schemas.microsoft.com/office/drawing/2014/main" id="{EDDE9D4F-764A-6BBA-599D-AF198ECB7822}"/>
              </a:ext>
            </a:extLst>
          </p:cNvPr>
          <p:cNvSpPr>
            <a:spLocks noGrp="1"/>
          </p:cNvSpPr>
          <p:nvPr>
            <p:ph type="subTitle" idx="1"/>
          </p:nvPr>
        </p:nvSpPr>
        <p:spPr>
          <a:xfrm>
            <a:off x="1524000" y="4642339"/>
            <a:ext cx="9144000" cy="1128310"/>
          </a:xfrm>
        </p:spPr>
        <p:txBody>
          <a:bodyPr>
            <a:normAutofit fontScale="92500" lnSpcReduction="20000"/>
          </a:bodyPr>
          <a:lstStyle/>
          <a:p>
            <a:r>
              <a:rPr lang="en-US" sz="3200" b="1" dirty="0">
                <a:latin typeface="Times New Roman" panose="02020603050405020304" pitchFamily="18" charset="0"/>
                <a:cs typeface="Times New Roman" panose="02020603050405020304" pitchFamily="18" charset="0"/>
              </a:rPr>
              <a:t>NAME:  GAAYATHRI PRIYAA K R</a:t>
            </a:r>
          </a:p>
          <a:p>
            <a:br>
              <a:rPr lang="en-US" sz="17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MENTOR: JAYA PANDEY</a:t>
            </a:r>
          </a:p>
        </p:txBody>
      </p:sp>
    </p:spTree>
    <p:extLst>
      <p:ext uri="{BB962C8B-B14F-4D97-AF65-F5344CB8AC3E}">
        <p14:creationId xmlns:p14="http://schemas.microsoft.com/office/powerpoint/2010/main" val="114937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9957538-F771-DA6F-F31A-D32C5E1E62A1}"/>
              </a:ext>
            </a:extLst>
          </p:cNvPr>
          <p:cNvGraphicFramePr>
            <a:graphicFrameLocks/>
          </p:cNvGraphicFramePr>
          <p:nvPr>
            <p:extLst>
              <p:ext uri="{D42A27DB-BD31-4B8C-83A1-F6EECF244321}">
                <p14:modId xmlns:p14="http://schemas.microsoft.com/office/powerpoint/2010/main" val="1694424597"/>
              </p:ext>
            </p:extLst>
          </p:nvPr>
        </p:nvGraphicFramePr>
        <p:xfrm>
          <a:off x="1064308" y="1271256"/>
          <a:ext cx="5505451" cy="34432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50A4836-967C-751D-643A-AAE4BBE11A80}"/>
              </a:ext>
            </a:extLst>
          </p:cNvPr>
          <p:cNvSpPr txBox="1"/>
          <p:nvPr/>
        </p:nvSpPr>
        <p:spPr>
          <a:xfrm>
            <a:off x="1064308" y="562707"/>
            <a:ext cx="495182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Q11: Find the most popular car body type</a:t>
            </a:r>
            <a:r>
              <a:rPr lang="en-US"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36B90E9B-480C-BFA2-95BE-E3F21FADF756}"/>
              </a:ext>
            </a:extLst>
          </p:cNvPr>
          <p:cNvSpPr txBox="1"/>
          <p:nvPr/>
        </p:nvSpPr>
        <p:spPr>
          <a:xfrm>
            <a:off x="6569759" y="3865101"/>
            <a:ext cx="5190970" cy="1754326"/>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 </a:t>
            </a:r>
          </a:p>
          <a:p>
            <a:r>
              <a:rPr lang="en-US" dirty="0">
                <a:latin typeface="Times New Roman" panose="02020603050405020304" pitchFamily="18" charset="0"/>
                <a:cs typeface="Times New Roman" panose="02020603050405020304" pitchFamily="18" charset="0"/>
              </a:rPr>
              <a:t>The most popular car body type among all the manufacturers and models are                                        1. HATCHBACK with the count of 263                       2. SUV with the count of 224                                        3. SEDAN with the count of 223. </a:t>
            </a:r>
          </a:p>
        </p:txBody>
      </p:sp>
      <p:graphicFrame>
        <p:nvGraphicFramePr>
          <p:cNvPr id="5" name="Table 4">
            <a:extLst>
              <a:ext uri="{FF2B5EF4-FFF2-40B4-BE49-F238E27FC236}">
                <a16:creationId xmlns:a16="http://schemas.microsoft.com/office/drawing/2014/main" id="{50A848BD-A09F-7E2A-BBD6-965FFE3AA41A}"/>
              </a:ext>
            </a:extLst>
          </p:cNvPr>
          <p:cNvGraphicFramePr>
            <a:graphicFrameLocks noGrp="1"/>
          </p:cNvGraphicFramePr>
          <p:nvPr>
            <p:extLst>
              <p:ext uri="{D42A27DB-BD31-4B8C-83A1-F6EECF244321}">
                <p14:modId xmlns:p14="http://schemas.microsoft.com/office/powerpoint/2010/main" val="1756207120"/>
              </p:ext>
            </p:extLst>
          </p:nvPr>
        </p:nvGraphicFramePr>
        <p:xfrm>
          <a:off x="6682154" y="787791"/>
          <a:ext cx="4164037" cy="2827604"/>
        </p:xfrm>
        <a:graphic>
          <a:graphicData uri="http://schemas.openxmlformats.org/drawingml/2006/table">
            <a:tbl>
              <a:tblPr>
                <a:tableStyleId>{616DA210-FB5B-4158-B5E0-FEB733F419BA}</a:tableStyleId>
              </a:tblPr>
              <a:tblGrid>
                <a:gridCol w="2039528">
                  <a:extLst>
                    <a:ext uri="{9D8B030D-6E8A-4147-A177-3AD203B41FA5}">
                      <a16:colId xmlns:a16="http://schemas.microsoft.com/office/drawing/2014/main" val="421089035"/>
                    </a:ext>
                  </a:extLst>
                </a:gridCol>
                <a:gridCol w="2124509">
                  <a:extLst>
                    <a:ext uri="{9D8B030D-6E8A-4147-A177-3AD203B41FA5}">
                      <a16:colId xmlns:a16="http://schemas.microsoft.com/office/drawing/2014/main" val="2198328728"/>
                    </a:ext>
                  </a:extLst>
                </a:gridCol>
              </a:tblGrid>
              <a:tr h="217508">
                <a:tc>
                  <a:txBody>
                    <a:bodyPr/>
                    <a:lstStyle/>
                    <a:p>
                      <a:pPr algn="l" fontAlgn="b"/>
                      <a:r>
                        <a:rPr lang="en-US" sz="1100" u="none" strike="noStrike">
                          <a:effectLst/>
                          <a:highlight>
                            <a:srgbClr val="DDEBF7"/>
                          </a:highlight>
                        </a:rPr>
                        <a:t>Row Labels</a:t>
                      </a:r>
                      <a:endParaRPr lang="en-US" sz="1100" b="1" i="0" u="none" strike="noStrike">
                        <a:solidFill>
                          <a:srgbClr val="000000"/>
                        </a:solidFill>
                        <a:effectLst/>
                        <a:highlight>
                          <a:srgbClr val="DDEBF7"/>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DDEBF7"/>
                          </a:highlight>
                        </a:rPr>
                        <a:t>Count of Body_Type</a:t>
                      </a:r>
                      <a:endParaRPr lang="en-US" sz="1100" b="1" i="0" u="none" strike="noStrike">
                        <a:solidFill>
                          <a:srgbClr val="000000"/>
                        </a:solidFill>
                        <a:effectLst/>
                        <a:highlight>
                          <a:srgbClr val="DDEBF7"/>
                        </a:highlight>
                        <a:latin typeface="Calibri" panose="020F0502020204030204" pitchFamily="34" charset="0"/>
                      </a:endParaRPr>
                    </a:p>
                  </a:txBody>
                  <a:tcPr marL="9525" marR="9525" marT="9525" marB="0" anchor="b"/>
                </a:tc>
                <a:extLst>
                  <a:ext uri="{0D108BD9-81ED-4DB2-BD59-A6C34878D82A}">
                    <a16:rowId xmlns:a16="http://schemas.microsoft.com/office/drawing/2014/main" val="1153951965"/>
                  </a:ext>
                </a:extLst>
              </a:tr>
              <a:tr h="217508">
                <a:tc>
                  <a:txBody>
                    <a:bodyPr/>
                    <a:lstStyle/>
                    <a:p>
                      <a:pPr algn="l" fontAlgn="b"/>
                      <a:r>
                        <a:rPr lang="en-US" sz="1100" u="none" strike="noStrike">
                          <a:effectLst/>
                        </a:rPr>
                        <a:t>Hatchback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1768071"/>
                  </a:ext>
                </a:extLst>
              </a:tr>
              <a:tr h="217508">
                <a:tc>
                  <a:txBody>
                    <a:bodyPr/>
                    <a:lstStyle/>
                    <a:p>
                      <a:pPr algn="l" fontAlgn="b"/>
                      <a:r>
                        <a:rPr lang="en-US" sz="1100" u="none" strike="noStrike">
                          <a:effectLst/>
                        </a:rPr>
                        <a:t>SUV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224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9097203"/>
                  </a:ext>
                </a:extLst>
              </a:tr>
              <a:tr h="217508">
                <a:tc>
                  <a:txBody>
                    <a:bodyPr/>
                    <a:lstStyle/>
                    <a:p>
                      <a:pPr algn="l" fontAlgn="b"/>
                      <a:r>
                        <a:rPr lang="en-US" sz="1100" u="none" strike="noStrike">
                          <a:effectLst/>
                        </a:rPr>
                        <a:t>Sedan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1250412"/>
                  </a:ext>
                </a:extLst>
              </a:tr>
              <a:tr h="217508">
                <a:tc>
                  <a:txBody>
                    <a:bodyPr/>
                    <a:lstStyle/>
                    <a:p>
                      <a:pPr algn="l" fontAlgn="b"/>
                      <a:r>
                        <a:rPr lang="en-US" sz="1100" u="none" strike="noStrike">
                          <a:effectLst/>
                        </a:rPr>
                        <a:t>MUV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715291"/>
                  </a:ext>
                </a:extLst>
              </a:tr>
              <a:tr h="217508">
                <a:tc>
                  <a:txBody>
                    <a:bodyPr/>
                    <a:lstStyle/>
                    <a:p>
                      <a:pPr algn="l" fontAlgn="b"/>
                      <a:r>
                        <a:rPr lang="en-US" sz="1100" u="none" strike="noStrike">
                          <a:effectLst/>
                        </a:rPr>
                        <a:t>MPV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9251218"/>
                  </a:ext>
                </a:extLst>
              </a:tr>
              <a:tr h="217508">
                <a:tc>
                  <a:txBody>
                    <a:bodyPr/>
                    <a:lstStyle/>
                    <a:p>
                      <a:pPr algn="l" fontAlgn="b"/>
                      <a:r>
                        <a:rPr lang="en-US" sz="1100" u="none" strike="noStrike">
                          <a:effectLst/>
                        </a:rPr>
                        <a:t>Crossover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8045916"/>
                  </a:ext>
                </a:extLst>
              </a:tr>
              <a:tr h="217508">
                <a:tc>
                  <a:txBody>
                    <a:bodyPr/>
                    <a:lstStyle/>
                    <a:p>
                      <a:pPr algn="l" fontAlgn="b"/>
                      <a:r>
                        <a:rPr lang="en-US" sz="1100" u="none" strike="noStrike">
                          <a:effectLst/>
                        </a:rPr>
                        <a:t>Coupe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4448169"/>
                  </a:ext>
                </a:extLst>
              </a:tr>
              <a:tr h="217508">
                <a:tc>
                  <a:txBody>
                    <a:bodyPr/>
                    <a:lstStyle/>
                    <a:p>
                      <a:pPr algn="l" fontAlgn="b"/>
                      <a:r>
                        <a:rPr lang="en-US" sz="1100" u="none" strike="noStrike">
                          <a:effectLst/>
                        </a:rPr>
                        <a:t>Sports, Convertible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9094334"/>
                  </a:ext>
                </a:extLst>
              </a:tr>
              <a:tr h="217508">
                <a:tc>
                  <a:txBody>
                    <a:bodyPr/>
                    <a:lstStyle/>
                    <a:p>
                      <a:pPr algn="l" fontAlgn="b"/>
                      <a:r>
                        <a:rPr lang="en-US" sz="1100" u="none" strike="noStrike">
                          <a:effectLst/>
                        </a:rPr>
                        <a:t>SUV, Crossover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0681793"/>
                  </a:ext>
                </a:extLst>
              </a:tr>
              <a:tr h="217508">
                <a:tc>
                  <a:txBody>
                    <a:bodyPr/>
                    <a:lstStyle/>
                    <a:p>
                      <a:pPr algn="l" fontAlgn="b"/>
                      <a:r>
                        <a:rPr lang="en-US" sz="1100" u="none" strike="noStrike">
                          <a:effectLst/>
                        </a:rPr>
                        <a:t>Crossover, SUV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5243760"/>
                  </a:ext>
                </a:extLst>
              </a:tr>
              <a:tr h="217508">
                <a:tc>
                  <a:txBody>
                    <a:bodyPr/>
                    <a:lstStyle/>
                    <a:p>
                      <a:pPr algn="l" fontAlgn="b"/>
                      <a:r>
                        <a:rPr lang="en-US" sz="1100" u="none" strike="noStrike">
                          <a:effectLst/>
                        </a:rPr>
                        <a:t>Sedan, Coupe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8258186"/>
                  </a:ext>
                </a:extLst>
              </a:tr>
              <a:tr h="217508">
                <a:tc>
                  <a:txBody>
                    <a:bodyPr/>
                    <a:lstStyle/>
                    <a:p>
                      <a:pPr algn="l" fontAlgn="b"/>
                      <a:r>
                        <a:rPr lang="en-US" sz="1100" u="none" strike="noStrike">
                          <a:effectLst/>
                          <a:highlight>
                            <a:srgbClr val="DDEBF7"/>
                          </a:highlight>
                        </a:rPr>
                        <a:t>Grand Total</a:t>
                      </a:r>
                      <a:endParaRPr lang="en-US" sz="1100" b="1" i="0" u="none" strike="noStrike">
                        <a:solidFill>
                          <a:srgbClr val="000000"/>
                        </a:solidFill>
                        <a:effectLst/>
                        <a:highlight>
                          <a:srgbClr val="DDEBF7"/>
                        </a:highlight>
                        <a:latin typeface="Calibri" panose="020F0502020204030204" pitchFamily="34" charset="0"/>
                      </a:endParaRPr>
                    </a:p>
                  </a:txBody>
                  <a:tcPr marL="9525" marR="9525" marT="9525" marB="0" anchor="b"/>
                </a:tc>
                <a:tc>
                  <a:txBody>
                    <a:bodyPr/>
                    <a:lstStyle/>
                    <a:p>
                      <a:pPr algn="r" fontAlgn="b"/>
                      <a:r>
                        <a:rPr lang="en-US" sz="1100" u="none" strike="noStrike" dirty="0">
                          <a:effectLst/>
                          <a:highlight>
                            <a:srgbClr val="DDEBF7"/>
                          </a:highlight>
                        </a:rPr>
                        <a:t>787</a:t>
                      </a:r>
                      <a:endParaRPr lang="en-US" sz="1100" b="1" i="0" u="none" strike="noStrike" dirty="0">
                        <a:solidFill>
                          <a:srgbClr val="000000"/>
                        </a:solidFill>
                        <a:effectLst/>
                        <a:highlight>
                          <a:srgbClr val="DDEBF7"/>
                        </a:highlight>
                        <a:latin typeface="Calibri" panose="020F0502020204030204" pitchFamily="34" charset="0"/>
                      </a:endParaRPr>
                    </a:p>
                  </a:txBody>
                  <a:tcPr marL="9525" marR="9525" marT="9525" marB="0" anchor="b"/>
                </a:tc>
                <a:extLst>
                  <a:ext uri="{0D108BD9-81ED-4DB2-BD59-A6C34878D82A}">
                    <a16:rowId xmlns:a16="http://schemas.microsoft.com/office/drawing/2014/main" val="445805142"/>
                  </a:ext>
                </a:extLst>
              </a:tr>
            </a:tbl>
          </a:graphicData>
        </a:graphic>
      </p:graphicFrame>
    </p:spTree>
    <p:extLst>
      <p:ext uri="{BB962C8B-B14F-4D97-AF65-F5344CB8AC3E}">
        <p14:creationId xmlns:p14="http://schemas.microsoft.com/office/powerpoint/2010/main" val="3563287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3472A-1D14-C94D-3681-1798CE1C7F3A}"/>
              </a:ext>
            </a:extLst>
          </p:cNvPr>
          <p:cNvSpPr txBox="1"/>
          <p:nvPr/>
        </p:nvSpPr>
        <p:spPr>
          <a:xfrm>
            <a:off x="773733" y="441444"/>
            <a:ext cx="5045615" cy="1200329"/>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PROJECT-2</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Q1: Identify the top 2 manufacturers who offer widest range of car variants.</a:t>
            </a:r>
          </a:p>
        </p:txBody>
      </p:sp>
      <p:sp>
        <p:nvSpPr>
          <p:cNvPr id="7" name="TextBox 6">
            <a:extLst>
              <a:ext uri="{FF2B5EF4-FFF2-40B4-BE49-F238E27FC236}">
                <a16:creationId xmlns:a16="http://schemas.microsoft.com/office/drawing/2014/main" id="{CA59A472-EE3A-67B6-EF8C-816B9C6D926D}"/>
              </a:ext>
            </a:extLst>
          </p:cNvPr>
          <p:cNvSpPr txBox="1"/>
          <p:nvPr/>
        </p:nvSpPr>
        <p:spPr>
          <a:xfrm>
            <a:off x="6246046" y="4945479"/>
            <a:ext cx="4346916" cy="1200329"/>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top 2 manufacturers who offer widest range of car variants are </a:t>
            </a:r>
          </a:p>
          <a:p>
            <a:r>
              <a:rPr lang="en-US" dirty="0">
                <a:latin typeface="Times New Roman" panose="02020603050405020304" pitchFamily="18" charset="0"/>
                <a:cs typeface="Times New Roman" panose="02020603050405020304" pitchFamily="18" charset="0"/>
              </a:rPr>
              <a:t>1. Suzuki     2. Hyundai</a:t>
            </a:r>
          </a:p>
        </p:txBody>
      </p:sp>
      <p:graphicFrame>
        <p:nvGraphicFramePr>
          <p:cNvPr id="8" name="Chart 7">
            <a:extLst>
              <a:ext uri="{FF2B5EF4-FFF2-40B4-BE49-F238E27FC236}">
                <a16:creationId xmlns:a16="http://schemas.microsoft.com/office/drawing/2014/main" id="{FD2DF79D-B7F8-74E9-72E8-143B9B56CCE7}"/>
              </a:ext>
            </a:extLst>
          </p:cNvPr>
          <p:cNvGraphicFramePr>
            <a:graphicFrameLocks/>
          </p:cNvGraphicFramePr>
          <p:nvPr>
            <p:extLst>
              <p:ext uri="{D42A27DB-BD31-4B8C-83A1-F6EECF244321}">
                <p14:modId xmlns:p14="http://schemas.microsoft.com/office/powerpoint/2010/main" val="93100602"/>
              </p:ext>
            </p:extLst>
          </p:nvPr>
        </p:nvGraphicFramePr>
        <p:xfrm>
          <a:off x="895631" y="1597059"/>
          <a:ext cx="4548566" cy="34813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2A6ACAB-B935-0EA6-D685-80DF82207DCF}"/>
              </a:ext>
            </a:extLst>
          </p:cNvPr>
          <p:cNvGraphicFramePr>
            <a:graphicFrameLocks/>
          </p:cNvGraphicFramePr>
          <p:nvPr>
            <p:extLst>
              <p:ext uri="{D42A27DB-BD31-4B8C-83A1-F6EECF244321}">
                <p14:modId xmlns:p14="http://schemas.microsoft.com/office/powerpoint/2010/main" val="3478118707"/>
              </p:ext>
            </p:extLst>
          </p:nvPr>
        </p:nvGraphicFramePr>
        <p:xfrm>
          <a:off x="6026368" y="1468226"/>
          <a:ext cx="5391899" cy="3077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20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3472A-1D14-C94D-3681-1798CE1C7F3A}"/>
              </a:ext>
            </a:extLst>
          </p:cNvPr>
          <p:cNvSpPr txBox="1"/>
          <p:nvPr/>
        </p:nvSpPr>
        <p:spPr>
          <a:xfrm>
            <a:off x="773733" y="297274"/>
            <a:ext cx="5045615" cy="1231106"/>
          </a:xfrm>
          <a:prstGeom prst="rect">
            <a:avLst/>
          </a:prstGeom>
          <a:noFill/>
          <a:ln>
            <a:noFill/>
          </a:ln>
        </p:spPr>
        <p:txBody>
          <a:bodyPr wrap="square" rtlCol="0">
            <a:spAutoFit/>
          </a:bodyPr>
          <a:lstStyle/>
          <a:p>
            <a:r>
              <a:rPr lang="en-US" sz="2000" b="1" dirty="0"/>
              <a:t>Q2: </a:t>
            </a:r>
            <a:r>
              <a:rPr lang="en-US" b="1" dirty="0">
                <a:latin typeface="Times New Roman" panose="02020603050405020304" pitchFamily="18" charset="0"/>
                <a:cs typeface="Times New Roman" panose="02020603050405020304" pitchFamily="18" charset="0"/>
              </a:rPr>
              <a:t>Identify Calculate and compare variations btw city mileage data using different measures of dispersion for the following 3 manufacturers:</a:t>
            </a:r>
          </a:p>
          <a:p>
            <a:r>
              <a:rPr lang="en-US" b="1" dirty="0">
                <a:latin typeface="Times New Roman" panose="02020603050405020304" pitchFamily="18" charset="0"/>
                <a:cs typeface="Times New Roman" panose="02020603050405020304" pitchFamily="18" charset="0"/>
              </a:rPr>
              <a:t>1) TATA     2) Suzuki    3) Hyundai</a:t>
            </a:r>
            <a:endParaRPr lang="en-US" dirty="0"/>
          </a:p>
        </p:txBody>
      </p:sp>
      <p:sp>
        <p:nvSpPr>
          <p:cNvPr id="6" name="TextBox 5">
            <a:extLst>
              <a:ext uri="{FF2B5EF4-FFF2-40B4-BE49-F238E27FC236}">
                <a16:creationId xmlns:a16="http://schemas.microsoft.com/office/drawing/2014/main" id="{02CB2A34-F14F-84F0-2867-A621F96234F7}"/>
              </a:ext>
            </a:extLst>
          </p:cNvPr>
          <p:cNvSpPr txBox="1"/>
          <p:nvPr/>
        </p:nvSpPr>
        <p:spPr>
          <a:xfrm>
            <a:off x="773733" y="4947150"/>
            <a:ext cx="5190970" cy="923330"/>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SUZUKI </a:t>
            </a:r>
            <a:r>
              <a:rPr lang="en-US" dirty="0">
                <a:latin typeface="Times New Roman" panose="02020603050405020304" pitchFamily="18" charset="0"/>
                <a:cs typeface="Times New Roman" panose="02020603050405020304" pitchFamily="18" charset="0"/>
              </a:rPr>
              <a:t>has the widest variation of city mileage since, it has the highest variance, SD, range, and </a:t>
            </a:r>
            <a:r>
              <a:rPr lang="en-US" dirty="0" err="1">
                <a:latin typeface="Times New Roman" panose="02020603050405020304" pitchFamily="18" charset="0"/>
                <a:cs typeface="Times New Roman" panose="02020603050405020304" pitchFamily="18" charset="0"/>
              </a:rPr>
              <a:t>cov</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801059C-6362-A65E-C743-9FC8C46E1B4C}"/>
              </a:ext>
            </a:extLst>
          </p:cNvPr>
          <p:cNvSpPr txBox="1"/>
          <p:nvPr/>
        </p:nvSpPr>
        <p:spPr>
          <a:xfrm>
            <a:off x="6635251" y="297273"/>
            <a:ext cx="4783016" cy="1361911"/>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Q3</a:t>
            </a:r>
            <a:r>
              <a:rPr lang="en-US" dirty="0"/>
              <a:t>: </a:t>
            </a:r>
            <a:r>
              <a:rPr lang="en-US" b="1" dirty="0">
                <a:latin typeface="Times New Roman" panose="02020603050405020304" pitchFamily="18" charset="0"/>
                <a:cs typeface="Times New Roman" panose="02020603050405020304" pitchFamily="18" charset="0"/>
              </a:rPr>
              <a:t>a) Display and check how city mileage depends on fuel tank capacity using scatter plot along with trendline.</a:t>
            </a:r>
          </a:p>
          <a:p>
            <a:endParaRPr lang="en-US" sz="105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3AC559-955D-E7AD-FB33-71EF9714838D}"/>
              </a:ext>
            </a:extLst>
          </p:cNvPr>
          <p:cNvSpPr txBox="1"/>
          <p:nvPr/>
        </p:nvSpPr>
        <p:spPr>
          <a:xfrm>
            <a:off x="6771237" y="3130699"/>
            <a:ext cx="4647029" cy="108491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b) Display and check how displacement depends on fuel tank capacity using scatter plot along with trendline.</a:t>
            </a:r>
          </a:p>
          <a:p>
            <a:endParaRPr lang="en-US" sz="105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FFEE029-A553-2B5F-5149-82F0526350F0}"/>
              </a:ext>
            </a:extLst>
          </p:cNvPr>
          <p:cNvGraphicFramePr>
            <a:graphicFrameLocks noGrp="1"/>
          </p:cNvGraphicFramePr>
          <p:nvPr>
            <p:extLst>
              <p:ext uri="{D42A27DB-BD31-4B8C-83A1-F6EECF244321}">
                <p14:modId xmlns:p14="http://schemas.microsoft.com/office/powerpoint/2010/main" val="575413021"/>
              </p:ext>
            </p:extLst>
          </p:nvPr>
        </p:nvGraphicFramePr>
        <p:xfrm>
          <a:off x="773733" y="1915221"/>
          <a:ext cx="4647029" cy="2104375"/>
        </p:xfrm>
        <a:graphic>
          <a:graphicData uri="http://schemas.openxmlformats.org/drawingml/2006/table">
            <a:tbl>
              <a:tblPr>
                <a:tableStyleId>{5940675A-B579-460E-94D1-54222C63F5DA}</a:tableStyleId>
              </a:tblPr>
              <a:tblGrid>
                <a:gridCol w="1709398">
                  <a:extLst>
                    <a:ext uri="{9D8B030D-6E8A-4147-A177-3AD203B41FA5}">
                      <a16:colId xmlns:a16="http://schemas.microsoft.com/office/drawing/2014/main" val="3285373922"/>
                    </a:ext>
                  </a:extLst>
                </a:gridCol>
                <a:gridCol w="810381">
                  <a:extLst>
                    <a:ext uri="{9D8B030D-6E8A-4147-A177-3AD203B41FA5}">
                      <a16:colId xmlns:a16="http://schemas.microsoft.com/office/drawing/2014/main" val="1577891861"/>
                    </a:ext>
                  </a:extLst>
                </a:gridCol>
                <a:gridCol w="1316869">
                  <a:extLst>
                    <a:ext uri="{9D8B030D-6E8A-4147-A177-3AD203B41FA5}">
                      <a16:colId xmlns:a16="http://schemas.microsoft.com/office/drawing/2014/main" val="2877836840"/>
                    </a:ext>
                  </a:extLst>
                </a:gridCol>
                <a:gridCol w="810381">
                  <a:extLst>
                    <a:ext uri="{9D8B030D-6E8A-4147-A177-3AD203B41FA5}">
                      <a16:colId xmlns:a16="http://schemas.microsoft.com/office/drawing/2014/main" val="1806889493"/>
                    </a:ext>
                  </a:extLst>
                </a:gridCol>
              </a:tblGrid>
              <a:tr h="420875">
                <a:tc>
                  <a:txBody>
                    <a:bodyPr/>
                    <a:lstStyle/>
                    <a:p>
                      <a:pPr algn="ctr"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8659" marB="0" anchor="b"/>
                </a:tc>
                <a:tc>
                  <a:txBody>
                    <a:bodyPr/>
                    <a:lstStyle/>
                    <a:p>
                      <a:pPr algn="ctr" fontAlgn="b"/>
                      <a:r>
                        <a:rPr lang="en-US" sz="1300" b="1" u="none" strike="noStrike" dirty="0">
                          <a:effectLst/>
                          <a:highlight>
                            <a:srgbClr val="FFD966"/>
                          </a:highlight>
                        </a:rPr>
                        <a:t>TATA</a:t>
                      </a:r>
                      <a:endParaRPr lang="en-US" sz="1300" b="1" i="0" u="none" strike="noStrike" dirty="0">
                        <a:solidFill>
                          <a:srgbClr val="000000"/>
                        </a:solidFill>
                        <a:effectLst/>
                        <a:highlight>
                          <a:srgbClr val="FFD966"/>
                        </a:highlight>
                        <a:latin typeface="Calibri" panose="020F0502020204030204" pitchFamily="34" charset="0"/>
                      </a:endParaRPr>
                    </a:p>
                  </a:txBody>
                  <a:tcPr marL="9525" marR="9525" marT="8659" marB="0" anchor="b"/>
                </a:tc>
                <a:tc>
                  <a:txBody>
                    <a:bodyPr/>
                    <a:lstStyle/>
                    <a:p>
                      <a:pPr algn="ctr" fontAlgn="b"/>
                      <a:r>
                        <a:rPr lang="en-US" sz="1300" b="1" u="none" strike="noStrike" dirty="0">
                          <a:effectLst/>
                          <a:highlight>
                            <a:srgbClr val="FFD966"/>
                          </a:highlight>
                        </a:rPr>
                        <a:t>MARUTI SUZUKI</a:t>
                      </a:r>
                      <a:endParaRPr lang="en-US" sz="1300" b="1" i="0" u="none" strike="noStrike" dirty="0">
                        <a:solidFill>
                          <a:srgbClr val="000000"/>
                        </a:solidFill>
                        <a:effectLst/>
                        <a:highlight>
                          <a:srgbClr val="FFD966"/>
                        </a:highlight>
                        <a:latin typeface="Calibri" panose="020F0502020204030204" pitchFamily="34" charset="0"/>
                      </a:endParaRPr>
                    </a:p>
                  </a:txBody>
                  <a:tcPr marL="9525" marR="9525" marT="8659" marB="0" anchor="b"/>
                </a:tc>
                <a:tc>
                  <a:txBody>
                    <a:bodyPr/>
                    <a:lstStyle/>
                    <a:p>
                      <a:pPr algn="ctr" fontAlgn="b"/>
                      <a:r>
                        <a:rPr lang="en-US" sz="1300" b="1" u="none" strike="noStrike" dirty="0">
                          <a:effectLst/>
                          <a:highlight>
                            <a:srgbClr val="FFD966"/>
                          </a:highlight>
                        </a:rPr>
                        <a:t>HYUNDAI</a:t>
                      </a:r>
                      <a:endParaRPr lang="en-US" sz="1300" b="1" i="0" u="none" strike="noStrike" dirty="0">
                        <a:solidFill>
                          <a:srgbClr val="000000"/>
                        </a:solidFill>
                        <a:effectLst/>
                        <a:highlight>
                          <a:srgbClr val="FFD966"/>
                        </a:highlight>
                        <a:latin typeface="Calibri" panose="020F0502020204030204" pitchFamily="34" charset="0"/>
                      </a:endParaRPr>
                    </a:p>
                  </a:txBody>
                  <a:tcPr marL="9525" marR="9525" marT="8659" marB="0" anchor="b"/>
                </a:tc>
                <a:extLst>
                  <a:ext uri="{0D108BD9-81ED-4DB2-BD59-A6C34878D82A}">
                    <a16:rowId xmlns:a16="http://schemas.microsoft.com/office/drawing/2014/main" val="2400712929"/>
                  </a:ext>
                </a:extLst>
              </a:tr>
              <a:tr h="420875">
                <a:tc>
                  <a:txBody>
                    <a:bodyPr/>
                    <a:lstStyle/>
                    <a:p>
                      <a:pPr algn="ctr" fontAlgn="b"/>
                      <a:r>
                        <a:rPr lang="en-US" sz="1500" b="1" u="none" strike="noStrike" dirty="0">
                          <a:effectLst/>
                          <a:highlight>
                            <a:srgbClr val="FFD966"/>
                          </a:highlight>
                        </a:rPr>
                        <a:t>MEAN</a:t>
                      </a:r>
                      <a:endParaRPr lang="en-US" sz="1500" b="1" i="0" u="none" strike="noStrike" dirty="0">
                        <a:solidFill>
                          <a:srgbClr val="000000"/>
                        </a:solidFill>
                        <a:effectLst/>
                        <a:highlight>
                          <a:srgbClr val="FFD966"/>
                        </a:highlight>
                        <a:latin typeface="Calibri" panose="020F0502020204030204" pitchFamily="34" charset="0"/>
                      </a:endParaRPr>
                    </a:p>
                  </a:txBody>
                  <a:tcPr marL="9525" marR="9525" marT="8659" marB="0" anchor="b"/>
                </a:tc>
                <a:tc>
                  <a:txBody>
                    <a:bodyPr/>
                    <a:lstStyle/>
                    <a:p>
                      <a:pPr algn="ctr" fontAlgn="b"/>
                      <a:r>
                        <a:rPr lang="en-US" sz="1500" u="none" strike="noStrike">
                          <a:effectLst/>
                          <a:highlight>
                            <a:srgbClr val="FFF2CC"/>
                          </a:highlight>
                        </a:rPr>
                        <a:t>17.71</a:t>
                      </a:r>
                      <a:endParaRPr lang="en-US" sz="1500" b="0" i="0" u="none" strike="noStrike">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dirty="0">
                          <a:effectLst/>
                          <a:highlight>
                            <a:srgbClr val="FFF2CC"/>
                          </a:highlight>
                        </a:rPr>
                        <a:t>18.99</a:t>
                      </a:r>
                      <a:endParaRPr lang="en-US" sz="1500" b="0" i="0" u="none" strike="noStrike" dirty="0">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dirty="0">
                          <a:effectLst/>
                          <a:highlight>
                            <a:srgbClr val="FFF2CC"/>
                          </a:highlight>
                        </a:rPr>
                        <a:t>16.50</a:t>
                      </a:r>
                      <a:endParaRPr lang="en-US" sz="1500" b="0" i="0" u="none" strike="noStrike" dirty="0">
                        <a:solidFill>
                          <a:srgbClr val="000000"/>
                        </a:solidFill>
                        <a:effectLst/>
                        <a:highlight>
                          <a:srgbClr val="FFF2CC"/>
                        </a:highlight>
                        <a:latin typeface="Calibri" panose="020F0502020204030204" pitchFamily="34" charset="0"/>
                      </a:endParaRPr>
                    </a:p>
                  </a:txBody>
                  <a:tcPr marL="9525" marR="9525" marT="8659" marB="0" anchor="b"/>
                </a:tc>
                <a:extLst>
                  <a:ext uri="{0D108BD9-81ED-4DB2-BD59-A6C34878D82A}">
                    <a16:rowId xmlns:a16="http://schemas.microsoft.com/office/drawing/2014/main" val="129627104"/>
                  </a:ext>
                </a:extLst>
              </a:tr>
              <a:tr h="420875">
                <a:tc>
                  <a:txBody>
                    <a:bodyPr/>
                    <a:lstStyle/>
                    <a:p>
                      <a:pPr algn="ctr" fontAlgn="b"/>
                      <a:r>
                        <a:rPr lang="en-US" sz="1500" b="1" u="none" strike="noStrike" dirty="0">
                          <a:effectLst/>
                          <a:highlight>
                            <a:srgbClr val="FFD966"/>
                          </a:highlight>
                        </a:rPr>
                        <a:t>VARIANCE</a:t>
                      </a:r>
                      <a:endParaRPr lang="en-US" sz="1500" b="1" i="0" u="none" strike="noStrike" dirty="0">
                        <a:solidFill>
                          <a:srgbClr val="000000"/>
                        </a:solidFill>
                        <a:effectLst/>
                        <a:highlight>
                          <a:srgbClr val="FFD966"/>
                        </a:highlight>
                        <a:latin typeface="Calibri" panose="020F0502020204030204" pitchFamily="34" charset="0"/>
                      </a:endParaRPr>
                    </a:p>
                  </a:txBody>
                  <a:tcPr marL="9525" marR="9525" marT="8659" marB="0" anchor="b"/>
                </a:tc>
                <a:tc>
                  <a:txBody>
                    <a:bodyPr/>
                    <a:lstStyle/>
                    <a:p>
                      <a:pPr algn="ctr" fontAlgn="b"/>
                      <a:r>
                        <a:rPr lang="en-US" sz="1500" u="none" strike="noStrike" dirty="0">
                          <a:effectLst/>
                          <a:highlight>
                            <a:srgbClr val="FFF2CC"/>
                          </a:highlight>
                        </a:rPr>
                        <a:t>12.47</a:t>
                      </a:r>
                      <a:endParaRPr lang="en-US" sz="1500" b="0" i="0" u="none" strike="noStrike" dirty="0">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dirty="0">
                          <a:effectLst/>
                          <a:highlight>
                            <a:srgbClr val="FFF2CC"/>
                          </a:highlight>
                        </a:rPr>
                        <a:t>18.57</a:t>
                      </a:r>
                      <a:endParaRPr lang="en-US" sz="1500" b="0" i="0" u="none" strike="noStrike" dirty="0">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a:effectLst/>
                          <a:highlight>
                            <a:srgbClr val="FFF2CC"/>
                          </a:highlight>
                        </a:rPr>
                        <a:t>4.09</a:t>
                      </a:r>
                      <a:endParaRPr lang="en-US" sz="1500" b="0" i="0" u="none" strike="noStrike">
                        <a:solidFill>
                          <a:srgbClr val="000000"/>
                        </a:solidFill>
                        <a:effectLst/>
                        <a:highlight>
                          <a:srgbClr val="FFF2CC"/>
                        </a:highlight>
                        <a:latin typeface="Calibri" panose="020F0502020204030204" pitchFamily="34" charset="0"/>
                      </a:endParaRPr>
                    </a:p>
                  </a:txBody>
                  <a:tcPr marL="9525" marR="9525" marT="8659" marB="0" anchor="b"/>
                </a:tc>
                <a:extLst>
                  <a:ext uri="{0D108BD9-81ED-4DB2-BD59-A6C34878D82A}">
                    <a16:rowId xmlns:a16="http://schemas.microsoft.com/office/drawing/2014/main" val="3503295948"/>
                  </a:ext>
                </a:extLst>
              </a:tr>
              <a:tr h="420875">
                <a:tc>
                  <a:txBody>
                    <a:bodyPr/>
                    <a:lstStyle/>
                    <a:p>
                      <a:pPr algn="ctr" fontAlgn="b"/>
                      <a:r>
                        <a:rPr lang="en-US" sz="1500" b="1" u="none" strike="noStrike" dirty="0">
                          <a:effectLst/>
                          <a:highlight>
                            <a:srgbClr val="FFD966"/>
                          </a:highlight>
                        </a:rPr>
                        <a:t>SD</a:t>
                      </a:r>
                      <a:endParaRPr lang="en-US" sz="1500" b="1" i="0" u="none" strike="noStrike" dirty="0">
                        <a:solidFill>
                          <a:srgbClr val="000000"/>
                        </a:solidFill>
                        <a:effectLst/>
                        <a:highlight>
                          <a:srgbClr val="FFD966"/>
                        </a:highlight>
                        <a:latin typeface="Calibri" panose="020F0502020204030204" pitchFamily="34" charset="0"/>
                      </a:endParaRPr>
                    </a:p>
                  </a:txBody>
                  <a:tcPr marL="9525" marR="9525" marT="8659" marB="0" anchor="b"/>
                </a:tc>
                <a:tc>
                  <a:txBody>
                    <a:bodyPr/>
                    <a:lstStyle/>
                    <a:p>
                      <a:pPr algn="ctr" fontAlgn="b"/>
                      <a:r>
                        <a:rPr lang="en-US" sz="1500" u="none" strike="noStrike">
                          <a:effectLst/>
                          <a:highlight>
                            <a:srgbClr val="FFF2CC"/>
                          </a:highlight>
                        </a:rPr>
                        <a:t>3.53</a:t>
                      </a:r>
                      <a:endParaRPr lang="en-US" sz="1500" b="0" i="0" u="none" strike="noStrike">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dirty="0">
                          <a:effectLst/>
                          <a:highlight>
                            <a:srgbClr val="FFF2CC"/>
                          </a:highlight>
                        </a:rPr>
                        <a:t>4.31</a:t>
                      </a:r>
                      <a:endParaRPr lang="en-US" sz="1500" b="0" i="0" u="none" strike="noStrike" dirty="0">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a:effectLst/>
                          <a:highlight>
                            <a:srgbClr val="FFF2CC"/>
                          </a:highlight>
                        </a:rPr>
                        <a:t>2.02</a:t>
                      </a:r>
                      <a:endParaRPr lang="en-US" sz="1500" b="0" i="0" u="none" strike="noStrike">
                        <a:solidFill>
                          <a:srgbClr val="000000"/>
                        </a:solidFill>
                        <a:effectLst/>
                        <a:highlight>
                          <a:srgbClr val="FFF2CC"/>
                        </a:highlight>
                        <a:latin typeface="Calibri" panose="020F0502020204030204" pitchFamily="34" charset="0"/>
                      </a:endParaRPr>
                    </a:p>
                  </a:txBody>
                  <a:tcPr marL="9525" marR="9525" marT="8659" marB="0" anchor="b"/>
                </a:tc>
                <a:extLst>
                  <a:ext uri="{0D108BD9-81ED-4DB2-BD59-A6C34878D82A}">
                    <a16:rowId xmlns:a16="http://schemas.microsoft.com/office/drawing/2014/main" val="3205774340"/>
                  </a:ext>
                </a:extLst>
              </a:tr>
              <a:tr h="420875">
                <a:tc>
                  <a:txBody>
                    <a:bodyPr/>
                    <a:lstStyle/>
                    <a:p>
                      <a:pPr algn="ctr" fontAlgn="b"/>
                      <a:r>
                        <a:rPr lang="en-US" sz="1500" b="1" u="none" strike="noStrike" dirty="0">
                          <a:effectLst/>
                          <a:highlight>
                            <a:srgbClr val="FFD966"/>
                          </a:highlight>
                        </a:rPr>
                        <a:t>COV</a:t>
                      </a:r>
                      <a:endParaRPr lang="en-US" sz="1500" b="1" i="0" u="none" strike="noStrike" dirty="0">
                        <a:solidFill>
                          <a:srgbClr val="000000"/>
                        </a:solidFill>
                        <a:effectLst/>
                        <a:highlight>
                          <a:srgbClr val="FFD966"/>
                        </a:highlight>
                        <a:latin typeface="Calibri" panose="020F0502020204030204" pitchFamily="34" charset="0"/>
                      </a:endParaRPr>
                    </a:p>
                  </a:txBody>
                  <a:tcPr marL="9525" marR="9525" marT="8659" marB="0" anchor="b"/>
                </a:tc>
                <a:tc>
                  <a:txBody>
                    <a:bodyPr/>
                    <a:lstStyle/>
                    <a:p>
                      <a:pPr algn="ctr" fontAlgn="b"/>
                      <a:r>
                        <a:rPr lang="en-US" sz="1500" u="none" strike="noStrike">
                          <a:effectLst/>
                          <a:highlight>
                            <a:srgbClr val="FFF2CC"/>
                          </a:highlight>
                        </a:rPr>
                        <a:t>20%</a:t>
                      </a:r>
                      <a:endParaRPr lang="en-US" sz="1500" b="0" i="0" u="none" strike="noStrike">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dirty="0">
                          <a:effectLst/>
                          <a:highlight>
                            <a:srgbClr val="FFF2CC"/>
                          </a:highlight>
                        </a:rPr>
                        <a:t>23%</a:t>
                      </a:r>
                      <a:endParaRPr lang="en-US" sz="1500" b="0" i="0" u="none" strike="noStrike" dirty="0">
                        <a:solidFill>
                          <a:srgbClr val="000000"/>
                        </a:solidFill>
                        <a:effectLst/>
                        <a:highlight>
                          <a:srgbClr val="FFF2CC"/>
                        </a:highlight>
                        <a:latin typeface="Calibri" panose="020F0502020204030204" pitchFamily="34" charset="0"/>
                      </a:endParaRPr>
                    </a:p>
                  </a:txBody>
                  <a:tcPr marL="9525" marR="9525" marT="8659" marB="0" anchor="b"/>
                </a:tc>
                <a:tc>
                  <a:txBody>
                    <a:bodyPr/>
                    <a:lstStyle/>
                    <a:p>
                      <a:pPr algn="ctr" fontAlgn="b"/>
                      <a:r>
                        <a:rPr lang="en-US" sz="1500" u="none" strike="noStrike" dirty="0">
                          <a:effectLst/>
                          <a:highlight>
                            <a:srgbClr val="FFF2CC"/>
                          </a:highlight>
                        </a:rPr>
                        <a:t>12%</a:t>
                      </a:r>
                      <a:endParaRPr lang="en-US" sz="1500" b="0" i="0" u="none" strike="noStrike" dirty="0">
                        <a:solidFill>
                          <a:srgbClr val="000000"/>
                        </a:solidFill>
                        <a:effectLst/>
                        <a:highlight>
                          <a:srgbClr val="FFF2CC"/>
                        </a:highlight>
                        <a:latin typeface="Calibri" panose="020F0502020204030204" pitchFamily="34" charset="0"/>
                      </a:endParaRPr>
                    </a:p>
                  </a:txBody>
                  <a:tcPr marL="9525" marR="9525" marT="8659" marB="0" anchor="b"/>
                </a:tc>
                <a:extLst>
                  <a:ext uri="{0D108BD9-81ED-4DB2-BD59-A6C34878D82A}">
                    <a16:rowId xmlns:a16="http://schemas.microsoft.com/office/drawing/2014/main" val="3184290902"/>
                  </a:ext>
                </a:extLst>
              </a:tr>
            </a:tbl>
          </a:graphicData>
        </a:graphic>
      </p:graphicFrame>
      <p:graphicFrame>
        <p:nvGraphicFramePr>
          <p:cNvPr id="4" name="Chart 3">
            <a:extLst>
              <a:ext uri="{FF2B5EF4-FFF2-40B4-BE49-F238E27FC236}">
                <a16:creationId xmlns:a16="http://schemas.microsoft.com/office/drawing/2014/main" id="{E040EC03-4B84-45F6-8510-EC4295AAE601}"/>
              </a:ext>
            </a:extLst>
          </p:cNvPr>
          <p:cNvGraphicFramePr>
            <a:graphicFrameLocks/>
          </p:cNvGraphicFramePr>
          <p:nvPr>
            <p:extLst>
              <p:ext uri="{D42A27DB-BD31-4B8C-83A1-F6EECF244321}">
                <p14:modId xmlns:p14="http://schemas.microsoft.com/office/powerpoint/2010/main" val="3453107079"/>
              </p:ext>
            </p:extLst>
          </p:nvPr>
        </p:nvGraphicFramePr>
        <p:xfrm>
          <a:off x="6771239" y="1116172"/>
          <a:ext cx="4309401" cy="2147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A472C17-8609-F77D-FB03-88177643AA3D}"/>
              </a:ext>
            </a:extLst>
          </p:cNvPr>
          <p:cNvGraphicFramePr>
            <a:graphicFrameLocks/>
          </p:cNvGraphicFramePr>
          <p:nvPr>
            <p:extLst>
              <p:ext uri="{D42A27DB-BD31-4B8C-83A1-F6EECF244321}">
                <p14:modId xmlns:p14="http://schemas.microsoft.com/office/powerpoint/2010/main" val="2740044129"/>
              </p:ext>
            </p:extLst>
          </p:nvPr>
        </p:nvGraphicFramePr>
        <p:xfrm>
          <a:off x="6771239" y="4082604"/>
          <a:ext cx="4309401" cy="2036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151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B2FDB2-0CA0-0C68-BCFB-455E4C070601}"/>
              </a:ext>
            </a:extLst>
          </p:cNvPr>
          <p:cNvSpPr txBox="1"/>
          <p:nvPr/>
        </p:nvSpPr>
        <p:spPr>
          <a:xfrm>
            <a:off x="836990" y="510908"/>
            <a:ext cx="1037496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Q5(B): (a) Plot avg speed &amp; distances driven against fuel efficiency to identify trends.</a:t>
            </a:r>
          </a:p>
          <a:p>
            <a:r>
              <a:rPr lang="en-US" b="1" dirty="0">
                <a:latin typeface="Times New Roman" panose="02020603050405020304" pitchFamily="18" charset="0"/>
                <a:cs typeface="Times New Roman" panose="02020603050405020304" pitchFamily="18" charset="0"/>
              </a:rPr>
              <a:t>(b) Use scatterplots &amp; correlation matrices to explore relationships btw fuel efficiency &amp; other variables.</a:t>
            </a:r>
          </a:p>
        </p:txBody>
      </p:sp>
      <p:graphicFrame>
        <p:nvGraphicFramePr>
          <p:cNvPr id="11" name="Chart 10">
            <a:extLst>
              <a:ext uri="{FF2B5EF4-FFF2-40B4-BE49-F238E27FC236}">
                <a16:creationId xmlns:a16="http://schemas.microsoft.com/office/drawing/2014/main" id="{2BBE4BE4-ADDE-B331-C1DB-2557427C0D7A}"/>
              </a:ext>
            </a:extLst>
          </p:cNvPr>
          <p:cNvGraphicFramePr>
            <a:graphicFrameLocks/>
          </p:cNvGraphicFramePr>
          <p:nvPr/>
        </p:nvGraphicFramePr>
        <p:xfrm>
          <a:off x="6084422" y="1510363"/>
          <a:ext cx="4953000" cy="20610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370D6CFB-6CA4-F85F-B7B7-C93481D66211}"/>
              </a:ext>
            </a:extLst>
          </p:cNvPr>
          <p:cNvGraphicFramePr>
            <a:graphicFrameLocks/>
          </p:cNvGraphicFramePr>
          <p:nvPr>
            <p:extLst>
              <p:ext uri="{D42A27DB-BD31-4B8C-83A1-F6EECF244321}">
                <p14:modId xmlns:p14="http://schemas.microsoft.com/office/powerpoint/2010/main" val="2988567390"/>
              </p:ext>
            </p:extLst>
          </p:nvPr>
        </p:nvGraphicFramePr>
        <p:xfrm>
          <a:off x="979021" y="1241468"/>
          <a:ext cx="4943475" cy="24898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261A9FAC-A7F3-B7B1-E999-A6C1CC99D9A2}"/>
              </a:ext>
            </a:extLst>
          </p:cNvPr>
          <p:cNvGraphicFramePr>
            <a:graphicFrameLocks/>
          </p:cNvGraphicFramePr>
          <p:nvPr>
            <p:extLst>
              <p:ext uri="{D42A27DB-BD31-4B8C-83A1-F6EECF244321}">
                <p14:modId xmlns:p14="http://schemas.microsoft.com/office/powerpoint/2010/main" val="2837035104"/>
              </p:ext>
            </p:extLst>
          </p:nvPr>
        </p:nvGraphicFramePr>
        <p:xfrm>
          <a:off x="1010431" y="3731309"/>
          <a:ext cx="4912065" cy="24898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B9CB997A-DC30-D724-C4BE-C238E0064822}"/>
              </a:ext>
            </a:extLst>
          </p:cNvPr>
          <p:cNvGraphicFramePr>
            <a:graphicFrameLocks/>
          </p:cNvGraphicFramePr>
          <p:nvPr>
            <p:extLst>
              <p:ext uri="{D42A27DB-BD31-4B8C-83A1-F6EECF244321}">
                <p14:modId xmlns:p14="http://schemas.microsoft.com/office/powerpoint/2010/main" val="2773876802"/>
              </p:ext>
            </p:extLst>
          </p:nvPr>
        </p:nvGraphicFramePr>
        <p:xfrm>
          <a:off x="6460567" y="1154842"/>
          <a:ext cx="4572000" cy="24898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2E981CF5-E045-CD43-A290-7B9DDE66DFC9}"/>
              </a:ext>
            </a:extLst>
          </p:cNvPr>
          <p:cNvGraphicFramePr>
            <a:graphicFrameLocks/>
          </p:cNvGraphicFramePr>
          <p:nvPr>
            <p:extLst>
              <p:ext uri="{D42A27DB-BD31-4B8C-83A1-F6EECF244321}">
                <p14:modId xmlns:p14="http://schemas.microsoft.com/office/powerpoint/2010/main" val="2584959854"/>
              </p:ext>
            </p:extLst>
          </p:nvPr>
        </p:nvGraphicFramePr>
        <p:xfrm>
          <a:off x="6520519" y="3731309"/>
          <a:ext cx="4572000" cy="248984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325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0F7B2-0B9A-71A2-2833-57C0D8A35673}"/>
              </a:ext>
            </a:extLst>
          </p:cNvPr>
          <p:cNvSpPr txBox="1"/>
          <p:nvPr/>
        </p:nvSpPr>
        <p:spPr>
          <a:xfrm>
            <a:off x="532232" y="959946"/>
            <a:ext cx="11127535" cy="5663089"/>
          </a:xfrm>
          <a:prstGeom prst="rect">
            <a:avLst/>
          </a:prstGeom>
          <a:noFill/>
          <a:ln>
            <a:no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Sprint 6 (Tasks 1-3): </a:t>
            </a:r>
          </a:p>
          <a:p>
            <a:r>
              <a:rPr lang="en-US" sz="1900" dirty="0">
                <a:latin typeface="Times New Roman" panose="02020603050405020304" pitchFamily="18" charset="0"/>
                <a:cs typeface="Times New Roman" panose="02020603050405020304" pitchFamily="18" charset="0"/>
              </a:rPr>
              <a:t>  - The focus was on identifying the top car manufacturers and their models based on factors like city mileage, displacement, and body type (hatchback, MPV, sedan, etc.).</a:t>
            </a:r>
          </a:p>
          <a:p>
            <a:r>
              <a:rPr lang="en-US" sz="1900" dirty="0">
                <a:latin typeface="Times New Roman" panose="02020603050405020304" pitchFamily="18" charset="0"/>
                <a:cs typeface="Times New Roman" panose="02020603050405020304" pitchFamily="18" charset="0"/>
              </a:rPr>
              <a:t>  - Mahindra and Suzuki were recognized as top-performing manufacturers, consistently appearing in the top 10 lists based on these key factors.</a:t>
            </a:r>
          </a:p>
          <a:p>
            <a:r>
              <a:rPr lang="en-US" sz="1900" dirty="0">
                <a:latin typeface="Times New Roman" panose="02020603050405020304" pitchFamily="18" charset="0"/>
                <a:cs typeface="Times New Roman" panose="02020603050405020304" pitchFamily="18" charset="0"/>
              </a:rPr>
              <a:t>  - Scatter plots were used to examine the relationships between various car features and capacities across manufacturers. </a:t>
            </a:r>
          </a:p>
          <a:p>
            <a:r>
              <a:rPr lang="en-US" sz="1900" dirty="0">
                <a:latin typeface="Times New Roman" panose="02020603050405020304" pitchFamily="18" charset="0"/>
                <a:cs typeface="Times New Roman" panose="02020603050405020304" pitchFamily="18" charset="0"/>
              </a:rPr>
              <a:t>  - Hyundai was identified as a manufacturer with a significant number of outliers, which is a concerning observation.</a:t>
            </a:r>
          </a:p>
          <a:p>
            <a:r>
              <a:rPr lang="en-US" sz="19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Sprint 6 (Tasks 4-5):</a:t>
            </a:r>
          </a:p>
          <a:p>
            <a:r>
              <a:rPr lang="en-US" sz="1900" dirty="0">
                <a:latin typeface="Times New Roman" panose="02020603050405020304" pitchFamily="18" charset="0"/>
                <a:cs typeface="Times New Roman" panose="02020603050405020304" pitchFamily="18" charset="0"/>
              </a:rPr>
              <a:t>  - These tasks involved analyzing the relationships between different car features to identify models suited for specific purposes, such as adventure, family use, or compact city cars.</a:t>
            </a:r>
          </a:p>
          <a:p>
            <a:r>
              <a:rPr lang="en-US" sz="1900" dirty="0">
                <a:latin typeface="Times New Roman" panose="02020603050405020304" pitchFamily="18" charset="0"/>
                <a:cs typeface="Times New Roman" panose="02020603050405020304" pitchFamily="18" charset="0"/>
              </a:rPr>
              <a:t>  - BMW (X4) was identified as ideal for adventurous rides, Mahindra cars for family usage, and Tata (Nano </a:t>
            </a:r>
            <a:r>
              <a:rPr lang="en-US" sz="1900" dirty="0" err="1">
                <a:latin typeface="Times New Roman" panose="02020603050405020304" pitchFamily="18" charset="0"/>
                <a:cs typeface="Times New Roman" panose="02020603050405020304" pitchFamily="18" charset="0"/>
              </a:rPr>
              <a:t>Genx</a:t>
            </a:r>
            <a:r>
              <a:rPr lang="en-US" sz="1900" dirty="0">
                <a:latin typeface="Times New Roman" panose="02020603050405020304" pitchFamily="18" charset="0"/>
                <a:cs typeface="Times New Roman" panose="02020603050405020304" pitchFamily="18" charset="0"/>
              </a:rPr>
              <a:t>) for compact city usage.</a:t>
            </a:r>
          </a:p>
          <a:p>
            <a:r>
              <a:rPr lang="en-US" sz="1900" dirty="0">
                <a:latin typeface="Times New Roman" panose="02020603050405020304" pitchFamily="18" charset="0"/>
                <a:cs typeface="Times New Roman" panose="02020603050405020304" pitchFamily="18" charset="0"/>
              </a:rPr>
              <a:t>  - The analysis also compared cars based on customer preferences and competitor models, suggesting that manufacturers need to improve features where competitors excel. For example, Tata Nano </a:t>
            </a:r>
            <a:r>
              <a:rPr lang="en-US" sz="1900" dirty="0" err="1">
                <a:latin typeface="Times New Roman" panose="02020603050405020304" pitchFamily="18" charset="0"/>
                <a:cs typeface="Times New Roman" panose="02020603050405020304" pitchFamily="18" charset="0"/>
              </a:rPr>
              <a:t>Genx</a:t>
            </a:r>
            <a:r>
              <a:rPr lang="en-US" sz="1900" dirty="0">
                <a:latin typeface="Times New Roman" panose="02020603050405020304" pitchFamily="18" charset="0"/>
                <a:cs typeface="Times New Roman" panose="02020603050405020304" pitchFamily="18" charset="0"/>
              </a:rPr>
              <a:t> competes with Suzuki Alto 800 Tour in compact cars, while Tata Nano </a:t>
            </a:r>
            <a:r>
              <a:rPr lang="en-US" sz="1900" dirty="0" err="1">
                <a:latin typeface="Times New Roman" panose="02020603050405020304" pitchFamily="18" charset="0"/>
                <a:cs typeface="Times New Roman" panose="02020603050405020304" pitchFamily="18" charset="0"/>
              </a:rPr>
              <a:t>Genx</a:t>
            </a:r>
            <a:r>
              <a:rPr lang="en-US" sz="1900" dirty="0">
                <a:latin typeface="Times New Roman" panose="02020603050405020304" pitchFamily="18" charset="0"/>
                <a:cs typeface="Times New Roman" panose="02020603050405020304" pitchFamily="18" charset="0"/>
              </a:rPr>
              <a:t> and Suzuki Celerio X compete in family cars.</a:t>
            </a:r>
          </a:p>
          <a:p>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0B8F365-8420-E293-65B3-5DF9FEE701CF}"/>
              </a:ext>
            </a:extLst>
          </p:cNvPr>
          <p:cNvSpPr txBox="1">
            <a:spLocks/>
          </p:cNvSpPr>
          <p:nvPr/>
        </p:nvSpPr>
        <p:spPr>
          <a:xfrm>
            <a:off x="838200" y="326263"/>
            <a:ext cx="10515600" cy="591477"/>
          </a:xfrm>
          <a:prstGeom prst="rect">
            <a:avLst/>
          </a:prstGeom>
        </p:spPr>
        <p:txBody>
          <a:bodyP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Summary and Observations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82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E9564-53FD-5185-ED1F-3997DC9A1EF4}"/>
              </a:ext>
            </a:extLst>
          </p:cNvPr>
          <p:cNvSpPr txBox="1"/>
          <p:nvPr/>
        </p:nvSpPr>
        <p:spPr>
          <a:xfrm>
            <a:off x="532232" y="874454"/>
            <a:ext cx="11127535" cy="5109091"/>
          </a:xfrm>
          <a:prstGeom prst="rect">
            <a:avLst/>
          </a:prstGeom>
          <a:noFill/>
          <a:ln>
            <a:no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Sprint 6 (Tasks 9-10):</a:t>
            </a:r>
          </a:p>
          <a:p>
            <a:endParaRPr lang="en-US" sz="10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 A histogram was created to compare data with and without outliers, highlighting the effect of outliers on data distribution.</a:t>
            </a:r>
          </a:p>
          <a:p>
            <a:r>
              <a:rPr lang="en-US" sz="1900" dirty="0">
                <a:latin typeface="Times New Roman" panose="02020603050405020304" pitchFamily="18" charset="0"/>
                <a:cs typeface="Times New Roman" panose="02020603050405020304" pitchFamily="18" charset="0"/>
              </a:rPr>
              <a:t>  - The top three manufacturers by body type were:</a:t>
            </a:r>
          </a:p>
          <a:p>
            <a:r>
              <a:rPr lang="en-US" sz="1900"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cs typeface="Times New Roman" panose="02020603050405020304" pitchFamily="18" charset="0"/>
              </a:rPr>
              <a:t>Hatchback:</a:t>
            </a:r>
            <a:r>
              <a:rPr lang="en-US" sz="1900" dirty="0">
                <a:latin typeface="Times New Roman" panose="02020603050405020304" pitchFamily="18" charset="0"/>
                <a:cs typeface="Times New Roman" panose="02020603050405020304" pitchFamily="18" charset="0"/>
              </a:rPr>
              <a:t> Suzuki, Hyundai, and Tata</a:t>
            </a:r>
          </a:p>
          <a:p>
            <a:r>
              <a:rPr lang="en-US" sz="1900"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cs typeface="Times New Roman" panose="02020603050405020304" pitchFamily="18" charset="0"/>
              </a:rPr>
              <a:t>Sedan:</a:t>
            </a:r>
            <a:r>
              <a:rPr lang="en-US" sz="1900" dirty="0">
                <a:latin typeface="Times New Roman" panose="02020603050405020304" pitchFamily="18" charset="0"/>
                <a:cs typeface="Times New Roman" panose="02020603050405020304" pitchFamily="18" charset="0"/>
              </a:rPr>
              <a:t> Hyundai, Skoda, and Toyota</a:t>
            </a:r>
          </a:p>
          <a:p>
            <a:r>
              <a:rPr lang="en-US" sz="1900"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cs typeface="Times New Roman" panose="02020603050405020304" pitchFamily="18" charset="0"/>
              </a:rPr>
              <a:t>SUV:</a:t>
            </a:r>
            <a:r>
              <a:rPr lang="en-US" sz="1900" dirty="0">
                <a:latin typeface="Times New Roman" panose="02020603050405020304" pitchFamily="18" charset="0"/>
                <a:cs typeface="Times New Roman" panose="02020603050405020304" pitchFamily="18" charset="0"/>
              </a:rPr>
              <a:t> Mahindra, Tata, and Hyundai</a:t>
            </a:r>
          </a:p>
          <a:p>
            <a:r>
              <a:rPr lang="en-US" sz="1900" dirty="0">
                <a:latin typeface="Times New Roman" panose="02020603050405020304" pitchFamily="18" charset="0"/>
                <a:cs typeface="Times New Roman" panose="02020603050405020304" pitchFamily="18" charset="0"/>
              </a:rPr>
              <a:t>  - The number of variants was also considered, identifying Suzuki, Hyundai, and Tata as leaders in hatchbacks, Hyundai and Skoda in sedans, and Mahindra and Tata in SUVs.</a:t>
            </a:r>
          </a:p>
          <a:p>
            <a:endParaRPr lang="en-US" sz="19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Sprint 7 (Project 2):</a:t>
            </a:r>
          </a:p>
          <a:p>
            <a:endParaRPr lang="en-US" sz="1000" b="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  - This sprint focused on fuel efficiency and driving patterns to help reduce carbon emissions. </a:t>
            </a:r>
          </a:p>
          <a:p>
            <a:r>
              <a:rPr lang="en-US" sz="1900" dirty="0">
                <a:latin typeface="Times New Roman" panose="02020603050405020304" pitchFamily="18" charset="0"/>
                <a:cs typeface="Times New Roman" panose="02020603050405020304" pitchFamily="18" charset="0"/>
              </a:rPr>
              <a:t>  - The top two manufacturers with the widest range of car variants were Suzuki (163 variants) and Hyundai (130 variants).</a:t>
            </a:r>
          </a:p>
          <a:p>
            <a:r>
              <a:rPr lang="en-US" sz="1900" dirty="0">
                <a:latin typeface="Times New Roman" panose="02020603050405020304" pitchFamily="18" charset="0"/>
                <a:cs typeface="Times New Roman" panose="02020603050405020304" pitchFamily="18" charset="0"/>
              </a:rPr>
              <a:t>  - A clustered chart and pivot table were used to show the number of car variants under each body type for these manufacturers.</a:t>
            </a:r>
          </a:p>
        </p:txBody>
      </p:sp>
    </p:spTree>
    <p:extLst>
      <p:ext uri="{BB962C8B-B14F-4D97-AF65-F5344CB8AC3E}">
        <p14:creationId xmlns:p14="http://schemas.microsoft.com/office/powerpoint/2010/main" val="264362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A59933-7F52-7238-934B-C55769E4CE13}"/>
              </a:ext>
            </a:extLst>
          </p:cNvPr>
          <p:cNvSpPr txBox="1"/>
          <p:nvPr/>
        </p:nvSpPr>
        <p:spPr>
          <a:xfrm>
            <a:off x="532232" y="959946"/>
            <a:ext cx="11127535" cy="4001095"/>
          </a:xfrm>
          <a:prstGeom prst="rect">
            <a:avLst/>
          </a:prstGeom>
          <a:noFill/>
          <a:ln>
            <a:noFill/>
          </a:ln>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Key Observations</a:t>
            </a:r>
          </a:p>
          <a:p>
            <a:endParaRPr lang="en-US" sz="2000" b="1"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Mahindra</a:t>
            </a:r>
            <a:r>
              <a:rPr lang="en-US" sz="1900" dirty="0">
                <a:latin typeface="Times New Roman" panose="02020603050405020304" pitchFamily="18" charset="0"/>
                <a:cs typeface="Times New Roman" panose="02020603050405020304" pitchFamily="18" charset="0"/>
              </a:rPr>
              <a:t> and </a:t>
            </a:r>
            <a:r>
              <a:rPr lang="en-US" sz="1900" b="1" dirty="0">
                <a:latin typeface="Times New Roman" panose="02020603050405020304" pitchFamily="18" charset="0"/>
                <a:cs typeface="Times New Roman" panose="02020603050405020304" pitchFamily="18" charset="0"/>
              </a:rPr>
              <a:t>Suzuki</a:t>
            </a:r>
            <a:r>
              <a:rPr lang="en-US" sz="1900" dirty="0">
                <a:latin typeface="Times New Roman" panose="02020603050405020304" pitchFamily="18" charset="0"/>
                <a:cs typeface="Times New Roman" panose="02020603050405020304" pitchFamily="18" charset="0"/>
              </a:rPr>
              <a:t> are top performers in multiple categories.</a:t>
            </a:r>
          </a:p>
          <a:p>
            <a:pPr marL="342900" indent="-342900">
              <a:buClr>
                <a:schemeClr val="accent1"/>
              </a:buCl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Hyundai</a:t>
            </a:r>
            <a:r>
              <a:rPr lang="en-US" sz="1900" dirty="0">
                <a:latin typeface="Times New Roman" panose="02020603050405020304" pitchFamily="18" charset="0"/>
                <a:cs typeface="Times New Roman" panose="02020603050405020304" pitchFamily="18" charset="0"/>
              </a:rPr>
              <a:t> has issues with outliers that need attention.</a:t>
            </a:r>
          </a:p>
          <a:p>
            <a:pPr marL="342900" indent="-342900">
              <a:buClr>
                <a:schemeClr val="accent1"/>
              </a:buCl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BMW, Suzuki, </a:t>
            </a:r>
            <a:r>
              <a:rPr lang="en-US" sz="1900" dirty="0">
                <a:latin typeface="Times New Roman" panose="02020603050405020304" pitchFamily="18" charset="0"/>
                <a:cs typeface="Times New Roman" panose="02020603050405020304" pitchFamily="18" charset="0"/>
              </a:rPr>
              <a:t>and </a:t>
            </a:r>
            <a:r>
              <a:rPr lang="en-US" sz="1900" b="1" dirty="0">
                <a:latin typeface="Times New Roman" panose="02020603050405020304" pitchFamily="18" charset="0"/>
                <a:cs typeface="Times New Roman" panose="02020603050405020304" pitchFamily="18" charset="0"/>
              </a:rPr>
              <a:t>Tata</a:t>
            </a:r>
            <a:r>
              <a:rPr lang="en-US" sz="1900" dirty="0">
                <a:latin typeface="Times New Roman" panose="02020603050405020304" pitchFamily="18" charset="0"/>
                <a:cs typeface="Times New Roman" panose="02020603050405020304" pitchFamily="18" charset="0"/>
              </a:rPr>
              <a:t> are leading in specific niche markets, such as adventure, family, and city usage, respectively.</a:t>
            </a:r>
          </a:p>
          <a:p>
            <a:pPr marL="342900" indent="-342900">
              <a:buClr>
                <a:schemeClr val="accent1"/>
              </a:buClr>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competitive analysis suggests that manufacturers should focus on improving features where they lag behind their rivals.</a:t>
            </a:r>
          </a:p>
          <a:p>
            <a:pPr marL="342900" indent="-342900">
              <a:buClr>
                <a:schemeClr val="accent1"/>
              </a:buClr>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Fuel efficiency and reducing carbon emissions are becoming critical factors in automotive analysis.</a:t>
            </a:r>
          </a:p>
          <a:p>
            <a:pPr>
              <a:buClr>
                <a:schemeClr val="accent1"/>
              </a:buClr>
            </a:pP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This sprint provided deeper insights into identifying diverse car models and manufacturers suitable for specific purposes while considering market competition and environmental impact.</a:t>
            </a:r>
          </a:p>
        </p:txBody>
      </p:sp>
    </p:spTree>
    <p:extLst>
      <p:ext uri="{BB962C8B-B14F-4D97-AF65-F5344CB8AC3E}">
        <p14:creationId xmlns:p14="http://schemas.microsoft.com/office/powerpoint/2010/main" val="335298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5A2450-E59A-A26F-2B37-0F960016A446}"/>
              </a:ext>
            </a:extLst>
          </p:cNvPr>
          <p:cNvSpPr txBox="1">
            <a:spLocks/>
          </p:cNvSpPr>
          <p:nvPr/>
        </p:nvSpPr>
        <p:spPr>
          <a:xfrm>
            <a:off x="838200" y="3133261"/>
            <a:ext cx="10515600" cy="591477"/>
          </a:xfrm>
          <a:prstGeom prst="rect">
            <a:avLst/>
          </a:prstGeom>
        </p:spPr>
        <p:txBody>
          <a:bodyP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9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1201-D433-6D17-397C-21E0CC95E1D6}"/>
              </a:ext>
            </a:extLst>
          </p:cNvPr>
          <p:cNvSpPr txBox="1">
            <a:spLocks/>
          </p:cNvSpPr>
          <p:nvPr/>
        </p:nvSpPr>
        <p:spPr>
          <a:xfrm>
            <a:off x="838200" y="565419"/>
            <a:ext cx="10515600" cy="591477"/>
          </a:xfrm>
          <a:prstGeom prst="rect">
            <a:avLst/>
          </a:prstGeom>
        </p:spPr>
        <p:txBody>
          <a:bodyP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3C9355-A8DD-991D-FA28-ED24645F67A9}"/>
              </a:ext>
            </a:extLst>
          </p:cNvPr>
          <p:cNvSpPr txBox="1">
            <a:spLocks/>
          </p:cNvSpPr>
          <p:nvPr/>
        </p:nvSpPr>
        <p:spPr>
          <a:xfrm>
            <a:off x="838200" y="1465580"/>
            <a:ext cx="10515600" cy="181414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latin typeface="Times New Roman" panose="02020603050405020304" pitchFamily="18" charset="0"/>
                <a:cs typeface="Times New Roman" panose="02020603050405020304" pitchFamily="18" charset="0"/>
              </a:rPr>
              <a:t>PROJECT-1 </a:t>
            </a:r>
            <a:endParaRPr lang="en-US" altLang="en-US" dirty="0">
              <a:solidFill>
                <a:schemeClr val="tx1"/>
              </a:solidFill>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Font typeface="Arial" panose="020B0604020202020204" pitchFamily="34" charset="0"/>
              <a:buChar char="•"/>
            </a:pPr>
            <a:r>
              <a:rPr lang="en-US" altLang="en-US" sz="1900" dirty="0">
                <a:solidFill>
                  <a:schemeClr val="tx1"/>
                </a:solidFill>
                <a:latin typeface="Times New Roman" panose="02020603050405020304" pitchFamily="18" charset="0"/>
                <a:cs typeface="Times New Roman" panose="02020603050405020304" pitchFamily="18" charset="0"/>
              </a:rPr>
              <a:t>  The automotive market is shifting towards eco-consciousness, prioritizing fuel efficiency and safety.</a:t>
            </a:r>
          </a:p>
          <a:p>
            <a:pPr eaLnBrk="0" fontAlgn="base" hangingPunct="0">
              <a:lnSpc>
                <a:spcPct val="150000"/>
              </a:lnSpc>
              <a:spcBef>
                <a:spcPct val="0"/>
              </a:spcBef>
              <a:spcAft>
                <a:spcPct val="0"/>
              </a:spcAft>
              <a:buFont typeface="Arial" panose="020B0604020202020204" pitchFamily="34" charset="0"/>
              <a:buChar char="•"/>
            </a:pPr>
            <a:r>
              <a:rPr lang="en-US" altLang="en-US" sz="1900" dirty="0">
                <a:solidFill>
                  <a:schemeClr val="tx1"/>
                </a:solidFill>
                <a:latin typeface="Times New Roman" panose="02020603050405020304" pitchFamily="18" charset="0"/>
                <a:cs typeface="Times New Roman" panose="02020603050405020304" pitchFamily="18" charset="0"/>
              </a:rPr>
              <a:t>  Smith, a data analyst, will analyze a car dataset to identify potential models for launch.</a:t>
            </a:r>
          </a:p>
          <a:p>
            <a:pPr eaLnBrk="0" fontAlgn="base" hangingPunct="0">
              <a:lnSpc>
                <a:spcPct val="150000"/>
              </a:lnSpc>
              <a:spcBef>
                <a:spcPct val="0"/>
              </a:spcBef>
              <a:spcAft>
                <a:spcPct val="0"/>
              </a:spcAft>
              <a:buFont typeface="Arial" panose="020B0604020202020204" pitchFamily="34" charset="0"/>
              <a:buChar char="•"/>
            </a:pPr>
            <a:r>
              <a:rPr lang="en-US" altLang="en-US" sz="1900" dirty="0">
                <a:solidFill>
                  <a:schemeClr val="tx1"/>
                </a:solidFill>
                <a:latin typeface="Times New Roman" panose="02020603050405020304" pitchFamily="18" charset="0"/>
                <a:cs typeface="Times New Roman" panose="02020603050405020304" pitchFamily="18" charset="0"/>
              </a:rPr>
              <a:t>  He will also present insights on the most diverse car manufacturer in the given country.</a:t>
            </a:r>
          </a:p>
        </p:txBody>
      </p:sp>
      <p:sp>
        <p:nvSpPr>
          <p:cNvPr id="4" name="Content Placeholder 2">
            <a:extLst>
              <a:ext uri="{FF2B5EF4-FFF2-40B4-BE49-F238E27FC236}">
                <a16:creationId xmlns:a16="http://schemas.microsoft.com/office/drawing/2014/main" id="{3272ACE3-89B2-DA2C-B683-F9E478B65F32}"/>
              </a:ext>
            </a:extLst>
          </p:cNvPr>
          <p:cNvSpPr txBox="1">
            <a:spLocks/>
          </p:cNvSpPr>
          <p:nvPr/>
        </p:nvSpPr>
        <p:spPr>
          <a:xfrm>
            <a:off x="838200" y="3487396"/>
            <a:ext cx="10515600" cy="288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50000"/>
              </a:lnSpc>
              <a:spcBef>
                <a:spcPct val="0"/>
              </a:spcBef>
              <a:spcAft>
                <a:spcPct val="0"/>
              </a:spcAft>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PROJECT-2</a:t>
            </a:r>
          </a:p>
          <a:p>
            <a:pPr marL="91440" indent="-91440" eaLnBrk="0" fontAlgn="base" hangingPunct="0">
              <a:lnSpc>
                <a:spcPct val="120000"/>
              </a:lnSpc>
              <a:spcBef>
                <a:spcPct val="0"/>
              </a:spcBef>
              <a:spcAft>
                <a:spcPct val="0"/>
              </a:spcAft>
              <a:buClr>
                <a:schemeClr val="accent1"/>
              </a:buClr>
              <a:buSzPct val="100000"/>
            </a:pPr>
            <a:r>
              <a:rPr lang="en-US" altLang="en-US" sz="1900" dirty="0">
                <a:latin typeface="Times New Roman" panose="02020603050405020304" pitchFamily="18" charset="0"/>
                <a:cs typeface="Times New Roman" panose="02020603050405020304" pitchFamily="18" charset="0"/>
              </a:rPr>
              <a:t>  In project 1, we analyzed the car dataset to identify potential models for launch and explored insights on the most diverse car manufacturer.</a:t>
            </a:r>
          </a:p>
          <a:p>
            <a:pPr marL="91440" indent="-91440" eaLnBrk="0" fontAlgn="base" hangingPunct="0">
              <a:lnSpc>
                <a:spcPct val="120000"/>
              </a:lnSpc>
              <a:spcBef>
                <a:spcPct val="0"/>
              </a:spcBef>
              <a:spcAft>
                <a:spcPct val="0"/>
              </a:spcAft>
              <a:buClr>
                <a:schemeClr val="accent1"/>
              </a:buClr>
              <a:buSzPct val="100000"/>
            </a:pPr>
            <a:r>
              <a:rPr lang="en-US" altLang="en-US" sz="1900" dirty="0">
                <a:latin typeface="Times New Roman" panose="02020603050405020304" pitchFamily="18" charset="0"/>
                <a:cs typeface="Times New Roman" panose="02020603050405020304" pitchFamily="18" charset="0"/>
              </a:rPr>
              <a:t>  In this sprint, more business questions will be addressed to further analyze the most diverse manufacturer.</a:t>
            </a:r>
          </a:p>
          <a:p>
            <a:pPr marL="91440" indent="-91440" eaLnBrk="0" fontAlgn="base" hangingPunct="0">
              <a:lnSpc>
                <a:spcPct val="120000"/>
              </a:lnSpc>
              <a:spcBef>
                <a:spcPct val="0"/>
              </a:spcBef>
              <a:spcAft>
                <a:spcPct val="0"/>
              </a:spcAft>
              <a:buClr>
                <a:schemeClr val="accent1"/>
              </a:buClr>
              <a:buSzPct val="100000"/>
            </a:pPr>
            <a:r>
              <a:rPr lang="en-US" altLang="en-US" sz="1900" dirty="0">
                <a:latin typeface="Times New Roman" panose="02020603050405020304" pitchFamily="18" charset="0"/>
                <a:cs typeface="Times New Roman" panose="02020603050405020304" pitchFamily="18" charset="0"/>
              </a:rPr>
              <a:t> The analysis will focus on fuel efficiency and driving patterns to identify opportunities for reducing carbon emissions.</a:t>
            </a:r>
            <a:endParaRPr lang="en-US" sz="1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47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1201-D433-6D17-397C-21E0CC95E1D6}"/>
              </a:ext>
            </a:extLst>
          </p:cNvPr>
          <p:cNvSpPr txBox="1">
            <a:spLocks/>
          </p:cNvSpPr>
          <p:nvPr/>
        </p:nvSpPr>
        <p:spPr>
          <a:xfrm>
            <a:off x="838200" y="565419"/>
            <a:ext cx="10515600" cy="591477"/>
          </a:xfrm>
          <a:prstGeom prst="rect">
            <a:avLst/>
          </a:prstGeom>
        </p:spPr>
        <p:txBody>
          <a:bodyPr>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800" dirty="0">
                <a:latin typeface="Times New Roman" panose="02020603050405020304" pitchFamily="18" charset="0"/>
                <a:cs typeface="Times New Roman" panose="02020603050405020304" pitchFamily="18" charset="0"/>
              </a:rPr>
              <a:t>PROJECT OBJECTIVES</a:t>
            </a: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C6E8340F-529F-9186-3448-535DDE0ECD2E}"/>
              </a:ext>
            </a:extLst>
          </p:cNvPr>
          <p:cNvSpPr txBox="1">
            <a:spLocks noChangeArrowheads="1"/>
          </p:cNvSpPr>
          <p:nvPr/>
        </p:nvSpPr>
        <p:spPr bwMode="auto">
          <a:xfrm>
            <a:off x="542778" y="1754768"/>
            <a:ext cx="10515600" cy="390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eaLnBrk="0" fontAlgn="base" hangingPunct="0">
              <a:lnSpc>
                <a:spcPct val="15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Clean the car dataset for analysis.</a:t>
            </a:r>
          </a:p>
          <a:p>
            <a:pPr eaLnBrk="0" fontAlgn="base" hangingPunct="0">
              <a:lnSpc>
                <a:spcPct val="15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Identify key factors for new car model launches.</a:t>
            </a:r>
          </a:p>
          <a:p>
            <a:pPr eaLnBrk="0" fontAlgn="base" hangingPunct="0">
              <a:lnSpc>
                <a:spcPct val="15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Benchmark manufacturers and analyze competitive diversity.</a:t>
            </a:r>
          </a:p>
          <a:p>
            <a:pPr eaLnBrk="0" fontAlgn="base" hangingPunct="0">
              <a:lnSpc>
                <a:spcPct val="15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Analyze fuel efficiency to spot trends and reduce emissions.</a:t>
            </a:r>
          </a:p>
          <a:p>
            <a:pPr eaLnBrk="0" fontAlgn="base" hangingPunct="0">
              <a:lnSpc>
                <a:spcPct val="15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Identify the most diverse car manufacturer in the country.</a:t>
            </a:r>
          </a:p>
          <a:p>
            <a:pPr eaLnBrk="0" fontAlgn="base" hangingPunct="0">
              <a:lnSpc>
                <a:spcPct val="15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Provide actionable insights for product development and innovation.</a:t>
            </a:r>
          </a:p>
          <a:p>
            <a:pPr eaLnBrk="0" fontAlgn="base" hangingPunct="0">
              <a:lnSpc>
                <a:spcPct val="150000"/>
              </a:lnSpc>
              <a:spcBef>
                <a:spcPct val="0"/>
              </a:spcBef>
              <a:spcAft>
                <a:spcPct val="0"/>
              </a:spcAf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  Present findings on potential car models and fuel efficiency improvements. </a:t>
            </a:r>
          </a:p>
        </p:txBody>
      </p:sp>
    </p:spTree>
    <p:extLst>
      <p:ext uri="{BB962C8B-B14F-4D97-AF65-F5344CB8AC3E}">
        <p14:creationId xmlns:p14="http://schemas.microsoft.com/office/powerpoint/2010/main" val="378664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3472A-1D14-C94D-3681-1798CE1C7F3A}"/>
              </a:ext>
            </a:extLst>
          </p:cNvPr>
          <p:cNvSpPr txBox="1"/>
          <p:nvPr/>
        </p:nvSpPr>
        <p:spPr>
          <a:xfrm>
            <a:off x="773733" y="441444"/>
            <a:ext cx="5045615" cy="923330"/>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PROJECT-1 </a:t>
            </a:r>
          </a:p>
          <a:p>
            <a:r>
              <a:rPr lang="en-US" b="1" dirty="0">
                <a:latin typeface="Times New Roman" panose="02020603050405020304" pitchFamily="18" charset="0"/>
                <a:cs typeface="Times New Roman" panose="02020603050405020304" pitchFamily="18" charset="0"/>
              </a:rPr>
              <a:t>Q1: Identify the top 10 cars with the highest miles per gallon and name the manufacturers. </a:t>
            </a:r>
          </a:p>
        </p:txBody>
      </p:sp>
      <p:graphicFrame>
        <p:nvGraphicFramePr>
          <p:cNvPr id="3" name="Chart 2">
            <a:extLst>
              <a:ext uri="{FF2B5EF4-FFF2-40B4-BE49-F238E27FC236}">
                <a16:creationId xmlns:a16="http://schemas.microsoft.com/office/drawing/2014/main" id="{00546B4C-008E-0FD6-64E6-68525F4D7805}"/>
              </a:ext>
            </a:extLst>
          </p:cNvPr>
          <p:cNvGraphicFramePr>
            <a:graphicFrameLocks/>
          </p:cNvGraphicFramePr>
          <p:nvPr>
            <p:extLst>
              <p:ext uri="{D42A27DB-BD31-4B8C-83A1-F6EECF244321}">
                <p14:modId xmlns:p14="http://schemas.microsoft.com/office/powerpoint/2010/main" val="4083611688"/>
              </p:ext>
            </p:extLst>
          </p:nvPr>
        </p:nvGraphicFramePr>
        <p:xfrm>
          <a:off x="773733" y="1597059"/>
          <a:ext cx="5045615" cy="318558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44644E0-148F-1114-7AA5-71A669DB6D02}"/>
              </a:ext>
            </a:extLst>
          </p:cNvPr>
          <p:cNvSpPr txBox="1"/>
          <p:nvPr/>
        </p:nvSpPr>
        <p:spPr>
          <a:xfrm>
            <a:off x="6949452" y="391013"/>
            <a:ext cx="4614204" cy="763083"/>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Q2: Identify the top 10 cars with the highest miles per gallon based on displacement and name the manufacturers.</a:t>
            </a:r>
          </a:p>
        </p:txBody>
      </p:sp>
      <p:graphicFrame>
        <p:nvGraphicFramePr>
          <p:cNvPr id="5" name="Table 4">
            <a:extLst>
              <a:ext uri="{FF2B5EF4-FFF2-40B4-BE49-F238E27FC236}">
                <a16:creationId xmlns:a16="http://schemas.microsoft.com/office/drawing/2014/main" id="{E89BBDC7-69D2-B9B5-CCD9-98BA50775E21}"/>
              </a:ext>
            </a:extLst>
          </p:cNvPr>
          <p:cNvGraphicFramePr>
            <a:graphicFrameLocks noGrp="1"/>
          </p:cNvGraphicFramePr>
          <p:nvPr>
            <p:extLst>
              <p:ext uri="{D42A27DB-BD31-4B8C-83A1-F6EECF244321}">
                <p14:modId xmlns:p14="http://schemas.microsoft.com/office/powerpoint/2010/main" val="3393301305"/>
              </p:ext>
            </p:extLst>
          </p:nvPr>
        </p:nvGraphicFramePr>
        <p:xfrm>
          <a:off x="6949452" y="1597059"/>
          <a:ext cx="4346917" cy="3185581"/>
        </p:xfrm>
        <a:graphic>
          <a:graphicData uri="http://schemas.openxmlformats.org/drawingml/2006/table">
            <a:tbl>
              <a:tblPr>
                <a:tableStyleId>{616DA210-FB5B-4158-B5E0-FEB733F419BA}</a:tableStyleId>
              </a:tblPr>
              <a:tblGrid>
                <a:gridCol w="1840075">
                  <a:extLst>
                    <a:ext uri="{9D8B030D-6E8A-4147-A177-3AD203B41FA5}">
                      <a16:colId xmlns:a16="http://schemas.microsoft.com/office/drawing/2014/main" val="3007263157"/>
                    </a:ext>
                  </a:extLst>
                </a:gridCol>
                <a:gridCol w="1281850">
                  <a:extLst>
                    <a:ext uri="{9D8B030D-6E8A-4147-A177-3AD203B41FA5}">
                      <a16:colId xmlns:a16="http://schemas.microsoft.com/office/drawing/2014/main" val="166197646"/>
                    </a:ext>
                  </a:extLst>
                </a:gridCol>
                <a:gridCol w="1224992">
                  <a:extLst>
                    <a:ext uri="{9D8B030D-6E8A-4147-A177-3AD203B41FA5}">
                      <a16:colId xmlns:a16="http://schemas.microsoft.com/office/drawing/2014/main" val="4130396424"/>
                    </a:ext>
                  </a:extLst>
                </a:gridCol>
              </a:tblGrid>
              <a:tr h="291453">
                <a:tc>
                  <a:txBody>
                    <a:bodyPr/>
                    <a:lstStyle/>
                    <a:p>
                      <a:pPr algn="l" fontAlgn="b"/>
                      <a:r>
                        <a:rPr lang="en-US" sz="1400" u="none" strike="noStrike" dirty="0">
                          <a:effectLst/>
                          <a:highlight>
                            <a:srgbClr val="9BC2E6"/>
                          </a:highlight>
                        </a:rPr>
                        <a:t>DISPLACEMENT</a:t>
                      </a:r>
                      <a:endParaRPr lang="en-US" sz="1400" b="1" i="0" u="none" strike="noStrike" dirty="0">
                        <a:solidFill>
                          <a:srgbClr val="000000"/>
                        </a:solidFill>
                        <a:effectLst/>
                        <a:highlight>
                          <a:srgbClr val="9BC2E6"/>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9BC2E6"/>
                          </a:highlight>
                        </a:rPr>
                        <a:t>MAKE</a:t>
                      </a:r>
                      <a:endParaRPr lang="en-US" sz="1400" b="1" i="0" u="none" strike="noStrike">
                        <a:solidFill>
                          <a:srgbClr val="000000"/>
                        </a:solidFill>
                        <a:effectLst/>
                        <a:highlight>
                          <a:srgbClr val="9BC2E6"/>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9BC2E6"/>
                          </a:highlight>
                        </a:rPr>
                        <a:t>MODEL</a:t>
                      </a:r>
                      <a:endParaRPr lang="en-US" sz="1400" b="1" i="0" u="none" strike="noStrike" dirty="0">
                        <a:solidFill>
                          <a:srgbClr val="000000"/>
                        </a:solidFill>
                        <a:effectLst/>
                        <a:highlight>
                          <a:srgbClr val="9BC2E6"/>
                        </a:highlight>
                        <a:latin typeface="Calibri" panose="020F0502020204030204" pitchFamily="34" charset="0"/>
                      </a:endParaRPr>
                    </a:p>
                  </a:txBody>
                  <a:tcPr marL="9525" marR="9525" marT="7872" marB="0" anchor="b"/>
                </a:tc>
                <a:extLst>
                  <a:ext uri="{0D108BD9-81ED-4DB2-BD59-A6C34878D82A}">
                    <a16:rowId xmlns:a16="http://schemas.microsoft.com/office/drawing/2014/main" val="1011494127"/>
                  </a:ext>
                </a:extLst>
              </a:tr>
              <a:tr h="291453">
                <a:tc>
                  <a:txBody>
                    <a:bodyPr/>
                    <a:lstStyle/>
                    <a:p>
                      <a:pPr algn="ctr" fontAlgn="b"/>
                      <a:r>
                        <a:rPr lang="en-US" sz="1400" u="none" strike="noStrike" dirty="0">
                          <a:effectLst/>
                          <a:highlight>
                            <a:srgbClr val="DDEBF7"/>
                          </a:highlight>
                        </a:rPr>
                        <a:t>1197</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Suzuki</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Ignis</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2522843167"/>
                  </a:ext>
                </a:extLst>
              </a:tr>
              <a:tr h="271051">
                <a:tc>
                  <a:txBody>
                    <a:bodyPr/>
                    <a:lstStyle/>
                    <a:p>
                      <a:pPr algn="ctr" fontAlgn="b"/>
                      <a:r>
                        <a:rPr lang="en-US" sz="1400" u="none" strike="noStrike" dirty="0">
                          <a:effectLst/>
                          <a:highlight>
                            <a:srgbClr val="DDEBF7"/>
                          </a:highlight>
                        </a:rPr>
                        <a:t>1248</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Tata</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Bolt</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1397518318"/>
                  </a:ext>
                </a:extLst>
              </a:tr>
              <a:tr h="291453">
                <a:tc>
                  <a:txBody>
                    <a:bodyPr/>
                    <a:lstStyle/>
                    <a:p>
                      <a:pPr algn="ctr" fontAlgn="b"/>
                      <a:r>
                        <a:rPr lang="en-US" sz="1400" u="none" strike="noStrike">
                          <a:effectLst/>
                          <a:highlight>
                            <a:srgbClr val="DDEBF7"/>
                          </a:highlight>
                        </a:rPr>
                        <a:t>998</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DDEBF7"/>
                          </a:highlight>
                        </a:rPr>
                        <a:t>Suzuki</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solidFill>
                      <a:schemeClr val="bg1"/>
                    </a:solidFill>
                  </a:tcPr>
                </a:tc>
                <a:tc>
                  <a:txBody>
                    <a:bodyPr/>
                    <a:lstStyle/>
                    <a:p>
                      <a:pPr algn="l" fontAlgn="b"/>
                      <a:r>
                        <a:rPr lang="en-US" sz="1400" u="none" strike="noStrike">
                          <a:effectLst/>
                          <a:highlight>
                            <a:srgbClr val="DDEBF7"/>
                          </a:highlight>
                        </a:rPr>
                        <a:t>Alto K10</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1929064749"/>
                  </a:ext>
                </a:extLst>
              </a:tr>
              <a:tr h="291453">
                <a:tc>
                  <a:txBody>
                    <a:bodyPr/>
                    <a:lstStyle/>
                    <a:p>
                      <a:pPr algn="ctr" fontAlgn="b"/>
                      <a:r>
                        <a:rPr lang="en-US" sz="1400" u="none" strike="noStrike" dirty="0">
                          <a:effectLst/>
                          <a:highlight>
                            <a:srgbClr val="DDEBF7"/>
                          </a:highlight>
                        </a:rPr>
                        <a:t>1498</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Volkswagen</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Polo</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280127508"/>
                  </a:ext>
                </a:extLst>
              </a:tr>
              <a:tr h="291453">
                <a:tc>
                  <a:txBody>
                    <a:bodyPr/>
                    <a:lstStyle/>
                    <a:p>
                      <a:pPr algn="ctr" fontAlgn="b"/>
                      <a:r>
                        <a:rPr lang="en-US" sz="1400" u="none" strike="noStrike">
                          <a:effectLst/>
                          <a:highlight>
                            <a:srgbClr val="DDEBF7"/>
                          </a:highlight>
                        </a:rPr>
                        <a:t>2179</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DDEBF7"/>
                          </a:highlight>
                        </a:rPr>
                        <a:t>Mahindra</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Tuv300 Plus</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1390054344"/>
                  </a:ext>
                </a:extLst>
              </a:tr>
              <a:tr h="291453">
                <a:tc>
                  <a:txBody>
                    <a:bodyPr/>
                    <a:lstStyle/>
                    <a:p>
                      <a:pPr algn="ctr" fontAlgn="b"/>
                      <a:r>
                        <a:rPr lang="en-US" sz="1400" u="none" strike="noStrike" dirty="0">
                          <a:effectLst/>
                          <a:highlight>
                            <a:srgbClr val="DDEBF7"/>
                          </a:highlight>
                        </a:rPr>
                        <a:t>1497</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DDEBF7"/>
                          </a:highlight>
                        </a:rPr>
                        <a:t>Tata</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Altroz</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2894704680"/>
                  </a:ext>
                </a:extLst>
              </a:tr>
              <a:tr h="291453">
                <a:tc>
                  <a:txBody>
                    <a:bodyPr/>
                    <a:lstStyle/>
                    <a:p>
                      <a:pPr algn="ctr" fontAlgn="b"/>
                      <a:r>
                        <a:rPr lang="en-US" sz="1400" u="none" strike="noStrike">
                          <a:effectLst/>
                          <a:highlight>
                            <a:srgbClr val="DDEBF7"/>
                          </a:highlight>
                        </a:rPr>
                        <a:t>1198</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DDEBF7"/>
                          </a:highlight>
                        </a:rPr>
                        <a:t>Mahindra</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DDEBF7"/>
                          </a:highlight>
                        </a:rPr>
                        <a:t>Kuv100 </a:t>
                      </a:r>
                      <a:r>
                        <a:rPr lang="en-US" sz="1400" u="none" strike="noStrike" dirty="0" err="1">
                          <a:effectLst/>
                          <a:highlight>
                            <a:srgbClr val="DDEBF7"/>
                          </a:highlight>
                        </a:rPr>
                        <a:t>Nxt</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3326296342"/>
                  </a:ext>
                </a:extLst>
              </a:tr>
              <a:tr h="291453">
                <a:tc>
                  <a:txBody>
                    <a:bodyPr/>
                    <a:lstStyle/>
                    <a:p>
                      <a:pPr algn="ctr" fontAlgn="b"/>
                      <a:r>
                        <a:rPr lang="en-US" sz="1400" u="none" strike="noStrike" dirty="0">
                          <a:effectLst/>
                          <a:highlight>
                            <a:srgbClr val="DDEBF7"/>
                          </a:highlight>
                        </a:rPr>
                        <a:t>1199</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Tata</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DDEBF7"/>
                          </a:highlight>
                        </a:rPr>
                        <a:t>Tiago</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4082756116"/>
                  </a:ext>
                </a:extLst>
              </a:tr>
              <a:tr h="291453">
                <a:tc>
                  <a:txBody>
                    <a:bodyPr/>
                    <a:lstStyle/>
                    <a:p>
                      <a:pPr algn="ctr" fontAlgn="b"/>
                      <a:r>
                        <a:rPr lang="en-US" sz="1400" u="none" strike="noStrike">
                          <a:effectLst/>
                          <a:highlight>
                            <a:srgbClr val="DDEBF7"/>
                          </a:highlight>
                        </a:rPr>
                        <a:t>1461</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a:effectLst/>
                          <a:highlight>
                            <a:srgbClr val="DDEBF7"/>
                          </a:highlight>
                        </a:rPr>
                        <a:t>Mahindra</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err="1">
                          <a:effectLst/>
                          <a:highlight>
                            <a:srgbClr val="DDEBF7"/>
                          </a:highlight>
                        </a:rPr>
                        <a:t>Verito</a:t>
                      </a:r>
                      <a:r>
                        <a:rPr lang="en-US" sz="1400" u="none" strike="noStrike" dirty="0">
                          <a:effectLst/>
                          <a:highlight>
                            <a:srgbClr val="DDEBF7"/>
                          </a:highlight>
                        </a:rPr>
                        <a:t> Vibe</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1126919500"/>
                  </a:ext>
                </a:extLst>
              </a:tr>
              <a:tr h="291453">
                <a:tc>
                  <a:txBody>
                    <a:bodyPr/>
                    <a:lstStyle/>
                    <a:p>
                      <a:pPr algn="ctr" fontAlgn="b"/>
                      <a:r>
                        <a:rPr lang="en-US" sz="1400" u="none" strike="noStrike">
                          <a:effectLst/>
                          <a:highlight>
                            <a:srgbClr val="DDEBF7"/>
                          </a:highlight>
                        </a:rPr>
                        <a:t>999</a:t>
                      </a:r>
                      <a:endParaRPr lang="en-US" sz="1400" b="0" i="0" u="none" strike="noStrike">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a:effectLst/>
                          <a:highlight>
                            <a:srgbClr val="DDEBF7"/>
                          </a:highlight>
                        </a:rPr>
                        <a:t>Renault</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tc>
                  <a:txBody>
                    <a:bodyPr/>
                    <a:lstStyle/>
                    <a:p>
                      <a:pPr algn="l" fontAlgn="b"/>
                      <a:r>
                        <a:rPr lang="en-US" sz="1400" u="none" strike="noStrike" dirty="0" err="1">
                          <a:effectLst/>
                          <a:highlight>
                            <a:srgbClr val="DDEBF7"/>
                          </a:highlight>
                        </a:rPr>
                        <a:t>Kwid</a:t>
                      </a:r>
                      <a:endParaRPr lang="en-US" sz="1400" b="0" i="0" u="none" strike="noStrike" dirty="0">
                        <a:solidFill>
                          <a:srgbClr val="000000"/>
                        </a:solidFill>
                        <a:effectLst/>
                        <a:highlight>
                          <a:srgbClr val="DDEBF7"/>
                        </a:highlight>
                        <a:latin typeface="Calibri" panose="020F0502020204030204" pitchFamily="34" charset="0"/>
                      </a:endParaRPr>
                    </a:p>
                  </a:txBody>
                  <a:tcPr marL="9525" marR="9525" marT="7872" marB="0" anchor="b"/>
                </a:tc>
                <a:extLst>
                  <a:ext uri="{0D108BD9-81ED-4DB2-BD59-A6C34878D82A}">
                    <a16:rowId xmlns:a16="http://schemas.microsoft.com/office/drawing/2014/main" val="2962925632"/>
                  </a:ext>
                </a:extLst>
              </a:tr>
            </a:tbl>
          </a:graphicData>
        </a:graphic>
      </p:graphicFrame>
      <p:sp>
        <p:nvSpPr>
          <p:cNvPr id="6" name="TextBox 5">
            <a:extLst>
              <a:ext uri="{FF2B5EF4-FFF2-40B4-BE49-F238E27FC236}">
                <a16:creationId xmlns:a16="http://schemas.microsoft.com/office/drawing/2014/main" id="{02CB2A34-F14F-84F0-2867-A621F96234F7}"/>
              </a:ext>
            </a:extLst>
          </p:cNvPr>
          <p:cNvSpPr txBox="1"/>
          <p:nvPr/>
        </p:nvSpPr>
        <p:spPr>
          <a:xfrm>
            <a:off x="773732" y="5360978"/>
            <a:ext cx="5045615" cy="763083"/>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are the top 10 cars with the highest miles per gallon.</a:t>
            </a:r>
          </a:p>
        </p:txBody>
      </p:sp>
      <p:sp>
        <p:nvSpPr>
          <p:cNvPr id="7" name="TextBox 6">
            <a:extLst>
              <a:ext uri="{FF2B5EF4-FFF2-40B4-BE49-F238E27FC236}">
                <a16:creationId xmlns:a16="http://schemas.microsoft.com/office/drawing/2014/main" id="{CA59A472-EE3A-67B6-EF8C-816B9C6D926D}"/>
              </a:ext>
            </a:extLst>
          </p:cNvPr>
          <p:cNvSpPr txBox="1"/>
          <p:nvPr/>
        </p:nvSpPr>
        <p:spPr>
          <a:xfrm>
            <a:off x="6949452" y="5298842"/>
            <a:ext cx="4346916" cy="788518"/>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These are the top 10 cars with the highest miles per gallon based on displacement.</a:t>
            </a:r>
          </a:p>
        </p:txBody>
      </p:sp>
    </p:spTree>
    <p:extLst>
      <p:ext uri="{BB962C8B-B14F-4D97-AF65-F5344CB8AC3E}">
        <p14:creationId xmlns:p14="http://schemas.microsoft.com/office/powerpoint/2010/main" val="353419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3472A-1D14-C94D-3681-1798CE1C7F3A}"/>
              </a:ext>
            </a:extLst>
          </p:cNvPr>
          <p:cNvSpPr txBox="1"/>
          <p:nvPr/>
        </p:nvSpPr>
        <p:spPr>
          <a:xfrm>
            <a:off x="773733" y="297274"/>
            <a:ext cx="5045615" cy="677108"/>
          </a:xfrm>
          <a:prstGeom prst="rect">
            <a:avLst/>
          </a:prstGeom>
          <a:noFill/>
          <a:ln>
            <a:noFill/>
          </a:ln>
        </p:spPr>
        <p:txBody>
          <a:bodyPr wrap="square" rtlCol="0">
            <a:spAutoFit/>
          </a:bodyPr>
          <a:lstStyle/>
          <a:p>
            <a:r>
              <a:rPr lang="en-US" sz="2000" b="1" dirty="0"/>
              <a:t>Q3: </a:t>
            </a:r>
            <a:r>
              <a:rPr lang="en-US" b="1" dirty="0">
                <a:latin typeface="Times New Roman" panose="02020603050405020304" pitchFamily="18" charset="0"/>
                <a:cs typeface="Times New Roman" panose="02020603050405020304" pitchFamily="18" charset="0"/>
              </a:rPr>
              <a:t>Identify the top 3 manufacturers with the highest no. of cars in the hatchback body type</a:t>
            </a:r>
            <a:r>
              <a:rPr lang="en-US" b="1" dirty="0"/>
              <a:t>.</a:t>
            </a:r>
            <a:endParaRPr lang="en-US" dirty="0"/>
          </a:p>
        </p:txBody>
      </p:sp>
      <p:sp>
        <p:nvSpPr>
          <p:cNvPr id="6" name="TextBox 5">
            <a:extLst>
              <a:ext uri="{FF2B5EF4-FFF2-40B4-BE49-F238E27FC236}">
                <a16:creationId xmlns:a16="http://schemas.microsoft.com/office/drawing/2014/main" id="{02CB2A34-F14F-84F0-2867-A621F96234F7}"/>
              </a:ext>
            </a:extLst>
          </p:cNvPr>
          <p:cNvSpPr txBox="1"/>
          <p:nvPr/>
        </p:nvSpPr>
        <p:spPr>
          <a:xfrm>
            <a:off x="773733" y="5298842"/>
            <a:ext cx="5190970" cy="923330"/>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 </a:t>
            </a:r>
          </a:p>
          <a:p>
            <a:r>
              <a:rPr lang="en-US" dirty="0">
                <a:latin typeface="Times New Roman" panose="02020603050405020304" pitchFamily="18" charset="0"/>
                <a:cs typeface="Times New Roman" panose="02020603050405020304" pitchFamily="18" charset="0"/>
              </a:rPr>
              <a:t>The top 3 manufacturers with highest no. of hatchback body type are </a:t>
            </a:r>
            <a:r>
              <a:rPr lang="en-US" b="1" dirty="0">
                <a:latin typeface="Times New Roman" panose="02020603050405020304" pitchFamily="18" charset="0"/>
                <a:cs typeface="Times New Roman" panose="02020603050405020304" pitchFamily="18" charset="0"/>
              </a:rPr>
              <a:t>SUZUKI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HYUNDAI</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TATA.</a:t>
            </a:r>
          </a:p>
        </p:txBody>
      </p:sp>
      <p:graphicFrame>
        <p:nvGraphicFramePr>
          <p:cNvPr id="8" name="Chart 7">
            <a:extLst>
              <a:ext uri="{FF2B5EF4-FFF2-40B4-BE49-F238E27FC236}">
                <a16:creationId xmlns:a16="http://schemas.microsoft.com/office/drawing/2014/main" id="{5E23A6EF-FE06-8C2D-8312-D240B29E6247}"/>
              </a:ext>
            </a:extLst>
          </p:cNvPr>
          <p:cNvGraphicFramePr>
            <a:graphicFrameLocks/>
          </p:cNvGraphicFramePr>
          <p:nvPr>
            <p:extLst>
              <p:ext uri="{D42A27DB-BD31-4B8C-83A1-F6EECF244321}">
                <p14:modId xmlns:p14="http://schemas.microsoft.com/office/powerpoint/2010/main" val="1906220615"/>
              </p:ext>
            </p:extLst>
          </p:nvPr>
        </p:nvGraphicFramePr>
        <p:xfrm>
          <a:off x="773733" y="1485507"/>
          <a:ext cx="4614203" cy="34086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3813F2F-DF92-C0AD-D5A9-E1C8D3DB652B}"/>
              </a:ext>
            </a:extLst>
          </p:cNvPr>
          <p:cNvGraphicFramePr>
            <a:graphicFrameLocks/>
          </p:cNvGraphicFramePr>
          <p:nvPr>
            <p:extLst>
              <p:ext uri="{D42A27DB-BD31-4B8C-83A1-F6EECF244321}">
                <p14:modId xmlns:p14="http://schemas.microsoft.com/office/powerpoint/2010/main" val="3859624164"/>
              </p:ext>
            </p:extLst>
          </p:nvPr>
        </p:nvGraphicFramePr>
        <p:xfrm>
          <a:off x="6771240" y="1195815"/>
          <a:ext cx="4386773" cy="21241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0635D413-9460-AFF7-0BEF-D417CD60B135}"/>
              </a:ext>
            </a:extLst>
          </p:cNvPr>
          <p:cNvGraphicFramePr>
            <a:graphicFrameLocks/>
          </p:cNvGraphicFramePr>
          <p:nvPr>
            <p:extLst>
              <p:ext uri="{D42A27DB-BD31-4B8C-83A1-F6EECF244321}">
                <p14:modId xmlns:p14="http://schemas.microsoft.com/office/powerpoint/2010/main" val="28368257"/>
              </p:ext>
            </p:extLst>
          </p:nvPr>
        </p:nvGraphicFramePr>
        <p:xfrm>
          <a:off x="6771240" y="3907359"/>
          <a:ext cx="4464148" cy="2314814"/>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E801059C-6362-A65E-C743-9FC8C46E1B4C}"/>
              </a:ext>
            </a:extLst>
          </p:cNvPr>
          <p:cNvSpPr txBox="1"/>
          <p:nvPr/>
        </p:nvSpPr>
        <p:spPr>
          <a:xfrm>
            <a:off x="6635251" y="297273"/>
            <a:ext cx="4783016" cy="807913"/>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Q5</a:t>
            </a:r>
            <a:r>
              <a:rPr lang="en-US" dirty="0"/>
              <a:t>: </a:t>
            </a:r>
            <a:r>
              <a:rPr lang="en-US" b="1" dirty="0">
                <a:latin typeface="Times New Roman" panose="02020603050405020304" pitchFamily="18" charset="0"/>
                <a:cs typeface="Times New Roman" panose="02020603050405020304" pitchFamily="18" charset="0"/>
              </a:rPr>
              <a:t>Present the relationship between</a:t>
            </a:r>
          </a:p>
          <a:p>
            <a:endParaRPr lang="en-US" sz="105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Displacement and mileage</a:t>
            </a:r>
          </a:p>
        </p:txBody>
      </p:sp>
      <p:sp>
        <p:nvSpPr>
          <p:cNvPr id="12" name="TextBox 11">
            <a:extLst>
              <a:ext uri="{FF2B5EF4-FFF2-40B4-BE49-F238E27FC236}">
                <a16:creationId xmlns:a16="http://schemas.microsoft.com/office/drawing/2014/main" id="{433AC559-955D-E7AD-FB33-71EF9714838D}"/>
              </a:ext>
            </a:extLst>
          </p:cNvPr>
          <p:cNvSpPr txBox="1"/>
          <p:nvPr/>
        </p:nvSpPr>
        <p:spPr>
          <a:xfrm>
            <a:off x="6771240" y="3471204"/>
            <a:ext cx="4309401" cy="369332"/>
          </a:xfrm>
          <a:prstGeom prst="rect">
            <a:avLst/>
          </a:prstGeom>
          <a:noFill/>
          <a:ln>
            <a:noFill/>
          </a:ln>
        </p:spPr>
        <p:txBody>
          <a:bodyPr wrap="square" rtlCol="0">
            <a:spAutoFit/>
          </a:bodyPr>
          <a:lstStyle/>
          <a:p>
            <a:r>
              <a:rPr lang="en-US" dirty="0">
                <a:latin typeface="Times New Roman" panose="02020603050405020304" pitchFamily="18" charset="0"/>
                <a:cs typeface="Times New Roman" panose="02020603050405020304" pitchFamily="18" charset="0"/>
              </a:rPr>
              <a:t>b) </a:t>
            </a:r>
            <a:r>
              <a:rPr lang="en-US" b="1" dirty="0">
                <a:latin typeface="Times New Roman" panose="02020603050405020304" pitchFamily="18" charset="0"/>
                <a:cs typeface="Times New Roman" panose="02020603050405020304" pitchFamily="18" charset="0"/>
              </a:rPr>
              <a:t>Mileage and fuel tank capacity</a:t>
            </a:r>
          </a:p>
        </p:txBody>
      </p:sp>
    </p:spTree>
    <p:extLst>
      <p:ext uri="{BB962C8B-B14F-4D97-AF65-F5344CB8AC3E}">
        <p14:creationId xmlns:p14="http://schemas.microsoft.com/office/powerpoint/2010/main" val="16044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C3472A-1D14-C94D-3681-1798CE1C7F3A}"/>
              </a:ext>
            </a:extLst>
          </p:cNvPr>
          <p:cNvSpPr txBox="1"/>
          <p:nvPr/>
        </p:nvSpPr>
        <p:spPr>
          <a:xfrm>
            <a:off x="618985" y="297274"/>
            <a:ext cx="5045615" cy="646331"/>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Q6: Identify the car which is best for adventurous drives.</a:t>
            </a:r>
          </a:p>
        </p:txBody>
      </p:sp>
      <p:sp>
        <p:nvSpPr>
          <p:cNvPr id="6" name="TextBox 5">
            <a:extLst>
              <a:ext uri="{FF2B5EF4-FFF2-40B4-BE49-F238E27FC236}">
                <a16:creationId xmlns:a16="http://schemas.microsoft.com/office/drawing/2014/main" id="{02CB2A34-F14F-84F0-2867-A621F96234F7}"/>
              </a:ext>
            </a:extLst>
          </p:cNvPr>
          <p:cNvSpPr txBox="1"/>
          <p:nvPr/>
        </p:nvSpPr>
        <p:spPr>
          <a:xfrm>
            <a:off x="618985" y="4744845"/>
            <a:ext cx="5190970" cy="1477328"/>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 </a:t>
            </a:r>
          </a:p>
          <a:p>
            <a:r>
              <a:rPr lang="en-US" sz="1800" dirty="0">
                <a:latin typeface="Times New Roman" panose="02020603050405020304" pitchFamily="18" charset="0"/>
                <a:cs typeface="Times New Roman" panose="02020603050405020304" pitchFamily="18" charset="0"/>
              </a:rPr>
              <a:t>By considering some features like car size, ground clearance, displacement , and few safety features we conclude that </a:t>
            </a:r>
            <a:r>
              <a:rPr lang="en-US" sz="1800" b="1" dirty="0">
                <a:latin typeface="Times New Roman" panose="02020603050405020304" pitchFamily="18" charset="0"/>
                <a:cs typeface="Times New Roman" panose="02020603050405020304" pitchFamily="18" charset="0"/>
              </a:rPr>
              <a:t>BMW – 3 Series</a:t>
            </a:r>
            <a:r>
              <a:rPr lang="en-US" sz="1800" dirty="0">
                <a:latin typeface="Times New Roman" panose="02020603050405020304" pitchFamily="18" charset="0"/>
                <a:cs typeface="Times New Roman" panose="02020603050405020304" pitchFamily="18" charset="0"/>
              </a:rPr>
              <a:t> is suitable for adventurous drives</a:t>
            </a:r>
            <a:r>
              <a:rPr 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E801059C-6362-A65E-C743-9FC8C46E1B4C}"/>
              </a:ext>
            </a:extLst>
          </p:cNvPr>
          <p:cNvSpPr txBox="1"/>
          <p:nvPr/>
        </p:nvSpPr>
        <p:spPr>
          <a:xfrm>
            <a:off x="6480503" y="297273"/>
            <a:ext cx="4783016" cy="2308324"/>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Q7:</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 person choosing a family car may consider the following area for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 size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Engine power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Safety features (Air bags, child safety locks)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Comfort during long distance travelling (seat material ,brake system, fuel tank capacity etc.)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Entertainment options (Bluetooth ,FM radio)</a:t>
            </a:r>
          </a:p>
        </p:txBody>
      </p:sp>
      <p:graphicFrame>
        <p:nvGraphicFramePr>
          <p:cNvPr id="3" name="Table 2">
            <a:extLst>
              <a:ext uri="{FF2B5EF4-FFF2-40B4-BE49-F238E27FC236}">
                <a16:creationId xmlns:a16="http://schemas.microsoft.com/office/drawing/2014/main" id="{822EC3E2-CF82-0ADE-79A4-5B4656602E80}"/>
              </a:ext>
            </a:extLst>
          </p:cNvPr>
          <p:cNvGraphicFramePr>
            <a:graphicFrameLocks noGrp="1"/>
          </p:cNvGraphicFramePr>
          <p:nvPr>
            <p:extLst>
              <p:ext uri="{D42A27DB-BD31-4B8C-83A1-F6EECF244321}">
                <p14:modId xmlns:p14="http://schemas.microsoft.com/office/powerpoint/2010/main" val="978104473"/>
              </p:ext>
            </p:extLst>
          </p:nvPr>
        </p:nvGraphicFramePr>
        <p:xfrm>
          <a:off x="618985" y="1598834"/>
          <a:ext cx="5281246" cy="1318120"/>
        </p:xfrm>
        <a:graphic>
          <a:graphicData uri="http://schemas.openxmlformats.org/drawingml/2006/table">
            <a:tbl>
              <a:tblPr>
                <a:tableStyleId>{616DA210-FB5B-4158-B5E0-FEB733F419BA}</a:tableStyleId>
              </a:tblPr>
              <a:tblGrid>
                <a:gridCol w="906001">
                  <a:extLst>
                    <a:ext uri="{9D8B030D-6E8A-4147-A177-3AD203B41FA5}">
                      <a16:colId xmlns:a16="http://schemas.microsoft.com/office/drawing/2014/main" val="2409550625"/>
                    </a:ext>
                  </a:extLst>
                </a:gridCol>
                <a:gridCol w="433304">
                  <a:extLst>
                    <a:ext uri="{9D8B030D-6E8A-4147-A177-3AD203B41FA5}">
                      <a16:colId xmlns:a16="http://schemas.microsoft.com/office/drawing/2014/main" val="1680058356"/>
                    </a:ext>
                  </a:extLst>
                </a:gridCol>
                <a:gridCol w="534596">
                  <a:extLst>
                    <a:ext uri="{9D8B030D-6E8A-4147-A177-3AD203B41FA5}">
                      <a16:colId xmlns:a16="http://schemas.microsoft.com/office/drawing/2014/main" val="2852816124"/>
                    </a:ext>
                  </a:extLst>
                </a:gridCol>
                <a:gridCol w="721705">
                  <a:extLst>
                    <a:ext uri="{9D8B030D-6E8A-4147-A177-3AD203B41FA5}">
                      <a16:colId xmlns:a16="http://schemas.microsoft.com/office/drawing/2014/main" val="2947027740"/>
                    </a:ext>
                  </a:extLst>
                </a:gridCol>
                <a:gridCol w="434710">
                  <a:extLst>
                    <a:ext uri="{9D8B030D-6E8A-4147-A177-3AD203B41FA5}">
                      <a16:colId xmlns:a16="http://schemas.microsoft.com/office/drawing/2014/main" val="3953163742"/>
                    </a:ext>
                  </a:extLst>
                </a:gridCol>
                <a:gridCol w="422051">
                  <a:extLst>
                    <a:ext uri="{9D8B030D-6E8A-4147-A177-3AD203B41FA5}">
                      <a16:colId xmlns:a16="http://schemas.microsoft.com/office/drawing/2014/main" val="327520569"/>
                    </a:ext>
                  </a:extLst>
                </a:gridCol>
                <a:gridCol w="590869">
                  <a:extLst>
                    <a:ext uri="{9D8B030D-6E8A-4147-A177-3AD203B41FA5}">
                      <a16:colId xmlns:a16="http://schemas.microsoft.com/office/drawing/2014/main" val="2274244737"/>
                    </a:ext>
                  </a:extLst>
                </a:gridCol>
                <a:gridCol w="472694">
                  <a:extLst>
                    <a:ext uri="{9D8B030D-6E8A-4147-A177-3AD203B41FA5}">
                      <a16:colId xmlns:a16="http://schemas.microsoft.com/office/drawing/2014/main" val="1890563409"/>
                    </a:ext>
                  </a:extLst>
                </a:gridCol>
                <a:gridCol w="765316">
                  <a:extLst>
                    <a:ext uri="{9D8B030D-6E8A-4147-A177-3AD203B41FA5}">
                      <a16:colId xmlns:a16="http://schemas.microsoft.com/office/drawing/2014/main" val="137269366"/>
                    </a:ext>
                  </a:extLst>
                </a:gridCol>
              </a:tblGrid>
              <a:tr h="765314">
                <a:tc>
                  <a:txBody>
                    <a:bodyPr/>
                    <a:lstStyle/>
                    <a:p>
                      <a:pPr algn="l" fontAlgn="b"/>
                      <a:r>
                        <a:rPr lang="en-US" sz="1100" b="1" u="none" strike="noStrike" dirty="0">
                          <a:solidFill>
                            <a:srgbClr val="000000"/>
                          </a:solidFill>
                          <a:effectLst/>
                          <a:highlight>
                            <a:srgbClr val="DDEBF7"/>
                          </a:highlight>
                        </a:rPr>
                        <a:t>row</a:t>
                      </a:r>
                      <a:endParaRPr lang="en-US" sz="1100" b="1" i="0" u="none" strike="noStrike" dirty="0">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a:effectLst/>
                          <a:highlight>
                            <a:srgbClr val="DDEBF7"/>
                          </a:highlight>
                        </a:rPr>
                        <a:t>Max of Height_</a:t>
                      </a:r>
                      <a:endParaRPr lang="en-US" sz="1100" b="1" i="0" u="none" strike="noStrike">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dirty="0">
                          <a:effectLst/>
                          <a:highlight>
                            <a:srgbClr val="DDEBF7"/>
                          </a:highlight>
                        </a:rPr>
                        <a:t>Max of Wheelbase</a:t>
                      </a:r>
                      <a:endParaRPr lang="en-US" sz="1100" b="1" i="0" u="none" strike="noStrike" dirty="0">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a:effectLst/>
                          <a:highlight>
                            <a:srgbClr val="DDEBF7"/>
                          </a:highlight>
                        </a:rPr>
                        <a:t>Max of Ground_Clearance</a:t>
                      </a:r>
                      <a:endParaRPr lang="en-US" sz="1100" b="1" i="0" u="none" strike="noStrike">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dirty="0">
                          <a:effectLst/>
                          <a:highlight>
                            <a:srgbClr val="DDEBF7"/>
                          </a:highlight>
                        </a:rPr>
                        <a:t>Max of Length_</a:t>
                      </a:r>
                      <a:endParaRPr lang="en-US" sz="1100" b="1" i="0" u="none" strike="noStrike" dirty="0">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dirty="0">
                          <a:effectLst/>
                          <a:highlight>
                            <a:srgbClr val="DDEBF7"/>
                          </a:highlight>
                        </a:rPr>
                        <a:t>Max of Width_</a:t>
                      </a:r>
                      <a:endParaRPr lang="en-US" sz="1100" b="1" i="0" u="none" strike="noStrike" dirty="0">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a:effectLst/>
                          <a:highlight>
                            <a:srgbClr val="DDEBF7"/>
                          </a:highlight>
                        </a:rPr>
                        <a:t>Max of Displacement</a:t>
                      </a:r>
                      <a:endParaRPr lang="en-US" sz="1100" b="1" i="0" u="none" strike="noStrike">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a:effectLst/>
                          <a:highlight>
                            <a:srgbClr val="DDEBF7"/>
                          </a:highlight>
                        </a:rPr>
                        <a:t>Max of Cylinders</a:t>
                      </a:r>
                      <a:endParaRPr lang="en-US" sz="1100" b="1" i="0" u="none" strike="noStrike">
                        <a:solidFill>
                          <a:srgbClr val="000000"/>
                        </a:solidFill>
                        <a:effectLst/>
                        <a:highlight>
                          <a:srgbClr val="DDEBF7"/>
                        </a:highlight>
                        <a:latin typeface="Calibri" panose="020F0502020204030204" pitchFamily="34" charset="0"/>
                      </a:endParaRPr>
                    </a:p>
                  </a:txBody>
                  <a:tcPr marL="8408" marR="8408" marT="9249" marB="0" anchor="b"/>
                </a:tc>
                <a:tc>
                  <a:txBody>
                    <a:bodyPr/>
                    <a:lstStyle/>
                    <a:p>
                      <a:pPr algn="l" fontAlgn="b"/>
                      <a:r>
                        <a:rPr lang="en-US" sz="1100" u="none" strike="noStrike">
                          <a:effectLst/>
                          <a:highlight>
                            <a:srgbClr val="DDEBF7"/>
                          </a:highlight>
                        </a:rPr>
                        <a:t>Max of Number_of_Airbags</a:t>
                      </a:r>
                      <a:endParaRPr lang="en-US" sz="1100" b="1" i="0" u="none" strike="noStrike">
                        <a:solidFill>
                          <a:srgbClr val="000000"/>
                        </a:solidFill>
                        <a:effectLst/>
                        <a:highlight>
                          <a:srgbClr val="DDEBF7"/>
                        </a:highlight>
                        <a:latin typeface="Calibri" panose="020F0502020204030204" pitchFamily="34" charset="0"/>
                      </a:endParaRPr>
                    </a:p>
                  </a:txBody>
                  <a:tcPr marL="8408" marR="8408" marT="9249" marB="0" anchor="b"/>
                </a:tc>
                <a:extLst>
                  <a:ext uri="{0D108BD9-81ED-4DB2-BD59-A6C34878D82A}">
                    <a16:rowId xmlns:a16="http://schemas.microsoft.com/office/drawing/2014/main" val="2139570106"/>
                  </a:ext>
                </a:extLst>
              </a:tr>
              <a:tr h="276403">
                <a:tc>
                  <a:txBody>
                    <a:bodyPr/>
                    <a:lstStyle/>
                    <a:p>
                      <a:pPr algn="l" fontAlgn="b"/>
                      <a:r>
                        <a:rPr lang="en-US" sz="1100" u="none" strike="noStrike">
                          <a:effectLst/>
                        </a:rPr>
                        <a:t>Bmw</a:t>
                      </a:r>
                      <a:endParaRPr lang="en-US" sz="1100" b="1"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1805</a:t>
                      </a:r>
                      <a:endParaRPr lang="en-US" sz="1100" b="1"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2825</a:t>
                      </a:r>
                      <a:endParaRPr lang="en-US" sz="1100" b="1"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190</a:t>
                      </a:r>
                      <a:endParaRPr lang="en-US" sz="1100" b="1"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5219</a:t>
                      </a:r>
                      <a:endParaRPr lang="en-US" sz="1100" b="1"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dirty="0">
                          <a:effectLst/>
                        </a:rPr>
                        <a:t>2218</a:t>
                      </a:r>
                      <a:endParaRPr lang="en-US" sz="1100" b="1" i="0" u="none" strike="noStrike" dirty="0">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2487</a:t>
                      </a:r>
                      <a:endParaRPr lang="en-US" sz="1100" b="1"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4</a:t>
                      </a:r>
                      <a:endParaRPr lang="en-US" sz="1100" b="1"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10</a:t>
                      </a:r>
                      <a:endParaRPr lang="en-US" sz="1100" b="1" i="0" u="none" strike="noStrike">
                        <a:solidFill>
                          <a:srgbClr val="000000"/>
                        </a:solidFill>
                        <a:effectLst/>
                        <a:latin typeface="Calibri" panose="020F0502020204030204" pitchFamily="34" charset="0"/>
                      </a:endParaRPr>
                    </a:p>
                  </a:txBody>
                  <a:tcPr marL="8408" marR="8408" marT="9249" marB="0" anchor="b"/>
                </a:tc>
                <a:extLst>
                  <a:ext uri="{0D108BD9-81ED-4DB2-BD59-A6C34878D82A}">
                    <a16:rowId xmlns:a16="http://schemas.microsoft.com/office/drawing/2014/main" val="1039186143"/>
                  </a:ext>
                </a:extLst>
              </a:tr>
              <a:tr h="276403">
                <a:tc>
                  <a:txBody>
                    <a:bodyPr/>
                    <a:lstStyle/>
                    <a:p>
                      <a:pPr algn="l" fontAlgn="b"/>
                      <a:r>
                        <a:rPr lang="en-US" sz="1100" u="none" strike="noStrike">
                          <a:effectLst/>
                        </a:rPr>
                        <a:t>3-Series</a:t>
                      </a:r>
                      <a:endParaRPr lang="en-US" sz="1100" b="0" i="0" u="none" strike="noStrike">
                        <a:solidFill>
                          <a:srgbClr val="000000"/>
                        </a:solidFill>
                        <a:effectLst/>
                        <a:latin typeface="Calibri" panose="020F0502020204030204" pitchFamily="34" charset="0"/>
                      </a:endParaRPr>
                    </a:p>
                  </a:txBody>
                  <a:tcPr marL="75672" marR="8408" marT="9249" marB="0" anchor="b"/>
                </a:tc>
                <a:tc>
                  <a:txBody>
                    <a:bodyPr/>
                    <a:lstStyle/>
                    <a:p>
                      <a:pPr algn="r" fontAlgn="b"/>
                      <a:r>
                        <a:rPr lang="en-US" sz="1100" u="none" strike="noStrike">
                          <a:effectLst/>
                        </a:rPr>
                        <a:t>1429</a:t>
                      </a:r>
                      <a:endParaRPr lang="en-US" sz="1100" b="0"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2688</a:t>
                      </a:r>
                      <a:endParaRPr lang="en-US" sz="1100" b="0"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4633</a:t>
                      </a:r>
                      <a:endParaRPr lang="en-US" sz="1100" b="0"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1811</a:t>
                      </a:r>
                      <a:endParaRPr lang="en-US" sz="1100" b="0"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1968</a:t>
                      </a:r>
                      <a:endParaRPr lang="en-US" sz="1100" b="0"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8408" marR="8408" marT="9249" marB="0" anchor="b"/>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8408" marR="8408" marT="9249" marB="0" anchor="b"/>
                </a:tc>
                <a:extLst>
                  <a:ext uri="{0D108BD9-81ED-4DB2-BD59-A6C34878D82A}">
                    <a16:rowId xmlns:a16="http://schemas.microsoft.com/office/drawing/2014/main" val="3832358828"/>
                  </a:ext>
                </a:extLst>
              </a:tr>
            </a:tbl>
          </a:graphicData>
        </a:graphic>
      </p:graphicFrame>
      <p:sp>
        <p:nvSpPr>
          <p:cNvPr id="4" name="TextBox 3">
            <a:extLst>
              <a:ext uri="{FF2B5EF4-FFF2-40B4-BE49-F238E27FC236}">
                <a16:creationId xmlns:a16="http://schemas.microsoft.com/office/drawing/2014/main" id="{EC5AC49A-F11D-CB48-4860-26FB97CCE71A}"/>
              </a:ext>
            </a:extLst>
          </p:cNvPr>
          <p:cNvSpPr txBox="1"/>
          <p:nvPr/>
        </p:nvSpPr>
        <p:spPr>
          <a:xfrm>
            <a:off x="6480503" y="4744845"/>
            <a:ext cx="5190970" cy="923330"/>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 </a:t>
            </a:r>
          </a:p>
          <a:p>
            <a:r>
              <a:rPr lang="en-US" dirty="0">
                <a:latin typeface="Times New Roman" panose="02020603050405020304" pitchFamily="18" charset="0"/>
                <a:cs typeface="Times New Roman" panose="02020603050405020304" pitchFamily="18" charset="0"/>
              </a:rPr>
              <a:t>By considering come features we found that </a:t>
            </a:r>
            <a:r>
              <a:rPr lang="en-US" b="1" dirty="0">
                <a:latin typeface="Times New Roman" panose="02020603050405020304" pitchFamily="18" charset="0"/>
                <a:cs typeface="Times New Roman" panose="02020603050405020304" pitchFamily="18" charset="0"/>
              </a:rPr>
              <a:t>MAHINDRA</a:t>
            </a:r>
            <a:r>
              <a:rPr lang="en-US" dirty="0">
                <a:latin typeface="Times New Roman" panose="02020603050405020304" pitchFamily="18" charset="0"/>
                <a:cs typeface="Times New Roman" panose="02020603050405020304" pitchFamily="18" charset="0"/>
              </a:rPr>
              <a:t> is the car suitable for family usage.</a:t>
            </a:r>
          </a:p>
        </p:txBody>
      </p:sp>
      <p:graphicFrame>
        <p:nvGraphicFramePr>
          <p:cNvPr id="5" name="Table 4">
            <a:extLst>
              <a:ext uri="{FF2B5EF4-FFF2-40B4-BE49-F238E27FC236}">
                <a16:creationId xmlns:a16="http://schemas.microsoft.com/office/drawing/2014/main" id="{2C6A2C4D-84F0-007E-06BA-FA3A67B7D90A}"/>
              </a:ext>
            </a:extLst>
          </p:cNvPr>
          <p:cNvGraphicFramePr>
            <a:graphicFrameLocks noGrp="1"/>
          </p:cNvGraphicFramePr>
          <p:nvPr>
            <p:extLst>
              <p:ext uri="{D42A27DB-BD31-4B8C-83A1-F6EECF244321}">
                <p14:modId xmlns:p14="http://schemas.microsoft.com/office/powerpoint/2010/main" val="1287325263"/>
              </p:ext>
            </p:extLst>
          </p:nvPr>
        </p:nvGraphicFramePr>
        <p:xfrm>
          <a:off x="6480503" y="2992938"/>
          <a:ext cx="5036233" cy="1364566"/>
        </p:xfrm>
        <a:graphic>
          <a:graphicData uri="http://schemas.openxmlformats.org/drawingml/2006/table">
            <a:tbl>
              <a:tblPr>
                <a:tableStyleId>{616DA210-FB5B-4158-B5E0-FEB733F419BA}</a:tableStyleId>
              </a:tblPr>
              <a:tblGrid>
                <a:gridCol w="1191500">
                  <a:extLst>
                    <a:ext uri="{9D8B030D-6E8A-4147-A177-3AD203B41FA5}">
                      <a16:colId xmlns:a16="http://schemas.microsoft.com/office/drawing/2014/main" val="394662175"/>
                    </a:ext>
                  </a:extLst>
                </a:gridCol>
                <a:gridCol w="667403">
                  <a:extLst>
                    <a:ext uri="{9D8B030D-6E8A-4147-A177-3AD203B41FA5}">
                      <a16:colId xmlns:a16="http://schemas.microsoft.com/office/drawing/2014/main" val="3686361402"/>
                    </a:ext>
                  </a:extLst>
                </a:gridCol>
                <a:gridCol w="818900">
                  <a:extLst>
                    <a:ext uri="{9D8B030D-6E8A-4147-A177-3AD203B41FA5}">
                      <a16:colId xmlns:a16="http://schemas.microsoft.com/office/drawing/2014/main" val="1025411240"/>
                    </a:ext>
                  </a:extLst>
                </a:gridCol>
                <a:gridCol w="684376">
                  <a:extLst>
                    <a:ext uri="{9D8B030D-6E8A-4147-A177-3AD203B41FA5}">
                      <a16:colId xmlns:a16="http://schemas.microsoft.com/office/drawing/2014/main" val="959046966"/>
                    </a:ext>
                  </a:extLst>
                </a:gridCol>
                <a:gridCol w="598566">
                  <a:extLst>
                    <a:ext uri="{9D8B030D-6E8A-4147-A177-3AD203B41FA5}">
                      <a16:colId xmlns:a16="http://schemas.microsoft.com/office/drawing/2014/main" val="2388608265"/>
                    </a:ext>
                  </a:extLst>
                </a:gridCol>
                <a:gridCol w="535014">
                  <a:extLst>
                    <a:ext uri="{9D8B030D-6E8A-4147-A177-3AD203B41FA5}">
                      <a16:colId xmlns:a16="http://schemas.microsoft.com/office/drawing/2014/main" val="3655454538"/>
                    </a:ext>
                  </a:extLst>
                </a:gridCol>
                <a:gridCol w="540474">
                  <a:extLst>
                    <a:ext uri="{9D8B030D-6E8A-4147-A177-3AD203B41FA5}">
                      <a16:colId xmlns:a16="http://schemas.microsoft.com/office/drawing/2014/main" val="2357073472"/>
                    </a:ext>
                  </a:extLst>
                </a:gridCol>
              </a:tblGrid>
              <a:tr h="997989">
                <a:tc>
                  <a:txBody>
                    <a:bodyPr/>
                    <a:lstStyle/>
                    <a:p>
                      <a:pPr algn="l" fontAlgn="b"/>
                      <a:r>
                        <a:rPr lang="en-US" sz="1000" u="none" strike="noStrike" dirty="0">
                          <a:effectLst/>
                          <a:highlight>
                            <a:srgbClr val="DDEBF7"/>
                          </a:highlight>
                        </a:rPr>
                        <a:t>Row Labels</a:t>
                      </a:r>
                      <a:endParaRPr lang="en-US" sz="1000" b="1" i="0" u="none" strike="noStrike" dirty="0">
                        <a:solidFill>
                          <a:srgbClr val="000000"/>
                        </a:solidFill>
                        <a:effectLst/>
                        <a:highlight>
                          <a:srgbClr val="DDEBF7"/>
                        </a:highlight>
                        <a:latin typeface="Calibri" panose="020F0502020204030204" pitchFamily="34" charset="0"/>
                      </a:endParaRPr>
                    </a:p>
                  </a:txBody>
                  <a:tcPr marL="8554" marR="8554" marT="8554" marB="0" anchor="b"/>
                </a:tc>
                <a:tc>
                  <a:txBody>
                    <a:bodyPr/>
                    <a:lstStyle/>
                    <a:p>
                      <a:pPr algn="l" fontAlgn="b"/>
                      <a:r>
                        <a:rPr lang="en-US" sz="1000" u="none" strike="noStrike">
                          <a:effectLst/>
                          <a:highlight>
                            <a:srgbClr val="DDEBF7"/>
                          </a:highlight>
                        </a:rPr>
                        <a:t>Max of Seating_Capacity</a:t>
                      </a:r>
                      <a:endParaRPr lang="en-US" sz="1000" b="1" i="0" u="none" strike="noStrike">
                        <a:solidFill>
                          <a:srgbClr val="000000"/>
                        </a:solidFill>
                        <a:effectLst/>
                        <a:highlight>
                          <a:srgbClr val="DDEBF7"/>
                        </a:highlight>
                        <a:latin typeface="Calibri" panose="020F0502020204030204" pitchFamily="34" charset="0"/>
                      </a:endParaRPr>
                    </a:p>
                  </a:txBody>
                  <a:tcPr marL="8554" marR="8554" marT="8554" marB="0" anchor="b"/>
                </a:tc>
                <a:tc>
                  <a:txBody>
                    <a:bodyPr/>
                    <a:lstStyle/>
                    <a:p>
                      <a:pPr algn="l" fontAlgn="b"/>
                      <a:r>
                        <a:rPr lang="en-US" sz="1000" u="none" strike="noStrike" dirty="0">
                          <a:effectLst/>
                          <a:highlight>
                            <a:srgbClr val="DDEBF7"/>
                          </a:highlight>
                        </a:rPr>
                        <a:t>Max of </a:t>
                      </a:r>
                      <a:r>
                        <a:rPr lang="en-US" sz="1000" u="none" strike="noStrike" dirty="0" err="1">
                          <a:effectLst/>
                          <a:highlight>
                            <a:srgbClr val="DDEBF7"/>
                          </a:highlight>
                        </a:rPr>
                        <a:t>City_Mileage_km_litre</a:t>
                      </a:r>
                      <a:endParaRPr lang="en-US" sz="1000" b="1" i="0" u="none" strike="noStrike" dirty="0">
                        <a:solidFill>
                          <a:srgbClr val="000000"/>
                        </a:solidFill>
                        <a:effectLst/>
                        <a:highlight>
                          <a:srgbClr val="DDEBF7"/>
                        </a:highlight>
                        <a:latin typeface="Calibri" panose="020F0502020204030204" pitchFamily="34" charset="0"/>
                      </a:endParaRPr>
                    </a:p>
                  </a:txBody>
                  <a:tcPr marL="8554" marR="8554" marT="8554" marB="0" anchor="b"/>
                </a:tc>
                <a:tc>
                  <a:txBody>
                    <a:bodyPr/>
                    <a:lstStyle/>
                    <a:p>
                      <a:pPr algn="l" fontAlgn="b"/>
                      <a:r>
                        <a:rPr lang="en-US" sz="1000" u="none" strike="noStrike" dirty="0">
                          <a:effectLst/>
                          <a:highlight>
                            <a:srgbClr val="DDEBF7"/>
                          </a:highlight>
                        </a:rPr>
                        <a:t>Max of </a:t>
                      </a:r>
                      <a:r>
                        <a:rPr lang="en-US" sz="1000" u="none" strike="noStrike" dirty="0" err="1">
                          <a:effectLst/>
                          <a:highlight>
                            <a:srgbClr val="DDEBF7"/>
                          </a:highlight>
                        </a:rPr>
                        <a:t>Number_of_Airbags</a:t>
                      </a:r>
                      <a:endParaRPr lang="en-US" sz="1000" b="1" i="0" u="none" strike="noStrike" dirty="0">
                        <a:solidFill>
                          <a:srgbClr val="000000"/>
                        </a:solidFill>
                        <a:effectLst/>
                        <a:highlight>
                          <a:srgbClr val="DDEBF7"/>
                        </a:highlight>
                        <a:latin typeface="Calibri" panose="020F0502020204030204" pitchFamily="34" charset="0"/>
                      </a:endParaRPr>
                    </a:p>
                  </a:txBody>
                  <a:tcPr marL="8554" marR="8554" marT="8554" marB="0" anchor="b"/>
                </a:tc>
                <a:tc>
                  <a:txBody>
                    <a:bodyPr/>
                    <a:lstStyle/>
                    <a:p>
                      <a:pPr algn="l" fontAlgn="b"/>
                      <a:r>
                        <a:rPr lang="en-US" sz="1000" u="none" strike="noStrike">
                          <a:effectLst/>
                          <a:highlight>
                            <a:srgbClr val="DDEBF7"/>
                          </a:highlight>
                        </a:rPr>
                        <a:t>Max of Width_mm</a:t>
                      </a:r>
                      <a:endParaRPr lang="en-US" sz="1000" b="1" i="0" u="none" strike="noStrike">
                        <a:solidFill>
                          <a:srgbClr val="000000"/>
                        </a:solidFill>
                        <a:effectLst/>
                        <a:highlight>
                          <a:srgbClr val="DDEBF7"/>
                        </a:highlight>
                        <a:latin typeface="Calibri" panose="020F0502020204030204" pitchFamily="34" charset="0"/>
                      </a:endParaRPr>
                    </a:p>
                  </a:txBody>
                  <a:tcPr marL="8554" marR="8554" marT="8554" marB="0" anchor="b"/>
                </a:tc>
                <a:tc>
                  <a:txBody>
                    <a:bodyPr/>
                    <a:lstStyle/>
                    <a:p>
                      <a:pPr algn="l" fontAlgn="b"/>
                      <a:r>
                        <a:rPr lang="en-US" sz="1000" u="none" strike="noStrike">
                          <a:effectLst/>
                          <a:highlight>
                            <a:srgbClr val="DDEBF7"/>
                          </a:highlight>
                        </a:rPr>
                        <a:t>Max of Height_mm</a:t>
                      </a:r>
                      <a:endParaRPr lang="en-US" sz="1000" b="1" i="0" u="none" strike="noStrike">
                        <a:solidFill>
                          <a:srgbClr val="000000"/>
                        </a:solidFill>
                        <a:effectLst/>
                        <a:highlight>
                          <a:srgbClr val="DDEBF7"/>
                        </a:highlight>
                        <a:latin typeface="Calibri" panose="020F0502020204030204" pitchFamily="34" charset="0"/>
                      </a:endParaRPr>
                    </a:p>
                  </a:txBody>
                  <a:tcPr marL="8554" marR="8554" marT="8554" marB="0" anchor="b"/>
                </a:tc>
                <a:tc>
                  <a:txBody>
                    <a:bodyPr/>
                    <a:lstStyle/>
                    <a:p>
                      <a:pPr algn="l" fontAlgn="b"/>
                      <a:r>
                        <a:rPr lang="en-US" sz="1000" u="none" strike="noStrike">
                          <a:effectLst/>
                          <a:highlight>
                            <a:srgbClr val="DDEBF7"/>
                          </a:highlight>
                        </a:rPr>
                        <a:t>Max of Length_mm</a:t>
                      </a:r>
                      <a:endParaRPr lang="en-US" sz="1000" b="1" i="0" u="none" strike="noStrike">
                        <a:solidFill>
                          <a:srgbClr val="000000"/>
                        </a:solidFill>
                        <a:effectLst/>
                        <a:highlight>
                          <a:srgbClr val="DDEBF7"/>
                        </a:highlight>
                        <a:latin typeface="Calibri" panose="020F0502020204030204" pitchFamily="34" charset="0"/>
                      </a:endParaRPr>
                    </a:p>
                  </a:txBody>
                  <a:tcPr marL="8554" marR="8554" marT="8554" marB="0" anchor="b"/>
                </a:tc>
                <a:extLst>
                  <a:ext uri="{0D108BD9-81ED-4DB2-BD59-A6C34878D82A}">
                    <a16:rowId xmlns:a16="http://schemas.microsoft.com/office/drawing/2014/main" val="162959991"/>
                  </a:ext>
                </a:extLst>
              </a:tr>
              <a:tr h="366577">
                <a:tc>
                  <a:txBody>
                    <a:bodyPr/>
                    <a:lstStyle/>
                    <a:p>
                      <a:pPr algn="l" fontAlgn="b"/>
                      <a:r>
                        <a:rPr lang="en-US" sz="1000" u="none" strike="noStrike" dirty="0">
                          <a:effectLst/>
                        </a:rPr>
                        <a:t>Mahindra</a:t>
                      </a:r>
                      <a:endParaRPr lang="en-US" sz="1000" b="1" i="0" u="none" strike="noStrike" dirty="0">
                        <a:solidFill>
                          <a:srgbClr val="000000"/>
                        </a:solidFill>
                        <a:effectLst/>
                        <a:latin typeface="Calibri" panose="020F0502020204030204" pitchFamily="34" charset="0"/>
                      </a:endParaRPr>
                    </a:p>
                  </a:txBody>
                  <a:tcPr marL="8554" marR="8554" marT="8554" marB="0" anchor="b"/>
                </a:tc>
                <a:tc>
                  <a:txBody>
                    <a:bodyPr/>
                    <a:lstStyle/>
                    <a:p>
                      <a:pPr algn="r" fontAlgn="b"/>
                      <a:r>
                        <a:rPr lang="en-US" sz="1000" u="none" strike="noStrike" dirty="0">
                          <a:effectLst/>
                        </a:rPr>
                        <a:t>8</a:t>
                      </a:r>
                      <a:endParaRPr lang="en-US" sz="1000" b="1" i="0" u="none" strike="noStrike" dirty="0">
                        <a:solidFill>
                          <a:srgbClr val="000000"/>
                        </a:solidFill>
                        <a:effectLst/>
                        <a:latin typeface="Calibri" panose="020F0502020204030204" pitchFamily="34" charset="0"/>
                      </a:endParaRPr>
                    </a:p>
                  </a:txBody>
                  <a:tcPr marL="8554" marR="8554" marT="8554" marB="0" anchor="b"/>
                </a:tc>
                <a:tc>
                  <a:txBody>
                    <a:bodyPr/>
                    <a:lstStyle/>
                    <a:p>
                      <a:pPr algn="r" fontAlgn="b"/>
                      <a:r>
                        <a:rPr lang="en-US" sz="1000" u="none" strike="noStrike" dirty="0">
                          <a:effectLst/>
                        </a:rPr>
                        <a:t>80</a:t>
                      </a:r>
                      <a:endParaRPr lang="en-US" sz="1000" b="1" i="0" u="none" strike="noStrike" dirty="0">
                        <a:solidFill>
                          <a:srgbClr val="000000"/>
                        </a:solidFill>
                        <a:effectLst/>
                        <a:latin typeface="Calibri" panose="020F0502020204030204" pitchFamily="34" charset="0"/>
                      </a:endParaRPr>
                    </a:p>
                  </a:txBody>
                  <a:tcPr marL="8554" marR="8554" marT="8554" marB="0" anchor="b"/>
                </a:tc>
                <a:tc>
                  <a:txBody>
                    <a:bodyPr/>
                    <a:lstStyle/>
                    <a:p>
                      <a:pPr algn="r" fontAlgn="b"/>
                      <a:r>
                        <a:rPr lang="en-US" sz="1000" u="none" strike="noStrike">
                          <a:effectLst/>
                        </a:rPr>
                        <a:t>6</a:t>
                      </a:r>
                      <a:endParaRPr lang="en-US" sz="1000" b="1" i="0" u="none" strike="noStrike">
                        <a:solidFill>
                          <a:srgbClr val="000000"/>
                        </a:solidFill>
                        <a:effectLst/>
                        <a:latin typeface="Calibri" panose="020F0502020204030204" pitchFamily="34" charset="0"/>
                      </a:endParaRPr>
                    </a:p>
                  </a:txBody>
                  <a:tcPr marL="8554" marR="8554" marT="8554" marB="0" anchor="b"/>
                </a:tc>
                <a:tc>
                  <a:txBody>
                    <a:bodyPr/>
                    <a:lstStyle/>
                    <a:p>
                      <a:pPr algn="r" fontAlgn="b"/>
                      <a:r>
                        <a:rPr lang="en-US" sz="1000" u="none" strike="noStrike" dirty="0">
                          <a:effectLst/>
                        </a:rPr>
                        <a:t>1960</a:t>
                      </a:r>
                      <a:endParaRPr lang="en-US" sz="1000" b="1" i="0" u="none" strike="noStrike" dirty="0">
                        <a:solidFill>
                          <a:srgbClr val="000000"/>
                        </a:solidFill>
                        <a:effectLst/>
                        <a:latin typeface="Calibri" panose="020F0502020204030204" pitchFamily="34" charset="0"/>
                      </a:endParaRPr>
                    </a:p>
                  </a:txBody>
                  <a:tcPr marL="8554" marR="8554" marT="8554" marB="0" anchor="b"/>
                </a:tc>
                <a:tc>
                  <a:txBody>
                    <a:bodyPr/>
                    <a:lstStyle/>
                    <a:p>
                      <a:pPr algn="r" fontAlgn="b"/>
                      <a:r>
                        <a:rPr lang="en-US" sz="1000" u="none" strike="noStrike">
                          <a:effectLst/>
                        </a:rPr>
                        <a:t>1880</a:t>
                      </a:r>
                      <a:endParaRPr lang="en-US" sz="1000" b="1" i="0" u="none" strike="noStrike">
                        <a:solidFill>
                          <a:srgbClr val="000000"/>
                        </a:solidFill>
                        <a:effectLst/>
                        <a:latin typeface="Calibri" panose="020F0502020204030204" pitchFamily="34" charset="0"/>
                      </a:endParaRPr>
                    </a:p>
                  </a:txBody>
                  <a:tcPr marL="8554" marR="8554" marT="8554" marB="0" anchor="b"/>
                </a:tc>
                <a:tc>
                  <a:txBody>
                    <a:bodyPr/>
                    <a:lstStyle/>
                    <a:p>
                      <a:pPr algn="r" fontAlgn="b"/>
                      <a:r>
                        <a:rPr lang="en-US" sz="1000" u="none" strike="noStrike" dirty="0">
                          <a:effectLst/>
                        </a:rPr>
                        <a:t>5118</a:t>
                      </a:r>
                      <a:endParaRPr lang="en-US" sz="1000" b="1" i="0" u="none" strike="noStrike" dirty="0">
                        <a:solidFill>
                          <a:srgbClr val="000000"/>
                        </a:solidFill>
                        <a:effectLst/>
                        <a:latin typeface="Calibri" panose="020F0502020204030204" pitchFamily="34" charset="0"/>
                      </a:endParaRPr>
                    </a:p>
                  </a:txBody>
                  <a:tcPr marL="8554" marR="8554" marT="8554" marB="0" anchor="b"/>
                </a:tc>
                <a:extLst>
                  <a:ext uri="{0D108BD9-81ED-4DB2-BD59-A6C34878D82A}">
                    <a16:rowId xmlns:a16="http://schemas.microsoft.com/office/drawing/2014/main" val="4013841708"/>
                  </a:ext>
                </a:extLst>
              </a:tr>
            </a:tbl>
          </a:graphicData>
        </a:graphic>
      </p:graphicFrame>
    </p:spTree>
    <p:extLst>
      <p:ext uri="{BB962C8B-B14F-4D97-AF65-F5344CB8AC3E}">
        <p14:creationId xmlns:p14="http://schemas.microsoft.com/office/powerpoint/2010/main" val="231345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E373F-51D1-676F-31EB-D82136C675D7}"/>
              </a:ext>
            </a:extLst>
          </p:cNvPr>
          <p:cNvSpPr txBox="1"/>
          <p:nvPr/>
        </p:nvSpPr>
        <p:spPr>
          <a:xfrm>
            <a:off x="562707" y="506437"/>
            <a:ext cx="10515601" cy="1231106"/>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Q8: Manufacturer has decided to launch two types of car </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Compact car for city usage</a:t>
            </a:r>
          </a:p>
          <a:p>
            <a:r>
              <a:rPr lang="en-US" b="1" dirty="0">
                <a:latin typeface="Times New Roman" panose="02020603050405020304" pitchFamily="18" charset="0"/>
                <a:cs typeface="Times New Roman" panose="02020603050405020304" pitchFamily="18" charset="0"/>
              </a:rPr>
              <a:t>(ii) City for highway usage</a:t>
            </a:r>
          </a:p>
          <a:p>
            <a:r>
              <a:rPr lang="en-US" b="1" dirty="0">
                <a:latin typeface="Times New Roman" panose="02020603050405020304" pitchFamily="18" charset="0"/>
                <a:cs typeface="Times New Roman" panose="02020603050405020304" pitchFamily="18" charset="0"/>
              </a:rPr>
              <a:t>Identify the potential competitor for the two types of cars.</a:t>
            </a:r>
          </a:p>
        </p:txBody>
      </p:sp>
      <p:graphicFrame>
        <p:nvGraphicFramePr>
          <p:cNvPr id="7" name="Table 6">
            <a:extLst>
              <a:ext uri="{FF2B5EF4-FFF2-40B4-BE49-F238E27FC236}">
                <a16:creationId xmlns:a16="http://schemas.microsoft.com/office/drawing/2014/main" id="{C04C4F51-46AC-A8A5-86B4-1E950C507819}"/>
              </a:ext>
            </a:extLst>
          </p:cNvPr>
          <p:cNvGraphicFramePr>
            <a:graphicFrameLocks noGrp="1"/>
          </p:cNvGraphicFramePr>
          <p:nvPr>
            <p:extLst>
              <p:ext uri="{D42A27DB-BD31-4B8C-83A1-F6EECF244321}">
                <p14:modId xmlns:p14="http://schemas.microsoft.com/office/powerpoint/2010/main" val="915018698"/>
              </p:ext>
            </p:extLst>
          </p:nvPr>
        </p:nvGraphicFramePr>
        <p:xfrm>
          <a:off x="562706" y="2373012"/>
          <a:ext cx="10515602" cy="1508103"/>
        </p:xfrm>
        <a:graphic>
          <a:graphicData uri="http://schemas.openxmlformats.org/drawingml/2006/table">
            <a:tbl>
              <a:tblPr>
                <a:tableStyleId>{616DA210-FB5B-4158-B5E0-FEB733F419BA}</a:tableStyleId>
              </a:tblPr>
              <a:tblGrid>
                <a:gridCol w="744111">
                  <a:extLst>
                    <a:ext uri="{9D8B030D-6E8A-4147-A177-3AD203B41FA5}">
                      <a16:colId xmlns:a16="http://schemas.microsoft.com/office/drawing/2014/main" val="2455624766"/>
                    </a:ext>
                  </a:extLst>
                </a:gridCol>
                <a:gridCol w="1771337">
                  <a:extLst>
                    <a:ext uri="{9D8B030D-6E8A-4147-A177-3AD203B41FA5}">
                      <a16:colId xmlns:a16="http://schemas.microsoft.com/office/drawing/2014/main" val="3101849297"/>
                    </a:ext>
                  </a:extLst>
                </a:gridCol>
                <a:gridCol w="1899527">
                  <a:extLst>
                    <a:ext uri="{9D8B030D-6E8A-4147-A177-3AD203B41FA5}">
                      <a16:colId xmlns:a16="http://schemas.microsoft.com/office/drawing/2014/main" val="645152802"/>
                    </a:ext>
                  </a:extLst>
                </a:gridCol>
                <a:gridCol w="1270235">
                  <a:extLst>
                    <a:ext uri="{9D8B030D-6E8A-4147-A177-3AD203B41FA5}">
                      <a16:colId xmlns:a16="http://schemas.microsoft.com/office/drawing/2014/main" val="2311394583"/>
                    </a:ext>
                  </a:extLst>
                </a:gridCol>
                <a:gridCol w="1144961">
                  <a:extLst>
                    <a:ext uri="{9D8B030D-6E8A-4147-A177-3AD203B41FA5}">
                      <a16:colId xmlns:a16="http://schemas.microsoft.com/office/drawing/2014/main" val="411553364"/>
                    </a:ext>
                  </a:extLst>
                </a:gridCol>
                <a:gridCol w="1109999">
                  <a:extLst>
                    <a:ext uri="{9D8B030D-6E8A-4147-A177-3AD203B41FA5}">
                      <a16:colId xmlns:a16="http://schemas.microsoft.com/office/drawing/2014/main" val="2077732703"/>
                    </a:ext>
                  </a:extLst>
                </a:gridCol>
                <a:gridCol w="1142047">
                  <a:extLst>
                    <a:ext uri="{9D8B030D-6E8A-4147-A177-3AD203B41FA5}">
                      <a16:colId xmlns:a16="http://schemas.microsoft.com/office/drawing/2014/main" val="359779710"/>
                    </a:ext>
                  </a:extLst>
                </a:gridCol>
                <a:gridCol w="1433385">
                  <a:extLst>
                    <a:ext uri="{9D8B030D-6E8A-4147-A177-3AD203B41FA5}">
                      <a16:colId xmlns:a16="http://schemas.microsoft.com/office/drawing/2014/main" val="1864056970"/>
                    </a:ext>
                  </a:extLst>
                </a:gridCol>
              </a:tblGrid>
              <a:tr h="502701">
                <a:tc>
                  <a:txBody>
                    <a:bodyPr/>
                    <a:lstStyle/>
                    <a:p>
                      <a:pPr algn="l" fontAlgn="b"/>
                      <a:r>
                        <a:rPr lang="en-US" sz="1200" u="none" strike="noStrike" dirty="0">
                          <a:effectLst/>
                          <a:highlight>
                            <a:srgbClr val="DDEBF7"/>
                          </a:highlight>
                        </a:rPr>
                        <a:t>Row Labels</a:t>
                      </a:r>
                      <a:endParaRPr lang="en-US" sz="1200" b="1" i="0" u="none" strike="noStrike" dirty="0">
                        <a:solidFill>
                          <a:srgbClr val="000000"/>
                        </a:solidFill>
                        <a:effectLst/>
                        <a:highlight>
                          <a:srgbClr val="DDEBF7"/>
                        </a:highlight>
                        <a:latin typeface="Calibri" panose="020F0502020204030204" pitchFamily="34" charset="0"/>
                      </a:endParaRPr>
                    </a:p>
                  </a:txBody>
                  <a:tcPr marL="7809" marR="7809" marT="7809" marB="0" anchor="b"/>
                </a:tc>
                <a:tc>
                  <a:txBody>
                    <a:bodyPr/>
                    <a:lstStyle/>
                    <a:p>
                      <a:pPr algn="l" fontAlgn="b"/>
                      <a:r>
                        <a:rPr lang="en-US" sz="1200" u="none" strike="noStrike">
                          <a:effectLst/>
                          <a:highlight>
                            <a:srgbClr val="DDEBF7"/>
                          </a:highlight>
                        </a:rPr>
                        <a:t>Max of City_Mileage_km_litre</a:t>
                      </a:r>
                      <a:endParaRPr lang="en-US" sz="1200" b="1" i="0" u="none" strike="noStrike">
                        <a:solidFill>
                          <a:srgbClr val="000000"/>
                        </a:solidFill>
                        <a:effectLst/>
                        <a:highlight>
                          <a:srgbClr val="DDEBF7"/>
                        </a:highlight>
                        <a:latin typeface="Calibri" panose="020F0502020204030204" pitchFamily="34" charset="0"/>
                      </a:endParaRPr>
                    </a:p>
                  </a:txBody>
                  <a:tcPr marL="7809" marR="7809" marT="7809"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Fuel_Tank_Capacity_litre</a:t>
                      </a:r>
                      <a:endParaRPr lang="en-US" sz="1200" b="1" i="0" u="none" strike="noStrike" dirty="0">
                        <a:solidFill>
                          <a:srgbClr val="000000"/>
                        </a:solidFill>
                        <a:effectLst/>
                        <a:highlight>
                          <a:srgbClr val="DDEBF7"/>
                        </a:highlight>
                        <a:latin typeface="Calibri" panose="020F0502020204030204" pitchFamily="34" charset="0"/>
                      </a:endParaRPr>
                    </a:p>
                  </a:txBody>
                  <a:tcPr marL="7809" marR="7809" marT="7809" marB="0" anchor="b"/>
                </a:tc>
                <a:tc>
                  <a:txBody>
                    <a:bodyPr/>
                    <a:lstStyle/>
                    <a:p>
                      <a:pPr algn="l" fontAlgn="b"/>
                      <a:r>
                        <a:rPr lang="en-US" sz="1200" u="none" strike="noStrike">
                          <a:effectLst/>
                          <a:highlight>
                            <a:srgbClr val="DDEBF7"/>
                          </a:highlight>
                        </a:rPr>
                        <a:t>Max of Displacement</a:t>
                      </a:r>
                      <a:endParaRPr lang="en-US" sz="1200" b="1" i="0" u="none" strike="noStrike">
                        <a:solidFill>
                          <a:srgbClr val="000000"/>
                        </a:solidFill>
                        <a:effectLst/>
                        <a:highlight>
                          <a:srgbClr val="DDEBF7"/>
                        </a:highlight>
                        <a:latin typeface="Calibri" panose="020F0502020204030204" pitchFamily="34" charset="0"/>
                      </a:endParaRPr>
                    </a:p>
                  </a:txBody>
                  <a:tcPr marL="7809" marR="7809" marT="7809" marB="0" anchor="b"/>
                </a:tc>
                <a:tc>
                  <a:txBody>
                    <a:bodyPr/>
                    <a:lstStyle/>
                    <a:p>
                      <a:pPr algn="l" fontAlgn="b"/>
                      <a:r>
                        <a:rPr lang="en-US" sz="1200" u="none" strike="noStrike">
                          <a:effectLst/>
                          <a:highlight>
                            <a:srgbClr val="DDEBF7"/>
                          </a:highlight>
                        </a:rPr>
                        <a:t>Max of Length_mm</a:t>
                      </a:r>
                      <a:endParaRPr lang="en-US" sz="1200" b="1" i="0" u="none" strike="noStrike">
                        <a:solidFill>
                          <a:srgbClr val="000000"/>
                        </a:solidFill>
                        <a:effectLst/>
                        <a:highlight>
                          <a:srgbClr val="DDEBF7"/>
                        </a:highlight>
                        <a:latin typeface="Calibri" panose="020F0502020204030204" pitchFamily="34" charset="0"/>
                      </a:endParaRPr>
                    </a:p>
                  </a:txBody>
                  <a:tcPr marL="7809" marR="7809" marT="7809" marB="0" anchor="b"/>
                </a:tc>
                <a:tc>
                  <a:txBody>
                    <a:bodyPr/>
                    <a:lstStyle/>
                    <a:p>
                      <a:pPr algn="l" fontAlgn="b"/>
                      <a:r>
                        <a:rPr lang="en-US" sz="1200" u="none" strike="noStrike">
                          <a:effectLst/>
                          <a:highlight>
                            <a:srgbClr val="DDEBF7"/>
                          </a:highlight>
                        </a:rPr>
                        <a:t>Max of Width_mm</a:t>
                      </a:r>
                      <a:endParaRPr lang="en-US" sz="1200" b="1" i="0" u="none" strike="noStrike">
                        <a:solidFill>
                          <a:srgbClr val="000000"/>
                        </a:solidFill>
                        <a:effectLst/>
                        <a:highlight>
                          <a:srgbClr val="DDEBF7"/>
                        </a:highlight>
                        <a:latin typeface="Calibri" panose="020F0502020204030204" pitchFamily="34" charset="0"/>
                      </a:endParaRPr>
                    </a:p>
                  </a:txBody>
                  <a:tcPr marL="7809" marR="7809" marT="7809" marB="0" anchor="b"/>
                </a:tc>
                <a:tc>
                  <a:txBody>
                    <a:bodyPr/>
                    <a:lstStyle/>
                    <a:p>
                      <a:pPr algn="l" fontAlgn="b"/>
                      <a:r>
                        <a:rPr lang="en-US" sz="1200" u="none" strike="noStrike">
                          <a:effectLst/>
                          <a:highlight>
                            <a:srgbClr val="DDEBF7"/>
                          </a:highlight>
                        </a:rPr>
                        <a:t>Max of Height_mm</a:t>
                      </a:r>
                      <a:endParaRPr lang="en-US" sz="1200" b="1" i="0" u="none" strike="noStrike">
                        <a:solidFill>
                          <a:srgbClr val="000000"/>
                        </a:solidFill>
                        <a:effectLst/>
                        <a:highlight>
                          <a:srgbClr val="DDEBF7"/>
                        </a:highlight>
                        <a:latin typeface="Calibri" panose="020F0502020204030204" pitchFamily="34" charset="0"/>
                      </a:endParaRPr>
                    </a:p>
                  </a:txBody>
                  <a:tcPr marL="7809" marR="7809" marT="7809"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Seating_Capacity</a:t>
                      </a:r>
                      <a:endParaRPr lang="en-US" sz="1200" b="1" i="0" u="none" strike="noStrike" dirty="0">
                        <a:solidFill>
                          <a:srgbClr val="000000"/>
                        </a:solidFill>
                        <a:effectLst/>
                        <a:highlight>
                          <a:srgbClr val="DDEBF7"/>
                        </a:highlight>
                        <a:latin typeface="Calibri" panose="020F0502020204030204" pitchFamily="34" charset="0"/>
                      </a:endParaRPr>
                    </a:p>
                  </a:txBody>
                  <a:tcPr marL="7809" marR="7809" marT="7809" marB="0" anchor="b"/>
                </a:tc>
                <a:extLst>
                  <a:ext uri="{0D108BD9-81ED-4DB2-BD59-A6C34878D82A}">
                    <a16:rowId xmlns:a16="http://schemas.microsoft.com/office/drawing/2014/main" val="1707093421"/>
                  </a:ext>
                </a:extLst>
              </a:tr>
              <a:tr h="502701">
                <a:tc>
                  <a:txBody>
                    <a:bodyPr/>
                    <a:lstStyle/>
                    <a:p>
                      <a:pPr algn="l" fontAlgn="b"/>
                      <a:r>
                        <a:rPr lang="en-US" sz="1600" b="1" u="none" strike="noStrike" dirty="0">
                          <a:effectLst/>
                        </a:rPr>
                        <a:t>Suzuki</a:t>
                      </a:r>
                      <a:endParaRPr lang="en-US" sz="1600" b="1" i="0" u="none" strike="noStrike" dirty="0">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27.39</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60</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1248</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3995</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1745</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1675</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dirty="0">
                          <a:effectLst/>
                        </a:rPr>
                        <a:t>5</a:t>
                      </a:r>
                      <a:endParaRPr lang="en-US" sz="1200" b="1" i="0" u="none" strike="noStrike" dirty="0">
                        <a:solidFill>
                          <a:srgbClr val="000000"/>
                        </a:solidFill>
                        <a:effectLst/>
                        <a:latin typeface="Calibri" panose="020F0502020204030204" pitchFamily="34" charset="0"/>
                      </a:endParaRPr>
                    </a:p>
                  </a:txBody>
                  <a:tcPr marL="7809" marR="7809" marT="7809" marB="0" anchor="b"/>
                </a:tc>
                <a:extLst>
                  <a:ext uri="{0D108BD9-81ED-4DB2-BD59-A6C34878D82A}">
                    <a16:rowId xmlns:a16="http://schemas.microsoft.com/office/drawing/2014/main" val="168221277"/>
                  </a:ext>
                </a:extLst>
              </a:tr>
              <a:tr h="502701">
                <a:tc>
                  <a:txBody>
                    <a:bodyPr/>
                    <a:lstStyle/>
                    <a:p>
                      <a:pPr algn="l" fontAlgn="b"/>
                      <a:r>
                        <a:rPr lang="en-US" sz="1600" b="1" u="none" strike="noStrike" dirty="0">
                          <a:effectLst/>
                        </a:rPr>
                        <a:t>Hyundai</a:t>
                      </a:r>
                      <a:endParaRPr lang="en-US" sz="1600" b="1" i="0" u="none" strike="noStrike" dirty="0">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24</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60</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1396</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3995</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1760</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a:effectLst/>
                        </a:rPr>
                        <a:t>1560</a:t>
                      </a:r>
                      <a:endParaRPr lang="en-US" sz="1200" b="1" i="0" u="none" strike="noStrike">
                        <a:solidFill>
                          <a:srgbClr val="000000"/>
                        </a:solidFill>
                        <a:effectLst/>
                        <a:latin typeface="Calibri" panose="020F0502020204030204" pitchFamily="34" charset="0"/>
                      </a:endParaRPr>
                    </a:p>
                  </a:txBody>
                  <a:tcPr marL="7809" marR="7809" marT="7809" marB="0" anchor="b"/>
                </a:tc>
                <a:tc>
                  <a:txBody>
                    <a:bodyPr/>
                    <a:lstStyle/>
                    <a:p>
                      <a:pPr algn="r" fontAlgn="b"/>
                      <a:r>
                        <a:rPr lang="en-US" sz="1200" u="none" strike="noStrike" dirty="0">
                          <a:effectLst/>
                        </a:rPr>
                        <a:t>5</a:t>
                      </a:r>
                      <a:endParaRPr lang="en-US" sz="1200" b="1" i="0" u="none" strike="noStrike" dirty="0">
                        <a:solidFill>
                          <a:srgbClr val="000000"/>
                        </a:solidFill>
                        <a:effectLst/>
                        <a:latin typeface="Calibri" panose="020F0502020204030204" pitchFamily="34" charset="0"/>
                      </a:endParaRPr>
                    </a:p>
                  </a:txBody>
                  <a:tcPr marL="7809" marR="7809" marT="7809" marB="0" anchor="b"/>
                </a:tc>
                <a:extLst>
                  <a:ext uri="{0D108BD9-81ED-4DB2-BD59-A6C34878D82A}">
                    <a16:rowId xmlns:a16="http://schemas.microsoft.com/office/drawing/2014/main" val="1153461948"/>
                  </a:ext>
                </a:extLst>
              </a:tr>
            </a:tbl>
          </a:graphicData>
        </a:graphic>
      </p:graphicFrame>
      <p:graphicFrame>
        <p:nvGraphicFramePr>
          <p:cNvPr id="8" name="Table 7">
            <a:extLst>
              <a:ext uri="{FF2B5EF4-FFF2-40B4-BE49-F238E27FC236}">
                <a16:creationId xmlns:a16="http://schemas.microsoft.com/office/drawing/2014/main" id="{3CA80380-DD20-F077-AE88-FF9C48217734}"/>
              </a:ext>
            </a:extLst>
          </p:cNvPr>
          <p:cNvGraphicFramePr>
            <a:graphicFrameLocks noGrp="1"/>
          </p:cNvGraphicFramePr>
          <p:nvPr>
            <p:extLst>
              <p:ext uri="{D42A27DB-BD31-4B8C-83A1-F6EECF244321}">
                <p14:modId xmlns:p14="http://schemas.microsoft.com/office/powerpoint/2010/main" val="2604052365"/>
              </p:ext>
            </p:extLst>
          </p:nvPr>
        </p:nvGraphicFramePr>
        <p:xfrm>
          <a:off x="562706" y="4516584"/>
          <a:ext cx="10515601" cy="1335576"/>
        </p:xfrm>
        <a:graphic>
          <a:graphicData uri="http://schemas.openxmlformats.org/drawingml/2006/table">
            <a:tbl>
              <a:tblPr>
                <a:tableStyleId>{616DA210-FB5B-4158-B5E0-FEB733F419BA}</a:tableStyleId>
              </a:tblPr>
              <a:tblGrid>
                <a:gridCol w="1209821">
                  <a:extLst>
                    <a:ext uri="{9D8B030D-6E8A-4147-A177-3AD203B41FA5}">
                      <a16:colId xmlns:a16="http://schemas.microsoft.com/office/drawing/2014/main" val="3950417051"/>
                    </a:ext>
                  </a:extLst>
                </a:gridCol>
                <a:gridCol w="1167619">
                  <a:extLst>
                    <a:ext uri="{9D8B030D-6E8A-4147-A177-3AD203B41FA5}">
                      <a16:colId xmlns:a16="http://schemas.microsoft.com/office/drawing/2014/main" val="538025065"/>
                    </a:ext>
                  </a:extLst>
                </a:gridCol>
                <a:gridCol w="1195754">
                  <a:extLst>
                    <a:ext uri="{9D8B030D-6E8A-4147-A177-3AD203B41FA5}">
                      <a16:colId xmlns:a16="http://schemas.microsoft.com/office/drawing/2014/main" val="2819981138"/>
                    </a:ext>
                  </a:extLst>
                </a:gridCol>
                <a:gridCol w="1430641">
                  <a:extLst>
                    <a:ext uri="{9D8B030D-6E8A-4147-A177-3AD203B41FA5}">
                      <a16:colId xmlns:a16="http://schemas.microsoft.com/office/drawing/2014/main" val="3839967502"/>
                    </a:ext>
                  </a:extLst>
                </a:gridCol>
                <a:gridCol w="889389">
                  <a:extLst>
                    <a:ext uri="{9D8B030D-6E8A-4147-A177-3AD203B41FA5}">
                      <a16:colId xmlns:a16="http://schemas.microsoft.com/office/drawing/2014/main" val="4186313068"/>
                    </a:ext>
                  </a:extLst>
                </a:gridCol>
                <a:gridCol w="1003623">
                  <a:extLst>
                    <a:ext uri="{9D8B030D-6E8A-4147-A177-3AD203B41FA5}">
                      <a16:colId xmlns:a16="http://schemas.microsoft.com/office/drawing/2014/main" val="1905999693"/>
                    </a:ext>
                  </a:extLst>
                </a:gridCol>
                <a:gridCol w="777196">
                  <a:extLst>
                    <a:ext uri="{9D8B030D-6E8A-4147-A177-3AD203B41FA5}">
                      <a16:colId xmlns:a16="http://schemas.microsoft.com/office/drawing/2014/main" val="2871679689"/>
                    </a:ext>
                  </a:extLst>
                </a:gridCol>
                <a:gridCol w="799635">
                  <a:extLst>
                    <a:ext uri="{9D8B030D-6E8A-4147-A177-3AD203B41FA5}">
                      <a16:colId xmlns:a16="http://schemas.microsoft.com/office/drawing/2014/main" val="445397828"/>
                    </a:ext>
                  </a:extLst>
                </a:gridCol>
                <a:gridCol w="1240249">
                  <a:extLst>
                    <a:ext uri="{9D8B030D-6E8A-4147-A177-3AD203B41FA5}">
                      <a16:colId xmlns:a16="http://schemas.microsoft.com/office/drawing/2014/main" val="2191703916"/>
                    </a:ext>
                  </a:extLst>
                </a:gridCol>
                <a:gridCol w="801674">
                  <a:extLst>
                    <a:ext uri="{9D8B030D-6E8A-4147-A177-3AD203B41FA5}">
                      <a16:colId xmlns:a16="http://schemas.microsoft.com/office/drawing/2014/main" val="831661568"/>
                    </a:ext>
                  </a:extLst>
                </a:gridCol>
              </a:tblGrid>
              <a:tr h="667788">
                <a:tc>
                  <a:txBody>
                    <a:bodyPr/>
                    <a:lstStyle/>
                    <a:p>
                      <a:pPr algn="l" fontAlgn="b"/>
                      <a:r>
                        <a:rPr lang="en-US" sz="1200" u="none" strike="noStrike" dirty="0">
                          <a:effectLst/>
                          <a:highlight>
                            <a:srgbClr val="DDEBF7"/>
                          </a:highlight>
                        </a:rPr>
                        <a:t>Row Labels</a:t>
                      </a:r>
                      <a:endParaRPr lang="en-US" sz="1200" b="1" i="0" u="none" strike="noStrike" dirty="0">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Boot_Space_litre</a:t>
                      </a:r>
                      <a:endParaRPr lang="en-US" sz="1200" b="1" i="0" u="none" strike="noStrike" dirty="0">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Number_of_Airbags</a:t>
                      </a:r>
                      <a:endParaRPr lang="en-US" sz="1200" b="1" i="0" u="none" strike="noStrike" dirty="0">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a:effectLst/>
                          <a:highlight>
                            <a:srgbClr val="DDEBF7"/>
                          </a:highlight>
                        </a:rPr>
                        <a:t>Max of Fuel_Tank_Capacity_litre</a:t>
                      </a:r>
                      <a:endParaRPr lang="en-US" sz="1200" b="1" i="0" u="none" strike="noStrike">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a:effectLst/>
                          <a:highlight>
                            <a:srgbClr val="DDEBF7"/>
                          </a:highlight>
                        </a:rPr>
                        <a:t>Max of Displacement</a:t>
                      </a:r>
                      <a:endParaRPr lang="en-US" sz="1200" b="1" i="0" u="none" strike="noStrike">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a:effectLst/>
                          <a:highlight>
                            <a:srgbClr val="DDEBF7"/>
                          </a:highlight>
                        </a:rPr>
                        <a:t>Max of Seating_Capacity</a:t>
                      </a:r>
                      <a:endParaRPr lang="en-US" sz="1200" b="1" i="0" u="none" strike="noStrike">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Width_mm</a:t>
                      </a:r>
                      <a:endParaRPr lang="en-US" sz="1200" b="1" i="0" u="none" strike="noStrike" dirty="0">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Height_mm</a:t>
                      </a:r>
                      <a:endParaRPr lang="en-US" sz="1200" b="1" i="0" u="none" strike="noStrike" dirty="0">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City_Mileage_km_litre</a:t>
                      </a:r>
                      <a:endParaRPr lang="en-US" sz="1200" b="1" i="0" u="none" strike="noStrike" dirty="0">
                        <a:solidFill>
                          <a:srgbClr val="000000"/>
                        </a:solidFill>
                        <a:effectLst/>
                        <a:highlight>
                          <a:srgbClr val="DDEBF7"/>
                        </a:highlight>
                        <a:latin typeface="Calibri" panose="020F0502020204030204" pitchFamily="34" charset="0"/>
                      </a:endParaRPr>
                    </a:p>
                  </a:txBody>
                  <a:tcPr marL="6123" marR="6123" marT="6123" marB="0" anchor="b"/>
                </a:tc>
                <a:tc>
                  <a:txBody>
                    <a:bodyPr/>
                    <a:lstStyle/>
                    <a:p>
                      <a:pPr algn="l" fontAlgn="b"/>
                      <a:r>
                        <a:rPr lang="en-US" sz="1200" u="none" strike="noStrike" dirty="0">
                          <a:effectLst/>
                          <a:highlight>
                            <a:srgbClr val="DDEBF7"/>
                          </a:highlight>
                        </a:rPr>
                        <a:t>Max of </a:t>
                      </a:r>
                      <a:r>
                        <a:rPr lang="en-US" sz="1200" u="none" strike="noStrike" dirty="0" err="1">
                          <a:effectLst/>
                          <a:highlight>
                            <a:srgbClr val="DDEBF7"/>
                          </a:highlight>
                        </a:rPr>
                        <a:t>Length_mm</a:t>
                      </a:r>
                      <a:endParaRPr lang="en-US" sz="1200" b="1" i="0" u="none" strike="noStrike" dirty="0">
                        <a:solidFill>
                          <a:srgbClr val="000000"/>
                        </a:solidFill>
                        <a:effectLst/>
                        <a:highlight>
                          <a:srgbClr val="DDEBF7"/>
                        </a:highlight>
                        <a:latin typeface="Calibri" panose="020F0502020204030204" pitchFamily="34" charset="0"/>
                      </a:endParaRPr>
                    </a:p>
                  </a:txBody>
                  <a:tcPr marL="6123" marR="6123" marT="6123" marB="0" anchor="b"/>
                </a:tc>
                <a:extLst>
                  <a:ext uri="{0D108BD9-81ED-4DB2-BD59-A6C34878D82A}">
                    <a16:rowId xmlns:a16="http://schemas.microsoft.com/office/drawing/2014/main" val="4442051"/>
                  </a:ext>
                </a:extLst>
              </a:tr>
              <a:tr h="667788">
                <a:tc>
                  <a:txBody>
                    <a:bodyPr/>
                    <a:lstStyle/>
                    <a:p>
                      <a:pPr algn="l" fontAlgn="b"/>
                      <a:r>
                        <a:rPr lang="en-US" sz="1800" b="1" u="none" strike="noStrike" dirty="0" err="1">
                          <a:effectLst/>
                        </a:rPr>
                        <a:t>Bmw</a:t>
                      </a:r>
                      <a:endParaRPr lang="en-US" sz="1800" b="1" i="0" u="none" strike="noStrike" dirty="0">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a:effectLst/>
                        </a:rPr>
                        <a:t>650</a:t>
                      </a:r>
                      <a:endParaRPr lang="en-US" sz="1200" b="1" i="0" u="none" strike="noStrike">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dirty="0">
                          <a:effectLst/>
                        </a:rPr>
                        <a:t>10</a:t>
                      </a:r>
                      <a:endParaRPr lang="en-US" sz="1200" b="1" i="0" u="none" strike="noStrike" dirty="0">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dirty="0">
                          <a:effectLst/>
                        </a:rPr>
                        <a:t>88</a:t>
                      </a:r>
                      <a:endParaRPr lang="en-US" sz="1200" b="1" i="0" u="none" strike="noStrike" dirty="0">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dirty="0">
                          <a:effectLst/>
                        </a:rPr>
                        <a:t>6592</a:t>
                      </a:r>
                      <a:endParaRPr lang="en-US" sz="1200" b="1" i="0" u="none" strike="noStrike" dirty="0">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dirty="0">
                          <a:effectLst/>
                        </a:rPr>
                        <a:t>7</a:t>
                      </a:r>
                      <a:endParaRPr lang="en-US" sz="1200" b="1" i="0" u="none" strike="noStrike" dirty="0">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a:effectLst/>
                        </a:rPr>
                        <a:t>2218</a:t>
                      </a:r>
                      <a:endParaRPr lang="en-US" sz="1200" b="1" i="0" u="none" strike="noStrike">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a:effectLst/>
                        </a:rPr>
                        <a:t>1805</a:t>
                      </a:r>
                      <a:endParaRPr lang="en-US" sz="1200" b="1" i="0" u="none" strike="noStrike">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a:effectLst/>
                        </a:rPr>
                        <a:t>18</a:t>
                      </a:r>
                      <a:endParaRPr lang="en-US" sz="1200" b="1" i="0" u="none" strike="noStrike">
                        <a:solidFill>
                          <a:srgbClr val="000000"/>
                        </a:solidFill>
                        <a:effectLst/>
                        <a:latin typeface="Calibri" panose="020F0502020204030204" pitchFamily="34" charset="0"/>
                      </a:endParaRPr>
                    </a:p>
                  </a:txBody>
                  <a:tcPr marL="6123" marR="6123" marT="6123" marB="0" anchor="b"/>
                </a:tc>
                <a:tc>
                  <a:txBody>
                    <a:bodyPr/>
                    <a:lstStyle/>
                    <a:p>
                      <a:pPr algn="r" fontAlgn="b"/>
                      <a:r>
                        <a:rPr lang="en-US" sz="1200" u="none" strike="noStrike" dirty="0">
                          <a:effectLst/>
                        </a:rPr>
                        <a:t>5219</a:t>
                      </a:r>
                      <a:endParaRPr lang="en-US" sz="1200" b="1" i="0" u="none" strike="noStrike" dirty="0">
                        <a:solidFill>
                          <a:srgbClr val="000000"/>
                        </a:solidFill>
                        <a:effectLst/>
                        <a:latin typeface="Calibri" panose="020F0502020204030204" pitchFamily="34" charset="0"/>
                      </a:endParaRPr>
                    </a:p>
                  </a:txBody>
                  <a:tcPr marL="6123" marR="6123" marT="6123" marB="0" anchor="b"/>
                </a:tc>
                <a:extLst>
                  <a:ext uri="{0D108BD9-81ED-4DB2-BD59-A6C34878D82A}">
                    <a16:rowId xmlns:a16="http://schemas.microsoft.com/office/drawing/2014/main" val="1261992424"/>
                  </a:ext>
                </a:extLst>
              </a:tr>
            </a:tbl>
          </a:graphicData>
        </a:graphic>
      </p:graphicFrame>
      <p:sp>
        <p:nvSpPr>
          <p:cNvPr id="10" name="TextBox 9">
            <a:extLst>
              <a:ext uri="{FF2B5EF4-FFF2-40B4-BE49-F238E27FC236}">
                <a16:creationId xmlns:a16="http://schemas.microsoft.com/office/drawing/2014/main" id="{616E2B4C-4EF0-07CA-3E0F-AA20C96E3AA5}"/>
              </a:ext>
            </a:extLst>
          </p:cNvPr>
          <p:cNvSpPr txBox="1"/>
          <p:nvPr/>
        </p:nvSpPr>
        <p:spPr>
          <a:xfrm>
            <a:off x="562706" y="1870611"/>
            <a:ext cx="4309401"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Compact car for city usage</a:t>
            </a:r>
          </a:p>
        </p:txBody>
      </p:sp>
      <p:sp>
        <p:nvSpPr>
          <p:cNvPr id="11" name="TextBox 10">
            <a:extLst>
              <a:ext uri="{FF2B5EF4-FFF2-40B4-BE49-F238E27FC236}">
                <a16:creationId xmlns:a16="http://schemas.microsoft.com/office/drawing/2014/main" id="{732B9870-E137-809F-2820-3EB0B3897699}"/>
              </a:ext>
            </a:extLst>
          </p:cNvPr>
          <p:cNvSpPr txBox="1"/>
          <p:nvPr/>
        </p:nvSpPr>
        <p:spPr>
          <a:xfrm>
            <a:off x="562705" y="4014183"/>
            <a:ext cx="4309401"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(ii) City for highway usage</a:t>
            </a:r>
          </a:p>
        </p:txBody>
      </p:sp>
    </p:spTree>
    <p:extLst>
      <p:ext uri="{BB962C8B-B14F-4D97-AF65-F5344CB8AC3E}">
        <p14:creationId xmlns:p14="http://schemas.microsoft.com/office/powerpoint/2010/main" val="3673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28BD078C-518E-4CDE-A8E9-95D9CD381902}"/>
                  </a:ext>
                </a:extLst>
              </p:cNvPr>
              <p:cNvGraphicFramePr/>
              <p:nvPr>
                <p:extLst>
                  <p:ext uri="{D42A27DB-BD31-4B8C-83A1-F6EECF244321}">
                    <p14:modId xmlns:p14="http://schemas.microsoft.com/office/powerpoint/2010/main" val="2409389046"/>
                  </p:ext>
                </p:extLst>
              </p:nvPr>
            </p:nvGraphicFramePr>
            <p:xfrm>
              <a:off x="618974" y="1613084"/>
              <a:ext cx="4903870" cy="194166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28BD078C-518E-4CDE-A8E9-95D9CD381902}"/>
                  </a:ext>
                </a:extLst>
              </p:cNvPr>
              <p:cNvPicPr>
                <a:picLocks noGrp="1" noRot="1" noChangeAspect="1" noMove="1" noResize="1" noEditPoints="1" noAdjustHandles="1" noChangeArrowheads="1" noChangeShapeType="1"/>
              </p:cNvPicPr>
              <p:nvPr/>
            </p:nvPicPr>
            <p:blipFill>
              <a:blip r:embed="rId3"/>
              <a:stretch>
                <a:fillRect/>
              </a:stretch>
            </p:blipFill>
            <p:spPr>
              <a:xfrm>
                <a:off x="618974" y="1613084"/>
                <a:ext cx="4903870" cy="1941663"/>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0A48D64C-8809-1048-3EB2-1F8E6A75ED7C}"/>
                  </a:ext>
                </a:extLst>
              </p:cNvPr>
              <p:cNvGraphicFramePr/>
              <p:nvPr>
                <p:extLst>
                  <p:ext uri="{D42A27DB-BD31-4B8C-83A1-F6EECF244321}">
                    <p14:modId xmlns:p14="http://schemas.microsoft.com/office/powerpoint/2010/main" val="3230852458"/>
                  </p:ext>
                </p:extLst>
              </p:nvPr>
            </p:nvGraphicFramePr>
            <p:xfrm>
              <a:off x="696314" y="4184870"/>
              <a:ext cx="4872038" cy="229110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 name="Chart 2">
                <a:extLst>
                  <a:ext uri="{FF2B5EF4-FFF2-40B4-BE49-F238E27FC236}">
                    <a16:creationId xmlns:a16="http://schemas.microsoft.com/office/drawing/2014/main" id="{0A48D64C-8809-1048-3EB2-1F8E6A75ED7C}"/>
                  </a:ext>
                </a:extLst>
              </p:cNvPr>
              <p:cNvPicPr>
                <a:picLocks noGrp="1" noRot="1" noChangeAspect="1" noMove="1" noResize="1" noEditPoints="1" noAdjustHandles="1" noChangeArrowheads="1" noChangeShapeType="1"/>
              </p:cNvPicPr>
              <p:nvPr/>
            </p:nvPicPr>
            <p:blipFill>
              <a:blip r:embed="rId5"/>
              <a:stretch>
                <a:fillRect/>
              </a:stretch>
            </p:blipFill>
            <p:spPr>
              <a:xfrm>
                <a:off x="696314" y="4184870"/>
                <a:ext cx="4872038" cy="229110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6304F001-6705-B92B-C45F-9D7CB471AF50}"/>
                  </a:ext>
                </a:extLst>
              </p:cNvPr>
              <p:cNvGraphicFramePr/>
              <p:nvPr>
                <p:extLst>
                  <p:ext uri="{D42A27DB-BD31-4B8C-83A1-F6EECF244321}">
                    <p14:modId xmlns:p14="http://schemas.microsoft.com/office/powerpoint/2010/main" val="1523792049"/>
                  </p:ext>
                </p:extLst>
              </p:nvPr>
            </p:nvGraphicFramePr>
            <p:xfrm>
              <a:off x="6412628" y="1563270"/>
              <a:ext cx="4872038" cy="186573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4" name="Chart 3">
                <a:extLst>
                  <a:ext uri="{FF2B5EF4-FFF2-40B4-BE49-F238E27FC236}">
                    <a16:creationId xmlns:a16="http://schemas.microsoft.com/office/drawing/2014/main" id="{6304F001-6705-B92B-C45F-9D7CB471AF50}"/>
                  </a:ext>
                </a:extLst>
              </p:cNvPr>
              <p:cNvPicPr>
                <a:picLocks noGrp="1" noRot="1" noChangeAspect="1" noMove="1" noResize="1" noEditPoints="1" noAdjustHandles="1" noChangeArrowheads="1" noChangeShapeType="1"/>
              </p:cNvPicPr>
              <p:nvPr/>
            </p:nvPicPr>
            <p:blipFill>
              <a:blip r:embed="rId7"/>
              <a:stretch>
                <a:fillRect/>
              </a:stretch>
            </p:blipFill>
            <p:spPr>
              <a:xfrm>
                <a:off x="6412628" y="1563270"/>
                <a:ext cx="4872038" cy="1865730"/>
              </a:xfrm>
              <a:prstGeom prst="rect">
                <a:avLst/>
              </a:prstGeom>
            </p:spPr>
          </p:pic>
        </mc:Fallback>
      </mc:AlternateContent>
      <p:sp>
        <p:nvSpPr>
          <p:cNvPr id="6" name="TextBox 5">
            <a:extLst>
              <a:ext uri="{FF2B5EF4-FFF2-40B4-BE49-F238E27FC236}">
                <a16:creationId xmlns:a16="http://schemas.microsoft.com/office/drawing/2014/main" id="{25B2FDB2-0CA0-0C68-BCFB-455E4C070601}"/>
              </a:ext>
            </a:extLst>
          </p:cNvPr>
          <p:cNvSpPr txBox="1"/>
          <p:nvPr/>
        </p:nvSpPr>
        <p:spPr>
          <a:xfrm>
            <a:off x="696314" y="510908"/>
            <a:ext cx="77865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Q9: Identify the outliers from following columns using Histogram method.</a:t>
            </a:r>
          </a:p>
        </p:txBody>
      </p:sp>
      <p:sp>
        <p:nvSpPr>
          <p:cNvPr id="7" name="TextBox 6">
            <a:extLst>
              <a:ext uri="{FF2B5EF4-FFF2-40B4-BE49-F238E27FC236}">
                <a16:creationId xmlns:a16="http://schemas.microsoft.com/office/drawing/2014/main" id="{AD76F8BC-5487-0220-C595-C6971C1DC456}"/>
              </a:ext>
            </a:extLst>
          </p:cNvPr>
          <p:cNvSpPr txBox="1"/>
          <p:nvPr/>
        </p:nvSpPr>
        <p:spPr>
          <a:xfrm>
            <a:off x="6412628" y="4371400"/>
            <a:ext cx="5190970" cy="1200329"/>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 </a:t>
            </a:r>
          </a:p>
          <a:p>
            <a:r>
              <a:rPr lang="en-US" dirty="0">
                <a:latin typeface="Times New Roman" panose="02020603050405020304" pitchFamily="18" charset="0"/>
                <a:cs typeface="Times New Roman" panose="02020603050405020304" pitchFamily="18" charset="0"/>
              </a:rPr>
              <a:t> The outliers are identified using the IQR method and they are presented using histogram method. </a:t>
            </a: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B43188-332B-D63C-A80D-80922CC7A96B}"/>
              </a:ext>
            </a:extLst>
          </p:cNvPr>
          <p:cNvSpPr txBox="1"/>
          <p:nvPr/>
        </p:nvSpPr>
        <p:spPr>
          <a:xfrm>
            <a:off x="618974" y="1141031"/>
            <a:ext cx="4309401"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Displacement(Bin Size=980)</a:t>
            </a:r>
          </a:p>
        </p:txBody>
      </p:sp>
      <p:sp>
        <p:nvSpPr>
          <p:cNvPr id="9" name="TextBox 8">
            <a:extLst>
              <a:ext uri="{FF2B5EF4-FFF2-40B4-BE49-F238E27FC236}">
                <a16:creationId xmlns:a16="http://schemas.microsoft.com/office/drawing/2014/main" id="{3CADFE66-A534-4AF1-C763-01CB73EA0941}"/>
              </a:ext>
            </a:extLst>
          </p:cNvPr>
          <p:cNvSpPr txBox="1"/>
          <p:nvPr/>
        </p:nvSpPr>
        <p:spPr>
          <a:xfrm>
            <a:off x="6412628" y="1141031"/>
            <a:ext cx="4309401"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(iii) Fuel Tank Capacity(Bin Size=3)</a:t>
            </a:r>
          </a:p>
        </p:txBody>
      </p:sp>
      <p:sp>
        <p:nvSpPr>
          <p:cNvPr id="10" name="TextBox 9">
            <a:extLst>
              <a:ext uri="{FF2B5EF4-FFF2-40B4-BE49-F238E27FC236}">
                <a16:creationId xmlns:a16="http://schemas.microsoft.com/office/drawing/2014/main" id="{93F2F56F-C61C-D27E-7727-9CE32C463C68}"/>
              </a:ext>
            </a:extLst>
          </p:cNvPr>
          <p:cNvSpPr txBox="1"/>
          <p:nvPr/>
        </p:nvSpPr>
        <p:spPr>
          <a:xfrm>
            <a:off x="618973" y="3815538"/>
            <a:ext cx="4903870"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(ii) City Mileage(miles/gallon)(Bin Size=0.88)</a:t>
            </a:r>
          </a:p>
        </p:txBody>
      </p:sp>
    </p:spTree>
    <p:extLst>
      <p:ext uri="{BB962C8B-B14F-4D97-AF65-F5344CB8AC3E}">
        <p14:creationId xmlns:p14="http://schemas.microsoft.com/office/powerpoint/2010/main" val="362489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B2FDB2-0CA0-0C68-BCFB-455E4C070601}"/>
              </a:ext>
            </a:extLst>
          </p:cNvPr>
          <p:cNvSpPr txBox="1"/>
          <p:nvPr/>
        </p:nvSpPr>
        <p:spPr>
          <a:xfrm>
            <a:off x="836990" y="510908"/>
            <a:ext cx="103749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Q10: Identify the top 3 manufacturers with the highest number of variants in the following categories:</a:t>
            </a:r>
          </a:p>
        </p:txBody>
      </p:sp>
      <p:sp>
        <p:nvSpPr>
          <p:cNvPr id="7" name="TextBox 6">
            <a:extLst>
              <a:ext uri="{FF2B5EF4-FFF2-40B4-BE49-F238E27FC236}">
                <a16:creationId xmlns:a16="http://schemas.microsoft.com/office/drawing/2014/main" id="{AD76F8BC-5487-0220-C595-C6971C1DC456}"/>
              </a:ext>
            </a:extLst>
          </p:cNvPr>
          <p:cNvSpPr txBox="1"/>
          <p:nvPr/>
        </p:nvSpPr>
        <p:spPr>
          <a:xfrm>
            <a:off x="6426696" y="4184870"/>
            <a:ext cx="5190970" cy="1200329"/>
          </a:xfrm>
          <a:prstGeom prst="rect">
            <a:avLst/>
          </a:prstGeom>
          <a:noFill/>
          <a:ln>
            <a:noFill/>
          </a:ln>
        </p:spPr>
        <p:txBody>
          <a:bodyPr wrap="square" rtlCol="0">
            <a:sp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INTERPRETATION: </a:t>
            </a:r>
          </a:p>
          <a:p>
            <a:r>
              <a:rPr lang="en-US" dirty="0">
                <a:latin typeface="Times New Roman" panose="02020603050405020304" pitchFamily="18" charset="0"/>
                <a:cs typeface="Times New Roman" panose="02020603050405020304" pitchFamily="18" charset="0"/>
              </a:rPr>
              <a:t> The top 3 manufacturers with the highest number of variants in the hatchback , SUV and sedan category.</a:t>
            </a: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B43188-332B-D63C-A80D-80922CC7A96B}"/>
              </a:ext>
            </a:extLst>
          </p:cNvPr>
          <p:cNvSpPr txBox="1"/>
          <p:nvPr/>
        </p:nvSpPr>
        <p:spPr>
          <a:xfrm>
            <a:off x="801854" y="1141031"/>
            <a:ext cx="4309401"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Hatchback</a:t>
            </a:r>
          </a:p>
        </p:txBody>
      </p:sp>
      <p:sp>
        <p:nvSpPr>
          <p:cNvPr id="9" name="TextBox 8">
            <a:extLst>
              <a:ext uri="{FF2B5EF4-FFF2-40B4-BE49-F238E27FC236}">
                <a16:creationId xmlns:a16="http://schemas.microsoft.com/office/drawing/2014/main" id="{3CADFE66-A534-4AF1-C763-01CB73EA0941}"/>
              </a:ext>
            </a:extLst>
          </p:cNvPr>
          <p:cNvSpPr txBox="1"/>
          <p:nvPr/>
        </p:nvSpPr>
        <p:spPr>
          <a:xfrm>
            <a:off x="6595508" y="1141031"/>
            <a:ext cx="4309401"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(iii) SUV</a:t>
            </a:r>
          </a:p>
        </p:txBody>
      </p:sp>
      <p:sp>
        <p:nvSpPr>
          <p:cNvPr id="10" name="TextBox 9">
            <a:extLst>
              <a:ext uri="{FF2B5EF4-FFF2-40B4-BE49-F238E27FC236}">
                <a16:creationId xmlns:a16="http://schemas.microsoft.com/office/drawing/2014/main" id="{93F2F56F-C61C-D27E-7727-9CE32C463C68}"/>
              </a:ext>
            </a:extLst>
          </p:cNvPr>
          <p:cNvSpPr txBox="1"/>
          <p:nvPr/>
        </p:nvSpPr>
        <p:spPr>
          <a:xfrm>
            <a:off x="801853" y="3815538"/>
            <a:ext cx="4903870" cy="369332"/>
          </a:xfrm>
          <a:prstGeom prst="rect">
            <a:avLst/>
          </a:prstGeom>
          <a:noFill/>
          <a:ln>
            <a:noFill/>
          </a:ln>
        </p:spPr>
        <p:txBody>
          <a:bodyPr wrap="square" rtlCol="0">
            <a:spAutoFit/>
          </a:bodyPr>
          <a:lstStyle/>
          <a:p>
            <a:r>
              <a:rPr lang="en-US" b="1" dirty="0">
                <a:latin typeface="Times New Roman" panose="02020603050405020304" pitchFamily="18" charset="0"/>
                <a:cs typeface="Times New Roman" panose="02020603050405020304" pitchFamily="18" charset="0"/>
              </a:rPr>
              <a:t>(ii) Sedan</a:t>
            </a:r>
          </a:p>
        </p:txBody>
      </p:sp>
      <p:graphicFrame>
        <p:nvGraphicFramePr>
          <p:cNvPr id="5" name="Chart 4">
            <a:extLst>
              <a:ext uri="{FF2B5EF4-FFF2-40B4-BE49-F238E27FC236}">
                <a16:creationId xmlns:a16="http://schemas.microsoft.com/office/drawing/2014/main" id="{728793DB-3A01-8D01-BDA4-7A813C93CAF5}"/>
              </a:ext>
            </a:extLst>
          </p:cNvPr>
          <p:cNvGraphicFramePr>
            <a:graphicFrameLocks/>
          </p:cNvGraphicFramePr>
          <p:nvPr>
            <p:extLst>
              <p:ext uri="{D42A27DB-BD31-4B8C-83A1-F6EECF244321}">
                <p14:modId xmlns:p14="http://schemas.microsoft.com/office/powerpoint/2010/main" val="3436589892"/>
              </p:ext>
            </p:extLst>
          </p:nvPr>
        </p:nvGraphicFramePr>
        <p:xfrm>
          <a:off x="801853" y="1577682"/>
          <a:ext cx="4772026" cy="21022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2BBE4BE4-ADDE-B331-C1DB-2557427C0D7A}"/>
              </a:ext>
            </a:extLst>
          </p:cNvPr>
          <p:cNvGraphicFramePr>
            <a:graphicFrameLocks/>
          </p:cNvGraphicFramePr>
          <p:nvPr>
            <p:extLst>
              <p:ext uri="{D42A27DB-BD31-4B8C-83A1-F6EECF244321}">
                <p14:modId xmlns:p14="http://schemas.microsoft.com/office/powerpoint/2010/main" val="3750962588"/>
              </p:ext>
            </p:extLst>
          </p:nvPr>
        </p:nvGraphicFramePr>
        <p:xfrm>
          <a:off x="6084422" y="1510363"/>
          <a:ext cx="4953000" cy="20610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3DAD7BAB-B427-CCC5-9454-BC7D10558D89}"/>
              </a:ext>
            </a:extLst>
          </p:cNvPr>
          <p:cNvGraphicFramePr>
            <a:graphicFrameLocks/>
          </p:cNvGraphicFramePr>
          <p:nvPr>
            <p:extLst>
              <p:ext uri="{D42A27DB-BD31-4B8C-83A1-F6EECF244321}">
                <p14:modId xmlns:p14="http://schemas.microsoft.com/office/powerpoint/2010/main" val="2565489012"/>
              </p:ext>
            </p:extLst>
          </p:nvPr>
        </p:nvGraphicFramePr>
        <p:xfrm>
          <a:off x="801853" y="4184870"/>
          <a:ext cx="4494068" cy="20592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582254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1324</TotalTime>
  <Words>1770</Words>
  <Application>Microsoft Office PowerPoint</Application>
  <PresentationFormat>Widescreen</PresentationFormat>
  <Paragraphs>300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Retrospect</vt:lpstr>
      <vt:lpstr>AUTOMOBILE MARKET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Krishnan Dinesh</dc:creator>
  <cp:lastModifiedBy>Krishnan Dinesh</cp:lastModifiedBy>
  <cp:revision>16</cp:revision>
  <dcterms:created xsi:type="dcterms:W3CDTF">2024-09-09T15:23:46Z</dcterms:created>
  <dcterms:modified xsi:type="dcterms:W3CDTF">2024-09-11T09:16:24Z</dcterms:modified>
</cp:coreProperties>
</file>