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70" r:id="rId10"/>
    <p:sldId id="269" r:id="rId11"/>
    <p:sldId id="268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1" r:id="rId20"/>
    <p:sldId id="262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nan Dinesh" initials="KD" lastIdx="1" clrIdx="0">
    <p:extLst>
      <p:ext uri="{19B8F6BF-5375-455C-9EA6-DF929625EA0E}">
        <p15:presenceInfo xmlns:p15="http://schemas.microsoft.com/office/powerpoint/2012/main" userId="9f8a38631a1faf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08T19:41:03.302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B3F59-D3F7-49BB-A5A9-093B4E810759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6A642-2A74-4008-9F2D-EEE9D72F9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81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6A642-2A74-4008-9F2D-EEE9D72F9D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6A642-2A74-4008-9F2D-EEE9D72F9D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1D01-6735-2EF1-BD9A-8AA0EECF0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6603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AUTOMOBILE SALES TREND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5B67B-266B-867D-98F0-B7BA7A3ED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2576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Gaayathri Priyaa K R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: Jaya Pandey</a:t>
            </a:r>
          </a:p>
        </p:txBody>
      </p:sp>
    </p:spTree>
    <p:extLst>
      <p:ext uri="{BB962C8B-B14F-4D97-AF65-F5344CB8AC3E}">
        <p14:creationId xmlns:p14="http://schemas.microsoft.com/office/powerpoint/2010/main" val="549305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FBCF-265E-DD01-FDD5-FDA906183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Forecasting Analysis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ADCF4-F1E5-A859-EA24-C6EB28592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67410"/>
            <a:ext cx="10515600" cy="5393633"/>
          </a:xfrm>
        </p:spPr>
      </p:pic>
    </p:spTree>
    <p:extLst>
      <p:ext uri="{BB962C8B-B14F-4D97-AF65-F5344CB8AC3E}">
        <p14:creationId xmlns:p14="http://schemas.microsoft.com/office/powerpoint/2010/main" val="2345591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D14932-BB2F-A0EF-56EC-96FF5E4D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55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Analysis Dashboard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9EA6C7-DF88-E751-B367-9CBA89899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86678"/>
            <a:ext cx="10515600" cy="5274365"/>
          </a:xfrm>
        </p:spPr>
      </p:pic>
    </p:spTree>
    <p:extLst>
      <p:ext uri="{BB962C8B-B14F-4D97-AF65-F5344CB8AC3E}">
        <p14:creationId xmlns:p14="http://schemas.microsoft.com/office/powerpoint/2010/main" val="409336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97527-E83A-A052-5B34-8245B113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1" y="486258"/>
            <a:ext cx="5157787" cy="82391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and lowest quantities ordered products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D87378-96D9-18AD-844C-EB30DEF86E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4" y="1444487"/>
            <a:ext cx="5047352" cy="350292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1FE9B-036E-BCD9-81FD-2B8B2AD87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5" y="486257"/>
            <a:ext cx="5183188" cy="9582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ordered quantities and sales for inventory management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CD188C-2C55-098F-E981-A50372B37E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69025" y="1630017"/>
            <a:ext cx="5453132" cy="3317397"/>
          </a:xfrm>
        </p:spPr>
      </p:pic>
    </p:spTree>
    <p:extLst>
      <p:ext uri="{BB962C8B-B14F-4D97-AF65-F5344CB8AC3E}">
        <p14:creationId xmlns:p14="http://schemas.microsoft.com/office/powerpoint/2010/main" val="7196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1036B-0A0D-E541-2017-31D5A2093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677449"/>
            <a:ext cx="5157787" cy="823912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in order statuses over different quarters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C76A0A-4B67-444E-5B9A-F72DB38DD9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4388" y="1669775"/>
            <a:ext cx="5043073" cy="311987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42810-6D15-3093-55EC-9E25278E0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8725" y="380173"/>
            <a:ext cx="5183188" cy="823912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order statuses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CE97F3-4CDD-4EB8-816C-8700A36022A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5269" y="1669773"/>
            <a:ext cx="5446643" cy="3119873"/>
          </a:xfrm>
        </p:spPr>
      </p:pic>
    </p:spTree>
    <p:extLst>
      <p:ext uri="{BB962C8B-B14F-4D97-AF65-F5344CB8AC3E}">
        <p14:creationId xmlns:p14="http://schemas.microsoft.com/office/powerpoint/2010/main" val="326271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BA3DC-4CA8-D4DE-85F2-B6F64763E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575572"/>
            <a:ext cx="5157787" cy="823912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the actual price (PRICEEACH) to the MSRP across different product lines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025A25-4393-99D0-A8AC-E959AF4736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114" y="1722783"/>
            <a:ext cx="5157787" cy="306125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E937E-D9E7-F4A5-2FB0-65E9024DD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5" y="424070"/>
            <a:ext cx="5183188" cy="975414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the actual price (PRICEEACH) to the MSRP across different products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0ED12EF-BAC9-379C-D18B-D2CA3B574D4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19698" y="1722783"/>
            <a:ext cx="5183188" cy="3061252"/>
          </a:xfrm>
        </p:spPr>
      </p:pic>
    </p:spTree>
    <p:extLst>
      <p:ext uri="{BB962C8B-B14F-4D97-AF65-F5344CB8AC3E}">
        <p14:creationId xmlns:p14="http://schemas.microsoft.com/office/powerpoint/2010/main" val="557117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0F8FE-4217-2B8B-867E-D4FC3988B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668337"/>
            <a:ext cx="5157787" cy="823912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in pricing strategy based on product lines over the months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195719-A2EC-D02C-E77B-34B9CD900D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366" y="1855304"/>
            <a:ext cx="5157788" cy="299725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53A00-120D-52F6-A677-73F16CBD1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668337"/>
            <a:ext cx="5183188" cy="823912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pricing strategy vary across different product lines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9DDB43-ECDC-224E-E15B-939D79BFDEE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03271" y="1855304"/>
            <a:ext cx="5183188" cy="2997255"/>
          </a:xfrm>
        </p:spPr>
      </p:pic>
    </p:spTree>
    <p:extLst>
      <p:ext uri="{BB962C8B-B14F-4D97-AF65-F5344CB8AC3E}">
        <p14:creationId xmlns:p14="http://schemas.microsoft.com/office/powerpoint/2010/main" val="1219289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8ADBB-9E0A-59A3-FA33-E210A6512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668337"/>
            <a:ext cx="5157787" cy="82391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pricing strategy and sale across all products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1C3A39-0C3D-359B-4161-82207B7700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8871" y="1669774"/>
            <a:ext cx="5157788" cy="333954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A1C88-8280-0306-7781-B25D534ED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5" y="668337"/>
            <a:ext cx="5183188" cy="823912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pricing strategy vary across different deal sizes?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3C691A-B3B1-1E99-67A1-B61FD998CC6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74295" y="1669775"/>
            <a:ext cx="4810539" cy="3339548"/>
          </a:xfrm>
        </p:spPr>
      </p:pic>
    </p:spTree>
    <p:extLst>
      <p:ext uri="{BB962C8B-B14F-4D97-AF65-F5344CB8AC3E}">
        <p14:creationId xmlns:p14="http://schemas.microsoft.com/office/powerpoint/2010/main" val="789747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531BED-B7C3-9012-6A25-0BA1462EC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529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and Order Analysis Dashboard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A0C64B1-260A-1338-7117-49515CBBF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13184"/>
            <a:ext cx="10515600" cy="5063780"/>
          </a:xfrm>
        </p:spPr>
      </p:pic>
    </p:spTree>
    <p:extLst>
      <p:ext uri="{BB962C8B-B14F-4D97-AF65-F5344CB8AC3E}">
        <p14:creationId xmlns:p14="http://schemas.microsoft.com/office/powerpoint/2010/main" val="470670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413D-E43C-CD0D-ECBD-C159CB53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Strategy Analysis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710C8D-56A4-1BBE-6506-42F506D4B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07166"/>
            <a:ext cx="10515600" cy="5261112"/>
          </a:xfrm>
        </p:spPr>
      </p:pic>
    </p:spTree>
    <p:extLst>
      <p:ext uri="{BB962C8B-B14F-4D97-AF65-F5344CB8AC3E}">
        <p14:creationId xmlns:p14="http://schemas.microsoft.com/office/powerpoint/2010/main" val="2991789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BDDA6-283E-9619-20A3-8B78681C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09"/>
            <a:ext cx="10515600" cy="156407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1 summary: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580F10-4DE8-E976-0E09-D7F2BA7A8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140"/>
            <a:ext cx="10515600" cy="5148777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experienced significant growth in 2003-2004, particularly driven by "Classic Cars" and "Vintage Cars." However, a downturn occurred in late 2004 and into 2005.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Popularity: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"Vintage Cars" and "Classic Cars" are the top-selling product lines, while "Trains" and "Ships" have the lowest demand.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Performance: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USA and Spain are the largest markets, while EMEA has a higher concentration of medium-sized deals compared to APAC and Japan.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Trends: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exhibit a strong seasonal pattern, peaking in November and December, and declining during summer months.</a:t>
            </a:r>
          </a:p>
        </p:txBody>
      </p:sp>
    </p:spTree>
    <p:extLst>
      <p:ext uri="{BB962C8B-B14F-4D97-AF65-F5344CB8AC3E}">
        <p14:creationId xmlns:p14="http://schemas.microsoft.com/office/powerpoint/2010/main" val="230514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017D-795C-91E4-A497-D04F3040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BCA90-1D27-AD7B-9B1E-AB04E647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global supplier of miniature automobiles, we strive to provide our customers with exceptional products and services. To achieve this goal, we must have a deep understanding of our sales data.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leverage our sales data to gain valuable insights into our business. By analyzing historical sales trends, customer behavior, and product performance, we will be able to: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 our inventory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 order fulfillment processes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Refine our pricing strategy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Tailor our marketing campaigns to specific customer segments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Ultimately, these insights will help us drive business growth and enhance customer satisfaction.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71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CCFF-10CE-7A64-EFD8-6FB94B2C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2 summary: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4F878-870B-172B-FA0D-AE743AC0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582"/>
            <a:ext cx="10515600" cy="469860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Demand: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Classic Cars are the most popular product, while Trains are the least popular. There's a seasonal demand pattern, with peak demand in October.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Fulfillment: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order fulfillment process is efficient, with most orders shipped on time. However, there was a noticeable increase in order cancellations in Q4.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Strategy: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generally sells products below MSRP, with Classic Cars and Trucks/Buses being closer to MSRP. There's a positive correlation between price and quantity ordered for some products, particularly Classic Cars and Vintage Cars.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 Size Pricing: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employs a tiered pricing strategy, with higher prices for larger deals.</a:t>
            </a:r>
          </a:p>
        </p:txBody>
      </p:sp>
    </p:spTree>
    <p:extLst>
      <p:ext uri="{BB962C8B-B14F-4D97-AF65-F5344CB8AC3E}">
        <p14:creationId xmlns:p14="http://schemas.microsoft.com/office/powerpoint/2010/main" val="1862252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410541-9F63-27A5-C719-70A43D47E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1546"/>
            <a:ext cx="9144000" cy="29460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3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D506-D35E-4C3A-CEEF-EE7F1EF2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A679-3CE7-8025-247F-40BAF38F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9604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Visualization: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Conduct an in-depth analysis of miniature automobile sales data using Tableau to uncover key insights into sales trends, customer behavior, and product performance.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and Customer Analysis: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sales performance, customer segmentation, sales forecasting, and product performance to identify opportunities for improvement and optimization.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and Order Fulfillment Analysis: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 inventory management strategies and order fulfillment processes to ensure efficient operations and customer satisfaction.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Strategy Analysis: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pricing strategies to optimize revenue and profitability while maintaining competitiveness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163782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ADA6E74-362E-069A-430A-488CBFE630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7078" y="1749287"/>
            <a:ext cx="5374723" cy="347206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B3DD5-11FD-67E6-9E4B-14CDC46247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3" y="537569"/>
            <a:ext cx="5183188" cy="865237"/>
          </a:xfrm>
        </p:spPr>
        <p:txBody>
          <a:bodyPr>
            <a:norm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patterns in sales based on order dates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5815710-0DD8-0E84-ADFC-6BAAFE749A7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172200" y="1749286"/>
            <a:ext cx="5542722" cy="3472069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D2CD02-E833-21C3-8A88-B713F1DB7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537569"/>
            <a:ext cx="5157787" cy="865237"/>
          </a:xfrm>
        </p:spPr>
        <p:txBody>
          <a:bodyPr>
            <a:norm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trend in total sales amount over different quarters and years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8746BD-BD34-D543-DFC6-F3970242FCBC}"/>
              </a:ext>
            </a:extLst>
          </p:cNvPr>
          <p:cNvSpPr txBox="1"/>
          <p:nvPr/>
        </p:nvSpPr>
        <p:spPr>
          <a:xfrm>
            <a:off x="477078" y="5552661"/>
            <a:ext cx="5374723" cy="76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55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BDAC6-556F-036D-8FD8-548A5A2D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552059"/>
            <a:ext cx="5157787" cy="823912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different deal sizes on total sales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5B8342-FA7A-EF98-C203-3ECE96BD16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7451" y="1537252"/>
            <a:ext cx="5157787" cy="379713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F4761-360A-ADBC-864F-FEC4C877D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459293"/>
            <a:ext cx="5183188" cy="823912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regional variations in sales based on city and state data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0F5CC1A-B12C-DE8E-9C6F-692B2798638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1774" y="1537252"/>
            <a:ext cx="5327374" cy="3797139"/>
          </a:xfrm>
        </p:spPr>
      </p:pic>
    </p:spTree>
    <p:extLst>
      <p:ext uri="{BB962C8B-B14F-4D97-AF65-F5344CB8AC3E}">
        <p14:creationId xmlns:p14="http://schemas.microsoft.com/office/powerpoint/2010/main" val="336344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CB8203-854A-3129-8906-3EA3F774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>
            <a:norm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distribution across different countries and territories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39A3C46-C31D-5E3C-D508-E99756AA3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32453"/>
            <a:ext cx="10346635" cy="4399722"/>
          </a:xfrm>
        </p:spPr>
      </p:pic>
    </p:spTree>
    <p:extLst>
      <p:ext uri="{BB962C8B-B14F-4D97-AF65-F5344CB8AC3E}">
        <p14:creationId xmlns:p14="http://schemas.microsoft.com/office/powerpoint/2010/main" val="212559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6B37C-2E0C-E426-1D17-CBE217AF9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874" y="726799"/>
            <a:ext cx="5157787" cy="528224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distribution in each country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58DDE-FBF5-5D63-F3D2-D598D35DC1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2536" y="578955"/>
            <a:ext cx="5183188" cy="823912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evolution over different months and years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5CF7356-A889-CDC4-C8D8-C308FA3A287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57938" y="1778766"/>
            <a:ext cx="5183187" cy="3018519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F5538B-2EC0-FF46-E85E-94BA9AC5C9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875" y="1778767"/>
            <a:ext cx="5157787" cy="3018520"/>
          </a:xfrm>
        </p:spPr>
      </p:pic>
    </p:spTree>
    <p:extLst>
      <p:ext uri="{BB962C8B-B14F-4D97-AF65-F5344CB8AC3E}">
        <p14:creationId xmlns:p14="http://schemas.microsoft.com/office/powerpoint/2010/main" val="346797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6F8E-5C42-5BC1-A0B6-4A8A3C280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6114" y="696362"/>
            <a:ext cx="5157787" cy="823912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patterns or seasonality in sales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2DE83F-1DEC-D15C-110E-8BA6D35B2D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118" y="1762952"/>
            <a:ext cx="5278783" cy="333913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585019-8C73-79CB-EA60-8EF8F0FB6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696362"/>
            <a:ext cx="5183188" cy="823912"/>
          </a:xfrm>
        </p:spPr>
        <p:txBody>
          <a:bodyPr/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lines with highest and lowest quantities ordered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D2466FD-9780-DDDB-3FA0-12D15FADA8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8099" y="1762951"/>
            <a:ext cx="5430317" cy="3339135"/>
          </a:xfrm>
        </p:spPr>
      </p:pic>
    </p:spTree>
    <p:extLst>
      <p:ext uri="{BB962C8B-B14F-4D97-AF65-F5344CB8AC3E}">
        <p14:creationId xmlns:p14="http://schemas.microsoft.com/office/powerpoint/2010/main" val="36963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C7E7-ED00-76AE-F3F5-3A82D4CB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203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and Customer segmentation Analysis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6F6376-2AF0-D931-3288-F75CBB637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007165"/>
            <a:ext cx="10664687" cy="5287618"/>
          </a:xfrm>
        </p:spPr>
      </p:pic>
    </p:spTree>
    <p:extLst>
      <p:ext uri="{BB962C8B-B14F-4D97-AF65-F5344CB8AC3E}">
        <p14:creationId xmlns:p14="http://schemas.microsoft.com/office/powerpoint/2010/main" val="305845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</TotalTime>
  <Words>671</Words>
  <Application>Microsoft Office PowerPoint</Application>
  <PresentationFormat>Widescreen</PresentationFormat>
  <Paragraphs>53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Times New Roman</vt:lpstr>
      <vt:lpstr>Office Theme</vt:lpstr>
      <vt:lpstr>AUTOMOBILE SALES TREND ANALYSIS</vt:lpstr>
      <vt:lpstr>INTRODUCTION:</vt:lpstr>
      <vt:lpstr>OBJECTIVE:</vt:lpstr>
      <vt:lpstr>PowerPoint Presentation</vt:lpstr>
      <vt:lpstr>PowerPoint Presentation</vt:lpstr>
      <vt:lpstr> Sales distribution across different countries and territories</vt:lpstr>
      <vt:lpstr>PowerPoint Presentation</vt:lpstr>
      <vt:lpstr>PowerPoint Presentation</vt:lpstr>
      <vt:lpstr>Sales and Customer segmentation Analysis Dashboard</vt:lpstr>
      <vt:lpstr>Sales Forecasting Analysis Dashboard</vt:lpstr>
      <vt:lpstr>Product Analysis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Stock and Order Analysis Dashboard</vt:lpstr>
      <vt:lpstr>Pricing Strategy Analysis Dashboard</vt:lpstr>
      <vt:lpstr>Project 1 summary:</vt:lpstr>
      <vt:lpstr>Project 2 summary: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Krishnan Dinesh</dc:creator>
  <cp:lastModifiedBy>Krishnan Dinesh</cp:lastModifiedBy>
  <cp:revision>6</cp:revision>
  <dcterms:created xsi:type="dcterms:W3CDTF">2024-12-06T14:42:26Z</dcterms:created>
  <dcterms:modified xsi:type="dcterms:W3CDTF">2024-12-08T16:53:45Z</dcterms:modified>
</cp:coreProperties>
</file>