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a1851d0a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a1851d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a1297c484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a1297c4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a3778d1e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a3778d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a3778d1ec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a3778d1e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38075" y="1893300"/>
            <a:ext cx="8712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Laboratório de Desenvolvimento de Software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Laboratório 3 - Sistema de Moeda Estudantil</a:t>
            </a:r>
            <a:endParaRPr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5050" y="3840650"/>
            <a:ext cx="83262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Gabriel Henrique Silva Pereira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Leonardo Vieira Machado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Tiago Assunção de Sousa</a:t>
            </a:r>
            <a:endParaRPr sz="2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88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488" y="48952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 Boot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572000" y="724200"/>
            <a:ext cx="4252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Framework de java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Open Source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de bibliotecas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Agiliza desenvolvimento de aplicações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Minimiza tempo com configurações</a:t>
            </a:r>
            <a:endParaRPr/>
          </a:p>
        </p:txBody>
      </p:sp>
      <p:pic>
        <p:nvPicPr>
          <p:cNvPr id="72" name="Google Shape;72;p15" title="Spring_Boot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825" y="2049525"/>
            <a:ext cx="1828575" cy="18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40593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</a:rPr>
              <a:t>H2 Database Engine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78" name="Google Shape;78;p16" title="H2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25" y="888975"/>
            <a:ext cx="26098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419500" y="1229850"/>
            <a:ext cx="4189500" cy="28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Escrita em java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</a:t>
            </a:r>
            <a:r>
              <a:rPr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pen source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Suporte para SQL, JDBC e ODBC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Pode ser incorporado em aplicações java ou executado como cliente-servidor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488" y="48952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Maven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572000" y="724200"/>
            <a:ext cx="4252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Automação de construção de aplicações java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Dinamicamente baixa d</a:t>
            </a:r>
            <a:r>
              <a:rPr lang="pt-BR"/>
              <a:t>ependências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Configuração em um arquivo único Project Object Model (POM)</a:t>
            </a:r>
            <a:endParaRPr/>
          </a:p>
        </p:txBody>
      </p:sp>
      <p:pic>
        <p:nvPicPr>
          <p:cNvPr id="86" name="Google Shape;86;p17" title="Apache_Maven_logo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5" y="2446876"/>
            <a:ext cx="3636649" cy="9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12700" y="1893300"/>
            <a:ext cx="40593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</a:rPr>
              <a:t>Java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434350" y="1633975"/>
            <a:ext cx="4189500" cy="28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Linguagem de alto nível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Orientada a objetos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OpenJDK para desenvolvimento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3" name="Google Shape;93;p18" title="Java_programming_language_logo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25" y="520825"/>
            <a:ext cx="1426200" cy="218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5488" y="48952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Swagger</a:t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572000" y="724200"/>
            <a:ext cx="4252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Open source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Automatiza geração de documentação de API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Conexão direta para realizar requisições por html interativo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00" y="2104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526350"/>
            <a:ext cx="821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