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40"/>
    <a:srgbClr val="A7A7A7"/>
    <a:srgbClr val="B6B6B6"/>
    <a:srgbClr val="949494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71" autoAdjust="0"/>
  </p:normalViewPr>
  <p:slideViewPr>
    <p:cSldViewPr>
      <p:cViewPr>
        <p:scale>
          <a:sx n="107" d="100"/>
          <a:sy n="107" d="100"/>
        </p:scale>
        <p:origin x="-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539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4198937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ADC Software-Testing, 14.-15. </a:t>
            </a:r>
            <a:r>
              <a:rPr lang="en-US" sz="1400" dirty="0" err="1" smtClean="0"/>
              <a:t>Februar</a:t>
            </a:r>
            <a:r>
              <a:rPr lang="en-US" sz="1400" dirty="0" smtClean="0"/>
              <a:t> 2011, </a:t>
            </a:r>
            <a:r>
              <a:rPr lang="en-US" sz="1400" dirty="0" err="1" smtClean="0"/>
              <a:t>München</a:t>
            </a:r>
            <a:endParaRPr lang="en-US" sz="1400" dirty="0"/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</a:t>
            </a:r>
            <a:r>
              <a:rPr lang="en-US" sz="1200" dirty="0" smtClean="0"/>
              <a:t>AG</a:t>
            </a:r>
            <a:endParaRPr lang="en-US" sz="12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0EC65E-159A-4941-86BF-3EA26AC42A09}" type="datetimeFigureOut">
              <a:rPr lang="de-DE"/>
              <a:pPr>
                <a:defRPr/>
              </a:pPr>
              <a:t>29.01.2011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1DBBDA-32F8-4515-AE76-A45DB78243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2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E3DF408-A7DD-4355-8132-09DDD024983B}" type="slidenum">
              <a:rPr lang="de-DE" smtClean="0"/>
              <a:pPr eaLnBrk="1" hangingPunct="1"/>
              <a:t>3</a:t>
            </a:fld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88913"/>
            <a:ext cx="23034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pedvlogopf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BC3EB"/>
              </a:clrFrom>
              <a:clrTo>
                <a:srgbClr val="8BC3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424613"/>
            <a:ext cx="1492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6" name="Textfeld 9"/>
          <p:cNvSpPr txBox="1">
            <a:spLocks noChangeArrowheads="1"/>
          </p:cNvSpPr>
          <p:nvPr/>
        </p:nvSpPr>
        <p:spPr bwMode="auto">
          <a:xfrm>
            <a:off x="6588125" y="6526213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Veranstalter: 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3276600" y="261938"/>
            <a:ext cx="4464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sz="2200" b="1" dirty="0" smtClean="0">
                <a:solidFill>
                  <a:srgbClr val="004240"/>
                </a:solidFill>
              </a:rPr>
              <a:t>Speziell zu Software-</a:t>
            </a:r>
            <a:r>
              <a:rPr lang="de-DE" sz="2200" b="1" dirty="0" err="1" smtClean="0">
                <a:solidFill>
                  <a:srgbClr val="004240"/>
                </a:solidFill>
              </a:rPr>
              <a:t>Testing</a:t>
            </a:r>
            <a:endParaRPr lang="de-DE" sz="2200" b="1" dirty="0" smtClean="0">
              <a:solidFill>
                <a:srgbClr val="004240"/>
              </a:solidFill>
            </a:endParaRPr>
          </a:p>
          <a:p>
            <a:pPr eaLnBrk="1" hangingPunct="1">
              <a:defRPr/>
            </a:pPr>
            <a:endParaRPr lang="de-DE" sz="800" b="1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de-DE" b="1" dirty="0" smtClean="0">
                <a:solidFill>
                  <a:srgbClr val="404040"/>
                </a:solidFill>
              </a:rPr>
              <a:t>14.-15. Februar 2011, München</a:t>
            </a:r>
          </a:p>
        </p:txBody>
      </p:sp>
      <p:pic>
        <p:nvPicPr>
          <p:cNvPr id="8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6759575" y="3352800"/>
            <a:ext cx="239553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755576" y="2167765"/>
            <a:ext cx="7776864" cy="1800388"/>
          </a:xfrm>
          <a:prstGeom prst="rect">
            <a:avLst/>
          </a:prstGeom>
        </p:spPr>
        <p:txBody>
          <a:bodyPr/>
          <a:lstStyle>
            <a:lvl1pPr algn="l">
              <a:defRPr sz="4800" b="1" baseline="0">
                <a:solidFill>
                  <a:srgbClr val="004240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4294967295"/>
          </p:nvPr>
        </p:nvSpPr>
        <p:spPr>
          <a:xfrm>
            <a:off x="827584" y="4220087"/>
            <a:ext cx="5944929" cy="172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87388" y="274638"/>
            <a:ext cx="7413004" cy="1143000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424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755576" y="2036564"/>
            <a:ext cx="8229600" cy="4137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3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rgbClr val="A7A7A7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Form 2"/>
          <p:cNvSpPr/>
          <p:nvPr/>
        </p:nvSpPr>
        <p:spPr>
          <a:xfrm>
            <a:off x="0" y="-1588"/>
            <a:ext cx="9144000" cy="6858001"/>
          </a:xfrm>
          <a:prstGeom prst="corner">
            <a:avLst>
              <a:gd name="adj1" fmla="val 7038"/>
              <a:gd name="adj2" fmla="val 7168"/>
            </a:avLst>
          </a:prstGeom>
          <a:solidFill>
            <a:srgbClr val="A7A7A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lussdiagramm: Gespeicherte Daten 6"/>
          <p:cNvSpPr/>
          <p:nvPr/>
        </p:nvSpPr>
        <p:spPr>
          <a:xfrm>
            <a:off x="-252536" y="1"/>
            <a:ext cx="1080120" cy="6857999"/>
          </a:xfrm>
          <a:prstGeom prst="flowChartOnlineStorage">
            <a:avLst/>
          </a:prstGeom>
          <a:solidFill>
            <a:srgbClr val="B6B6B6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.adc2011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://www.ppedv.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 bwMode="auto">
          <a:xfrm>
            <a:off x="755650" y="216852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5123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827088" y="4219575"/>
            <a:ext cx="5945187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Tests in F# formulieren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de-DE" sz="8800" dirty="0" smtClean="0"/>
              <a:t>?</a:t>
            </a:r>
            <a:endParaRPr lang="de-DE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687388" y="274638"/>
            <a:ext cx="74136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Wir sehen uns wieder!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32138" y="1557338"/>
            <a:ext cx="5616575" cy="475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High-Level-Konferenz speziell zu C++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DE0000"/>
                </a:solidFill>
              </a:rPr>
              <a:t>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r>
              <a:rPr lang="de-DE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– 06. Mai 2011, direkt am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Chiemsee</a:t>
            </a:r>
            <a:b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cpp.ADC2011.de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de-DE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 smtClean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Trainings und Events der </a:t>
            </a:r>
            <a:r>
              <a:rPr lang="de-DE" sz="2400" b="1" dirty="0" err="1" smtClean="0">
                <a:solidFill>
                  <a:srgbClr val="004240"/>
                </a:solidFill>
              </a:rPr>
              <a:t>ppedv</a:t>
            </a:r>
            <a:endParaRPr lang="de-DE" sz="2400" b="1" dirty="0" smtClean="0">
              <a:solidFill>
                <a:srgbClr val="00424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100 verschiedene Trainings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auf Microsoft-Technologien spezialisiert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 Standorte in D &amp; AT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Maßgeschneiderte Trainings </a:t>
            </a:r>
            <a:b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direkt bei Ihnen vor Ort!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000" dirty="0" smtClean="0">
                <a:hlinkClick r:id="rId4"/>
              </a:rPr>
              <a:t>www.ppedv.de</a:t>
            </a:r>
            <a:r>
              <a:rPr lang="de-DE" sz="2000" dirty="0" smtClean="0"/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sz="2000" dirty="0"/>
          </a:p>
        </p:txBody>
      </p:sp>
      <p:pic>
        <p:nvPicPr>
          <p:cNvPr id="8196" name="Grafik 2" descr="ppedv_logo_freigestellt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716338"/>
            <a:ext cx="21494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3375"/>
            <a:ext cx="23034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27088" y="2636838"/>
            <a:ext cx="7777162" cy="1800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Hat Ihnen mein Vortrag gefallen</a:t>
            </a:r>
            <a:r>
              <a:rPr lang="de-DE" sz="3800" dirty="0"/>
              <a:t>?</a:t>
            </a:r>
            <a:br>
              <a:rPr lang="de-DE" sz="3800" dirty="0"/>
            </a:br>
            <a:r>
              <a:rPr lang="de-DE" sz="3800" dirty="0"/>
              <a:t>Ich freue mich auf Ihr Feedback!</a:t>
            </a:r>
            <a:br>
              <a:rPr lang="de-DE" sz="3800" dirty="0"/>
            </a:br>
            <a:endParaRPr lang="de-DE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 bwMode="auto">
          <a:xfrm>
            <a:off x="755650" y="249237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0" smtClean="0"/>
              <a:t>Vielen Dank!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C_Software-Testi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ADC_Software-Testing</Template>
  <TotalTime>0</TotalTime>
  <Words>44</Words>
  <Application>Microsoft Office PowerPoint</Application>
  <PresentationFormat>Bildschirmpräsentation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Arial</vt:lpstr>
      <vt:lpstr>Swis721 Md BT</vt:lpstr>
      <vt:lpstr>Tahoma</vt:lpstr>
      <vt:lpstr>Wingdings</vt:lpstr>
      <vt:lpstr>ADC_Software-Testing</vt:lpstr>
      <vt:lpstr>NaturalSpec</vt:lpstr>
      <vt:lpstr>FRAGEN?</vt:lpstr>
      <vt:lpstr>Wir sehen uns wieder!</vt:lpstr>
      <vt:lpstr>Hat Ihnen mein Vortrag gefallen? Ich freue mich auf Ihr Feedback! 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Steffen</cp:lastModifiedBy>
  <cp:revision>2</cp:revision>
  <dcterms:created xsi:type="dcterms:W3CDTF">2011-01-29T16:18:31Z</dcterms:created>
  <dcterms:modified xsi:type="dcterms:W3CDTF">2011-01-29T16:20:39Z</dcterms:modified>
</cp:coreProperties>
</file>