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4" r:id="rId3"/>
    <p:sldId id="262" r:id="rId4"/>
    <p:sldId id="266" r:id="rId5"/>
    <p:sldId id="269" r:id="rId6"/>
    <p:sldId id="267" r:id="rId7"/>
    <p:sldId id="268" r:id="rId8"/>
    <p:sldId id="263" r:id="rId9"/>
    <p:sldId id="265" r:id="rId10"/>
    <p:sldId id="258" r:id="rId11"/>
    <p:sldId id="260" r:id="rId12"/>
    <p:sldId id="259" r:id="rId13"/>
    <p:sldId id="261" r:id="rId14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40"/>
    <a:srgbClr val="A7A7A7"/>
    <a:srgbClr val="B6B6B6"/>
    <a:srgbClr val="949494"/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71" autoAdjust="0"/>
  </p:normalViewPr>
  <p:slideViewPr>
    <p:cSldViewPr snapToGrid="0">
      <p:cViewPr>
        <p:scale>
          <a:sx n="100" d="100"/>
          <a:sy n="100" d="100"/>
        </p:scale>
        <p:origin x="-294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488" y="153988"/>
            <a:ext cx="1028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Kopfzeilenplatzhalter 1"/>
          <p:cNvSpPr>
            <a:spLocks noGrp="1"/>
          </p:cNvSpPr>
          <p:nvPr/>
        </p:nvSpPr>
        <p:spPr>
          <a:xfrm>
            <a:off x="166688" y="153988"/>
            <a:ext cx="4198937" cy="4572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sz="1400" dirty="0" smtClean="0"/>
              <a:t>ADC Software-Testing, 14.-15. </a:t>
            </a:r>
            <a:r>
              <a:rPr lang="en-US" sz="1400" dirty="0" err="1" smtClean="0"/>
              <a:t>Februar</a:t>
            </a:r>
            <a:r>
              <a:rPr lang="en-US" sz="1400" dirty="0" smtClean="0"/>
              <a:t> 2011, </a:t>
            </a:r>
            <a:r>
              <a:rPr lang="en-US" sz="1400" dirty="0" err="1" smtClean="0"/>
              <a:t>München</a:t>
            </a:r>
            <a:endParaRPr lang="en-US" sz="1400" dirty="0"/>
          </a:p>
          <a:p>
            <a:pPr>
              <a:defRPr/>
            </a:pPr>
            <a:endParaRPr lang="de-DE" sz="1400" dirty="0"/>
          </a:p>
        </p:txBody>
      </p:sp>
      <p:sp>
        <p:nvSpPr>
          <p:cNvPr id="7" name="Fußzeilenplatzhalter 3"/>
          <p:cNvSpPr>
            <a:spLocks noGrp="1"/>
          </p:cNvSpPr>
          <p:nvPr/>
        </p:nvSpPr>
        <p:spPr>
          <a:xfrm>
            <a:off x="166688" y="8532813"/>
            <a:ext cx="2971800" cy="457200"/>
          </a:xfrm>
          <a:prstGeom prst="rect">
            <a:avLst/>
          </a:prstGeom>
        </p:spPr>
        <p:txBody>
          <a:bodyPr anchor="b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de-DE" sz="1400" dirty="0"/>
              <a:t>Dein Name - Vortragstitel</a:t>
            </a:r>
          </a:p>
        </p:txBody>
      </p:sp>
      <p:sp>
        <p:nvSpPr>
          <p:cNvPr id="8" name="Foliennummernplatzhalter 4"/>
          <p:cNvSpPr>
            <a:spLocks noGrp="1"/>
          </p:cNvSpPr>
          <p:nvPr/>
        </p:nvSpPr>
        <p:spPr>
          <a:xfrm>
            <a:off x="5516563" y="8532813"/>
            <a:ext cx="1195387" cy="457200"/>
          </a:xfrm>
          <a:prstGeom prst="rect">
            <a:avLst/>
          </a:prstGeom>
        </p:spPr>
        <p:txBody>
          <a:bodyPr anchor="b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sz="1200" dirty="0"/>
              <a:t>© by </a:t>
            </a:r>
            <a:r>
              <a:rPr lang="en-US" sz="1200" dirty="0" err="1"/>
              <a:t>ppedv</a:t>
            </a:r>
            <a:r>
              <a:rPr lang="en-US" sz="1200" dirty="0"/>
              <a:t> </a:t>
            </a:r>
            <a:r>
              <a:rPr lang="en-US" sz="1200" dirty="0" smtClean="0"/>
              <a:t>AG</a:t>
            </a:r>
            <a:endParaRPr lang="en-US" sz="1200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22675" y="906463"/>
            <a:ext cx="6794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907" tIns="49453" rIns="98907" bIns="49453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latin typeface="Arial" pitchFamily="34" charset="0"/>
                <a:cs typeface="+mn-cs"/>
              </a:rPr>
              <a:t>Notizen</a:t>
            </a:r>
            <a:endParaRPr lang="en-US" sz="1100" dirty="0">
              <a:latin typeface="Swis721 Md BT"/>
              <a:cs typeface="+mn-cs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622675" y="3563938"/>
            <a:ext cx="6794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907" tIns="49453" rIns="98907" bIns="49453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latin typeface="Arial" pitchFamily="34" charset="0"/>
                <a:cs typeface="+mn-cs"/>
              </a:rPr>
              <a:t>Notizen</a:t>
            </a:r>
            <a:endParaRPr lang="en-US" sz="2600" dirty="0">
              <a:latin typeface="Swis721 Md BT"/>
              <a:cs typeface="+mn-cs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611563" y="6227763"/>
            <a:ext cx="6794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907" tIns="49453" rIns="98907" bIns="49453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latin typeface="Arial" pitchFamily="34" charset="0"/>
                <a:cs typeface="+mn-cs"/>
              </a:rPr>
              <a:t>Notizen</a:t>
            </a:r>
            <a:endParaRPr lang="en-US" sz="2600" dirty="0">
              <a:latin typeface="Swis721 Md B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3928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90EC65E-159A-4941-86BF-3EA26AC42A09}" type="datetimeFigureOut">
              <a:rPr lang="de-DE"/>
              <a:pPr>
                <a:defRPr/>
              </a:pPr>
              <a:t>29.01.2011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71DBBDA-32F8-4515-AE76-A45DB78243F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1432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DBBDA-32F8-4515-AE76-A45DB78243F9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3525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DBBDA-32F8-4515-AE76-A45DB78243F9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216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smtClean="0"/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fld id="{1E3DF408-A7DD-4355-8132-09DDD024983B}" type="slidenum">
              <a:rPr lang="de-DE" smtClean="0"/>
              <a:pPr eaLnBrk="1" hangingPunct="1"/>
              <a:t>11</a:t>
            </a:fld>
            <a:endParaRPr lang="de-D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DBBDA-32F8-4515-AE76-A45DB78243F9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397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DBBDA-32F8-4515-AE76-A45DB78243F9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82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DBBDA-32F8-4515-AE76-A45DB78243F9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445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DBBDA-32F8-4515-AE76-A45DB78243F9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445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DBBDA-32F8-4515-AE76-A45DB78243F9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645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DBBDA-32F8-4515-AE76-A45DB78243F9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8020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DBBDA-32F8-4515-AE76-A45DB78243F9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445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DBBDA-32F8-4515-AE76-A45DB78243F9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445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DBBDA-32F8-4515-AE76-A45DB78243F9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445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DBBDA-32F8-4515-AE76-A45DB78243F9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24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188913"/>
            <a:ext cx="2303462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ppedvlogopfad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8BC3EB"/>
              </a:clrFrom>
              <a:clrTo>
                <a:srgbClr val="8BC3E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0" y="6424613"/>
            <a:ext cx="149225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E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CD6D4"/>
                  </a:outerShdw>
                </a:effectLst>
              </a14:hiddenEffects>
            </a:ext>
          </a:extLst>
        </p:spPr>
      </p:pic>
      <p:sp>
        <p:nvSpPr>
          <p:cNvPr id="6" name="Textfeld 9"/>
          <p:cNvSpPr txBox="1">
            <a:spLocks noChangeArrowheads="1"/>
          </p:cNvSpPr>
          <p:nvPr/>
        </p:nvSpPr>
        <p:spPr bwMode="auto">
          <a:xfrm>
            <a:off x="6588125" y="6526213"/>
            <a:ext cx="1152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Veranstalter: </a:t>
            </a:r>
          </a:p>
        </p:txBody>
      </p:sp>
      <p:sp>
        <p:nvSpPr>
          <p:cNvPr id="7" name="Textfeld 6"/>
          <p:cNvSpPr txBox="1">
            <a:spLocks noChangeArrowheads="1"/>
          </p:cNvSpPr>
          <p:nvPr/>
        </p:nvSpPr>
        <p:spPr bwMode="auto">
          <a:xfrm>
            <a:off x="3276600" y="261938"/>
            <a:ext cx="44640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de-DE" sz="2200" b="1" dirty="0" smtClean="0">
                <a:solidFill>
                  <a:srgbClr val="004240"/>
                </a:solidFill>
              </a:rPr>
              <a:t>Speziell zu Software-</a:t>
            </a:r>
            <a:r>
              <a:rPr lang="de-DE" sz="2200" b="1" dirty="0" err="1" smtClean="0">
                <a:solidFill>
                  <a:srgbClr val="004240"/>
                </a:solidFill>
              </a:rPr>
              <a:t>Testing</a:t>
            </a:r>
            <a:endParaRPr lang="de-DE" sz="2200" b="1" dirty="0" smtClean="0">
              <a:solidFill>
                <a:srgbClr val="004240"/>
              </a:solidFill>
            </a:endParaRPr>
          </a:p>
          <a:p>
            <a:pPr eaLnBrk="1" hangingPunct="1">
              <a:defRPr/>
            </a:pPr>
            <a:endParaRPr lang="de-DE" sz="800" b="1" dirty="0" smtClean="0">
              <a:solidFill>
                <a:srgbClr val="C00000"/>
              </a:solidFill>
            </a:endParaRPr>
          </a:p>
          <a:p>
            <a:pPr eaLnBrk="1" hangingPunct="1">
              <a:defRPr/>
            </a:pPr>
            <a:r>
              <a:rPr lang="de-DE" b="1" dirty="0" smtClean="0">
                <a:solidFill>
                  <a:srgbClr val="404040"/>
                </a:solidFill>
              </a:rPr>
              <a:t>14.-15. Februar 2011, München</a:t>
            </a:r>
          </a:p>
        </p:txBody>
      </p:sp>
      <p:pic>
        <p:nvPicPr>
          <p:cNvPr id="8" name="Picture 2" descr="Z:\Events\ADC\ADC10\Marketing\Dosen_Kampagne\Do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94595">
            <a:off x="6759575" y="3352800"/>
            <a:ext cx="2395538" cy="304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itel 1"/>
          <p:cNvSpPr>
            <a:spLocks noGrp="1"/>
          </p:cNvSpPr>
          <p:nvPr>
            <p:ph type="ctrTitle"/>
          </p:nvPr>
        </p:nvSpPr>
        <p:spPr>
          <a:xfrm>
            <a:off x="755576" y="2167765"/>
            <a:ext cx="7776864" cy="1800388"/>
          </a:xfrm>
          <a:prstGeom prst="rect">
            <a:avLst/>
          </a:prstGeom>
        </p:spPr>
        <p:txBody>
          <a:bodyPr/>
          <a:lstStyle>
            <a:lvl1pPr algn="l">
              <a:defRPr sz="4800" b="1" baseline="0">
                <a:solidFill>
                  <a:srgbClr val="004240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4294967295"/>
          </p:nvPr>
        </p:nvSpPr>
        <p:spPr>
          <a:xfrm>
            <a:off x="827584" y="4220087"/>
            <a:ext cx="5944929" cy="1729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318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Z:\Events\ADC\ADC10\Marketing\Dosen_Kampagne\Dos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94595">
            <a:off x="8173807" y="5707527"/>
            <a:ext cx="850438" cy="107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687388" y="274638"/>
            <a:ext cx="7413004" cy="1143000"/>
          </a:xfrm>
          <a:prstGeom prst="rect">
            <a:avLst/>
          </a:prstGeom>
        </p:spPr>
        <p:txBody>
          <a:bodyPr/>
          <a:lstStyle>
            <a:lvl1pPr>
              <a:defRPr sz="4200" b="1">
                <a:solidFill>
                  <a:srgbClr val="00424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7" name="Inhaltsplatzhalter 2"/>
          <p:cNvSpPr>
            <a:spLocks noGrp="1"/>
          </p:cNvSpPr>
          <p:nvPr>
            <p:ph idx="1"/>
          </p:nvPr>
        </p:nvSpPr>
        <p:spPr>
          <a:xfrm>
            <a:off x="755576" y="2036564"/>
            <a:ext cx="8229600" cy="41373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965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Z:\Events\ADC\ADC10\Marketing\Dosen_Kampagne\Dos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94595">
            <a:off x="8173807" y="5707527"/>
            <a:ext cx="850438" cy="107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Inhaltsplatzhalter 2"/>
          <p:cNvSpPr>
            <a:spLocks noGrp="1"/>
          </p:cNvSpPr>
          <p:nvPr>
            <p:ph idx="1"/>
          </p:nvPr>
        </p:nvSpPr>
        <p:spPr>
          <a:xfrm>
            <a:off x="914400" y="836712"/>
            <a:ext cx="8229600" cy="5289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230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rgbClr val="A7A7A7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-Form 2"/>
          <p:cNvSpPr/>
          <p:nvPr/>
        </p:nvSpPr>
        <p:spPr>
          <a:xfrm>
            <a:off x="0" y="-1588"/>
            <a:ext cx="9144000" cy="6858001"/>
          </a:xfrm>
          <a:prstGeom prst="corner">
            <a:avLst>
              <a:gd name="adj1" fmla="val 7038"/>
              <a:gd name="adj2" fmla="val 7168"/>
            </a:avLst>
          </a:prstGeom>
          <a:solidFill>
            <a:srgbClr val="A7A7A7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Flussdiagramm: Gespeicherte Daten 6"/>
          <p:cNvSpPr/>
          <p:nvPr/>
        </p:nvSpPr>
        <p:spPr>
          <a:xfrm>
            <a:off x="-252536" y="1"/>
            <a:ext cx="1080120" cy="6857999"/>
          </a:xfrm>
          <a:prstGeom prst="flowChartOnlineStorage">
            <a:avLst/>
          </a:prstGeom>
          <a:solidFill>
            <a:srgbClr val="B6B6B6"/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ision-blog.d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forki/NaturalSpec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p.adc2011.de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hyperlink" Target="http://www.ppedv.de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ctrTitle"/>
          </p:nvPr>
        </p:nvSpPr>
        <p:spPr bwMode="auto">
          <a:xfrm>
            <a:off x="755650" y="2168525"/>
            <a:ext cx="7777163" cy="1800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NaturalSpec</a:t>
            </a:r>
            <a:r>
              <a:rPr lang="de-DE" dirty="0" smtClean="0"/>
              <a:t> </a:t>
            </a:r>
            <a:r>
              <a:rPr lang="de-DE" dirty="0"/>
              <a:t>- Testen mit F</a:t>
            </a:r>
            <a:r>
              <a:rPr lang="de-DE" dirty="0" smtClean="0"/>
              <a:t>#</a:t>
            </a:r>
            <a:endParaRPr lang="de-DE" dirty="0"/>
          </a:p>
        </p:txBody>
      </p:sp>
      <p:sp>
        <p:nvSpPr>
          <p:cNvPr id="5123" name="Untertitel 2"/>
          <p:cNvSpPr>
            <a:spLocks noGrp="1"/>
          </p:cNvSpPr>
          <p:nvPr>
            <p:ph type="subTitle" idx="4294967295"/>
          </p:nvPr>
        </p:nvSpPr>
        <p:spPr bwMode="auto">
          <a:xfrm>
            <a:off x="827088" y="4219575"/>
            <a:ext cx="5945187" cy="223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de-DE" sz="2800" dirty="0" smtClean="0"/>
              <a:t>Steffen Forkmann - @</a:t>
            </a:r>
            <a:r>
              <a:rPr lang="de-DE" sz="2800" dirty="0" err="1" smtClean="0"/>
              <a:t>sforkmann</a:t>
            </a:r>
            <a:endParaRPr lang="de-DE" sz="2800" dirty="0" smtClean="0"/>
          </a:p>
          <a:p>
            <a:pPr marL="0" indent="0">
              <a:buNone/>
            </a:pPr>
            <a:r>
              <a:rPr lang="de-DE" sz="2800" dirty="0" err="1" smtClean="0"/>
              <a:t>msu</a:t>
            </a:r>
            <a:r>
              <a:rPr lang="de-DE" sz="2800" dirty="0" smtClean="0"/>
              <a:t> </a:t>
            </a:r>
            <a:r>
              <a:rPr lang="de-DE" sz="2800" dirty="0" err="1" smtClean="0"/>
              <a:t>solutions</a:t>
            </a:r>
            <a:r>
              <a:rPr lang="de-DE" sz="2800" dirty="0" smtClean="0"/>
              <a:t> GmbH</a:t>
            </a:r>
          </a:p>
          <a:p>
            <a:pPr marL="0" indent="0">
              <a:buNone/>
            </a:pPr>
            <a:r>
              <a:rPr lang="de-DE" sz="2800" dirty="0">
                <a:hlinkClick r:id="rId3"/>
              </a:rPr>
              <a:t>http://</a:t>
            </a:r>
            <a:r>
              <a:rPr lang="de-DE" sz="2800" dirty="0" smtClean="0">
                <a:hlinkClick r:id="rId3"/>
              </a:rPr>
              <a:t>www.navision-blog.de</a:t>
            </a:r>
            <a:endParaRPr lang="de-DE" sz="2800" dirty="0" smtClean="0"/>
          </a:p>
          <a:p>
            <a:pPr marL="0" indent="0">
              <a:buNone/>
            </a:pPr>
            <a:r>
              <a:rPr lang="de-DE" sz="2800" dirty="0">
                <a:hlinkClick r:id="rId4"/>
              </a:rPr>
              <a:t>https://</a:t>
            </a:r>
            <a:r>
              <a:rPr lang="de-DE" sz="2800" dirty="0" smtClean="0">
                <a:hlinkClick r:id="rId4"/>
              </a:rPr>
              <a:t>github.com/forki/NaturalSpec</a:t>
            </a:r>
            <a:endParaRPr lang="de-DE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755650" y="2492375"/>
            <a:ext cx="7777163" cy="1800225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de-DE" sz="8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FRAGEN</a:t>
            </a:r>
            <a:r>
              <a:rPr lang="de-DE" sz="8800" dirty="0" smtClean="0"/>
              <a:t>?</a:t>
            </a:r>
            <a:endParaRPr lang="de-DE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 bwMode="auto">
          <a:xfrm>
            <a:off x="687388" y="274638"/>
            <a:ext cx="7413625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mtClean="0"/>
              <a:t>Wir sehen uns wieder!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3132138" y="1557338"/>
            <a:ext cx="5616575" cy="47513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de-DE" sz="2400" b="1" dirty="0" smtClean="0">
                <a:solidFill>
                  <a:srgbClr val="004240"/>
                </a:solidFill>
              </a:rPr>
              <a:t>High-Level-Konferenz speziell zu C++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de-DE" sz="2400" b="1" dirty="0" smtClean="0">
                <a:solidFill>
                  <a:srgbClr val="DE0000"/>
                </a:solidFill>
              </a:rPr>
              <a:t>       </a:t>
            </a:r>
            <a:r>
              <a:rPr lang="de-DE" sz="2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05</a:t>
            </a:r>
            <a:r>
              <a:rPr lang="de-DE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– 06. Mai 2011, direkt am </a:t>
            </a:r>
            <a:r>
              <a:rPr lang="de-DE" sz="2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Chiemsee</a:t>
            </a:r>
            <a:br>
              <a:rPr lang="de-DE" sz="2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de-DE" sz="2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</a:t>
            </a:r>
            <a:r>
              <a:rPr lang="de-DE" sz="2100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cpp.ADC2011.de</a:t>
            </a:r>
            <a:r>
              <a:rPr lang="de-DE" sz="2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endParaRPr lang="de-DE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endParaRPr lang="de-DE" sz="2400" b="1" dirty="0">
              <a:solidFill>
                <a:srgbClr val="DE0000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endParaRPr lang="de-DE" sz="2400" b="1" dirty="0" smtClean="0">
              <a:solidFill>
                <a:srgbClr val="DE0000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de-DE" sz="2400" b="1" dirty="0" smtClean="0">
                <a:solidFill>
                  <a:srgbClr val="004240"/>
                </a:solidFill>
              </a:rPr>
              <a:t>Trainings und Events der </a:t>
            </a:r>
            <a:r>
              <a:rPr lang="de-DE" sz="2400" b="1" dirty="0" err="1" smtClean="0">
                <a:solidFill>
                  <a:srgbClr val="004240"/>
                </a:solidFill>
              </a:rPr>
              <a:t>ppedv</a:t>
            </a:r>
            <a:endParaRPr lang="de-DE" sz="2400" b="1" dirty="0" smtClean="0">
              <a:solidFill>
                <a:srgbClr val="004240"/>
              </a:solidFill>
            </a:endParaRPr>
          </a:p>
          <a:p>
            <a:pPr lvl="1" algn="l" fontAlgn="auto"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Mehr als 100 verschiedene Trainings</a:t>
            </a:r>
          </a:p>
          <a:p>
            <a:pPr lvl="1" algn="l" fontAlgn="auto"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auf Microsoft-Technologien spezialisiert</a:t>
            </a:r>
          </a:p>
          <a:p>
            <a:pPr lvl="1" algn="l" fontAlgn="auto"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11 Standorte in D &amp; AT</a:t>
            </a:r>
          </a:p>
          <a:p>
            <a:pPr lvl="1" algn="l" fontAlgn="auto"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Maßgeschneiderte Trainings </a:t>
            </a:r>
            <a:b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direkt bei Ihnen vor Ort!</a:t>
            </a:r>
            <a:endParaRPr lang="de-DE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algn="l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de-DE" sz="2000" dirty="0" smtClean="0">
                <a:hlinkClick r:id="rId4"/>
              </a:rPr>
              <a:t>www.ppedv.de</a:t>
            </a:r>
            <a:r>
              <a:rPr lang="de-DE" sz="2000" dirty="0" smtClean="0"/>
              <a:t> 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de-DE" sz="2000" dirty="0"/>
          </a:p>
        </p:txBody>
      </p:sp>
      <p:pic>
        <p:nvPicPr>
          <p:cNvPr id="8196" name="Grafik 2" descr="ppedv_logo_freigestellt.t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3716338"/>
            <a:ext cx="2149475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Grafik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603375"/>
            <a:ext cx="2303463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827088" y="2636838"/>
            <a:ext cx="7777162" cy="18002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de-DE" sz="3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Hat Ihnen mein Vortrag gefallen</a:t>
            </a:r>
            <a:r>
              <a:rPr lang="de-DE" sz="3800" dirty="0"/>
              <a:t>?</a:t>
            </a:r>
            <a:br>
              <a:rPr lang="de-DE" sz="3800" dirty="0"/>
            </a:br>
            <a:r>
              <a:rPr lang="de-DE" sz="3800" dirty="0"/>
              <a:t>Ich freue mich auf Ihr Feedback!</a:t>
            </a:r>
            <a:br>
              <a:rPr lang="de-DE" sz="3800" dirty="0"/>
            </a:br>
            <a:endParaRPr lang="de-DE" sz="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3"/>
          <p:cNvSpPr>
            <a:spLocks noGrp="1"/>
          </p:cNvSpPr>
          <p:nvPr>
            <p:ph type="ctrTitle"/>
          </p:nvPr>
        </p:nvSpPr>
        <p:spPr bwMode="auto">
          <a:xfrm>
            <a:off x="755650" y="2492375"/>
            <a:ext cx="7777163" cy="1800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0" smtClean="0"/>
              <a:t>Vielen Dank!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Allgemeines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z="4800" dirty="0"/>
              <a:t>Kaum Folien</a:t>
            </a:r>
          </a:p>
          <a:p>
            <a:pPr lvl="0"/>
            <a:r>
              <a:rPr lang="de-DE" sz="4800" dirty="0"/>
              <a:t>Viel Code</a:t>
            </a:r>
          </a:p>
          <a:p>
            <a:pPr lvl="0"/>
            <a:r>
              <a:rPr lang="de-DE" sz="4800" dirty="0"/>
              <a:t>Zwischenfragen sind ausdrücklich erwünscht</a:t>
            </a:r>
          </a:p>
        </p:txBody>
      </p:sp>
    </p:spTree>
    <p:extLst>
      <p:ext uri="{BB962C8B-B14F-4D97-AF65-F5344CB8AC3E}">
        <p14:creationId xmlns:p14="http://schemas.microsoft.com/office/powerpoint/2010/main" val="16833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Wichtige Begriffe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Funktionale Programmierung</a:t>
            </a:r>
          </a:p>
        </p:txBody>
      </p:sp>
    </p:spTree>
    <p:extLst>
      <p:ext uri="{BB962C8B-B14F-4D97-AF65-F5344CB8AC3E}">
        <p14:creationId xmlns:p14="http://schemas.microsoft.com/office/powerpoint/2010/main" val="235657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 err="1"/>
              <a:t>Functions</a:t>
            </a:r>
            <a:r>
              <a:rPr lang="de-DE" sz="4400" dirty="0"/>
              <a:t> = 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55576" y="1331714"/>
            <a:ext cx="8229600" cy="4137323"/>
          </a:xfrm>
        </p:spPr>
        <p:txBody>
          <a:bodyPr/>
          <a:lstStyle/>
          <a:p>
            <a:r>
              <a:rPr lang="de-DE" dirty="0"/>
              <a:t>Eine Funktion </a:t>
            </a:r>
            <a:r>
              <a:rPr lang="de-DE" i="1" dirty="0"/>
              <a:t>f</a:t>
            </a:r>
            <a:r>
              <a:rPr lang="de-DE" dirty="0"/>
              <a:t> ordnet </a:t>
            </a:r>
            <a:br>
              <a:rPr lang="de-DE" dirty="0"/>
            </a:br>
            <a:r>
              <a:rPr lang="de-DE" i="1" u="sng" dirty="0"/>
              <a:t>jedem</a:t>
            </a:r>
            <a:r>
              <a:rPr lang="de-DE" u="sng" dirty="0"/>
              <a:t> Element </a:t>
            </a:r>
            <a:r>
              <a:rPr lang="de-DE" i="1" u="sng" dirty="0"/>
              <a:t>x</a:t>
            </a:r>
            <a:r>
              <a:rPr lang="de-DE" u="sng" dirty="0"/>
              <a:t> </a:t>
            </a:r>
            <a:r>
              <a:rPr lang="de-DE" dirty="0"/>
              <a:t>einer Definitionsmenge </a:t>
            </a:r>
            <a:r>
              <a:rPr lang="de-DE" i="1" dirty="0"/>
              <a:t>D</a:t>
            </a:r>
            <a:r>
              <a:rPr lang="de-DE" dirty="0"/>
              <a:t> </a:t>
            </a:r>
            <a:br>
              <a:rPr lang="de-DE" dirty="0"/>
            </a:br>
            <a:r>
              <a:rPr lang="de-DE" i="1" u="sng" dirty="0"/>
              <a:t>genau ein</a:t>
            </a:r>
            <a:r>
              <a:rPr lang="de-DE" u="sng" dirty="0"/>
              <a:t> Element </a:t>
            </a:r>
            <a:r>
              <a:rPr lang="de-DE" i="1" u="sng" dirty="0"/>
              <a:t>y</a:t>
            </a:r>
            <a:r>
              <a:rPr lang="de-DE" dirty="0"/>
              <a:t> einer Zielmenge </a:t>
            </a:r>
            <a:r>
              <a:rPr lang="de-DE" i="1" dirty="0"/>
              <a:t>Z</a:t>
            </a:r>
            <a:r>
              <a:rPr lang="de-DE" dirty="0"/>
              <a:t> zu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2127250" y="4365898"/>
            <a:ext cx="1524000" cy="1600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6000" dirty="0"/>
          </a:p>
        </p:txBody>
      </p:sp>
      <p:sp>
        <p:nvSpPr>
          <p:cNvPr id="5" name="Ellipse 4"/>
          <p:cNvSpPr/>
          <p:nvPr/>
        </p:nvSpPr>
        <p:spPr>
          <a:xfrm>
            <a:off x="5792552" y="4273726"/>
            <a:ext cx="2130896" cy="1676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588818" y="5165998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de-DE" sz="4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D</a:t>
            </a:r>
            <a:endParaRPr lang="de-DE" sz="40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660232" y="5258212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de-DE" sz="4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Z</a:t>
            </a:r>
            <a:endParaRPr lang="de-DE" sz="40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3275856" y="4708798"/>
            <a:ext cx="3582144" cy="1603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3131840" y="5519941"/>
            <a:ext cx="3456384" cy="922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3419872" y="4708798"/>
            <a:ext cx="3438128" cy="5494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4235177" y="4161274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</a:t>
            </a:r>
            <a:endParaRPr lang="de-DE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2987824" y="3780627"/>
            <a:ext cx="1600200" cy="101652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4572000" y="3812381"/>
            <a:ext cx="2736304" cy="89641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D:\FSharpTalk\pics\Apollo_8_Liftof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9577" y="2918967"/>
            <a:ext cx="666750" cy="17197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121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Functions</a:t>
            </a:r>
            <a:r>
              <a:rPr lang="de-DE" dirty="0" smtClean="0"/>
              <a:t> = Data</a:t>
            </a:r>
            <a:endParaRPr lang="de-DE" dirty="0"/>
          </a:p>
        </p:txBody>
      </p:sp>
      <p:graphicFrame>
        <p:nvGraphicFramePr>
          <p:cNvPr id="11" name="Group 135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8281081"/>
              </p:ext>
            </p:extLst>
          </p:nvPr>
        </p:nvGraphicFramePr>
        <p:xfrm>
          <a:off x="215900" y="1152525"/>
          <a:ext cx="6845300" cy="5105402"/>
        </p:xfrm>
        <a:graphic>
          <a:graphicData uri="http://schemas.openxmlformats.org/drawingml/2006/table">
            <a:tbl>
              <a:tblPr/>
              <a:tblGrid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x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27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25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48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132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132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144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feld 11"/>
          <p:cNvSpPr txBox="1"/>
          <p:nvPr/>
        </p:nvSpPr>
        <p:spPr>
          <a:xfrm>
            <a:off x="7150100" y="178435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f(6,8)</a:t>
            </a:r>
            <a:endParaRPr lang="de-DE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4705350" y="3730625"/>
            <a:ext cx="355600" cy="31115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7150100" y="249555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=f(6,8)</a:t>
            </a:r>
            <a:endParaRPr lang="de-DE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626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Wichtige Begriffe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Funktionale Programmierung</a:t>
            </a:r>
          </a:p>
          <a:p>
            <a:r>
              <a:rPr lang="de-DE" dirty="0" err="1"/>
              <a:t>Idempotent</a:t>
            </a:r>
            <a:r>
              <a:rPr lang="de-DE" dirty="0"/>
              <a:t> = Frei von Seiteneffekten (pure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Immutable</a:t>
            </a:r>
            <a:r>
              <a:rPr lang="de-DE" dirty="0" smtClean="0"/>
              <a:t> = Daten/Objekte ändern sich nicht</a:t>
            </a:r>
          </a:p>
        </p:txBody>
      </p:sp>
    </p:spTree>
    <p:extLst>
      <p:ext uri="{BB962C8B-B14F-4D97-AF65-F5344CB8AC3E}">
        <p14:creationId xmlns:p14="http://schemas.microsoft.com/office/powerpoint/2010/main" val="147355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Wichtige Begriffe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Funktionale Programmierung</a:t>
            </a:r>
          </a:p>
          <a:p>
            <a:r>
              <a:rPr lang="de-DE" dirty="0" err="1"/>
              <a:t>Idempotent</a:t>
            </a:r>
            <a:r>
              <a:rPr lang="de-DE" dirty="0"/>
              <a:t> = Frei von Seiteneffekten (pure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Immutable</a:t>
            </a:r>
            <a:r>
              <a:rPr lang="de-DE" dirty="0" smtClean="0"/>
              <a:t> = Daten/Objekte ändern sich nicht</a:t>
            </a:r>
          </a:p>
          <a:p>
            <a:r>
              <a:rPr lang="de-DE" dirty="0" smtClean="0"/>
              <a:t>DSL = Domain </a:t>
            </a:r>
            <a:r>
              <a:rPr lang="de-DE" dirty="0" err="1" smtClean="0"/>
              <a:t>Specific</a:t>
            </a:r>
            <a:r>
              <a:rPr lang="de-DE" dirty="0" smtClean="0"/>
              <a:t> Language</a:t>
            </a:r>
          </a:p>
        </p:txBody>
      </p:sp>
    </p:spTree>
    <p:extLst>
      <p:ext uri="{BB962C8B-B14F-4D97-AF65-F5344CB8AC3E}">
        <p14:creationId xmlns:p14="http://schemas.microsoft.com/office/powerpoint/2010/main" val="407002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Akzeptanztest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Immutable</a:t>
            </a:r>
            <a:r>
              <a:rPr lang="de-DE" dirty="0" smtClean="0"/>
              <a:t> = Daten/Objekte ändern sich nicht</a:t>
            </a:r>
          </a:p>
          <a:p>
            <a:r>
              <a:rPr lang="de-DE" dirty="0" err="1" smtClean="0"/>
              <a:t>Idempotent</a:t>
            </a:r>
            <a:r>
              <a:rPr lang="de-DE" dirty="0" smtClean="0"/>
              <a:t> = Frei von Seiteneffekten (pure)</a:t>
            </a:r>
          </a:p>
          <a:p>
            <a:r>
              <a:rPr lang="de-DE" dirty="0" smtClean="0"/>
              <a:t>DSL = Domain </a:t>
            </a:r>
            <a:r>
              <a:rPr lang="de-DE" dirty="0" err="1" smtClean="0"/>
              <a:t>Specific</a:t>
            </a:r>
            <a:r>
              <a:rPr lang="de-DE" dirty="0" smtClean="0"/>
              <a:t> Language</a:t>
            </a:r>
          </a:p>
        </p:txBody>
      </p:sp>
    </p:spTree>
    <p:extLst>
      <p:ext uri="{BB962C8B-B14F-4D97-AF65-F5344CB8AC3E}">
        <p14:creationId xmlns:p14="http://schemas.microsoft.com/office/powerpoint/2010/main" val="251430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Forschungsprojekt: </a:t>
            </a:r>
            <a:r>
              <a:rPr lang="de-DE" dirty="0" err="1" smtClean="0"/>
              <a:t>NaturalSpec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z="4400" dirty="0"/>
              <a:t>Keine </a:t>
            </a:r>
            <a:r>
              <a:rPr lang="de-DE" sz="4400" dirty="0" smtClean="0"/>
              <a:t>Werbeveranstaltung</a:t>
            </a:r>
            <a:endParaRPr lang="de-DE" sz="4400" dirty="0"/>
          </a:p>
          <a:p>
            <a:pPr lvl="1"/>
            <a:r>
              <a:rPr lang="de-DE" sz="4000" dirty="0"/>
              <a:t>Funktionale Konzepte und Denkmuster</a:t>
            </a:r>
          </a:p>
          <a:p>
            <a:pPr lvl="1"/>
            <a:r>
              <a:rPr lang="de-DE" sz="4000" dirty="0"/>
              <a:t>Anwendung oft in imperativen Sprachen </a:t>
            </a:r>
            <a:r>
              <a:rPr lang="de-DE" sz="4000" dirty="0" smtClean="0"/>
              <a:t>möglich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169293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C_Software-Testing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ADC_Software-Testing</Template>
  <TotalTime>0</TotalTime>
  <Words>363</Words>
  <Application>Microsoft Office PowerPoint</Application>
  <PresentationFormat>Bildschirmpräsentation (4:3)</PresentationFormat>
  <Paragraphs>259</Paragraphs>
  <Slides>13</Slides>
  <Notes>13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ADC_Software-Testing</vt:lpstr>
      <vt:lpstr> NaturalSpec - Testen mit F#</vt:lpstr>
      <vt:lpstr>Allgemeines</vt:lpstr>
      <vt:lpstr>Wichtige Begriffe</vt:lpstr>
      <vt:lpstr>Functions = ?</vt:lpstr>
      <vt:lpstr>Functions = Data</vt:lpstr>
      <vt:lpstr>Wichtige Begriffe</vt:lpstr>
      <vt:lpstr>Wichtige Begriffe</vt:lpstr>
      <vt:lpstr>Akzeptanztest</vt:lpstr>
      <vt:lpstr>Forschungsprojekt: NaturalSpec</vt:lpstr>
      <vt:lpstr>FRAGEN?</vt:lpstr>
      <vt:lpstr>Wir sehen uns wieder!</vt:lpstr>
      <vt:lpstr>Hat Ihnen mein Vortrag gefallen? Ich freue mich auf Ihr Feedback! </vt:lpstr>
      <vt:lpstr>Vielen Dank!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Steffen</dc:creator>
  <cp:lastModifiedBy>Steffen</cp:lastModifiedBy>
  <cp:revision>9</cp:revision>
  <dcterms:created xsi:type="dcterms:W3CDTF">2011-01-29T16:18:31Z</dcterms:created>
  <dcterms:modified xsi:type="dcterms:W3CDTF">2011-01-31T08:09:59Z</dcterms:modified>
</cp:coreProperties>
</file>