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1f9a802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1f9a802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1f9a802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1f9a802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f9a802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f9a802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1f9a802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1f9a802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f9a802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f9a802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1f9a802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1f9a802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f9a802c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1f9a802c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f9a802c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1f9a802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f9a802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f9a802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f9a802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f9a802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1f9a802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1f9a802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f9a802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1f9a802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1f9a802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1f9a802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1f9a802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1f9a802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1f9a802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1f9a802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1f9a802c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1f9a802c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1f9a802c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1f9a802c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1f9a802c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1f9a802c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1f9a802c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1f9a802c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1f9a802c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1f9a802c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1f9a802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1f9a802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1f9a802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1f9a802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1f9a802c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1f9a802c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f9a802c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1f9a802c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1f9a802c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1f9a802c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1f9a802c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1f9a802c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1f9a802c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1f9a802c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1f9a802c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1f9a802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1f9a802c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1f9a802c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1f9a802c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1f9a802c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1f9a802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1f9a802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1f9a802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1f9a802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f9a802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f9a802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f9a802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1f9a802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1f9a802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1f9a802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f9a802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f9a802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9058" y="939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Prova 3 ALGIN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50" y="34925"/>
            <a:ext cx="6971299" cy="40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00" y="3868125"/>
            <a:ext cx="7215074" cy="9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9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111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2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839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43831"/>
            <a:ext cx="8839202" cy="141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4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76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25" y="76900"/>
            <a:ext cx="5997974" cy="35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196" y="3388825"/>
            <a:ext cx="5638251" cy="17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9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50" y="1325725"/>
            <a:ext cx="8685201" cy="22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77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800" y="185975"/>
            <a:ext cx="550427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398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75" y="68500"/>
            <a:ext cx="5855349" cy="20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600" y="2163475"/>
            <a:ext cx="4353400" cy="28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506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5247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00" y="169175"/>
            <a:ext cx="76390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25" y="152400"/>
            <a:ext cx="70905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" y="269875"/>
            <a:ext cx="71628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225" y="2936875"/>
            <a:ext cx="32575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425" y="93675"/>
            <a:ext cx="61197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100" y="557075"/>
            <a:ext cx="6451126" cy="34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437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14600"/>
            <a:ext cx="75342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9121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578" y="2726975"/>
            <a:ext cx="5147925" cy="3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047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5" y="2459850"/>
            <a:ext cx="65436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2175"/>
            <a:ext cx="8839201" cy="167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624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542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676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580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0" y="3283600"/>
            <a:ext cx="29146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210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72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6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2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41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07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