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1dbf023d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1dbf023d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Resolução do primeiro </a:t>
            </a:r>
            <a:r>
              <a:rPr lang="pt-BR"/>
              <a:t>Exercício</a:t>
            </a:r>
            <a:r>
              <a:rPr lang="pt-BR"/>
              <a:t> de Engenharia de Software 1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401800"/>
            <a:ext cx="8520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Nome: Gabriel Meirelles Carvalho Orlando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RA: 790728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88" y="49616"/>
            <a:ext cx="9107823" cy="90643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81950" y="1029600"/>
            <a:ext cx="8412000" cy="4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Times New Roman"/>
                <a:ea typeface="Times New Roman"/>
                <a:cs typeface="Times New Roman"/>
                <a:sym typeface="Times New Roman"/>
              </a:rPr>
              <a:t>Requisito de Software: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Times New Roman"/>
                <a:ea typeface="Times New Roman"/>
                <a:cs typeface="Times New Roman"/>
                <a:sym typeface="Times New Roman"/>
              </a:rPr>
              <a:t>1- No sistema SIGA, para se registrar </a:t>
            </a:r>
            <a:r>
              <a:rPr lang="pt-BR" sz="1100">
                <a:latin typeface="Times New Roman"/>
                <a:ea typeface="Times New Roman"/>
                <a:cs typeface="Times New Roman"/>
                <a:sym typeface="Times New Roman"/>
              </a:rPr>
              <a:t>um</a:t>
            </a:r>
            <a:r>
              <a:rPr lang="pt-BR" sz="1100">
                <a:latin typeface="Times New Roman"/>
                <a:ea typeface="Times New Roman"/>
                <a:cs typeface="Times New Roman"/>
                <a:sym typeface="Times New Roman"/>
              </a:rPr>
              <a:t> Aluno é necessário cadastrar esses atributos: Curso, Matriz Curricular, Ingresso, Egresso, Status de m</a:t>
            </a:r>
            <a:r>
              <a:rPr lang="pt-BR" sz="1100">
                <a:latin typeface="Times New Roman"/>
                <a:ea typeface="Times New Roman"/>
                <a:cs typeface="Times New Roman"/>
                <a:sym typeface="Times New Roman"/>
              </a:rPr>
              <a:t>atrícula</a:t>
            </a:r>
            <a:r>
              <a:rPr lang="pt-BR" sz="1100">
                <a:latin typeface="Times New Roman"/>
                <a:ea typeface="Times New Roman"/>
                <a:cs typeface="Times New Roman"/>
                <a:sym typeface="Times New Roman"/>
              </a:rPr>
              <a:t> e Opção curricular.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Times New Roman"/>
                <a:ea typeface="Times New Roman"/>
                <a:cs typeface="Times New Roman"/>
                <a:sym typeface="Times New Roman"/>
              </a:rPr>
              <a:t>O erro nesse requisito de software é que a função que registra o aluno, </a:t>
            </a:r>
            <a:r>
              <a:rPr lang="pt-BR" sz="1100" u="sng">
                <a:latin typeface="Times New Roman"/>
                <a:ea typeface="Times New Roman"/>
                <a:cs typeface="Times New Roman"/>
                <a:sym typeface="Times New Roman"/>
              </a:rPr>
              <a:t>não está correta e contém inconsistências</a:t>
            </a:r>
            <a:r>
              <a:rPr lang="pt-BR" sz="1100">
                <a:latin typeface="Times New Roman"/>
                <a:ea typeface="Times New Roman"/>
                <a:cs typeface="Times New Roman"/>
                <a:sym typeface="Times New Roman"/>
              </a:rPr>
              <a:t>. Isso acontece pois é necessário e muito importante cadastrar o RA do aluno, para haver uma corretude no registro do aluno. Logo o registro do ALUNO não está completo.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Times New Roman"/>
                <a:ea typeface="Times New Roman"/>
                <a:cs typeface="Times New Roman"/>
                <a:sym typeface="Times New Roman"/>
              </a:rPr>
              <a:t>Para solucionar esse erro, é extremamente importante registrar, além dos atributos inicialmente citados, o atributo RA, e com essa alteração o requisito irá cumprir as propriedades e estará apto a ser implementado.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Times New Roman"/>
                <a:ea typeface="Times New Roman"/>
                <a:cs typeface="Times New Roman"/>
                <a:sym typeface="Times New Roman"/>
              </a:rPr>
              <a:t>Requisito de Software: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Times New Roman"/>
                <a:ea typeface="Times New Roman"/>
                <a:cs typeface="Times New Roman"/>
                <a:sym typeface="Times New Roman"/>
              </a:rPr>
              <a:t>2- </a:t>
            </a:r>
            <a:r>
              <a:rPr b="1" lang="pt-BR" sz="1100" u="sng">
                <a:latin typeface="Times New Roman"/>
                <a:ea typeface="Times New Roman"/>
                <a:cs typeface="Times New Roman"/>
                <a:sym typeface="Times New Roman"/>
              </a:rPr>
              <a:t>Intenção do usuário</a:t>
            </a:r>
            <a:r>
              <a:rPr lang="pt-BR" sz="1100">
                <a:latin typeface="Times New Roman"/>
                <a:ea typeface="Times New Roman"/>
                <a:cs typeface="Times New Roman"/>
                <a:sym typeface="Times New Roman"/>
              </a:rPr>
              <a:t>: Os alunos da UFSCAR devem ter acesso ao SIGA por meio de </a:t>
            </a:r>
            <a:r>
              <a:rPr lang="pt-BR" sz="1100">
                <a:latin typeface="Times New Roman"/>
                <a:ea typeface="Times New Roman"/>
                <a:cs typeface="Times New Roman"/>
                <a:sym typeface="Times New Roman"/>
              </a:rPr>
              <a:t>uma</a:t>
            </a:r>
            <a:r>
              <a:rPr lang="pt-BR" sz="1100">
                <a:latin typeface="Times New Roman"/>
                <a:ea typeface="Times New Roman"/>
                <a:cs typeface="Times New Roman"/>
                <a:sym typeface="Times New Roman"/>
              </a:rPr>
              <a:t> login e uma senha, que são providos pelo administrador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 u="sng">
                <a:latin typeface="Times New Roman"/>
                <a:ea typeface="Times New Roman"/>
                <a:cs typeface="Times New Roman"/>
                <a:sym typeface="Times New Roman"/>
              </a:rPr>
              <a:t>Interpretação do desenvolvedor</a:t>
            </a:r>
            <a:r>
              <a:rPr lang="pt-BR" sz="1100">
                <a:latin typeface="Times New Roman"/>
                <a:ea typeface="Times New Roman"/>
                <a:cs typeface="Times New Roman"/>
                <a:sym typeface="Times New Roman"/>
              </a:rPr>
              <a:t>: Apenas os alunos devem ter acesso ao SIGA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Times New Roman"/>
                <a:ea typeface="Times New Roman"/>
                <a:cs typeface="Times New Roman"/>
                <a:sym typeface="Times New Roman"/>
              </a:rPr>
              <a:t>O erro nesse requisito de software é que a </a:t>
            </a:r>
            <a:r>
              <a:rPr lang="pt-BR" sz="1100" u="sng">
                <a:latin typeface="Times New Roman"/>
                <a:ea typeface="Times New Roman"/>
                <a:cs typeface="Times New Roman"/>
                <a:sym typeface="Times New Roman"/>
              </a:rPr>
              <a:t>informação passada pelo cliente/usuário não está completa</a:t>
            </a:r>
            <a:r>
              <a:rPr lang="pt-BR" sz="1100">
                <a:latin typeface="Times New Roman"/>
                <a:ea typeface="Times New Roman"/>
                <a:cs typeface="Times New Roman"/>
                <a:sym typeface="Times New Roman"/>
              </a:rPr>
              <a:t>. Pois por exemplo, os professores da universidade não devem ter acesso ao SIGA também?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Times New Roman"/>
                <a:ea typeface="Times New Roman"/>
                <a:cs typeface="Times New Roman"/>
                <a:sym typeface="Times New Roman"/>
              </a:rPr>
              <a:t>Logo, para solucionar esse erro, é necessário que o usuário passe a informação de que todos os docentes/doutorandos/alunos da universidade devem ter acesso ao SIGA 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