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D0DA2F-80EB-4CB1-B3CA-88A1BEB3D092}">
  <a:tblStyle styleId="{D3D0DA2F-80EB-4CB1-B3CA-88A1BEB3D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f3d5a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f3d5a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df3d5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df3d5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df3d5a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df3d5a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df3d5a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df3d5a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df3d5a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df3d5a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r>
              <a:rPr lang="pt-BR"/>
              <a:t> 6- ES1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Nome:Gabriel Meirelles Carvalho Orlando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RA: 790728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0" y="1396100"/>
            <a:ext cx="5039925" cy="20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52400" y="142650"/>
            <a:ext cx="724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1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</a:t>
            </a:r>
            <a:r>
              <a:rPr lang="pt-BR">
                <a:solidFill>
                  <a:schemeClr val="dk1"/>
                </a:solidFill>
              </a:rPr>
              <a:t>: UC-1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Caso de uso</a:t>
            </a:r>
            <a:r>
              <a:rPr lang="pt-BR">
                <a:solidFill>
                  <a:schemeClr val="dk1"/>
                </a:solidFill>
              </a:rPr>
              <a:t>: Cadastrar contratantes de serviço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Visão Gera</a:t>
            </a:r>
            <a:r>
              <a:rPr lang="pt-BR">
                <a:solidFill>
                  <a:schemeClr val="dk1"/>
                </a:solidFill>
              </a:rPr>
              <a:t>l: O usuário comum deve informar nome, CPF, endereço, cidade, estado, telefone, e-mail, documento de identificação, CEP e senha pessoal para poder se cadastrar como um contratante de serviço, e dessa maneira efetivamente cadastrar um serviço.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Pré-condições</a:t>
            </a:r>
            <a:r>
              <a:rPr lang="pt-BR">
                <a:solidFill>
                  <a:schemeClr val="dk1"/>
                </a:solidFill>
              </a:rPr>
              <a:t>: O usuário comum deve informar dados verdadeiros, que devem ser checados pelo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Pós-condições</a:t>
            </a:r>
            <a:r>
              <a:rPr lang="pt-BR">
                <a:solidFill>
                  <a:schemeClr val="dk1"/>
                </a:solidFill>
              </a:rPr>
              <a:t>: O usuário é cadastrado e pode acessar a sua própria conta.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35625" y="159425"/>
            <a:ext cx="724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textual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616875" y="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{D3D0DA2F-80EB-4CB1-B3CA-88A1BEB3D092}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Ação do 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Resposta do sistema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1.Usuário comum acessa o website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 Exibe a página inicial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 Solicita o cadastramento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 Exibe a página de cadastro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 Insere os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6. Faz a checagem dos dados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7. Confirma o cadastramento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8. Registra o novo contratante de serviço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 Usuário comum se torna contratante de serviço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616875" y="3415000"/>
            <a:ext cx="804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7: O usuário não consegue se cadastrar no sistema, pois  seus dados são inválidos. Ele, então, insere novos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3,5, 7: O usuário desiste de se  cadastrar e volta para a página inicial clicando em um botão.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34125"/>
            <a:ext cx="8839200" cy="33008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35625" y="15942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9050"/>
            <a:ext cx="8839199" cy="284539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35625" y="159425"/>
            <a:ext cx="724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comunicação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