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71838e2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71838e2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71838e2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71838e2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71838e25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71838e25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71838e25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71838e25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BR"/>
              <a:t>Resolução Exercício 2 ES1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pt-BR"/>
              <a:t>Nome: Gabriel Meirelles Carvalho Orlando</a:t>
            </a:r>
            <a:endParaRPr/>
          </a:p>
          <a:p>
            <a:pPr indent="0" lvl="0" marL="0" rtl="0" algn="ctr">
              <a:spcBef>
                <a:spcPts val="0"/>
              </a:spcBef>
              <a:spcAft>
                <a:spcPts val="0"/>
              </a:spcAft>
              <a:buNone/>
            </a:pPr>
            <a:r>
              <a:rPr lang="pt-BR"/>
              <a:t>RA: 790728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Inclusão:</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1600"/>
              <a:t>O tipo de relacionamento inclusão é quando um ou mais casos de uso ao serem instanciados para uso, podem/devem se comunicar com outro caso de uso, ou seja, caso um caso de uso específico precise de outro caso de uso para cumprir seu papel no sistema corretamente, ele deve efetuar uma inclusão de outro caso de uso em seu relacionamento com um ator ou também com outro caso de uso.</a:t>
            </a:r>
            <a:endParaRPr sz="1600"/>
          </a:p>
          <a:p>
            <a:pPr indent="0" lvl="0" marL="0" rtl="0" algn="l">
              <a:spcBef>
                <a:spcPts val="1200"/>
              </a:spcBef>
              <a:spcAft>
                <a:spcPts val="1200"/>
              </a:spcAft>
              <a:buNone/>
            </a:pPr>
            <a:r>
              <a:rPr lang="pt-BR" sz="1600"/>
              <a:t>Um exemplo disso, pode ser o caso de um sistema de compra e venda Online, como o Mercado Livre, em que o ator para anunciar um produto ou comprar um produto, precisa informar seu usuário, ou seja, precisa se identificar para efetuar essas </a:t>
            </a:r>
            <a:r>
              <a:rPr lang="pt-BR" sz="1600"/>
              <a:t>operações</a:t>
            </a:r>
            <a:r>
              <a:rPr lang="pt-BR" sz="1600"/>
              <a:t> corretamente, e esse tipo de relacionamento utiliza da inclusão, já que sempre que a operação comprar/anunciar um produto tentar ser realizada, a identificação do usuário será exigida.</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Exemplo em diagrama:</a:t>
            </a:r>
            <a:endParaRPr/>
          </a:p>
        </p:txBody>
      </p:sp>
      <p:pic>
        <p:nvPicPr>
          <p:cNvPr id="67" name="Google Shape;67;p15"/>
          <p:cNvPicPr preferRelativeResize="0"/>
          <p:nvPr/>
        </p:nvPicPr>
        <p:blipFill>
          <a:blip r:embed="rId3">
            <a:alphaModFix/>
          </a:blip>
          <a:stretch>
            <a:fillRect/>
          </a:stretch>
        </p:blipFill>
        <p:spPr>
          <a:xfrm>
            <a:off x="152400" y="1170125"/>
            <a:ext cx="8839200" cy="27992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Extensão</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pt-BR"/>
              <a:t>Esse tipo de relacionamento de comunicação é utilizado quando um caso de uso pode ter casos de usos opcionais, ou seja, um caso de uso X, ao ser instanciado para uso, pode ter N casos de usos opcionais({Y1,Y2,Y3,...,Yn}), e dessa forma, esse casos de uso não necessariamente precisam ser comunicados quando o caso de uso X é instanciado, eles são apenas opções.</a:t>
            </a:r>
            <a:endParaRPr/>
          </a:p>
          <a:p>
            <a:pPr indent="0" lvl="0" marL="0" rtl="0" algn="l">
              <a:spcBef>
                <a:spcPts val="1200"/>
              </a:spcBef>
              <a:spcAft>
                <a:spcPts val="1200"/>
              </a:spcAft>
              <a:buNone/>
            </a:pPr>
            <a:r>
              <a:rPr lang="pt-BR"/>
              <a:t>Um exemplo desse tipo de relacionamento é o sistema de um mercado, em que um cliente, na hora do pagamento, pode decidir se irá informar o CPF para ganhar pontos na rede de mercados, e caso informe o CPF pode decidir se deseja emitir a nota fiscal ou não. Ou seja, a emissão da nota fiscal junto a informação do CPF é totalmente opcional, e não precisa ser realizada. Mas a emissão da nota fiscal só pode ser realizada, caso o CPF seja informado.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Exemplo em diagrama:</a:t>
            </a:r>
            <a:endParaRPr/>
          </a:p>
        </p:txBody>
      </p:sp>
      <p:pic>
        <p:nvPicPr>
          <p:cNvPr id="79" name="Google Shape;79;p17"/>
          <p:cNvPicPr preferRelativeResize="0"/>
          <p:nvPr/>
        </p:nvPicPr>
        <p:blipFill>
          <a:blip r:embed="rId3">
            <a:alphaModFix/>
          </a:blip>
          <a:stretch>
            <a:fillRect/>
          </a:stretch>
        </p:blipFill>
        <p:spPr>
          <a:xfrm>
            <a:off x="152400" y="1170125"/>
            <a:ext cx="8839199" cy="20281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