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8c824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8c824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88c824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88c824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8c824e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8c824e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Exercício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Gabriel Meirelles Carvalho Orlando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RA: 790728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composição de uma classe se resume ao caso em que uma classe é composta estruturalmente por outra(s) classe(s). Assim quando se exclui o objeto instanciado da classe principal, todos os outros objetos das outras classes são excluídos também, assim os objetos pertencem a um único todo. Como mostra o exemplo abaixo: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15675"/>
            <a:ext cx="81819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agregação é uma associação em que um objeto é agregado a outro, portanto um objeto pode ser relacionado a outras diversas componentes, e não é relacionado somente a um objeto como na composição. A associação de agregação faz com que a uma classe seja agregado, ou seja, somado outra classe para que haja uma melhora do entendimento e melhora da funcionalidade da classe e da associação. Caso um objeto de uma classe que contém agregação seja excluído, apenas este objeto é excluído, o resto da agregação não é, ou seja, continua existindo normalmente.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agregação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5938"/>
            <a:ext cx="81057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