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b504d8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b504d8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8b504d8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8b504d8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634a2fd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634a2fd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b504d8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b504d8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634a2f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634a2f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634a2f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634a2f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634a2f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634a2f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Tópico 6- Algoritmo de Encadeamento para trás Prolog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99300"/>
            <a:ext cx="85206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Gabriel Meirelles Carvalho Orlando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RA: 790728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287" y="3174812"/>
            <a:ext cx="3245455" cy="1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8348100" cy="5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solidFill>
                  <a:schemeClr val="dk1"/>
                </a:solidFill>
              </a:rPr>
              <a:t>Transformações das sentenças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dk1"/>
                </a:solidFill>
              </a:rPr>
              <a:t>Base de conhecimento: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 Preparo_fisico(Ruim) → Problema(Preparador_fisico)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Atritos(Constantes) ^ Situacao_psicologica(Ruim) → Problema (Equipe_tecnica)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Preparo_fisico(Bom) ^ Situacao_de_gols(Ruim) → Problema(Time)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Atritos(Constantes) ^  Salarios(Atrasados) → Problema (Insatisfacao_financeira)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 Jogador(x) ^ Tecnico(y) ^ Discute (x, y) → Atritos(Constantes)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Jogador(x) ^ Jogador(y) ^ Discute (x, y) → Atritos(Constantes)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 Jogador(x) ^ Suspenso(x) → Situacao_psicologica(Ruim)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 Jogador(x) ^ Cortado(x) → Situacao_psicologica(Ruim)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 Gols_sofridos(x) ^ Gols_feitos(y) ^ Maior(x, y) → Situacao_de_gols(Ruim)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 Cartao_vermelho(x) → Suspenso(x)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Jogador(x) ^ Lento(x) → Preparo_fisico(Ruim)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Jogador(x) ^ Lesao(x) → Preparo_fisico(Ruim)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dk1"/>
                </a:solidFill>
              </a:rPr>
              <a:t>Fatos escolhidos: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Preparo_fisico(Bom)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Jogador (Jorge)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 Cartao_vermelho (Jorge)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Tecnico(M1)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Discute (Jorge, M1)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Gols_sofridos (1)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Gols_feitos (2)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pt-BR" sz="1000">
                <a:solidFill>
                  <a:schemeClr val="dk1"/>
                </a:solidFill>
              </a:rPr>
              <a:t>Salarios(Atrasados)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33725" y="428650"/>
            <a:ext cx="4298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 u="sng">
                <a:solidFill>
                  <a:schemeClr val="dk1"/>
                </a:solidFill>
              </a:rPr>
              <a:t>Árvore de Prova: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u="sng">
                <a:solidFill>
                  <a:schemeClr val="dk1"/>
                </a:solidFill>
              </a:rPr>
              <a:t>Consulta: </a:t>
            </a:r>
            <a:r>
              <a:rPr lang="pt-BR" sz="1100">
                <a:solidFill>
                  <a:schemeClr val="dk1"/>
                </a:solidFill>
              </a:rPr>
              <a:t>Problema(x)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4450"/>
            <a:ext cx="8839202" cy="278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24300" y="137425"/>
            <a:ext cx="69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conhecimento: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027375" y="498375"/>
            <a:ext cx="6327900" cy="4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%Base de conhecimento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problema(preparador_fisico):- preparo_fisico(ruim).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problema(equipe_tecnica) :- atritos(constantes), situacao_psicologica(ruim).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problema(time) :-preparo_fisico(bom), situacao_de_gols(ruim).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problema(insatisfacao_finaceira):- atritos(constantes), salarios(atrasados).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atritos(constantes):- jogador(X), tecnico(Y), discute(X,Y), !.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atritos(constantes):- jogador(X), jogador(Y), discute(X,Y).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situacao_psicologica(ruim) :- jogador(X), suspenso(X), !.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situacao_psicologica(ruim) :- jogador(X), cortado(X).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suspenso(X) :- cartao_vermelho(X).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preparo_fisico(ruim):- jogador(X), lento(X), !.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preparo_fisico(ruim):- jogador(X), lesao(X).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situacao_de_gols(ruim):- gols_sofridos(X), gols_feitos(Y), X &gt; Y, !.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207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Situação #1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650" y="1614488"/>
            <a:ext cx="338137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95500" y="1439675"/>
            <a:ext cx="33309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%Sit</a:t>
            </a:r>
            <a:r>
              <a:rPr lang="pt-BR" sz="105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jogador(gabriel).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jogador(pedro).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lesao(gabriel).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lento(nenhum).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cartao_vermelho(nenhum).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cortado(nenhum).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salarios(atrasados).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tecnico(everton).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discute(gabriel,pedro).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207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Situação #2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75" y="1595438"/>
            <a:ext cx="35337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23500" y="1262975"/>
            <a:ext cx="35337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%Sit 2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preparo_fisico(bom).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gols_sofridos(1).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gols_feitos(0).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jogador(felipe).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jogador(antonio).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cartao_vermelho(felipe).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tecnico(nenhum).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lesao(nenhum).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lento(nenhum).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salarios(nenhum).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discute(felipe,antonio).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207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Situação #3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975" y="1604963"/>
            <a:ext cx="35242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71175" y="1276050"/>
            <a:ext cx="3592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%Sit 3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jogador(cleiton).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jogador(henrique).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lento(henrique).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tecnico(andre).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salarios(atrasados).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discute(cleiton,andre).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cortado(cleiton).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cartao_vermelho(nenhum).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lesao(nenhum).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gols_feitos(nenhum).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gols_sofridos(nenhum).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207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Situação #4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25" y="1619250"/>
            <a:ext cx="32289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03875" y="1361125"/>
            <a:ext cx="33963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%Sit 4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jogador(antony).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jogador(vinicius).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cortado(vinicius).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discute(antony,vinicius).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salarios(nenhum).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lento(nenhum).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lesao(nenhum).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gols_feitos(nenhum).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gols_sofridos(nenhum).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cartao_vermelho(nenhum).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tecnico(nenhum).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