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62" r:id="rId6"/>
    <p:sldId id="260" r:id="rId7"/>
    <p:sldId id="264" r:id="rId8"/>
    <p:sldId id="265" r:id="rId9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37" autoAdjust="0"/>
  </p:normalViewPr>
  <p:slideViewPr>
    <p:cSldViewPr>
      <p:cViewPr varScale="1">
        <p:scale>
          <a:sx n="91" d="100"/>
          <a:sy n="91" d="100"/>
        </p:scale>
        <p:origin x="124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AF47CCCC-307A-4810-BAB0-0FB698B8C1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06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C7324988-157E-48A4-8BD0-4BF7D9FE91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59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2057400"/>
            <a:ext cx="6705600" cy="14478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09800" y="3581400"/>
            <a:ext cx="6400800" cy="17526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8227F8F-9FEE-4D60-9626-1DC48B585F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85931-1F01-44C2-AE94-F9B21AF1DA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3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066800"/>
            <a:ext cx="165735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66800"/>
            <a:ext cx="4819650" cy="4953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C99D3-AE44-4BDA-A347-A4050423CC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2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31E662-8C2D-4714-B2E8-E4A1A5B8ABC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690E-0FF2-4A81-898C-9EBC2AC677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2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007BD0-32DF-427E-9756-F8EF23A47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4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60DBD8-4379-4399-8344-B8D7ACF254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1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5CE88-51E4-4EA4-88DF-D91611194B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3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74088-F302-4343-97F4-1652843EC3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0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7B1C91-D629-419B-AA51-E48E4CF078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9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AC46CD-AE69-47FD-ACC5-AB875E8BA7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2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21000">
              <a:schemeClr val="accent2">
                <a:alpha val="76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66800"/>
            <a:ext cx="6629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2057400"/>
            <a:ext cx="6324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828800" y="62484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3048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F601FFC2-68D7-4AB8-B7F1-8ED445831F2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3810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10668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19812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33528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57150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381000" y="9906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381000" y="16002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381000" y="66294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381000" y="51816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381000" y="60198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381000" y="35052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1097280" y="5516880"/>
            <a:ext cx="274320" cy="27432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1066800" y="990600"/>
            <a:ext cx="274320" cy="27432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 userDrawn="1"/>
        </p:nvSpPr>
        <p:spPr bwMode="auto">
          <a:xfrm>
            <a:off x="4069080" y="685800"/>
            <a:ext cx="274320" cy="27432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 userDrawn="1"/>
        </p:nvSpPr>
        <p:spPr bwMode="auto">
          <a:xfrm>
            <a:off x="381000" y="23622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907704" y="1628800"/>
            <a:ext cx="6705600" cy="1447800"/>
          </a:xfrm>
        </p:spPr>
        <p:txBody>
          <a:bodyPr/>
          <a:lstStyle/>
          <a:p>
            <a:r>
              <a:rPr lang="en-US" dirty="0" smtClean="0"/>
              <a:t>Tamagotchi Buddy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555776" y="3933056"/>
            <a:ext cx="3825280" cy="1080120"/>
          </a:xfrm>
        </p:spPr>
        <p:txBody>
          <a:bodyPr/>
          <a:lstStyle/>
          <a:p>
            <a:pPr algn="ctr"/>
            <a:r>
              <a:rPr lang="en-US" dirty="0" smtClean="0"/>
              <a:t>by</a:t>
            </a:r>
          </a:p>
          <a:p>
            <a:pPr algn="ctr"/>
            <a:r>
              <a:rPr lang="en-US" dirty="0" smtClean="0"/>
              <a:t>Team Infers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team Infers?</a:t>
            </a: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133600" y="2564904"/>
            <a:ext cx="6324600" cy="3962400"/>
          </a:xfrm>
        </p:spPr>
        <p:txBody>
          <a:bodyPr/>
          <a:lstStyle/>
          <a:p>
            <a:r>
              <a:rPr lang="en-US" dirty="0" smtClean="0"/>
              <a:t>Slav Radev</a:t>
            </a:r>
            <a:endParaRPr lang="en-US" dirty="0"/>
          </a:p>
          <a:p>
            <a:r>
              <a:rPr lang="en-US" dirty="0" smtClean="0"/>
              <a:t>David Pavlov</a:t>
            </a:r>
            <a:endParaRPr lang="en-US" dirty="0"/>
          </a:p>
          <a:p>
            <a:r>
              <a:rPr lang="en-US" dirty="0" smtClean="0"/>
              <a:t>Gabriela </a:t>
            </a:r>
            <a:r>
              <a:rPr lang="en-US" dirty="0" smtClean="0"/>
              <a:t>Geneva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Tamagotchi Buddy?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2564904"/>
            <a:ext cx="6324600" cy="3962400"/>
          </a:xfrm>
        </p:spPr>
        <p:txBody>
          <a:bodyPr/>
          <a:lstStyle/>
          <a:p>
            <a:r>
              <a:rPr lang="en-US" dirty="0" smtClean="0"/>
              <a:t>A fun game, where the goal is to keep your fluffy friend happy</a:t>
            </a:r>
          </a:p>
          <a:p>
            <a:r>
              <a:rPr lang="en-US" dirty="0" smtClean="0"/>
              <a:t>Feed</a:t>
            </a:r>
            <a:r>
              <a:rPr lang="en-US" dirty="0"/>
              <a:t>, clean and play with your </a:t>
            </a:r>
            <a:r>
              <a:rPr lang="en-US" dirty="0" smtClean="0"/>
              <a:t>pet</a:t>
            </a:r>
          </a:p>
          <a:p>
            <a:r>
              <a:rPr lang="en-US" dirty="0" smtClean="0"/>
              <a:t>Minigames for added fun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2852936"/>
            <a:ext cx="3384376" cy="838200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all fit together?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2564904"/>
            <a:ext cx="6324600" cy="3962400"/>
          </a:xfrm>
        </p:spPr>
        <p:txBody>
          <a:bodyPr/>
          <a:lstStyle/>
          <a:p>
            <a:r>
              <a:rPr lang="en-US" dirty="0"/>
              <a:t>Gabi – Organization, </a:t>
            </a:r>
            <a:r>
              <a:rPr lang="en-US" dirty="0" smtClean="0"/>
              <a:t>game core, architecture</a:t>
            </a:r>
          </a:p>
          <a:p>
            <a:r>
              <a:rPr lang="en-US" dirty="0" smtClean="0"/>
              <a:t>Slav – Match </a:t>
            </a:r>
            <a:r>
              <a:rPr lang="en-US" dirty="0" smtClean="0"/>
              <a:t>Two</a:t>
            </a:r>
            <a:r>
              <a:rPr lang="en-US" dirty="0" smtClean="0"/>
              <a:t>, save/load, happiness decays over time    </a:t>
            </a:r>
          </a:p>
          <a:p>
            <a:r>
              <a:rPr lang="en-US" dirty="0" smtClean="0"/>
              <a:t>David – Ballgame, Tic </a:t>
            </a:r>
            <a:r>
              <a:rPr lang="en-US" dirty="0" smtClean="0"/>
              <a:t>Tac </a:t>
            </a:r>
            <a:r>
              <a:rPr lang="en-US" dirty="0"/>
              <a:t>T</a:t>
            </a:r>
            <a:r>
              <a:rPr lang="en-US" dirty="0" smtClean="0"/>
              <a:t>oe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2852936"/>
            <a:ext cx="3247256" cy="838200"/>
          </a:xfrm>
        </p:spPr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75856" y="2852936"/>
            <a:ext cx="2527176" cy="8382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018456">
  <a:themeElements>
    <a:clrScheme name="Project Overview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D658A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4D0E0B0-8833-491E-BB0D-6E6AC9CC05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planning overview presentation</Template>
  <TotalTime>620</TotalTime>
  <Words>87</Words>
  <Application>Microsoft Office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Garamond</vt:lpstr>
      <vt:lpstr>Times New Roman</vt:lpstr>
      <vt:lpstr>Trebuchet MS</vt:lpstr>
      <vt:lpstr>01018456</vt:lpstr>
      <vt:lpstr>Tamagotchi Buddy</vt:lpstr>
      <vt:lpstr>Who is team Infers?</vt:lpstr>
      <vt:lpstr>What is Tamagotchi Buddy?</vt:lpstr>
      <vt:lpstr>Demonstration</vt:lpstr>
      <vt:lpstr>How does it all fit together?</vt:lpstr>
      <vt:lpstr>Any questions?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Tamagotchi Buddy</dc:title>
  <dc:creator>Gab</dc:creator>
  <cp:keywords/>
  <cp:lastModifiedBy>Gab</cp:lastModifiedBy>
  <cp:revision>13</cp:revision>
  <cp:lastPrinted>1601-01-01T00:00:00Z</cp:lastPrinted>
  <dcterms:created xsi:type="dcterms:W3CDTF">2015-10-05T11:24:45Z</dcterms:created>
  <dcterms:modified xsi:type="dcterms:W3CDTF">2015-10-06T20:53:23Z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TC010184561033</vt:lpwstr>
  </property>
</Properties>
</file>