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4"/>
  </p:notesMasterIdLst>
  <p:handoutMasterIdLst>
    <p:handoutMasterId r:id="rId25"/>
  </p:handoutMasterIdLst>
  <p:sldIdLst>
    <p:sldId id="590" r:id="rId2"/>
    <p:sldId id="593" r:id="rId3"/>
    <p:sldId id="617" r:id="rId4"/>
    <p:sldId id="616" r:id="rId5"/>
    <p:sldId id="618" r:id="rId6"/>
    <p:sldId id="635" r:id="rId7"/>
    <p:sldId id="619" r:id="rId8"/>
    <p:sldId id="621" r:id="rId9"/>
    <p:sldId id="620" r:id="rId10"/>
    <p:sldId id="622" r:id="rId11"/>
    <p:sldId id="623" r:id="rId12"/>
    <p:sldId id="624" r:id="rId13"/>
    <p:sldId id="625" r:id="rId14"/>
    <p:sldId id="626" r:id="rId15"/>
    <p:sldId id="627" r:id="rId16"/>
    <p:sldId id="629" r:id="rId17"/>
    <p:sldId id="628" r:id="rId18"/>
    <p:sldId id="630" r:id="rId19"/>
    <p:sldId id="631" r:id="rId20"/>
    <p:sldId id="632" r:id="rId21"/>
    <p:sldId id="633" r:id="rId22"/>
    <p:sldId id="634" r:id="rId23"/>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C209A2-826D-4D49-ABEB-3D1F43A7D5CC}" v="7" dt="2019-05-27T08:58:51.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6"/>
    <p:restoredTop sz="92632"/>
  </p:normalViewPr>
  <p:slideViewPr>
    <p:cSldViewPr snapToGrid="0">
      <p:cViewPr varScale="1">
        <p:scale>
          <a:sx n="94" d="100"/>
          <a:sy n="94" d="100"/>
        </p:scale>
        <p:origin x="1748"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Cunha" userId="622f65ca31f80d6a" providerId="LiveId" clId="{E5C209A2-826D-4D49-ABEB-3D1F43A7D5CC}"/>
    <pc:docChg chg="modMainMaster">
      <pc:chgData name="Felipe Cunha" userId="622f65ca31f80d6a" providerId="LiveId" clId="{E5C209A2-826D-4D49-ABEB-3D1F43A7D5CC}" dt="2019-05-27T08:58:51.743" v="3" actId="115"/>
      <pc:docMkLst>
        <pc:docMk/>
      </pc:docMkLst>
      <pc:sldMasterChg chg="modSp">
        <pc:chgData name="Felipe Cunha" userId="622f65ca31f80d6a" providerId="LiveId" clId="{E5C209A2-826D-4D49-ABEB-3D1F43A7D5CC}" dt="2019-05-27T08:58:51.743" v="3" actId="115"/>
        <pc:sldMasterMkLst>
          <pc:docMk/>
          <pc:sldMasterMk cId="0" sldId="2147483661"/>
        </pc:sldMasterMkLst>
        <pc:spChg chg="mod">
          <ac:chgData name="Felipe Cunha" userId="622f65ca31f80d6a" providerId="LiveId" clId="{E5C209A2-826D-4D49-ABEB-3D1F43A7D5CC}" dt="2019-05-27T08:58:51.743" v="3" actId="115"/>
          <ac:spMkLst>
            <pc:docMk/>
            <pc:sldMasterMk cId="0" sldId="2147483661"/>
            <ac:spMk id="1027" creationId="{6AE625F7-886D-4E2D-BD07-7EE6B67D2D24}"/>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C3A07C4-A835-8D43-9D84-16C16834CB28}"/>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7" tIns="49514" rIns="99027" bIns="49514" numCol="1" anchor="t" anchorCtr="0" compatLnSpc="1">
            <a:prstTxWarp prst="textNoShape">
              <a:avLst/>
            </a:prstTxWarp>
          </a:bodyPr>
          <a:lstStyle>
            <a:lvl1pPr defTabSz="990600" eaLnBrk="1" hangingPunct="1">
              <a:defRPr sz="1300">
                <a:latin typeface="Arial" charset="0"/>
                <a:ea typeface="+mn-ea"/>
                <a:cs typeface="+mn-cs"/>
              </a:defRPr>
            </a:lvl1pPr>
          </a:lstStyle>
          <a:p>
            <a:pPr>
              <a:defRPr/>
            </a:pPr>
            <a:endParaRPr lang="pt-BR"/>
          </a:p>
        </p:txBody>
      </p:sp>
      <p:sp>
        <p:nvSpPr>
          <p:cNvPr id="15363" name="Rectangle 3">
            <a:extLst>
              <a:ext uri="{FF2B5EF4-FFF2-40B4-BE49-F238E27FC236}">
                <a16:creationId xmlns:a16="http://schemas.microsoft.com/office/drawing/2014/main" id="{7CE7C704-E225-7C4A-A14C-369621718B57}"/>
              </a:ext>
            </a:extLst>
          </p:cNvPr>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27" tIns="49514" rIns="99027" bIns="49514" numCol="1" anchor="t" anchorCtr="0" compatLnSpc="1">
            <a:prstTxWarp prst="textNoShape">
              <a:avLst/>
            </a:prstTxWarp>
          </a:bodyPr>
          <a:lstStyle>
            <a:lvl1pPr algn="r" defTabSz="990600" eaLnBrk="1" hangingPunct="1">
              <a:defRPr sz="1300">
                <a:latin typeface="Arial" charset="0"/>
                <a:ea typeface="+mn-ea"/>
                <a:cs typeface="+mn-cs"/>
              </a:defRPr>
            </a:lvl1pPr>
          </a:lstStyle>
          <a:p>
            <a:pPr>
              <a:defRPr/>
            </a:pPr>
            <a:endParaRPr lang="pt-BR"/>
          </a:p>
        </p:txBody>
      </p:sp>
      <p:sp>
        <p:nvSpPr>
          <p:cNvPr id="15364" name="Rectangle 4">
            <a:extLst>
              <a:ext uri="{FF2B5EF4-FFF2-40B4-BE49-F238E27FC236}">
                <a16:creationId xmlns:a16="http://schemas.microsoft.com/office/drawing/2014/main" id="{B28491AE-3CBE-C84C-8982-8FA7364EDB16}"/>
              </a:ext>
            </a:extLst>
          </p:cNvPr>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27" tIns="49514" rIns="99027" bIns="49514" numCol="1" anchor="b" anchorCtr="0" compatLnSpc="1">
            <a:prstTxWarp prst="textNoShape">
              <a:avLst/>
            </a:prstTxWarp>
          </a:bodyPr>
          <a:lstStyle>
            <a:lvl1pPr defTabSz="990600" eaLnBrk="1" hangingPunct="1">
              <a:defRPr sz="1300">
                <a:latin typeface="Arial" charset="0"/>
                <a:ea typeface="+mn-ea"/>
                <a:cs typeface="+mn-cs"/>
              </a:defRPr>
            </a:lvl1pPr>
          </a:lstStyle>
          <a:p>
            <a:pPr>
              <a:defRPr/>
            </a:pPr>
            <a:endParaRPr lang="pt-BR"/>
          </a:p>
        </p:txBody>
      </p:sp>
      <p:sp>
        <p:nvSpPr>
          <p:cNvPr id="15365" name="Rectangle 5">
            <a:extLst>
              <a:ext uri="{FF2B5EF4-FFF2-40B4-BE49-F238E27FC236}">
                <a16:creationId xmlns:a16="http://schemas.microsoft.com/office/drawing/2014/main" id="{91B6BB94-2D6D-1747-9836-2AD2BA2F7328}"/>
              </a:ext>
            </a:extLst>
          </p:cNvPr>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27" tIns="49514" rIns="99027" bIns="49514" numCol="1" anchor="b" anchorCtr="0" compatLnSpc="1">
            <a:prstTxWarp prst="textNoShape">
              <a:avLst/>
            </a:prstTxWarp>
          </a:bodyPr>
          <a:lstStyle>
            <a:lvl1pPr algn="r" defTabSz="990600" eaLnBrk="1" hangingPunct="1">
              <a:defRPr sz="1300"/>
            </a:lvl1pPr>
          </a:lstStyle>
          <a:p>
            <a:pPr>
              <a:defRPr/>
            </a:pPr>
            <a:fld id="{262736D3-3BD5-4E20-A77F-45269100372F}" type="slidenum">
              <a:rPr lang="pt-BR" altLang="fr-FR"/>
              <a:pPr>
                <a:defRPr/>
              </a:pPr>
              <a:t>‹nº›</a:t>
            </a:fld>
            <a:endParaRPr lang="pt-BR" alt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8ACC89B-44F0-8147-B724-CB5CD1A12D67}"/>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7" tIns="49514" rIns="99027" bIns="49514" numCol="1" anchor="t" anchorCtr="0" compatLnSpc="1">
            <a:prstTxWarp prst="textNoShape">
              <a:avLst/>
            </a:prstTxWarp>
          </a:bodyPr>
          <a:lstStyle>
            <a:lvl1pPr defTabSz="990600" eaLnBrk="1" hangingPunct="1">
              <a:defRPr sz="1300">
                <a:latin typeface="Arial" charset="0"/>
                <a:ea typeface="+mn-ea"/>
                <a:cs typeface="+mn-cs"/>
              </a:defRPr>
            </a:lvl1pPr>
          </a:lstStyle>
          <a:p>
            <a:pPr>
              <a:defRPr/>
            </a:pPr>
            <a:endParaRPr lang="en-US"/>
          </a:p>
        </p:txBody>
      </p:sp>
      <p:sp>
        <p:nvSpPr>
          <p:cNvPr id="4099" name="Rectangle 3">
            <a:extLst>
              <a:ext uri="{FF2B5EF4-FFF2-40B4-BE49-F238E27FC236}">
                <a16:creationId xmlns:a16="http://schemas.microsoft.com/office/drawing/2014/main" id="{9C72AE31-16D6-5A4D-87C8-36CBBA504DF1}"/>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27" tIns="49514" rIns="99027" bIns="49514" numCol="1" anchor="t" anchorCtr="0" compatLnSpc="1">
            <a:prstTxWarp prst="textNoShape">
              <a:avLst/>
            </a:prstTxWarp>
          </a:bodyPr>
          <a:lstStyle>
            <a:lvl1pPr algn="r" defTabSz="990600" eaLnBrk="1" hangingPunct="1">
              <a:defRPr sz="1300">
                <a:latin typeface="Arial" charset="0"/>
                <a:ea typeface="+mn-ea"/>
                <a:cs typeface="+mn-cs"/>
              </a:defRPr>
            </a:lvl1pPr>
          </a:lstStyle>
          <a:p>
            <a:pPr>
              <a:defRPr/>
            </a:pPr>
            <a:endParaRPr lang="en-US"/>
          </a:p>
        </p:txBody>
      </p:sp>
      <p:sp>
        <p:nvSpPr>
          <p:cNvPr id="13316" name="Rectangle 4">
            <a:extLst>
              <a:ext uri="{FF2B5EF4-FFF2-40B4-BE49-F238E27FC236}">
                <a16:creationId xmlns:a16="http://schemas.microsoft.com/office/drawing/2014/main" id="{C01930E4-3068-4635-9B9E-164B5C8BEA46}"/>
              </a:ext>
            </a:extLst>
          </p:cNvPr>
          <p:cNvSpPr>
            <a:spLocks noGrp="1" noRot="1" noChangeAspect="1" noChangeArrowheads="1" noTextEdit="1"/>
          </p:cNvSpPr>
          <p:nvPr>
            <p:ph type="sldImg" idx="2"/>
          </p:nvPr>
        </p:nvSpPr>
        <p:spPr bwMode="auto">
          <a:xfrm>
            <a:off x="995363" y="768350"/>
            <a:ext cx="5113337"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7452BB7E-60C4-B149-849C-8861BEB302CE}"/>
              </a:ext>
            </a:extLst>
          </p:cNvPr>
          <p:cNvSpPr>
            <a:spLocks noGrp="1" noChangeArrowheads="1"/>
          </p:cNvSpPr>
          <p:nvPr>
            <p:ph type="body" sz="quarter" idx="3"/>
          </p:nvPr>
        </p:nvSpPr>
        <p:spPr bwMode="auto">
          <a:xfrm>
            <a:off x="709613" y="4859338"/>
            <a:ext cx="5680075" cy="4606925"/>
          </a:xfrm>
          <a:prstGeom prst="rect">
            <a:avLst/>
          </a:prstGeom>
          <a:noFill/>
          <a:ln w="9525">
            <a:noFill/>
            <a:miter lim="800000"/>
            <a:headEnd/>
            <a:tailEnd/>
          </a:ln>
          <a:effectLst/>
        </p:spPr>
        <p:txBody>
          <a:bodyPr vert="horz" wrap="square" lIns="99027" tIns="49514" rIns="99027" bIns="49514" numCol="1" anchor="t" anchorCtr="0" compatLnSpc="1">
            <a:prstTxWarp prst="textNoShape">
              <a:avLst/>
            </a:prstTxWarp>
          </a:bodyPr>
          <a:lstStyle/>
          <a:p>
            <a:pPr lvl="0"/>
            <a:r>
              <a:rPr lang="en-US" altLang="fr-FR" noProof="0"/>
              <a:t>Clique para editar os estilos do texto mestre</a:t>
            </a:r>
          </a:p>
          <a:p>
            <a:pPr lvl="1"/>
            <a:r>
              <a:rPr lang="en-US" altLang="fr-FR" noProof="0"/>
              <a:t>Segundo nível</a:t>
            </a:r>
          </a:p>
          <a:p>
            <a:pPr lvl="2"/>
            <a:r>
              <a:rPr lang="en-US" altLang="fr-FR" noProof="0"/>
              <a:t>Terceiro nível</a:t>
            </a:r>
          </a:p>
          <a:p>
            <a:pPr lvl="3"/>
            <a:r>
              <a:rPr lang="en-US" altLang="fr-FR" noProof="0"/>
              <a:t>Quarto nível</a:t>
            </a:r>
          </a:p>
          <a:p>
            <a:pPr lvl="4"/>
            <a:r>
              <a:rPr lang="en-US" altLang="fr-FR" noProof="0"/>
              <a:t>Quinto nível</a:t>
            </a:r>
          </a:p>
        </p:txBody>
      </p:sp>
      <p:sp>
        <p:nvSpPr>
          <p:cNvPr id="4102" name="Rectangle 6">
            <a:extLst>
              <a:ext uri="{FF2B5EF4-FFF2-40B4-BE49-F238E27FC236}">
                <a16:creationId xmlns:a16="http://schemas.microsoft.com/office/drawing/2014/main" id="{354EE9F5-AB94-4344-8BEE-81D77B847087}"/>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27" tIns="49514" rIns="99027" bIns="49514" numCol="1" anchor="b" anchorCtr="0" compatLnSpc="1">
            <a:prstTxWarp prst="textNoShape">
              <a:avLst/>
            </a:prstTxWarp>
          </a:bodyPr>
          <a:lstStyle>
            <a:lvl1pPr defTabSz="990600" eaLnBrk="1" hangingPunct="1">
              <a:defRPr sz="1300">
                <a:latin typeface="Arial" charset="0"/>
                <a:ea typeface="+mn-ea"/>
                <a:cs typeface="+mn-cs"/>
              </a:defRPr>
            </a:lvl1pPr>
          </a:lstStyle>
          <a:p>
            <a:pPr>
              <a:defRPr/>
            </a:pPr>
            <a:endParaRPr lang="en-US"/>
          </a:p>
        </p:txBody>
      </p:sp>
      <p:sp>
        <p:nvSpPr>
          <p:cNvPr id="4103" name="Rectangle 7">
            <a:extLst>
              <a:ext uri="{FF2B5EF4-FFF2-40B4-BE49-F238E27FC236}">
                <a16:creationId xmlns:a16="http://schemas.microsoft.com/office/drawing/2014/main" id="{29D5DD9D-585C-5249-88AB-55FD6F96AF45}"/>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27" tIns="49514" rIns="99027" bIns="49514" numCol="1" anchor="b" anchorCtr="0" compatLnSpc="1">
            <a:prstTxWarp prst="textNoShape">
              <a:avLst/>
            </a:prstTxWarp>
          </a:bodyPr>
          <a:lstStyle>
            <a:lvl1pPr algn="r" defTabSz="990600" eaLnBrk="1" hangingPunct="1">
              <a:defRPr sz="1300"/>
            </a:lvl1pPr>
          </a:lstStyle>
          <a:p>
            <a:pPr>
              <a:defRPr/>
            </a:pPr>
            <a:fld id="{B8A7E022-0B31-49E6-8DA2-F585425A45C5}" type="slidenum">
              <a:rPr lang="en-US" altLang="fr-FR"/>
              <a:pPr>
                <a:defRPr/>
              </a:pPr>
              <a:t>‹nº›</a:t>
            </a:fld>
            <a:endParaRPr lang="en-US"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a:extLst>
              <a:ext uri="{FF2B5EF4-FFF2-40B4-BE49-F238E27FC236}">
                <a16:creationId xmlns:a16="http://schemas.microsoft.com/office/drawing/2014/main" id="{3175C92D-8B6C-F247-B528-997B2A1E5477}"/>
              </a:ext>
            </a:extLst>
          </p:cNvPr>
          <p:cNvSpPr>
            <a:spLocks noGrp="1" noRot="1" noChangeAspect="1" noChangeArrowheads="1" noTextEdit="1"/>
          </p:cNvSpPr>
          <p:nvPr>
            <p:ph type="sldImg"/>
          </p:nvPr>
        </p:nvSpPr>
        <p:spPr>
          <a:ln w="12700"/>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Lst>
        </p:spPr>
      </p:sp>
      <p:sp>
        <p:nvSpPr>
          <p:cNvPr id="896003" name="Rectangle 3">
            <a:extLst>
              <a:ext uri="{FF2B5EF4-FFF2-40B4-BE49-F238E27FC236}">
                <a16:creationId xmlns:a16="http://schemas.microsoft.com/office/drawing/2014/main" id="{357AAB08-8D8F-1741-8B79-8D6285E61263}"/>
              </a:ext>
            </a:extLst>
          </p:cNvPr>
          <p:cNvSpPr>
            <a:spLocks noGrp="1" noChangeArrowheads="1"/>
          </p:cNvSpPr>
          <p:nvPr>
            <p:ph type="body" idx="1"/>
          </p:nvPr>
        </p:nvSpPr>
        <p:spPr>
          <a:xfrm>
            <a:off x="947738" y="4862513"/>
            <a:ext cx="5203825" cy="4605337"/>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9546" tIns="49774" rIns="99546" bIns="49774"/>
          <a:lstStyle/>
          <a:p>
            <a:pPr>
              <a:defRPr/>
            </a:pPr>
            <a:endParaRPr lang="pt-BR">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400"/>
            </a:lvl1pPr>
          </a:lstStyle>
          <a:p>
            <a:r>
              <a:rPr lang="x-none"/>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x-none"/>
              <a:t>Click to edit Master subtitle style</a:t>
            </a:r>
            <a:endParaRPr lang="pt-BR"/>
          </a:p>
        </p:txBody>
      </p:sp>
      <p:sp>
        <p:nvSpPr>
          <p:cNvPr id="4" name="Rectangle 7">
            <a:extLst>
              <a:ext uri="{FF2B5EF4-FFF2-40B4-BE49-F238E27FC236}">
                <a16:creationId xmlns:a16="http://schemas.microsoft.com/office/drawing/2014/main" id="{25ED9B55-DC95-42D4-A72B-C0C0E19DF927}"/>
              </a:ext>
            </a:extLst>
          </p:cNvPr>
          <p:cNvSpPr>
            <a:spLocks noGrp="1" noChangeArrowheads="1"/>
          </p:cNvSpPr>
          <p:nvPr>
            <p:ph type="sldNum" sz="quarter" idx="10"/>
          </p:nvPr>
        </p:nvSpPr>
        <p:spPr>
          <a:ln/>
        </p:spPr>
        <p:txBody>
          <a:bodyPr/>
          <a:lstStyle>
            <a:lvl1pPr>
              <a:defRPr/>
            </a:lvl1pPr>
          </a:lstStyle>
          <a:p>
            <a:pPr>
              <a:defRPr/>
            </a:pPr>
            <a:fld id="{C04D5A3E-6665-4FD3-8DD9-257D39B86CB2}" type="slidenum">
              <a:rPr lang="en-US" altLang="fr-FR"/>
              <a:pPr>
                <a:defRPr/>
              </a:pPr>
              <a:t>‹nº›</a:t>
            </a:fld>
            <a:endParaRPr lang="en-US" altLang="fr-FR"/>
          </a:p>
        </p:txBody>
      </p:sp>
    </p:spTree>
    <p:extLst>
      <p:ext uri="{BB962C8B-B14F-4D97-AF65-F5344CB8AC3E}">
        <p14:creationId xmlns:p14="http://schemas.microsoft.com/office/powerpoint/2010/main" val="346629273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pt-BR"/>
          </a:p>
        </p:txBody>
      </p:sp>
      <p:sp>
        <p:nvSpPr>
          <p:cNvPr id="4" name="Rectangle 7">
            <a:extLst>
              <a:ext uri="{FF2B5EF4-FFF2-40B4-BE49-F238E27FC236}">
                <a16:creationId xmlns:a16="http://schemas.microsoft.com/office/drawing/2014/main" id="{A2D74C9A-A456-495F-857E-232678261BFB}"/>
              </a:ext>
            </a:extLst>
          </p:cNvPr>
          <p:cNvSpPr>
            <a:spLocks noGrp="1" noChangeArrowheads="1"/>
          </p:cNvSpPr>
          <p:nvPr>
            <p:ph type="sldNum" sz="quarter" idx="10"/>
          </p:nvPr>
        </p:nvSpPr>
        <p:spPr>
          <a:ln/>
        </p:spPr>
        <p:txBody>
          <a:bodyPr/>
          <a:lstStyle>
            <a:lvl1pPr>
              <a:defRPr/>
            </a:lvl1pPr>
          </a:lstStyle>
          <a:p>
            <a:pPr>
              <a:defRPr/>
            </a:pPr>
            <a:fld id="{1656E4D8-CFBB-4345-8199-C7FEDD069617}" type="slidenum">
              <a:rPr lang="en-US" altLang="fr-FR"/>
              <a:pPr>
                <a:defRPr/>
              </a:pPr>
              <a:t>‹nº›</a:t>
            </a:fld>
            <a:endParaRPr lang="en-US" altLang="fr-FR"/>
          </a:p>
        </p:txBody>
      </p:sp>
    </p:spTree>
    <p:extLst>
      <p:ext uri="{BB962C8B-B14F-4D97-AF65-F5344CB8AC3E}">
        <p14:creationId xmlns:p14="http://schemas.microsoft.com/office/powerpoint/2010/main" val="305500570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x-none"/>
              <a:t>Click to edit Master title style</a:t>
            </a:r>
            <a:endParaRPr lang="pt-B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pt-BR"/>
          </a:p>
        </p:txBody>
      </p:sp>
      <p:sp>
        <p:nvSpPr>
          <p:cNvPr id="4" name="Rectangle 7">
            <a:extLst>
              <a:ext uri="{FF2B5EF4-FFF2-40B4-BE49-F238E27FC236}">
                <a16:creationId xmlns:a16="http://schemas.microsoft.com/office/drawing/2014/main" id="{FD1C2055-B22F-480B-9802-2ED359449374}"/>
              </a:ext>
            </a:extLst>
          </p:cNvPr>
          <p:cNvSpPr>
            <a:spLocks noGrp="1" noChangeArrowheads="1"/>
          </p:cNvSpPr>
          <p:nvPr>
            <p:ph type="sldNum" sz="quarter" idx="10"/>
          </p:nvPr>
        </p:nvSpPr>
        <p:spPr>
          <a:ln/>
        </p:spPr>
        <p:txBody>
          <a:bodyPr/>
          <a:lstStyle>
            <a:lvl1pPr>
              <a:defRPr/>
            </a:lvl1pPr>
          </a:lstStyle>
          <a:p>
            <a:pPr>
              <a:defRPr/>
            </a:pPr>
            <a:fld id="{29DA843A-10B6-4282-8832-564CA13767D7}" type="slidenum">
              <a:rPr lang="en-US" altLang="fr-FR"/>
              <a:pPr>
                <a:defRPr/>
              </a:pPr>
              <a:t>‹nº›</a:t>
            </a:fld>
            <a:endParaRPr lang="en-US" altLang="fr-FR"/>
          </a:p>
        </p:txBody>
      </p:sp>
    </p:spTree>
    <p:extLst>
      <p:ext uri="{BB962C8B-B14F-4D97-AF65-F5344CB8AC3E}">
        <p14:creationId xmlns:p14="http://schemas.microsoft.com/office/powerpoint/2010/main" val="41382624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3153" y="373564"/>
            <a:ext cx="8280184" cy="859196"/>
          </a:xfrm>
        </p:spPr>
        <p:txBody>
          <a:bodyPr/>
          <a:lstStyle/>
          <a:p>
            <a:r>
              <a:rPr lang="x-none" dirty="0"/>
              <a:t>Click to edit Master title style</a:t>
            </a:r>
            <a:endParaRPr lang="pt-BR" dirty="0"/>
          </a:p>
        </p:txBody>
      </p:sp>
      <p:sp>
        <p:nvSpPr>
          <p:cNvPr id="3" name="Content Placeholder 2"/>
          <p:cNvSpPr>
            <a:spLocks noGrp="1"/>
          </p:cNvSpPr>
          <p:nvPr>
            <p:ph idx="1"/>
          </p:nvPr>
        </p:nvSpPr>
        <p:spPr>
          <a:xfrm>
            <a:off x="473153" y="1419541"/>
            <a:ext cx="8267733" cy="478161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pt-BR" dirty="0"/>
          </a:p>
        </p:txBody>
      </p:sp>
      <p:sp>
        <p:nvSpPr>
          <p:cNvPr id="4" name="Slide Number Placeholder 3">
            <a:extLst>
              <a:ext uri="{FF2B5EF4-FFF2-40B4-BE49-F238E27FC236}">
                <a16:creationId xmlns:a16="http://schemas.microsoft.com/office/drawing/2014/main" id="{DB025DCD-54D5-4C11-85C1-213ABE95A85A}"/>
              </a:ext>
            </a:extLst>
          </p:cNvPr>
          <p:cNvSpPr>
            <a:spLocks noGrp="1"/>
          </p:cNvSpPr>
          <p:nvPr>
            <p:ph type="sldNum" sz="quarter" idx="10"/>
          </p:nvPr>
        </p:nvSpPr>
        <p:spPr>
          <a:xfrm>
            <a:off x="6553200" y="6248400"/>
            <a:ext cx="2174875" cy="457200"/>
          </a:xfrm>
        </p:spPr>
        <p:txBody>
          <a:bodyPr/>
          <a:lstStyle>
            <a:lvl1pPr>
              <a:defRPr/>
            </a:lvl1pPr>
          </a:lstStyle>
          <a:p>
            <a:pPr>
              <a:defRPr/>
            </a:pPr>
            <a:fld id="{75224643-AF50-43DD-9D2D-8A17FC804981}" type="slidenum">
              <a:rPr lang="en-US" altLang="fr-FR"/>
              <a:pPr>
                <a:defRPr/>
              </a:pPr>
              <a:t>‹nº›</a:t>
            </a:fld>
            <a:endParaRPr lang="en-US" altLang="fr-FR"/>
          </a:p>
        </p:txBody>
      </p:sp>
    </p:spTree>
    <p:extLst>
      <p:ext uri="{BB962C8B-B14F-4D97-AF65-F5344CB8AC3E}">
        <p14:creationId xmlns:p14="http://schemas.microsoft.com/office/powerpoint/2010/main" val="177763773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a:t>Click to edit Master text styles</a:t>
            </a:r>
          </a:p>
        </p:txBody>
      </p:sp>
      <p:sp>
        <p:nvSpPr>
          <p:cNvPr id="4" name="Rectangle 7">
            <a:extLst>
              <a:ext uri="{FF2B5EF4-FFF2-40B4-BE49-F238E27FC236}">
                <a16:creationId xmlns:a16="http://schemas.microsoft.com/office/drawing/2014/main" id="{D111D034-960C-4A2D-8C8C-DC54798380CC}"/>
              </a:ext>
            </a:extLst>
          </p:cNvPr>
          <p:cNvSpPr>
            <a:spLocks noGrp="1" noChangeArrowheads="1"/>
          </p:cNvSpPr>
          <p:nvPr>
            <p:ph type="sldNum" sz="quarter" idx="10"/>
          </p:nvPr>
        </p:nvSpPr>
        <p:spPr>
          <a:ln/>
        </p:spPr>
        <p:txBody>
          <a:bodyPr/>
          <a:lstStyle>
            <a:lvl1pPr>
              <a:defRPr/>
            </a:lvl1pPr>
          </a:lstStyle>
          <a:p>
            <a:pPr>
              <a:defRPr/>
            </a:pPr>
            <a:fld id="{03C69D02-66A6-440D-9C24-4FA029E00149}" type="slidenum">
              <a:rPr lang="en-US" altLang="fr-FR"/>
              <a:pPr>
                <a:defRPr/>
              </a:pPr>
              <a:t>‹nº›</a:t>
            </a:fld>
            <a:endParaRPr lang="en-US" altLang="fr-FR"/>
          </a:p>
        </p:txBody>
      </p:sp>
    </p:spTree>
    <p:extLst>
      <p:ext uri="{BB962C8B-B14F-4D97-AF65-F5344CB8AC3E}">
        <p14:creationId xmlns:p14="http://schemas.microsoft.com/office/powerpoint/2010/main" val="96894501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5409" y="348660"/>
            <a:ext cx="8180573" cy="1083334"/>
          </a:xfrm>
        </p:spPr>
        <p:txBody>
          <a:bodyPr/>
          <a:lstStyle/>
          <a:p>
            <a:r>
              <a:rPr lang="x-none" dirty="0"/>
              <a:t>Click to edit Master title style</a:t>
            </a:r>
            <a:endParaRPr lang="pt-BR" dirty="0"/>
          </a:p>
        </p:txBody>
      </p:sp>
      <p:sp>
        <p:nvSpPr>
          <p:cNvPr id="3" name="Content Placeholder 2"/>
          <p:cNvSpPr>
            <a:spLocks noGrp="1"/>
          </p:cNvSpPr>
          <p:nvPr>
            <p:ph sz="half" idx="1"/>
          </p:nvPr>
        </p:nvSpPr>
        <p:spPr>
          <a:xfrm>
            <a:off x="535410" y="1606322"/>
            <a:ext cx="3960390" cy="4489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pt-BR" dirty="0"/>
          </a:p>
        </p:txBody>
      </p:sp>
      <p:sp>
        <p:nvSpPr>
          <p:cNvPr id="4" name="Content Placeholder 3"/>
          <p:cNvSpPr>
            <a:spLocks noGrp="1"/>
          </p:cNvSpPr>
          <p:nvPr>
            <p:ph sz="half" idx="2"/>
          </p:nvPr>
        </p:nvSpPr>
        <p:spPr>
          <a:xfrm>
            <a:off x="4648199" y="1593870"/>
            <a:ext cx="4067783" cy="450213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pt-BR" dirty="0"/>
          </a:p>
        </p:txBody>
      </p:sp>
      <p:sp>
        <p:nvSpPr>
          <p:cNvPr id="5" name="Rectangle 7">
            <a:extLst>
              <a:ext uri="{FF2B5EF4-FFF2-40B4-BE49-F238E27FC236}">
                <a16:creationId xmlns:a16="http://schemas.microsoft.com/office/drawing/2014/main" id="{3FD7C9B0-5C31-4BB6-B078-680E4FB4588D}"/>
              </a:ext>
            </a:extLst>
          </p:cNvPr>
          <p:cNvSpPr>
            <a:spLocks noGrp="1" noChangeArrowheads="1"/>
          </p:cNvSpPr>
          <p:nvPr>
            <p:ph type="sldNum" sz="quarter" idx="10"/>
          </p:nvPr>
        </p:nvSpPr>
        <p:spPr>
          <a:ln/>
        </p:spPr>
        <p:txBody>
          <a:bodyPr/>
          <a:lstStyle>
            <a:lvl1pPr>
              <a:defRPr/>
            </a:lvl1pPr>
          </a:lstStyle>
          <a:p>
            <a:pPr>
              <a:defRPr/>
            </a:pPr>
            <a:fld id="{4E5E4A0D-4B52-4C38-8DE8-A3F68E25F969}" type="slidenum">
              <a:rPr lang="en-US" altLang="fr-FR"/>
              <a:pPr>
                <a:defRPr/>
              </a:pPr>
              <a:t>‹nº›</a:t>
            </a:fld>
            <a:endParaRPr lang="en-US" altLang="fr-FR"/>
          </a:p>
        </p:txBody>
      </p:sp>
    </p:spTree>
    <p:extLst>
      <p:ext uri="{BB962C8B-B14F-4D97-AF65-F5344CB8AC3E}">
        <p14:creationId xmlns:p14="http://schemas.microsoft.com/office/powerpoint/2010/main" val="277400604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x-none"/>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pt-BR"/>
          </a:p>
        </p:txBody>
      </p:sp>
      <p:sp>
        <p:nvSpPr>
          <p:cNvPr id="7" name="Rectangle 7">
            <a:extLst>
              <a:ext uri="{FF2B5EF4-FFF2-40B4-BE49-F238E27FC236}">
                <a16:creationId xmlns:a16="http://schemas.microsoft.com/office/drawing/2014/main" id="{9ABC7458-16D0-4B2A-8253-CB97B66FBED9}"/>
              </a:ext>
            </a:extLst>
          </p:cNvPr>
          <p:cNvSpPr>
            <a:spLocks noGrp="1" noChangeArrowheads="1"/>
          </p:cNvSpPr>
          <p:nvPr>
            <p:ph type="sldNum" sz="quarter" idx="10"/>
          </p:nvPr>
        </p:nvSpPr>
        <p:spPr>
          <a:ln/>
        </p:spPr>
        <p:txBody>
          <a:bodyPr/>
          <a:lstStyle>
            <a:lvl1pPr>
              <a:defRPr/>
            </a:lvl1pPr>
          </a:lstStyle>
          <a:p>
            <a:pPr>
              <a:defRPr/>
            </a:pPr>
            <a:fld id="{AE9EC8D6-ABEB-4DD9-82E5-311D30F43F31}" type="slidenum">
              <a:rPr lang="en-US" altLang="fr-FR"/>
              <a:pPr>
                <a:defRPr/>
              </a:pPr>
              <a:t>‹nº›</a:t>
            </a:fld>
            <a:endParaRPr lang="en-US" altLang="fr-FR"/>
          </a:p>
        </p:txBody>
      </p:sp>
    </p:spTree>
    <p:extLst>
      <p:ext uri="{BB962C8B-B14F-4D97-AF65-F5344CB8AC3E}">
        <p14:creationId xmlns:p14="http://schemas.microsoft.com/office/powerpoint/2010/main" val="323986905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pt-BR"/>
          </a:p>
        </p:txBody>
      </p:sp>
      <p:sp>
        <p:nvSpPr>
          <p:cNvPr id="3" name="Rectangle 7">
            <a:extLst>
              <a:ext uri="{FF2B5EF4-FFF2-40B4-BE49-F238E27FC236}">
                <a16:creationId xmlns:a16="http://schemas.microsoft.com/office/drawing/2014/main" id="{E53CB7DE-9138-4451-A5D8-9AAE2917BD31}"/>
              </a:ext>
            </a:extLst>
          </p:cNvPr>
          <p:cNvSpPr>
            <a:spLocks noGrp="1" noChangeArrowheads="1"/>
          </p:cNvSpPr>
          <p:nvPr>
            <p:ph type="sldNum" sz="quarter" idx="10"/>
          </p:nvPr>
        </p:nvSpPr>
        <p:spPr>
          <a:ln/>
        </p:spPr>
        <p:txBody>
          <a:bodyPr/>
          <a:lstStyle>
            <a:lvl1pPr>
              <a:defRPr/>
            </a:lvl1pPr>
          </a:lstStyle>
          <a:p>
            <a:pPr>
              <a:defRPr/>
            </a:pPr>
            <a:fld id="{23A9254D-B324-463A-8E51-55D3E4FD9784}" type="slidenum">
              <a:rPr lang="en-US" altLang="fr-FR"/>
              <a:pPr>
                <a:defRPr/>
              </a:pPr>
              <a:t>‹nº›</a:t>
            </a:fld>
            <a:endParaRPr lang="en-US" altLang="fr-FR"/>
          </a:p>
        </p:txBody>
      </p:sp>
    </p:spTree>
    <p:extLst>
      <p:ext uri="{BB962C8B-B14F-4D97-AF65-F5344CB8AC3E}">
        <p14:creationId xmlns:p14="http://schemas.microsoft.com/office/powerpoint/2010/main" val="421481255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156A5A14-1AD6-463B-BBA7-00D8289C0C73}"/>
              </a:ext>
            </a:extLst>
          </p:cNvPr>
          <p:cNvSpPr>
            <a:spLocks noGrp="1" noChangeArrowheads="1"/>
          </p:cNvSpPr>
          <p:nvPr>
            <p:ph type="sldNum" sz="quarter" idx="10"/>
          </p:nvPr>
        </p:nvSpPr>
        <p:spPr>
          <a:ln/>
        </p:spPr>
        <p:txBody>
          <a:bodyPr/>
          <a:lstStyle>
            <a:lvl1pPr>
              <a:defRPr/>
            </a:lvl1pPr>
          </a:lstStyle>
          <a:p>
            <a:pPr>
              <a:defRPr/>
            </a:pPr>
            <a:fld id="{1B696ACD-E3C2-4290-AE8C-F73AEF701118}" type="slidenum">
              <a:rPr lang="en-US" altLang="fr-FR"/>
              <a:pPr>
                <a:defRPr/>
              </a:pPr>
              <a:t>‹nº›</a:t>
            </a:fld>
            <a:endParaRPr lang="en-US" altLang="fr-FR"/>
          </a:p>
        </p:txBody>
      </p:sp>
    </p:spTree>
    <p:extLst>
      <p:ext uri="{BB962C8B-B14F-4D97-AF65-F5344CB8AC3E}">
        <p14:creationId xmlns:p14="http://schemas.microsoft.com/office/powerpoint/2010/main" val="11490500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Rectangle 7">
            <a:extLst>
              <a:ext uri="{FF2B5EF4-FFF2-40B4-BE49-F238E27FC236}">
                <a16:creationId xmlns:a16="http://schemas.microsoft.com/office/drawing/2014/main" id="{BBD90AA2-6905-42A1-B432-CD7EF5C0FB72}"/>
              </a:ext>
            </a:extLst>
          </p:cNvPr>
          <p:cNvSpPr>
            <a:spLocks noGrp="1" noChangeArrowheads="1"/>
          </p:cNvSpPr>
          <p:nvPr>
            <p:ph type="sldNum" sz="quarter" idx="10"/>
          </p:nvPr>
        </p:nvSpPr>
        <p:spPr>
          <a:ln/>
        </p:spPr>
        <p:txBody>
          <a:bodyPr/>
          <a:lstStyle>
            <a:lvl1pPr>
              <a:defRPr/>
            </a:lvl1pPr>
          </a:lstStyle>
          <a:p>
            <a:pPr>
              <a:defRPr/>
            </a:pPr>
            <a:fld id="{635DF423-5234-482C-9044-98173B9AC52E}" type="slidenum">
              <a:rPr lang="en-US" altLang="fr-FR"/>
              <a:pPr>
                <a:defRPr/>
              </a:pPr>
              <a:t>‹nº›</a:t>
            </a:fld>
            <a:endParaRPr lang="en-US" altLang="fr-FR"/>
          </a:p>
        </p:txBody>
      </p:sp>
    </p:spTree>
    <p:extLst>
      <p:ext uri="{BB962C8B-B14F-4D97-AF65-F5344CB8AC3E}">
        <p14:creationId xmlns:p14="http://schemas.microsoft.com/office/powerpoint/2010/main" val="406544334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Rectangle 7">
            <a:extLst>
              <a:ext uri="{FF2B5EF4-FFF2-40B4-BE49-F238E27FC236}">
                <a16:creationId xmlns:a16="http://schemas.microsoft.com/office/drawing/2014/main" id="{E3365F6F-2DCB-476E-A798-9EE5AF4B099E}"/>
              </a:ext>
            </a:extLst>
          </p:cNvPr>
          <p:cNvSpPr>
            <a:spLocks noGrp="1" noChangeArrowheads="1"/>
          </p:cNvSpPr>
          <p:nvPr>
            <p:ph type="sldNum" sz="quarter" idx="10"/>
          </p:nvPr>
        </p:nvSpPr>
        <p:spPr>
          <a:ln/>
        </p:spPr>
        <p:txBody>
          <a:bodyPr/>
          <a:lstStyle>
            <a:lvl1pPr>
              <a:defRPr/>
            </a:lvl1pPr>
          </a:lstStyle>
          <a:p>
            <a:pPr>
              <a:defRPr/>
            </a:pPr>
            <a:fld id="{7A32E955-C300-4A6D-8FD3-879E4F6BC074}" type="slidenum">
              <a:rPr lang="en-US" altLang="fr-FR"/>
              <a:pPr>
                <a:defRPr/>
              </a:pPr>
              <a:t>‹nº›</a:t>
            </a:fld>
            <a:endParaRPr lang="en-US" altLang="fr-FR"/>
          </a:p>
        </p:txBody>
      </p:sp>
    </p:spTree>
    <p:extLst>
      <p:ext uri="{BB962C8B-B14F-4D97-AF65-F5344CB8AC3E}">
        <p14:creationId xmlns:p14="http://schemas.microsoft.com/office/powerpoint/2010/main" val="325802689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EF46B77-E835-254F-9C46-9BE2D09FD058}"/>
              </a:ext>
            </a:extLst>
          </p:cNvPr>
          <p:cNvSpPr>
            <a:spLocks noGrp="1" noChangeArrowheads="1"/>
          </p:cNvSpPr>
          <p:nvPr>
            <p:ph type="title"/>
          </p:nvPr>
        </p:nvSpPr>
        <p:spPr bwMode="auto">
          <a:xfrm>
            <a:off x="522288" y="349250"/>
            <a:ext cx="8193087" cy="1082675"/>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2075" tIns="46038" rIns="92075" bIns="46038" numCol="1" anchor="ctr" anchorCtr="0" compatLnSpc="1">
            <a:prstTxWarp prst="textNoShape">
              <a:avLst/>
            </a:prstTxWarp>
          </a:bodyPr>
          <a:lstStyle/>
          <a:p>
            <a:pPr lvl="0"/>
            <a:r>
              <a:rPr lang="en-US" altLang="fr-FR"/>
              <a:t>Clique para editar o estilo do título mestre</a:t>
            </a:r>
          </a:p>
        </p:txBody>
      </p:sp>
      <p:sp>
        <p:nvSpPr>
          <p:cNvPr id="1027" name="Rectangle 3">
            <a:extLst>
              <a:ext uri="{FF2B5EF4-FFF2-40B4-BE49-F238E27FC236}">
                <a16:creationId xmlns:a16="http://schemas.microsoft.com/office/drawing/2014/main" id="{6AE625F7-886D-4E2D-BD07-7EE6B67D2D24}"/>
              </a:ext>
            </a:extLst>
          </p:cNvPr>
          <p:cNvSpPr>
            <a:spLocks noGrp="1" noChangeArrowheads="1"/>
          </p:cNvSpPr>
          <p:nvPr>
            <p:ph type="body" idx="1"/>
          </p:nvPr>
        </p:nvSpPr>
        <p:spPr bwMode="auto">
          <a:xfrm>
            <a:off x="522288" y="1606550"/>
            <a:ext cx="8181975"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pt-BR" altLang="fr-FR" noProof="0" dirty="0"/>
              <a:t>Clique para editar os estilos do texto mestre</a:t>
            </a:r>
          </a:p>
          <a:p>
            <a:pPr lvl="1"/>
            <a:r>
              <a:rPr lang="pt-BR" altLang="fr-FR" noProof="0" dirty="0"/>
              <a:t>Segundo nível</a:t>
            </a:r>
          </a:p>
          <a:p>
            <a:pPr lvl="2"/>
            <a:r>
              <a:rPr lang="pt-BR" altLang="fr-FR" noProof="0" dirty="0"/>
              <a:t>Terceiro nível</a:t>
            </a:r>
          </a:p>
          <a:p>
            <a:pPr lvl="3"/>
            <a:r>
              <a:rPr lang="pt-BR" altLang="fr-FR" noProof="0" dirty="0"/>
              <a:t>Quarto nível</a:t>
            </a:r>
          </a:p>
          <a:p>
            <a:pPr lvl="4"/>
            <a:r>
              <a:rPr lang="pt-BR" altLang="fr-FR" noProof="0" dirty="0"/>
              <a:t>Quinto nível</a:t>
            </a:r>
          </a:p>
        </p:txBody>
      </p:sp>
      <p:sp>
        <p:nvSpPr>
          <p:cNvPr id="1031" name="Rectangle 7">
            <a:extLst>
              <a:ext uri="{FF2B5EF4-FFF2-40B4-BE49-F238E27FC236}">
                <a16:creationId xmlns:a16="http://schemas.microsoft.com/office/drawing/2014/main" id="{DB5A614F-2D12-F44A-BC4D-648310BF7F2E}"/>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eaLnBrk="1" hangingPunct="1">
              <a:defRPr sz="1400">
                <a:latin typeface="Calibri" panose="020F0502020204030204" pitchFamily="34" charset="0"/>
              </a:defRPr>
            </a:lvl1pPr>
          </a:lstStyle>
          <a:p>
            <a:pPr>
              <a:defRPr/>
            </a:pPr>
            <a:fld id="{AD5EDD9E-28AC-4099-BF26-A5AEE0178906}" type="slidenum">
              <a:rPr lang="en-US" altLang="fr-FR"/>
              <a:pPr>
                <a:defRPr/>
              </a:pPr>
              <a:t>‹nº›</a:t>
            </a:fld>
            <a:endParaRPr lang="en-US" altLang="fr-FR"/>
          </a:p>
        </p:txBody>
      </p:sp>
    </p:spTree>
  </p:cSld>
  <p:clrMap bg1="lt1" tx1="dk1" bg2="lt2" tx2="dk2" accent1="accent1" accent2="accent2" accent3="accent3" accent4="accent4" accent5="accent5" accent6="accent6" hlink="hlink" folHlink="folHlink"/>
  <p:sldLayoutIdLst>
    <p:sldLayoutId id="2147483842" r:id="rId1"/>
    <p:sldLayoutId id="214748385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hf hdr="0" dt="0"/>
  <p:txStyles>
    <p:titleStyle>
      <a:lvl1pPr algn="l" rtl="0" eaLnBrk="0" fontAlgn="base" hangingPunct="0">
        <a:spcBef>
          <a:spcPct val="0"/>
        </a:spcBef>
        <a:spcAft>
          <a:spcPct val="0"/>
        </a:spcAft>
        <a:defRPr sz="3600" b="1">
          <a:solidFill>
            <a:srgbClr val="FF0000"/>
          </a:solidFill>
          <a:effectLst>
            <a:outerShdw blurRad="50800" dist="38100" dir="8100000" algn="tr" rotWithShape="0">
              <a:prstClr val="black">
                <a:alpha val="40000"/>
              </a:prstClr>
            </a:outerShdw>
          </a:effectLst>
          <a:latin typeface="Calibri"/>
          <a:ea typeface="ＭＳ Ｐゴシック" charset="0"/>
          <a:cs typeface="Calibri"/>
        </a:defRPr>
      </a:lvl1pPr>
      <a:lvl2pPr algn="l" rtl="0" eaLnBrk="0" fontAlgn="base" hangingPunct="0">
        <a:spcBef>
          <a:spcPct val="0"/>
        </a:spcBef>
        <a:spcAft>
          <a:spcPct val="0"/>
        </a:spcAft>
        <a:defRPr sz="3600" b="1">
          <a:solidFill>
            <a:srgbClr val="FF0000"/>
          </a:solidFill>
          <a:latin typeface="Calibri" charset="0"/>
          <a:ea typeface="ＭＳ Ｐゴシック" charset="0"/>
          <a:cs typeface="Calibri" panose="020F0502020204030204" pitchFamily="34" charset="0"/>
        </a:defRPr>
      </a:lvl2pPr>
      <a:lvl3pPr algn="l" rtl="0" eaLnBrk="0" fontAlgn="base" hangingPunct="0">
        <a:spcBef>
          <a:spcPct val="0"/>
        </a:spcBef>
        <a:spcAft>
          <a:spcPct val="0"/>
        </a:spcAft>
        <a:defRPr sz="3600" b="1">
          <a:solidFill>
            <a:srgbClr val="FF0000"/>
          </a:solidFill>
          <a:latin typeface="Calibri" charset="0"/>
          <a:ea typeface="ＭＳ Ｐゴシック" charset="0"/>
          <a:cs typeface="Calibri" panose="020F0502020204030204" pitchFamily="34" charset="0"/>
        </a:defRPr>
      </a:lvl3pPr>
      <a:lvl4pPr algn="l" rtl="0" eaLnBrk="0" fontAlgn="base" hangingPunct="0">
        <a:spcBef>
          <a:spcPct val="0"/>
        </a:spcBef>
        <a:spcAft>
          <a:spcPct val="0"/>
        </a:spcAft>
        <a:defRPr sz="3600" b="1">
          <a:solidFill>
            <a:srgbClr val="FF0000"/>
          </a:solidFill>
          <a:latin typeface="Calibri" charset="0"/>
          <a:ea typeface="ＭＳ Ｐゴシック" charset="0"/>
          <a:cs typeface="Calibri" panose="020F0502020204030204" pitchFamily="34" charset="0"/>
        </a:defRPr>
      </a:lvl4pPr>
      <a:lvl5pPr algn="l" rtl="0" eaLnBrk="0" fontAlgn="base" hangingPunct="0">
        <a:spcBef>
          <a:spcPct val="0"/>
        </a:spcBef>
        <a:spcAft>
          <a:spcPct val="0"/>
        </a:spcAft>
        <a:defRPr sz="3600" b="1">
          <a:solidFill>
            <a:srgbClr val="FF0000"/>
          </a:solidFill>
          <a:latin typeface="Calibri" charset="0"/>
          <a:ea typeface="ＭＳ Ｐゴシック" charset="0"/>
          <a:cs typeface="Calibri" panose="020F0502020204030204" pitchFamily="34" charset="0"/>
        </a:defRPr>
      </a:lvl5pPr>
      <a:lvl6pPr marL="457200" algn="ctr" rtl="0" fontAlgn="base">
        <a:spcBef>
          <a:spcPct val="0"/>
        </a:spcBef>
        <a:spcAft>
          <a:spcPct val="0"/>
        </a:spcAft>
        <a:defRPr sz="3600">
          <a:solidFill>
            <a:srgbClr val="FF0000"/>
          </a:solidFill>
          <a:latin typeface="Tahoma" charset="0"/>
          <a:ea typeface="ＭＳ Ｐゴシック" charset="0"/>
        </a:defRPr>
      </a:lvl6pPr>
      <a:lvl7pPr marL="914400" algn="ctr" rtl="0" fontAlgn="base">
        <a:spcBef>
          <a:spcPct val="0"/>
        </a:spcBef>
        <a:spcAft>
          <a:spcPct val="0"/>
        </a:spcAft>
        <a:defRPr sz="3600">
          <a:solidFill>
            <a:srgbClr val="FF0000"/>
          </a:solidFill>
          <a:latin typeface="Tahoma" charset="0"/>
          <a:ea typeface="ＭＳ Ｐゴシック" charset="0"/>
        </a:defRPr>
      </a:lvl7pPr>
      <a:lvl8pPr marL="1371600" algn="ctr" rtl="0" fontAlgn="base">
        <a:spcBef>
          <a:spcPct val="0"/>
        </a:spcBef>
        <a:spcAft>
          <a:spcPct val="0"/>
        </a:spcAft>
        <a:defRPr sz="3600">
          <a:solidFill>
            <a:srgbClr val="FF0000"/>
          </a:solidFill>
          <a:latin typeface="Tahoma" charset="0"/>
          <a:ea typeface="ＭＳ Ｐゴシック" charset="0"/>
        </a:defRPr>
      </a:lvl8pPr>
      <a:lvl9pPr marL="1828800" algn="ctr" rtl="0" fontAlgn="base">
        <a:spcBef>
          <a:spcPct val="0"/>
        </a:spcBef>
        <a:spcAft>
          <a:spcPct val="0"/>
        </a:spcAft>
        <a:defRPr sz="3600">
          <a:solidFill>
            <a:srgbClr val="FF0000"/>
          </a:solidFill>
          <a:latin typeface="Tahoma" charset="0"/>
          <a:ea typeface="ＭＳ Ｐゴシック" charset="0"/>
        </a:defRPr>
      </a:lvl9pPr>
    </p:titleStyle>
    <p:bodyStyle>
      <a:lvl1pPr marL="342900" indent="-342900" algn="l" rtl="0" eaLnBrk="0" fontAlgn="base" hangingPunct="0">
        <a:spcBef>
          <a:spcPct val="20000"/>
        </a:spcBef>
        <a:spcAft>
          <a:spcPct val="0"/>
        </a:spcAft>
        <a:buClr>
          <a:srgbClr val="FF9933"/>
        </a:buClr>
        <a:buSzPct val="65000"/>
        <a:buFont typeface="Wingdings" panose="05000000000000000000" pitchFamily="2" charset="2"/>
        <a:buChar char="n"/>
        <a:defRPr sz="2800" u="none">
          <a:solidFill>
            <a:schemeClr val="tx1"/>
          </a:solidFill>
          <a:latin typeface="Calibri"/>
          <a:ea typeface="ＭＳ Ｐゴシック" charset="0"/>
          <a:cs typeface="Calibri"/>
        </a:defRPr>
      </a:lvl1pPr>
      <a:lvl2pPr marL="742950" indent="-285750" algn="l" rtl="0" eaLnBrk="0" fontAlgn="base" hangingPunct="0">
        <a:spcBef>
          <a:spcPct val="20000"/>
        </a:spcBef>
        <a:spcAft>
          <a:spcPct val="0"/>
        </a:spcAft>
        <a:buClr>
          <a:srgbClr val="00CC00"/>
        </a:buClr>
        <a:buSzPct val="60000"/>
        <a:buFont typeface="Wingdings" panose="05000000000000000000" pitchFamily="2" charset="2"/>
        <a:buChar char="u"/>
        <a:defRPr sz="2400" u="none">
          <a:solidFill>
            <a:schemeClr val="tx1"/>
          </a:solidFill>
          <a:latin typeface="Calibri"/>
          <a:ea typeface="ＭＳ Ｐゴシック" charset="0"/>
          <a:cs typeface="Calibri"/>
        </a:defRPr>
      </a:lvl2pPr>
      <a:lvl3pPr marL="1143000" indent="-228600" algn="l" rtl="0" eaLnBrk="0" fontAlgn="base" hangingPunct="0">
        <a:spcBef>
          <a:spcPct val="20000"/>
        </a:spcBef>
        <a:spcAft>
          <a:spcPct val="0"/>
        </a:spcAft>
        <a:buClr>
          <a:srgbClr val="FF9933"/>
        </a:buClr>
        <a:buSzPct val="90000"/>
        <a:buFont typeface="Webdings" panose="05030102010509060703" pitchFamily="18" charset="2"/>
        <a:buChar char="4"/>
        <a:defRPr sz="2000" u="none">
          <a:solidFill>
            <a:schemeClr val="tx1"/>
          </a:solidFill>
          <a:latin typeface="Calibri"/>
          <a:ea typeface="ＭＳ Ｐゴシック" charset="0"/>
          <a:cs typeface="Calibri"/>
        </a:defRPr>
      </a:lvl3pPr>
      <a:lvl4pPr marL="1600200" indent="-228600" algn="l" rtl="0" eaLnBrk="0" fontAlgn="base" hangingPunct="0">
        <a:spcBef>
          <a:spcPct val="20000"/>
        </a:spcBef>
        <a:spcAft>
          <a:spcPct val="0"/>
        </a:spcAft>
        <a:buClr>
          <a:srgbClr val="00CC00"/>
        </a:buClr>
        <a:buSzPct val="110000"/>
        <a:buChar char="•"/>
        <a:defRPr u="none">
          <a:solidFill>
            <a:schemeClr val="tx1"/>
          </a:solidFill>
          <a:latin typeface="Calibri"/>
          <a:ea typeface="ＭＳ Ｐゴシック" charset="0"/>
          <a:cs typeface="Calibri"/>
        </a:defRPr>
      </a:lvl4pPr>
      <a:lvl5pPr marL="2057400" indent="-228600" algn="l" rtl="0" eaLnBrk="0" fontAlgn="base" hangingPunct="0">
        <a:spcBef>
          <a:spcPct val="20000"/>
        </a:spcBef>
        <a:spcAft>
          <a:spcPct val="0"/>
        </a:spcAft>
        <a:buClr>
          <a:srgbClr val="FF9933"/>
        </a:buClr>
        <a:buChar char="–"/>
        <a:defRPr u="none">
          <a:solidFill>
            <a:schemeClr val="tx1"/>
          </a:solidFill>
          <a:latin typeface="Calibri"/>
          <a:ea typeface="ＭＳ Ｐゴシック" charset="0"/>
          <a:cs typeface="Calibri"/>
        </a:defRPr>
      </a:lvl5pPr>
      <a:lvl6pPr marL="2514600" indent="-228600" algn="l" rtl="0" fontAlgn="base">
        <a:spcBef>
          <a:spcPct val="20000"/>
        </a:spcBef>
        <a:spcAft>
          <a:spcPct val="0"/>
        </a:spcAft>
        <a:buClr>
          <a:srgbClr val="FF9933"/>
        </a:buClr>
        <a:buChar char="–"/>
        <a:defRPr>
          <a:solidFill>
            <a:srgbClr val="0000FF"/>
          </a:solidFill>
          <a:latin typeface="+mn-lt"/>
          <a:ea typeface="+mn-ea"/>
        </a:defRPr>
      </a:lvl6pPr>
      <a:lvl7pPr marL="2971800" indent="-228600" algn="l" rtl="0" fontAlgn="base">
        <a:spcBef>
          <a:spcPct val="20000"/>
        </a:spcBef>
        <a:spcAft>
          <a:spcPct val="0"/>
        </a:spcAft>
        <a:buClr>
          <a:srgbClr val="FF9933"/>
        </a:buClr>
        <a:buChar char="–"/>
        <a:defRPr>
          <a:solidFill>
            <a:srgbClr val="0000FF"/>
          </a:solidFill>
          <a:latin typeface="+mn-lt"/>
          <a:ea typeface="+mn-ea"/>
        </a:defRPr>
      </a:lvl7pPr>
      <a:lvl8pPr marL="3429000" indent="-228600" algn="l" rtl="0" fontAlgn="base">
        <a:spcBef>
          <a:spcPct val="20000"/>
        </a:spcBef>
        <a:spcAft>
          <a:spcPct val="0"/>
        </a:spcAft>
        <a:buClr>
          <a:srgbClr val="FF9933"/>
        </a:buClr>
        <a:buChar char="–"/>
        <a:defRPr>
          <a:solidFill>
            <a:srgbClr val="0000FF"/>
          </a:solidFill>
          <a:latin typeface="+mn-lt"/>
          <a:ea typeface="+mn-ea"/>
        </a:defRPr>
      </a:lvl8pPr>
      <a:lvl9pPr marL="3886200" indent="-228600" algn="l" rtl="0" fontAlgn="base">
        <a:spcBef>
          <a:spcPct val="20000"/>
        </a:spcBef>
        <a:spcAft>
          <a:spcPct val="0"/>
        </a:spcAft>
        <a:buClr>
          <a:srgbClr val="FF9933"/>
        </a:buClr>
        <a:buChar char="–"/>
        <a:defRPr>
          <a:solidFill>
            <a:srgbClr val="0000FF"/>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9" name="Rectangle 3">
            <a:extLst>
              <a:ext uri="{FF2B5EF4-FFF2-40B4-BE49-F238E27FC236}">
                <a16:creationId xmlns:a16="http://schemas.microsoft.com/office/drawing/2014/main" id="{E06B6CFE-BC16-B449-80D5-1952F22171C2}"/>
              </a:ext>
            </a:extLst>
          </p:cNvPr>
          <p:cNvSpPr>
            <a:spLocks noGrp="1" noChangeArrowheads="1"/>
          </p:cNvSpPr>
          <p:nvPr>
            <p:ph type="ctrTitle"/>
          </p:nvPr>
        </p:nvSpPr>
        <p:spPr>
          <a:xfrm>
            <a:off x="839788" y="2711450"/>
            <a:ext cx="7840662" cy="1293813"/>
          </a:xfrm>
        </p:spPr>
        <p:txBody>
          <a:bodyPr/>
          <a:lstStyle/>
          <a:p>
            <a:pPr eaLnBrk="1" hangingPunct="1">
              <a:defRPr/>
            </a:pPr>
            <a:r>
              <a:rPr lang="pt-BR" sz="4000" dirty="0"/>
              <a:t>Um novo modelo para grafos variantes no tempo</a:t>
            </a:r>
            <a:endParaRPr lang="pt-BR" altLang="fr-FR" sz="4000" dirty="0">
              <a:effectLst>
                <a:outerShdw blurRad="38100" dist="38100" dir="2700000" algn="tl">
                  <a:srgbClr val="C0C0C0"/>
                </a:outerShdw>
              </a:effectLst>
              <a:latin typeface="Calibri" panose="020F0502020204030204" pitchFamily="34" charset="0"/>
              <a:ea typeface="ＭＳ Ｐゴシック" panose="020B0600070205080204" pitchFamily="34" charset="-128"/>
            </a:endParaRPr>
          </a:p>
        </p:txBody>
      </p:sp>
      <p:sp>
        <p:nvSpPr>
          <p:cNvPr id="15363" name="Rectangle 4">
            <a:extLst>
              <a:ext uri="{FF2B5EF4-FFF2-40B4-BE49-F238E27FC236}">
                <a16:creationId xmlns:a16="http://schemas.microsoft.com/office/drawing/2014/main" id="{5F197D31-2E88-459C-800B-A409C39FA905}"/>
              </a:ext>
            </a:extLst>
          </p:cNvPr>
          <p:cNvSpPr>
            <a:spLocks noGrp="1" noChangeArrowheads="1"/>
          </p:cNvSpPr>
          <p:nvPr>
            <p:ph type="subTitle" idx="1"/>
          </p:nvPr>
        </p:nvSpPr>
        <p:spPr>
          <a:xfrm>
            <a:off x="839788" y="4646613"/>
            <a:ext cx="7888287" cy="1752600"/>
          </a:xfrm>
        </p:spPr>
        <p:txBody>
          <a:bodyPr/>
          <a:lstStyle/>
          <a:p>
            <a:r>
              <a:rPr lang="en-US" sz="2400" dirty="0"/>
              <a:t>Gabriel Campos</a:t>
            </a:r>
          </a:p>
          <a:p>
            <a:r>
              <a:rPr lang="en-US" sz="2400" dirty="0"/>
              <a:t>Luigi </a:t>
            </a:r>
            <a:r>
              <a:rPr lang="en-US" sz="2400" dirty="0" err="1"/>
              <a:t>Soares</a:t>
            </a:r>
            <a:endParaRPr lang="en-US" sz="2400" dirty="0"/>
          </a:p>
          <a:p>
            <a:r>
              <a:rPr lang="en-US" sz="2400" dirty="0" err="1"/>
              <a:t>Vitor</a:t>
            </a:r>
            <a:r>
              <a:rPr lang="en-US" sz="2400" dirty="0"/>
              <a:t> </a:t>
            </a:r>
            <a:r>
              <a:rPr lang="en-US" sz="2400" dirty="0" err="1"/>
              <a:t>França</a:t>
            </a:r>
            <a:endParaRPr lang="en-US" sz="2400" dirty="0"/>
          </a:p>
        </p:txBody>
      </p:sp>
      <p:pic>
        <p:nvPicPr>
          <p:cNvPr id="15364" name="Picture 1">
            <a:extLst>
              <a:ext uri="{FF2B5EF4-FFF2-40B4-BE49-F238E27FC236}">
                <a16:creationId xmlns:a16="http://schemas.microsoft.com/office/drawing/2014/main" id="{75D3BF97-E30F-425E-B6BD-23B55C84CB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75" y="325438"/>
            <a:ext cx="1689100" cy="174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5">
            <a:extLst>
              <a:ext uri="{FF2B5EF4-FFF2-40B4-BE49-F238E27FC236}">
                <a16:creationId xmlns:a16="http://schemas.microsoft.com/office/drawing/2014/main" id="{65FB74B4-CBDF-4259-98A4-E299F44F70F6}"/>
              </a:ext>
            </a:extLst>
          </p:cNvPr>
          <p:cNvSpPr>
            <a:spLocks noChangeArrowheads="1"/>
          </p:cNvSpPr>
          <p:nvPr/>
        </p:nvSpPr>
        <p:spPr bwMode="auto">
          <a:xfrm>
            <a:off x="2073275" y="628650"/>
            <a:ext cx="6384925" cy="1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rgbClr val="FF9933"/>
              </a:buClr>
              <a:buSzPct val="65000"/>
              <a:buFont typeface="Wingdings" panose="05000000000000000000" pitchFamily="2" charset="2"/>
              <a:buChar char="n"/>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20000"/>
              </a:spcBef>
              <a:buClr>
                <a:srgbClr val="00CC00"/>
              </a:buClr>
              <a:buSzPct val="60000"/>
              <a:buFont typeface="Wingdings" panose="05000000000000000000" pitchFamily="2" charset="2"/>
              <a:buChar char="u"/>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20000"/>
              </a:spcBef>
              <a:buClr>
                <a:srgbClr val="FF9933"/>
              </a:buClr>
              <a:buSzPct val="90000"/>
              <a:buFont typeface="Webdings" panose="05030102010509060703" pitchFamily="18" charset="2"/>
              <a:buChar char="4"/>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lr>
                <a:srgbClr val="00CC00"/>
              </a:buClr>
              <a:buSzPct val="110000"/>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lgn="ctr" eaLnBrk="1" hangingPunct="1">
              <a:buFont typeface="Wingdings" panose="05000000000000000000" pitchFamily="2" charset="2"/>
              <a:buNone/>
            </a:pPr>
            <a:r>
              <a:rPr lang="pt-BR" altLang="fr-FR" sz="1800" b="1" dirty="0">
                <a:solidFill>
                  <a:srgbClr val="000000"/>
                </a:solidFill>
              </a:rPr>
              <a:t>Pontifícia Universidade Católica de Minas Gerais</a:t>
            </a:r>
          </a:p>
          <a:p>
            <a:pPr algn="ctr" eaLnBrk="1" hangingPunct="1">
              <a:buFont typeface="Wingdings" panose="05000000000000000000" pitchFamily="2" charset="2"/>
              <a:buNone/>
            </a:pPr>
            <a:r>
              <a:rPr lang="pt-BR" altLang="fr-FR" sz="1800" b="1" dirty="0">
                <a:solidFill>
                  <a:srgbClr val="000000"/>
                </a:solidFill>
              </a:rPr>
              <a:t>Departamento de Ciência da Computação</a:t>
            </a:r>
          </a:p>
          <a:p>
            <a:pPr algn="ctr" eaLnBrk="1" hangingPunct="1">
              <a:buFont typeface="Wingdings" panose="05000000000000000000" pitchFamily="2" charset="2"/>
              <a:buNone/>
            </a:pPr>
            <a:r>
              <a:rPr lang="pt-BR" altLang="fr-FR" sz="1800" b="1" dirty="0">
                <a:solidFill>
                  <a:srgbClr val="000000"/>
                </a:solidFill>
              </a:rPr>
              <a:t>Redes Complexas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a:extLst>
              <a:ext uri="{FF2B5EF4-FFF2-40B4-BE49-F238E27FC236}">
                <a16:creationId xmlns:a16="http://schemas.microsoft.com/office/drawing/2014/main" id="{97982885-3BD8-B24A-9504-794805615B3C}"/>
              </a:ext>
            </a:extLst>
          </p:cNvPr>
          <p:cNvSpPr>
            <a:spLocks noGrp="1" noChangeArrowheads="1"/>
          </p:cNvSpPr>
          <p:nvPr>
            <p:ph idx="1"/>
          </p:nvPr>
        </p:nvSpPr>
        <p:spPr>
          <a:xfrm>
            <a:off x="473075" y="2865121"/>
            <a:ext cx="8267700" cy="3840480"/>
          </a:xfrm>
        </p:spPr>
        <p:txBody>
          <a:bodyPr/>
          <a:lstStyle/>
          <a:p>
            <a:pPr>
              <a:defRPr/>
            </a:pPr>
            <a:endParaRPr lang="pt-BR" altLang="fr-FR" dirty="0">
              <a:latin typeface="Calibri" panose="020F0502020204030204" pitchFamily="34" charset="0"/>
              <a:ea typeface="ＭＳ Ｐゴシック" panose="020B0600070205080204" pitchFamily="34" charset="-128"/>
              <a:cs typeface="Calibri" panose="020F0502020204030204" pitchFamily="34" charset="0"/>
            </a:endParaRPr>
          </a:p>
          <a:p>
            <a:pPr marL="0" indent="0">
              <a:buNone/>
            </a:pPr>
            <a:r>
              <a:rPr lang="pt-BR" dirty="0"/>
              <a:t>Caminho </a:t>
            </a:r>
            <a:r>
              <a:rPr lang="pt-BR" dirty="0" smtClean="0"/>
              <a:t>mínimo nó 0 para nó 1 terminando em t1:</a:t>
            </a:r>
          </a:p>
          <a:p>
            <a:pPr marL="0" indent="0">
              <a:buNone/>
            </a:pPr>
            <a:r>
              <a:rPr lang="pt-BR" sz="2000" dirty="0" smtClean="0"/>
              <a:t>(0,t1,1,t1) *Não especificou quando começa</a:t>
            </a:r>
          </a:p>
          <a:p>
            <a:pPr marL="0" indent="0">
              <a:buNone/>
            </a:pPr>
            <a:r>
              <a:rPr lang="pt-BR" dirty="0" smtClean="0"/>
              <a:t>Caminho mínimo nó 0 para nó 1 iniciando em t0:</a:t>
            </a:r>
          </a:p>
          <a:p>
            <a:pPr marL="0" indent="0">
              <a:buNone/>
            </a:pPr>
            <a:r>
              <a:rPr lang="pt-BR" sz="2000" dirty="0" smtClean="0"/>
              <a:t>(0,t0,0,t1),(0,t1,1,t1) *Não especificou quando acaba</a:t>
            </a:r>
          </a:p>
          <a:p>
            <a:pPr marL="0" indent="0">
              <a:buNone/>
            </a:pPr>
            <a:r>
              <a:rPr lang="pt-BR" dirty="0" smtClean="0"/>
              <a:t>Caminho mínimo absoluto nó 0 para nó 1:</a:t>
            </a:r>
          </a:p>
          <a:p>
            <a:pPr marL="0" indent="0">
              <a:buNone/>
            </a:pPr>
            <a:r>
              <a:rPr lang="pt-BR" sz="2000" dirty="0" smtClean="0"/>
              <a:t>(0,t1,1,t1) *Não especificou quando começa nem acaba</a:t>
            </a:r>
            <a:endParaRPr lang="pt-BR" sz="2000" dirty="0"/>
          </a:p>
        </p:txBody>
      </p:sp>
      <p:sp>
        <p:nvSpPr>
          <p:cNvPr id="45058" name="Slide Number Placeholder 3">
            <a:extLst>
              <a:ext uri="{FF2B5EF4-FFF2-40B4-BE49-F238E27FC236}">
                <a16:creationId xmlns:a16="http://schemas.microsoft.com/office/drawing/2014/main" id="{F74FADE8-F10A-41C2-90DF-628CFFD2D4CF}"/>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33"/>
              </a:buClr>
              <a:buSzPct val="65000"/>
              <a:buFont typeface="Wingdings" panose="05000000000000000000" pitchFamily="2" charset="2"/>
              <a:buChar char="n"/>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20000"/>
              </a:spcBef>
              <a:buClr>
                <a:srgbClr val="00CC00"/>
              </a:buClr>
              <a:buSzPct val="60000"/>
              <a:buFont typeface="Wingdings" panose="05000000000000000000" pitchFamily="2" charset="2"/>
              <a:buChar char="u"/>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20000"/>
              </a:spcBef>
              <a:buClr>
                <a:srgbClr val="FF9933"/>
              </a:buClr>
              <a:buSzPct val="90000"/>
              <a:buFont typeface="Webdings" panose="05030102010509060703" pitchFamily="18" charset="2"/>
              <a:buChar char="4"/>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lr>
                <a:srgbClr val="00CC00"/>
              </a:buClr>
              <a:buSzPct val="110000"/>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E2C18220-EA70-41E9-8011-B183022E92DC}" type="slidenum">
              <a:rPr lang="en-US" altLang="fr-FR" sz="1400" smtClean="0"/>
              <a:pPr>
                <a:spcBef>
                  <a:spcPct val="0"/>
                </a:spcBef>
                <a:buClrTx/>
                <a:buSzTx/>
                <a:buFontTx/>
                <a:buNone/>
              </a:pPr>
              <a:t>10</a:t>
            </a:fld>
            <a:endParaRPr lang="en-US" altLang="fr-FR" sz="1400"/>
          </a:p>
        </p:txBody>
      </p:sp>
      <p:sp>
        <p:nvSpPr>
          <p:cNvPr id="4" name="Title 3">
            <a:extLst>
              <a:ext uri="{FF2B5EF4-FFF2-40B4-BE49-F238E27FC236}">
                <a16:creationId xmlns:a16="http://schemas.microsoft.com/office/drawing/2014/main" id="{E04DD560-2925-3D44-8853-17278F81A4E4}"/>
              </a:ext>
            </a:extLst>
          </p:cNvPr>
          <p:cNvSpPr>
            <a:spLocks noGrp="1"/>
          </p:cNvSpPr>
          <p:nvPr>
            <p:ph type="title"/>
          </p:nvPr>
        </p:nvSpPr>
        <p:spPr>
          <a:xfrm>
            <a:off x="473075" y="373063"/>
            <a:ext cx="8280400" cy="860425"/>
          </a:xfrm>
        </p:spPr>
        <p:txBody>
          <a:bodyPr/>
          <a:lstStyle/>
          <a:p>
            <a:pPr>
              <a:defRPr/>
            </a:pPr>
            <a:r>
              <a:rPr lang="en-US" dirty="0" err="1"/>
              <a:t>Arestas</a:t>
            </a:r>
            <a:r>
              <a:rPr lang="en-US" dirty="0"/>
              <a:t> </a:t>
            </a:r>
            <a:r>
              <a:rPr lang="en-US" dirty="0" err="1"/>
              <a:t>dinâmicas</a:t>
            </a:r>
            <a:r>
              <a:rPr lang="en-US" dirty="0"/>
              <a:t> e </a:t>
            </a:r>
            <a:r>
              <a:rPr lang="en-US" dirty="0" err="1"/>
              <a:t>Caminhos</a:t>
            </a:r>
            <a:endParaRPr lang="pt-BR" dirty="0"/>
          </a:p>
        </p:txBody>
      </p:sp>
      <p:pic>
        <p:nvPicPr>
          <p:cNvPr id="5" name="Imagem 4"/>
          <p:cNvPicPr>
            <a:picLocks noChangeAspect="1"/>
          </p:cNvPicPr>
          <p:nvPr/>
        </p:nvPicPr>
        <p:blipFill>
          <a:blip r:embed="rId2"/>
          <a:stretch>
            <a:fillRect/>
          </a:stretch>
        </p:blipFill>
        <p:spPr>
          <a:xfrm>
            <a:off x="2625286" y="1233488"/>
            <a:ext cx="3963277" cy="2056279"/>
          </a:xfrm>
          <a:prstGeom prst="rect">
            <a:avLst/>
          </a:prstGeom>
        </p:spPr>
      </p:pic>
    </p:spTree>
    <p:extLst>
      <p:ext uri="{BB962C8B-B14F-4D97-AF65-F5344CB8AC3E}">
        <p14:creationId xmlns:p14="http://schemas.microsoft.com/office/powerpoint/2010/main" val="22272563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GVT cíclico</a:t>
            </a:r>
            <a:endParaRPr lang="en-US" dirty="0"/>
          </a:p>
        </p:txBody>
      </p:sp>
      <p:sp>
        <p:nvSpPr>
          <p:cNvPr id="3" name="Espaço Reservado para Conteúdo 2"/>
          <p:cNvSpPr>
            <a:spLocks noGrp="1"/>
          </p:cNvSpPr>
          <p:nvPr>
            <p:ph idx="1"/>
          </p:nvPr>
        </p:nvSpPr>
        <p:spPr/>
        <p:txBody>
          <a:bodyPr/>
          <a:lstStyle/>
          <a:p>
            <a:r>
              <a:rPr lang="pt-BR" dirty="0" smtClean="0"/>
              <a:t>Um grafo variante no tempo onde ocorre um ciclo de arestas </a:t>
            </a:r>
            <a:r>
              <a:rPr lang="pt-BR" b="1" dirty="0" smtClean="0"/>
              <a:t>TEMPORAIS</a:t>
            </a:r>
            <a:r>
              <a:rPr lang="pt-BR" dirty="0" smtClean="0"/>
              <a:t>. </a:t>
            </a:r>
            <a:endParaRPr lang="pt-BR" dirty="0"/>
          </a:p>
          <a:p>
            <a:r>
              <a:rPr lang="pt-BR" dirty="0"/>
              <a:t>Uma forma simples de modelar uma rede deste </a:t>
            </a:r>
            <a:r>
              <a:rPr lang="pt-BR" dirty="0" smtClean="0"/>
              <a:t>tipo é construindo </a:t>
            </a:r>
            <a:r>
              <a:rPr lang="pt-BR" dirty="0"/>
              <a:t>um ciclo temporal em cada um dos </a:t>
            </a:r>
            <a:r>
              <a:rPr lang="pt-BR" dirty="0" smtClean="0"/>
              <a:t>nós</a:t>
            </a:r>
            <a:r>
              <a:rPr lang="pt-BR" dirty="0"/>
              <a:t>, conectando cada </a:t>
            </a:r>
            <a:r>
              <a:rPr lang="pt-BR" dirty="0" smtClean="0"/>
              <a:t>nó </a:t>
            </a:r>
            <a:r>
              <a:rPr lang="pt-BR" dirty="0"/>
              <a:t>em </a:t>
            </a:r>
            <a:r>
              <a:rPr lang="pt-BR" dirty="0" smtClean="0"/>
              <a:t>tempos </a:t>
            </a:r>
            <a:r>
              <a:rPr lang="en-US" dirty="0" err="1" smtClean="0"/>
              <a:t>sucessivos</a:t>
            </a:r>
            <a:r>
              <a:rPr lang="en-US" dirty="0" smtClean="0"/>
              <a:t>.</a:t>
            </a:r>
          </a:p>
          <a:p>
            <a:endParaRPr lang="pt-BR" b="1" dirty="0"/>
          </a:p>
          <a:p>
            <a:pPr marL="0" indent="0">
              <a:buNone/>
            </a:pPr>
            <a:r>
              <a:rPr lang="pt-BR" b="1" dirty="0" smtClean="0"/>
              <a:t>	       </a:t>
            </a:r>
            <a:r>
              <a:rPr lang="pt-BR" dirty="0" smtClean="0"/>
              <a:t>,</a:t>
            </a:r>
            <a:r>
              <a:rPr lang="pt-BR" b="1" dirty="0" smtClean="0"/>
              <a:t>                  </a:t>
            </a:r>
            <a:r>
              <a:rPr lang="pt-BR" dirty="0" smtClean="0"/>
              <a:t>até                            e finalmente</a:t>
            </a:r>
          </a:p>
          <a:p>
            <a:pPr marL="0" indent="0">
              <a:buNone/>
            </a:pPr>
            <a:r>
              <a:rPr lang="pt-BR" dirty="0"/>
              <a:t> </a:t>
            </a:r>
            <a:r>
              <a:rPr lang="pt-BR" dirty="0" smtClean="0"/>
              <a:t>                    , criando n ciclos temporais.</a:t>
            </a:r>
          </a:p>
          <a:p>
            <a:pPr marL="0" indent="0">
              <a:buNone/>
            </a:pPr>
            <a:r>
              <a:rPr lang="pt-BR" dirty="0"/>
              <a:t> </a:t>
            </a:r>
            <a:r>
              <a:rPr lang="pt-BR" dirty="0" smtClean="0"/>
              <a:t>                        </a:t>
            </a:r>
            <a:endParaRPr lang="en-US" dirty="0"/>
          </a:p>
        </p:txBody>
      </p:sp>
      <p:sp>
        <p:nvSpPr>
          <p:cNvPr id="4" name="Espaço Reservado para Número de Slide 3"/>
          <p:cNvSpPr>
            <a:spLocks noGrp="1"/>
          </p:cNvSpPr>
          <p:nvPr>
            <p:ph type="sldNum" sz="quarter" idx="10"/>
          </p:nvPr>
        </p:nvSpPr>
        <p:spPr/>
        <p:txBody>
          <a:bodyPr/>
          <a:lstStyle/>
          <a:p>
            <a:pPr>
              <a:defRPr/>
            </a:pPr>
            <a:fld id="{75224643-AF50-43DD-9D2D-8A17FC804981}" type="slidenum">
              <a:rPr lang="en-US" altLang="fr-FR" smtClean="0"/>
              <a:pPr>
                <a:defRPr/>
              </a:pPr>
              <a:t>11</a:t>
            </a:fld>
            <a:endParaRPr lang="en-US" altLang="fr-FR"/>
          </a:p>
        </p:txBody>
      </p:sp>
      <p:pic>
        <p:nvPicPr>
          <p:cNvPr id="6" name="Imagem 5"/>
          <p:cNvPicPr>
            <a:picLocks noChangeAspect="1"/>
          </p:cNvPicPr>
          <p:nvPr/>
        </p:nvPicPr>
        <p:blipFill>
          <a:blip r:embed="rId2"/>
          <a:stretch>
            <a:fillRect/>
          </a:stretch>
        </p:blipFill>
        <p:spPr>
          <a:xfrm>
            <a:off x="2140984" y="4248785"/>
            <a:ext cx="1371600" cy="504825"/>
          </a:xfrm>
          <a:prstGeom prst="rect">
            <a:avLst/>
          </a:prstGeom>
        </p:spPr>
      </p:pic>
      <p:pic>
        <p:nvPicPr>
          <p:cNvPr id="7" name="Imagem 6"/>
          <p:cNvPicPr>
            <a:picLocks noChangeAspect="1"/>
          </p:cNvPicPr>
          <p:nvPr/>
        </p:nvPicPr>
        <p:blipFill>
          <a:blip r:embed="rId3"/>
          <a:stretch>
            <a:fillRect/>
          </a:stretch>
        </p:blipFill>
        <p:spPr>
          <a:xfrm>
            <a:off x="654606" y="4248785"/>
            <a:ext cx="1304925" cy="485775"/>
          </a:xfrm>
          <a:prstGeom prst="rect">
            <a:avLst/>
          </a:prstGeom>
        </p:spPr>
      </p:pic>
      <p:pic>
        <p:nvPicPr>
          <p:cNvPr id="8" name="Imagem 7"/>
          <p:cNvPicPr>
            <a:picLocks noChangeAspect="1"/>
          </p:cNvPicPr>
          <p:nvPr/>
        </p:nvPicPr>
        <p:blipFill>
          <a:blip r:embed="rId4"/>
          <a:stretch>
            <a:fillRect/>
          </a:stretch>
        </p:blipFill>
        <p:spPr>
          <a:xfrm>
            <a:off x="4123140" y="4248784"/>
            <a:ext cx="2114550" cy="485775"/>
          </a:xfrm>
          <a:prstGeom prst="rect">
            <a:avLst/>
          </a:prstGeom>
        </p:spPr>
      </p:pic>
      <p:pic>
        <p:nvPicPr>
          <p:cNvPr id="9" name="Imagem 8"/>
          <p:cNvPicPr>
            <a:picLocks noChangeAspect="1"/>
          </p:cNvPicPr>
          <p:nvPr/>
        </p:nvPicPr>
        <p:blipFill>
          <a:blip r:embed="rId5"/>
          <a:stretch>
            <a:fillRect/>
          </a:stretch>
        </p:blipFill>
        <p:spPr>
          <a:xfrm>
            <a:off x="553006" y="4729668"/>
            <a:ext cx="1695450" cy="504825"/>
          </a:xfrm>
          <a:prstGeom prst="rect">
            <a:avLst/>
          </a:prstGeom>
        </p:spPr>
      </p:pic>
    </p:spTree>
    <p:extLst>
      <p:ext uri="{BB962C8B-B14F-4D97-AF65-F5344CB8AC3E}">
        <p14:creationId xmlns:p14="http://schemas.microsoft.com/office/powerpoint/2010/main" val="204871035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GVT cíclico</a:t>
            </a:r>
            <a:endParaRPr lang="en-US" dirty="0"/>
          </a:p>
        </p:txBody>
      </p:sp>
      <p:pic>
        <p:nvPicPr>
          <p:cNvPr id="5" name="Espaço Reservado para Conteúdo 4"/>
          <p:cNvPicPr>
            <a:picLocks noGrp="1" noChangeAspect="1"/>
          </p:cNvPicPr>
          <p:nvPr>
            <p:ph idx="1"/>
          </p:nvPr>
        </p:nvPicPr>
        <p:blipFill>
          <a:blip r:embed="rId2"/>
          <a:stretch>
            <a:fillRect/>
          </a:stretch>
        </p:blipFill>
        <p:spPr>
          <a:xfrm>
            <a:off x="1511300" y="1981200"/>
            <a:ext cx="6191250" cy="3657600"/>
          </a:xfrm>
          <a:prstGeom prst="rect">
            <a:avLst/>
          </a:prstGeom>
        </p:spPr>
      </p:pic>
      <p:sp>
        <p:nvSpPr>
          <p:cNvPr id="4" name="Espaço Reservado para Número de Slide 3"/>
          <p:cNvSpPr>
            <a:spLocks noGrp="1"/>
          </p:cNvSpPr>
          <p:nvPr>
            <p:ph type="sldNum" sz="quarter" idx="10"/>
          </p:nvPr>
        </p:nvSpPr>
        <p:spPr/>
        <p:txBody>
          <a:bodyPr/>
          <a:lstStyle/>
          <a:p>
            <a:pPr>
              <a:defRPr/>
            </a:pPr>
            <a:fld id="{75224643-AF50-43DD-9D2D-8A17FC804981}" type="slidenum">
              <a:rPr lang="en-US" altLang="fr-FR" smtClean="0"/>
              <a:pPr>
                <a:defRPr/>
              </a:pPr>
              <a:t>12</a:t>
            </a:fld>
            <a:endParaRPr lang="en-US" altLang="fr-FR"/>
          </a:p>
        </p:txBody>
      </p:sp>
    </p:spTree>
    <p:extLst>
      <p:ext uri="{BB962C8B-B14F-4D97-AF65-F5344CB8AC3E}">
        <p14:creationId xmlns:p14="http://schemas.microsoft.com/office/powerpoint/2010/main" val="83672634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Conectividade</a:t>
            </a:r>
            <a:endParaRPr lang="en-US" dirty="0"/>
          </a:p>
        </p:txBody>
      </p:sp>
      <p:sp>
        <p:nvSpPr>
          <p:cNvPr id="3" name="Espaço Reservado para Conteúdo 2"/>
          <p:cNvSpPr>
            <a:spLocks noGrp="1"/>
          </p:cNvSpPr>
          <p:nvPr>
            <p:ph idx="1"/>
          </p:nvPr>
        </p:nvSpPr>
        <p:spPr/>
        <p:txBody>
          <a:bodyPr/>
          <a:lstStyle/>
          <a:p>
            <a:r>
              <a:rPr lang="pt-BR" dirty="0" smtClean="0"/>
              <a:t>GVT fortemente conexo: Se para cada par de nós U e V existe um caminho originado em U e terminado em V (considerando caminho mínimo absoluto)</a:t>
            </a:r>
            <a:endParaRPr lang="en-US" dirty="0"/>
          </a:p>
        </p:txBody>
      </p:sp>
      <p:sp>
        <p:nvSpPr>
          <p:cNvPr id="4" name="Espaço Reservado para Número de Slide 3"/>
          <p:cNvSpPr>
            <a:spLocks noGrp="1"/>
          </p:cNvSpPr>
          <p:nvPr>
            <p:ph type="sldNum" sz="quarter" idx="10"/>
          </p:nvPr>
        </p:nvSpPr>
        <p:spPr/>
        <p:txBody>
          <a:bodyPr/>
          <a:lstStyle/>
          <a:p>
            <a:pPr>
              <a:defRPr/>
            </a:pPr>
            <a:fld id="{75224643-AF50-43DD-9D2D-8A17FC804981}" type="slidenum">
              <a:rPr lang="en-US" altLang="fr-FR" smtClean="0"/>
              <a:pPr>
                <a:defRPr/>
              </a:pPr>
              <a:t>13</a:t>
            </a:fld>
            <a:endParaRPr lang="en-US" altLang="fr-FR"/>
          </a:p>
        </p:txBody>
      </p:sp>
      <p:pic>
        <p:nvPicPr>
          <p:cNvPr id="6" name="Imagem 5"/>
          <p:cNvPicPr>
            <a:picLocks noChangeAspect="1"/>
          </p:cNvPicPr>
          <p:nvPr/>
        </p:nvPicPr>
        <p:blipFill>
          <a:blip r:embed="rId2"/>
          <a:stretch>
            <a:fillRect/>
          </a:stretch>
        </p:blipFill>
        <p:spPr>
          <a:xfrm>
            <a:off x="1006569" y="2847614"/>
            <a:ext cx="7200900" cy="3736065"/>
          </a:xfrm>
          <a:prstGeom prst="rect">
            <a:avLst/>
          </a:prstGeom>
        </p:spPr>
      </p:pic>
    </p:spTree>
    <p:extLst>
      <p:ext uri="{BB962C8B-B14F-4D97-AF65-F5344CB8AC3E}">
        <p14:creationId xmlns:p14="http://schemas.microsoft.com/office/powerpoint/2010/main" val="322838648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Conectividade</a:t>
            </a:r>
            <a:endParaRPr lang="en-US" dirty="0"/>
          </a:p>
        </p:txBody>
      </p:sp>
      <p:sp>
        <p:nvSpPr>
          <p:cNvPr id="3" name="Espaço Reservado para Conteúdo 2"/>
          <p:cNvSpPr>
            <a:spLocks noGrp="1"/>
          </p:cNvSpPr>
          <p:nvPr>
            <p:ph idx="1"/>
          </p:nvPr>
        </p:nvSpPr>
        <p:spPr/>
        <p:txBody>
          <a:bodyPr/>
          <a:lstStyle/>
          <a:p>
            <a:r>
              <a:rPr lang="pt-BR" dirty="0" smtClean="0"/>
              <a:t>GVT estritamente conexo: Se para cada par</a:t>
            </a:r>
            <a:r>
              <a:rPr lang="pt-BR" dirty="0"/>
              <a:t> (</a:t>
            </a:r>
            <a:r>
              <a:rPr lang="pt-BR" dirty="0" err="1"/>
              <a:t>u,Tp</a:t>
            </a:r>
            <a:r>
              <a:rPr lang="pt-BR" dirty="0" smtClean="0"/>
              <a:t>) e </a:t>
            </a:r>
            <a:r>
              <a:rPr lang="pt-BR" dirty="0"/>
              <a:t>(</a:t>
            </a:r>
            <a:r>
              <a:rPr lang="pt-BR" dirty="0" err="1"/>
              <a:t>v,Tq</a:t>
            </a:r>
            <a:r>
              <a:rPr lang="pt-BR" dirty="0" smtClean="0"/>
              <a:t>) existe um caminho (</a:t>
            </a:r>
            <a:r>
              <a:rPr lang="pt-BR" dirty="0" err="1" smtClean="0"/>
              <a:t>u,Tp</a:t>
            </a:r>
            <a:r>
              <a:rPr lang="pt-BR" dirty="0" smtClean="0"/>
              <a:t>) e (</a:t>
            </a:r>
            <a:r>
              <a:rPr lang="pt-BR" dirty="0" err="1" smtClean="0"/>
              <a:t>v,Tq</a:t>
            </a:r>
            <a:r>
              <a:rPr lang="pt-BR" dirty="0" smtClean="0"/>
              <a:t>) assim como a volta desse caminho (</a:t>
            </a:r>
            <a:r>
              <a:rPr lang="pt-BR" dirty="0" err="1" smtClean="0"/>
              <a:t>v,Tq</a:t>
            </a:r>
            <a:r>
              <a:rPr lang="pt-BR" dirty="0" smtClean="0"/>
              <a:t>) para (</a:t>
            </a:r>
            <a:r>
              <a:rPr lang="pt-BR" dirty="0" err="1" smtClean="0"/>
              <a:t>u,Tp</a:t>
            </a:r>
            <a:r>
              <a:rPr lang="pt-BR" dirty="0" smtClean="0"/>
              <a:t>).</a:t>
            </a:r>
          </a:p>
          <a:p>
            <a:endParaRPr lang="en-US" dirty="0"/>
          </a:p>
        </p:txBody>
      </p:sp>
      <p:sp>
        <p:nvSpPr>
          <p:cNvPr id="4" name="Espaço Reservado para Número de Slide 3"/>
          <p:cNvSpPr>
            <a:spLocks noGrp="1"/>
          </p:cNvSpPr>
          <p:nvPr>
            <p:ph type="sldNum" sz="quarter" idx="10"/>
          </p:nvPr>
        </p:nvSpPr>
        <p:spPr/>
        <p:txBody>
          <a:bodyPr/>
          <a:lstStyle/>
          <a:p>
            <a:pPr>
              <a:defRPr/>
            </a:pPr>
            <a:fld id="{75224643-AF50-43DD-9D2D-8A17FC804981}" type="slidenum">
              <a:rPr lang="en-US" altLang="fr-FR" smtClean="0"/>
              <a:pPr>
                <a:defRPr/>
              </a:pPr>
              <a:t>14</a:t>
            </a:fld>
            <a:endParaRPr lang="en-US" altLang="fr-FR"/>
          </a:p>
        </p:txBody>
      </p:sp>
      <p:pic>
        <p:nvPicPr>
          <p:cNvPr id="6" name="Espaço Reservado para Conteúdo 4"/>
          <p:cNvPicPr>
            <a:picLocks noChangeAspect="1"/>
          </p:cNvPicPr>
          <p:nvPr/>
        </p:nvPicPr>
        <p:blipFill>
          <a:blip r:embed="rId2"/>
          <a:stretch>
            <a:fillRect/>
          </a:stretch>
        </p:blipFill>
        <p:spPr bwMode="auto">
          <a:xfrm>
            <a:off x="1942135" y="3099738"/>
            <a:ext cx="5329767" cy="314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352124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Grafo agregado</a:t>
            </a:r>
            <a:endParaRPr lang="en-US" dirty="0"/>
          </a:p>
        </p:txBody>
      </p:sp>
      <p:sp>
        <p:nvSpPr>
          <p:cNvPr id="3" name="Espaço Reservado para Conteúdo 2"/>
          <p:cNvSpPr>
            <a:spLocks noGrp="1"/>
          </p:cNvSpPr>
          <p:nvPr>
            <p:ph idx="1"/>
          </p:nvPr>
        </p:nvSpPr>
        <p:spPr/>
        <p:txBody>
          <a:bodyPr/>
          <a:lstStyle/>
          <a:p>
            <a:r>
              <a:rPr lang="pt-BR" dirty="0"/>
              <a:t>Definimos como grafo agregado de um GVT o grafo </a:t>
            </a:r>
            <a:r>
              <a:rPr lang="pt-BR" dirty="0" smtClean="0"/>
              <a:t>estático </a:t>
            </a:r>
            <a:r>
              <a:rPr lang="pt-BR" dirty="0"/>
              <a:t>obtido pela </a:t>
            </a:r>
            <a:r>
              <a:rPr lang="pt-BR" dirty="0" smtClean="0"/>
              <a:t>união do</a:t>
            </a:r>
            <a:r>
              <a:rPr lang="pt-BR" dirty="0"/>
              <a:t> </a:t>
            </a:r>
            <a:r>
              <a:rPr lang="pt-BR" dirty="0" smtClean="0"/>
              <a:t>componente </a:t>
            </a:r>
            <a:r>
              <a:rPr lang="pt-BR" dirty="0"/>
              <a:t>espacial de todas </a:t>
            </a:r>
            <a:r>
              <a:rPr lang="pt-BR" dirty="0" smtClean="0"/>
              <a:t>as </a:t>
            </a:r>
            <a:r>
              <a:rPr lang="pt-BR" dirty="0"/>
              <a:t>arestas em todos os instantes de </a:t>
            </a:r>
            <a:r>
              <a:rPr lang="pt-BR" dirty="0" smtClean="0"/>
              <a:t>tempo.</a:t>
            </a:r>
            <a:endParaRPr lang="en-US" dirty="0"/>
          </a:p>
        </p:txBody>
      </p:sp>
      <p:sp>
        <p:nvSpPr>
          <p:cNvPr id="4" name="Espaço Reservado para Número de Slide 3"/>
          <p:cNvSpPr>
            <a:spLocks noGrp="1"/>
          </p:cNvSpPr>
          <p:nvPr>
            <p:ph type="sldNum" sz="quarter" idx="10"/>
          </p:nvPr>
        </p:nvSpPr>
        <p:spPr/>
        <p:txBody>
          <a:bodyPr/>
          <a:lstStyle/>
          <a:p>
            <a:pPr>
              <a:defRPr/>
            </a:pPr>
            <a:fld id="{75224643-AF50-43DD-9D2D-8A17FC804981}" type="slidenum">
              <a:rPr lang="en-US" altLang="fr-FR" smtClean="0"/>
              <a:pPr>
                <a:defRPr/>
              </a:pPr>
              <a:t>15</a:t>
            </a:fld>
            <a:endParaRPr lang="en-US" altLang="fr-FR"/>
          </a:p>
        </p:txBody>
      </p:sp>
    </p:spTree>
    <p:extLst>
      <p:ext uri="{BB962C8B-B14F-4D97-AF65-F5344CB8AC3E}">
        <p14:creationId xmlns:p14="http://schemas.microsoft.com/office/powerpoint/2010/main" val="95328560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Tensor de adjacência</a:t>
            </a:r>
            <a:endParaRPr lang="en-US" dirty="0"/>
          </a:p>
        </p:txBody>
      </p:sp>
      <p:sp>
        <p:nvSpPr>
          <p:cNvPr id="3" name="Espaço Reservado para Conteúdo 2"/>
          <p:cNvSpPr>
            <a:spLocks noGrp="1"/>
          </p:cNvSpPr>
          <p:nvPr>
            <p:ph idx="1"/>
          </p:nvPr>
        </p:nvSpPr>
        <p:spPr/>
        <p:txBody>
          <a:bodyPr/>
          <a:lstStyle/>
          <a:p>
            <a:r>
              <a:rPr lang="pt-BR" dirty="0" smtClean="0"/>
              <a:t>O </a:t>
            </a:r>
            <a:r>
              <a:rPr lang="pt-BR" dirty="0"/>
              <a:t>tensor de </a:t>
            </a:r>
            <a:r>
              <a:rPr lang="pt-BR" dirty="0" smtClean="0"/>
              <a:t>adjac</a:t>
            </a:r>
            <a:r>
              <a:rPr lang="pt-BR" dirty="0"/>
              <a:t>ê</a:t>
            </a:r>
            <a:r>
              <a:rPr lang="pt-BR" dirty="0" smtClean="0"/>
              <a:t>ncia </a:t>
            </a:r>
            <a:r>
              <a:rPr lang="pt-BR" dirty="0"/>
              <a:t>AG desse </a:t>
            </a:r>
            <a:r>
              <a:rPr lang="pt-BR" dirty="0" smtClean="0"/>
              <a:t>GVT é a generalização para a </a:t>
            </a:r>
            <a:r>
              <a:rPr lang="pt-BR" dirty="0"/>
              <a:t>matriz de </a:t>
            </a:r>
            <a:r>
              <a:rPr lang="pt-BR" dirty="0" smtClean="0"/>
              <a:t>adjac</a:t>
            </a:r>
            <a:r>
              <a:rPr lang="pt-BR" dirty="0"/>
              <a:t>ê</a:t>
            </a:r>
            <a:r>
              <a:rPr lang="pt-BR" dirty="0" smtClean="0"/>
              <a:t>ncia para este </a:t>
            </a:r>
            <a:r>
              <a:rPr lang="pt-BR" dirty="0"/>
              <a:t>modelo de </a:t>
            </a:r>
            <a:r>
              <a:rPr lang="pt-BR" dirty="0" err="1"/>
              <a:t>GVTs</a:t>
            </a:r>
            <a:r>
              <a:rPr lang="pt-BR" dirty="0"/>
              <a:t> onde uma aresta é</a:t>
            </a:r>
            <a:r>
              <a:rPr lang="pt-BR" dirty="0" smtClean="0"/>
              <a:t> </a:t>
            </a:r>
            <a:r>
              <a:rPr lang="pt-BR" dirty="0"/>
              <a:t>representada por uma quadrupla ordenada </a:t>
            </a:r>
            <a:r>
              <a:rPr lang="pt-BR" dirty="0" smtClean="0"/>
              <a:t>da</a:t>
            </a:r>
            <a:r>
              <a:rPr lang="es-ES" dirty="0" smtClean="0"/>
              <a:t> </a:t>
            </a:r>
            <a:r>
              <a:rPr lang="es-ES" dirty="0"/>
              <a:t>(</a:t>
            </a:r>
            <a:r>
              <a:rPr lang="es-ES" dirty="0" smtClean="0"/>
              <a:t>u, </a:t>
            </a:r>
            <a:r>
              <a:rPr lang="es-ES" dirty="0" err="1" smtClean="0"/>
              <a:t>Tp</a:t>
            </a:r>
            <a:r>
              <a:rPr lang="es-ES" dirty="0" smtClean="0"/>
              <a:t>)</a:t>
            </a:r>
            <a:r>
              <a:rPr lang="es-ES" dirty="0"/>
              <a:t>,</a:t>
            </a:r>
            <a:r>
              <a:rPr lang="es-ES" dirty="0" smtClean="0"/>
              <a:t> (v, </a:t>
            </a:r>
            <a:r>
              <a:rPr lang="es-ES" dirty="0" err="1"/>
              <a:t>T</a:t>
            </a:r>
            <a:r>
              <a:rPr lang="es-ES" dirty="0" err="1" smtClean="0"/>
              <a:t>q</a:t>
            </a:r>
            <a:r>
              <a:rPr lang="es-ES" dirty="0"/>
              <a:t>).</a:t>
            </a:r>
            <a:endParaRPr lang="en-US" dirty="0"/>
          </a:p>
        </p:txBody>
      </p:sp>
      <p:sp>
        <p:nvSpPr>
          <p:cNvPr id="4" name="Espaço Reservado para Número de Slide 3"/>
          <p:cNvSpPr>
            <a:spLocks noGrp="1"/>
          </p:cNvSpPr>
          <p:nvPr>
            <p:ph type="sldNum" sz="quarter" idx="10"/>
          </p:nvPr>
        </p:nvSpPr>
        <p:spPr/>
        <p:txBody>
          <a:bodyPr/>
          <a:lstStyle/>
          <a:p>
            <a:pPr>
              <a:defRPr/>
            </a:pPr>
            <a:fld id="{75224643-AF50-43DD-9D2D-8A17FC804981}" type="slidenum">
              <a:rPr lang="en-US" altLang="fr-FR" smtClean="0"/>
              <a:pPr>
                <a:defRPr/>
              </a:pPr>
              <a:t>16</a:t>
            </a:fld>
            <a:endParaRPr lang="en-US" altLang="fr-FR"/>
          </a:p>
        </p:txBody>
      </p:sp>
    </p:spTree>
    <p:extLst>
      <p:ext uri="{BB962C8B-B14F-4D97-AF65-F5344CB8AC3E}">
        <p14:creationId xmlns:p14="http://schemas.microsoft.com/office/powerpoint/2010/main" val="28004858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Estrutura de </a:t>
            </a:r>
            <a:r>
              <a:rPr lang="pt-BR" dirty="0" smtClean="0"/>
              <a:t>dados – Tensor de adjacência</a:t>
            </a:r>
            <a:endParaRPr lang="en-US" dirty="0"/>
          </a:p>
        </p:txBody>
      </p:sp>
      <p:pic>
        <p:nvPicPr>
          <p:cNvPr id="5" name="Espaço Reservado para Conteúdo 4"/>
          <p:cNvPicPr>
            <a:picLocks noGrp="1" noChangeAspect="1"/>
          </p:cNvPicPr>
          <p:nvPr>
            <p:ph idx="1"/>
          </p:nvPr>
        </p:nvPicPr>
        <p:blipFill>
          <a:blip r:embed="rId2"/>
          <a:stretch>
            <a:fillRect/>
          </a:stretch>
        </p:blipFill>
        <p:spPr>
          <a:xfrm>
            <a:off x="1111250" y="1952625"/>
            <a:ext cx="6991350" cy="3714750"/>
          </a:xfrm>
          <a:prstGeom prst="rect">
            <a:avLst/>
          </a:prstGeom>
        </p:spPr>
      </p:pic>
      <p:sp>
        <p:nvSpPr>
          <p:cNvPr id="4" name="Espaço Reservado para Número de Slide 3"/>
          <p:cNvSpPr>
            <a:spLocks noGrp="1"/>
          </p:cNvSpPr>
          <p:nvPr>
            <p:ph type="sldNum" sz="quarter" idx="10"/>
          </p:nvPr>
        </p:nvSpPr>
        <p:spPr/>
        <p:txBody>
          <a:bodyPr/>
          <a:lstStyle/>
          <a:p>
            <a:pPr>
              <a:defRPr/>
            </a:pPr>
            <a:fld id="{75224643-AF50-43DD-9D2D-8A17FC804981}" type="slidenum">
              <a:rPr lang="en-US" altLang="fr-FR" smtClean="0"/>
              <a:pPr>
                <a:defRPr/>
              </a:pPr>
              <a:t>17</a:t>
            </a:fld>
            <a:endParaRPr lang="en-US" altLang="fr-FR"/>
          </a:p>
        </p:txBody>
      </p:sp>
    </p:spTree>
    <p:extLst>
      <p:ext uri="{BB962C8B-B14F-4D97-AF65-F5344CB8AC3E}">
        <p14:creationId xmlns:p14="http://schemas.microsoft.com/office/powerpoint/2010/main" val="29839799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Tensor de adjacência</a:t>
            </a:r>
            <a:endParaRPr lang="en-US" dirty="0"/>
          </a:p>
        </p:txBody>
      </p:sp>
      <p:pic>
        <p:nvPicPr>
          <p:cNvPr id="5" name="Espaço Reservado para Conteúdo 4"/>
          <p:cNvPicPr>
            <a:picLocks noGrp="1" noChangeAspect="1"/>
          </p:cNvPicPr>
          <p:nvPr>
            <p:ph idx="1"/>
          </p:nvPr>
        </p:nvPicPr>
        <p:blipFill>
          <a:blip r:embed="rId2"/>
          <a:stretch>
            <a:fillRect/>
          </a:stretch>
        </p:blipFill>
        <p:spPr>
          <a:xfrm>
            <a:off x="596461" y="1419225"/>
            <a:ext cx="8020927" cy="4781550"/>
          </a:xfrm>
          <a:prstGeom prst="rect">
            <a:avLst/>
          </a:prstGeom>
        </p:spPr>
      </p:pic>
      <p:sp>
        <p:nvSpPr>
          <p:cNvPr id="4" name="Espaço Reservado para Número de Slide 3"/>
          <p:cNvSpPr>
            <a:spLocks noGrp="1"/>
          </p:cNvSpPr>
          <p:nvPr>
            <p:ph type="sldNum" sz="quarter" idx="10"/>
          </p:nvPr>
        </p:nvSpPr>
        <p:spPr/>
        <p:txBody>
          <a:bodyPr/>
          <a:lstStyle/>
          <a:p>
            <a:pPr>
              <a:defRPr/>
            </a:pPr>
            <a:fld id="{75224643-AF50-43DD-9D2D-8A17FC804981}" type="slidenum">
              <a:rPr lang="en-US" altLang="fr-FR" smtClean="0"/>
              <a:pPr>
                <a:defRPr/>
              </a:pPr>
              <a:t>18</a:t>
            </a:fld>
            <a:endParaRPr lang="en-US" altLang="fr-FR"/>
          </a:p>
        </p:txBody>
      </p:sp>
    </p:spTree>
    <p:extLst>
      <p:ext uri="{BB962C8B-B14F-4D97-AF65-F5344CB8AC3E}">
        <p14:creationId xmlns:p14="http://schemas.microsoft.com/office/powerpoint/2010/main" val="336756289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Tensor de </a:t>
            </a:r>
            <a:r>
              <a:rPr lang="en-US" dirty="0" err="1" smtClean="0"/>
              <a:t>incid</a:t>
            </a:r>
            <a:r>
              <a:rPr lang="en-US" dirty="0" err="1"/>
              <a:t>ê</a:t>
            </a:r>
            <a:r>
              <a:rPr lang="en-US" dirty="0" err="1" smtClean="0"/>
              <a:t>ncia</a:t>
            </a:r>
            <a:endParaRPr lang="en-US" dirty="0"/>
          </a:p>
        </p:txBody>
      </p:sp>
      <p:sp>
        <p:nvSpPr>
          <p:cNvPr id="3" name="Espaço Reservado para Conteúdo 2"/>
          <p:cNvSpPr>
            <a:spLocks noGrp="1"/>
          </p:cNvSpPr>
          <p:nvPr>
            <p:ph idx="1"/>
          </p:nvPr>
        </p:nvSpPr>
        <p:spPr/>
        <p:txBody>
          <a:bodyPr/>
          <a:lstStyle/>
          <a:p>
            <a:r>
              <a:rPr lang="pt-BR" dirty="0"/>
              <a:t>O tensor de </a:t>
            </a:r>
            <a:r>
              <a:rPr lang="pt-BR" dirty="0" smtClean="0"/>
              <a:t>incid</a:t>
            </a:r>
            <a:r>
              <a:rPr lang="pt-BR" dirty="0"/>
              <a:t>ê</a:t>
            </a:r>
            <a:r>
              <a:rPr lang="pt-BR" dirty="0" smtClean="0"/>
              <a:t>ncia é </a:t>
            </a:r>
            <a:r>
              <a:rPr lang="pt-BR" dirty="0"/>
              <a:t>a </a:t>
            </a:r>
            <a:r>
              <a:rPr lang="pt-BR" dirty="0" err="1" smtClean="0"/>
              <a:t>generalizacão</a:t>
            </a:r>
            <a:r>
              <a:rPr lang="pt-BR" dirty="0" smtClean="0"/>
              <a:t> </a:t>
            </a:r>
            <a:r>
              <a:rPr lang="pt-BR" dirty="0"/>
              <a:t>para o modelo de </a:t>
            </a:r>
            <a:r>
              <a:rPr lang="pt-BR" dirty="0" err="1"/>
              <a:t>GVTs</a:t>
            </a:r>
            <a:r>
              <a:rPr lang="pt-BR" dirty="0"/>
              <a:t> da matriz de </a:t>
            </a:r>
            <a:r>
              <a:rPr lang="pt-BR" dirty="0" smtClean="0"/>
              <a:t>incidência</a:t>
            </a:r>
            <a:r>
              <a:rPr lang="pt-BR" dirty="0"/>
              <a:t> </a:t>
            </a:r>
            <a:r>
              <a:rPr lang="pt-BR" dirty="0" smtClean="0"/>
              <a:t>de </a:t>
            </a:r>
            <a:r>
              <a:rPr lang="pt-BR" dirty="0"/>
              <a:t>um grafo </a:t>
            </a:r>
            <a:r>
              <a:rPr lang="pt-BR" dirty="0" smtClean="0"/>
              <a:t>estático </a:t>
            </a:r>
            <a:r>
              <a:rPr lang="pt-BR" dirty="0"/>
              <a:t>orientado. Na matriz de </a:t>
            </a:r>
            <a:r>
              <a:rPr lang="pt-BR" dirty="0" smtClean="0"/>
              <a:t>incid</a:t>
            </a:r>
            <a:r>
              <a:rPr lang="pt-BR" dirty="0"/>
              <a:t>ê</a:t>
            </a:r>
            <a:r>
              <a:rPr lang="pt-BR" dirty="0" smtClean="0"/>
              <a:t>ncia</a:t>
            </a:r>
            <a:r>
              <a:rPr lang="pt-BR" dirty="0"/>
              <a:t>, cada aresta é</a:t>
            </a:r>
            <a:r>
              <a:rPr lang="pt-BR" dirty="0" smtClean="0"/>
              <a:t> </a:t>
            </a:r>
            <a:r>
              <a:rPr lang="pt-BR" dirty="0"/>
              <a:t>representada </a:t>
            </a:r>
            <a:r>
              <a:rPr lang="pt-BR" dirty="0" smtClean="0"/>
              <a:t>por uma </a:t>
            </a:r>
            <a:r>
              <a:rPr lang="pt-BR" dirty="0"/>
              <a:t>coluna e cada </a:t>
            </a:r>
            <a:r>
              <a:rPr lang="pt-BR" dirty="0" smtClean="0"/>
              <a:t>nó é </a:t>
            </a:r>
            <a:r>
              <a:rPr lang="pt-BR" dirty="0"/>
              <a:t>representado por uma linha. Em cada coluna (aresta), se </a:t>
            </a:r>
            <a:r>
              <a:rPr lang="pt-BR" dirty="0" smtClean="0"/>
              <a:t>registra com -1 </a:t>
            </a:r>
            <a:r>
              <a:rPr lang="pt-BR" dirty="0"/>
              <a:t>a entrada correspondente ao </a:t>
            </a:r>
            <a:r>
              <a:rPr lang="pt-BR" dirty="0" smtClean="0"/>
              <a:t>nó </a:t>
            </a:r>
            <a:r>
              <a:rPr lang="pt-BR" dirty="0"/>
              <a:t>de origem e 1 a entrada correspondente ao </a:t>
            </a:r>
            <a:r>
              <a:rPr lang="pt-BR" dirty="0" smtClean="0"/>
              <a:t>n</a:t>
            </a:r>
            <a:r>
              <a:rPr lang="pt-BR" dirty="0"/>
              <a:t>ó</a:t>
            </a:r>
            <a:r>
              <a:rPr lang="pt-BR" dirty="0" smtClean="0"/>
              <a:t> de destino</a:t>
            </a:r>
            <a:r>
              <a:rPr lang="pt-BR" dirty="0"/>
              <a:t>. As demais entradas </a:t>
            </a:r>
            <a:r>
              <a:rPr lang="pt-BR" dirty="0" smtClean="0"/>
              <a:t>s</a:t>
            </a:r>
            <a:r>
              <a:rPr lang="pt-BR" dirty="0"/>
              <a:t>ã</a:t>
            </a:r>
            <a:r>
              <a:rPr lang="pt-BR" dirty="0" smtClean="0"/>
              <a:t>o </a:t>
            </a:r>
            <a:r>
              <a:rPr lang="pt-BR" dirty="0"/>
              <a:t>preenchidas com 0.</a:t>
            </a:r>
            <a:endParaRPr lang="en-US" dirty="0"/>
          </a:p>
        </p:txBody>
      </p:sp>
      <p:sp>
        <p:nvSpPr>
          <p:cNvPr id="4" name="Espaço Reservado para Número de Slide 3"/>
          <p:cNvSpPr>
            <a:spLocks noGrp="1"/>
          </p:cNvSpPr>
          <p:nvPr>
            <p:ph type="sldNum" sz="quarter" idx="10"/>
          </p:nvPr>
        </p:nvSpPr>
        <p:spPr/>
        <p:txBody>
          <a:bodyPr/>
          <a:lstStyle/>
          <a:p>
            <a:pPr>
              <a:defRPr/>
            </a:pPr>
            <a:fld id="{75224643-AF50-43DD-9D2D-8A17FC804981}" type="slidenum">
              <a:rPr lang="en-US" altLang="fr-FR" smtClean="0"/>
              <a:pPr>
                <a:defRPr/>
              </a:pPr>
              <a:t>19</a:t>
            </a:fld>
            <a:endParaRPr lang="en-US" altLang="fr-FR"/>
          </a:p>
        </p:txBody>
      </p:sp>
    </p:spTree>
    <p:extLst>
      <p:ext uri="{BB962C8B-B14F-4D97-AF65-F5344CB8AC3E}">
        <p14:creationId xmlns:p14="http://schemas.microsoft.com/office/powerpoint/2010/main" val="360721542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CAD1F-7EED-014F-89D7-9C7B00A75EFA}"/>
              </a:ext>
            </a:extLst>
          </p:cNvPr>
          <p:cNvSpPr>
            <a:spLocks noGrp="1"/>
          </p:cNvSpPr>
          <p:nvPr>
            <p:ph type="title"/>
          </p:nvPr>
        </p:nvSpPr>
        <p:spPr>
          <a:xfrm>
            <a:off x="473075" y="373063"/>
            <a:ext cx="8280400" cy="860425"/>
          </a:xfrm>
        </p:spPr>
        <p:txBody>
          <a:bodyPr/>
          <a:lstStyle/>
          <a:p>
            <a:pPr>
              <a:defRPr/>
            </a:pPr>
            <a:r>
              <a:rPr lang="pt-BR" dirty="0"/>
              <a:t>Tópicos</a:t>
            </a:r>
          </a:p>
        </p:txBody>
      </p:sp>
      <p:sp>
        <p:nvSpPr>
          <p:cNvPr id="20482" name="Content Placeholder 2">
            <a:extLst>
              <a:ext uri="{FF2B5EF4-FFF2-40B4-BE49-F238E27FC236}">
                <a16:creationId xmlns:a16="http://schemas.microsoft.com/office/drawing/2014/main" id="{FE805B90-AE07-4C46-82B7-D316B45572DC}"/>
              </a:ext>
            </a:extLst>
          </p:cNvPr>
          <p:cNvSpPr>
            <a:spLocks noGrp="1" noChangeArrowheads="1"/>
          </p:cNvSpPr>
          <p:nvPr>
            <p:ph idx="1"/>
          </p:nvPr>
        </p:nvSpPr>
        <p:spPr>
          <a:xfrm>
            <a:off x="473075" y="1419225"/>
            <a:ext cx="8267700" cy="4781550"/>
          </a:xfrm>
        </p:spPr>
        <p:txBody>
          <a:bodyPr/>
          <a:lstStyle/>
          <a:p>
            <a:r>
              <a:rPr lang="pt-BR" sz="2000" dirty="0"/>
              <a:t>Introdução</a:t>
            </a:r>
          </a:p>
          <a:p>
            <a:r>
              <a:rPr lang="pt-BR" sz="2000" dirty="0"/>
              <a:t>Um novo modelo para grafos variantes no tempo (GVT)</a:t>
            </a:r>
          </a:p>
          <a:p>
            <a:pPr lvl="1"/>
            <a:r>
              <a:rPr lang="en-US" sz="2000" dirty="0" err="1"/>
              <a:t>Arestas</a:t>
            </a:r>
            <a:r>
              <a:rPr lang="en-US" sz="2000" dirty="0"/>
              <a:t> </a:t>
            </a:r>
            <a:r>
              <a:rPr lang="en-US" sz="2000" dirty="0" err="1"/>
              <a:t>dinâmicas</a:t>
            </a:r>
            <a:endParaRPr lang="en-US" sz="2000" dirty="0"/>
          </a:p>
          <a:p>
            <a:pPr lvl="1"/>
            <a:r>
              <a:rPr lang="en-US" sz="2000" dirty="0" err="1"/>
              <a:t>Caminhos</a:t>
            </a:r>
            <a:r>
              <a:rPr lang="en-US" sz="2000" dirty="0"/>
              <a:t> </a:t>
            </a:r>
            <a:r>
              <a:rPr lang="en-US" sz="2000" dirty="0" err="1"/>
              <a:t>em</a:t>
            </a:r>
            <a:r>
              <a:rPr lang="en-US" sz="2000" dirty="0"/>
              <a:t> um GVT</a:t>
            </a:r>
          </a:p>
          <a:p>
            <a:pPr lvl="1"/>
            <a:r>
              <a:rPr lang="pt-BR" sz="2000" dirty="0"/>
              <a:t>Caminhos mínimos em um GVT</a:t>
            </a:r>
          </a:p>
          <a:p>
            <a:pPr lvl="1"/>
            <a:r>
              <a:rPr lang="en-US" sz="2000" dirty="0"/>
              <a:t>GVT </a:t>
            </a:r>
            <a:r>
              <a:rPr lang="en-US" sz="2000" dirty="0" err="1"/>
              <a:t>cíclico</a:t>
            </a:r>
            <a:endParaRPr lang="en-US" sz="2000" dirty="0"/>
          </a:p>
          <a:p>
            <a:pPr lvl="1"/>
            <a:r>
              <a:rPr lang="pt-BR" sz="2000" dirty="0"/>
              <a:t>Conectividade</a:t>
            </a:r>
          </a:p>
          <a:p>
            <a:pPr lvl="1"/>
            <a:r>
              <a:rPr lang="pt-BR" sz="2000" dirty="0"/>
              <a:t>Grafo agregado</a:t>
            </a:r>
          </a:p>
          <a:p>
            <a:r>
              <a:rPr lang="pt-BR" sz="2000" dirty="0"/>
              <a:t>Estrutura de dados</a:t>
            </a:r>
          </a:p>
          <a:p>
            <a:pPr lvl="1"/>
            <a:r>
              <a:rPr lang="pt-BR" sz="2000" dirty="0"/>
              <a:t>Tensor de adjacência</a:t>
            </a:r>
          </a:p>
          <a:p>
            <a:pPr lvl="1"/>
            <a:r>
              <a:rPr lang="pt-BR" sz="2000" dirty="0" smtClean="0"/>
              <a:t>Tensor </a:t>
            </a:r>
            <a:r>
              <a:rPr lang="pt-BR" sz="2000" dirty="0"/>
              <a:t>de </a:t>
            </a:r>
            <a:r>
              <a:rPr lang="pt-BR" sz="2000" dirty="0" smtClean="0"/>
              <a:t>incidência</a:t>
            </a:r>
            <a:endParaRPr lang="pt-BR" sz="2000" dirty="0"/>
          </a:p>
          <a:p>
            <a:r>
              <a:rPr lang="pt-BR" sz="2000" dirty="0" smtClean="0"/>
              <a:t>Conclusão</a:t>
            </a:r>
            <a:endParaRPr lang="pt-BR" sz="2000" dirty="0"/>
          </a:p>
        </p:txBody>
      </p:sp>
      <p:sp>
        <p:nvSpPr>
          <p:cNvPr id="26627" name="Slide Number Placeholder 3">
            <a:extLst>
              <a:ext uri="{FF2B5EF4-FFF2-40B4-BE49-F238E27FC236}">
                <a16:creationId xmlns:a16="http://schemas.microsoft.com/office/drawing/2014/main" id="{22C72C2E-F4D4-4A31-A3EA-4259B15D4166}"/>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33"/>
              </a:buClr>
              <a:buSzPct val="65000"/>
              <a:buFont typeface="Wingdings" panose="05000000000000000000" pitchFamily="2" charset="2"/>
              <a:buChar char="n"/>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20000"/>
              </a:spcBef>
              <a:buClr>
                <a:srgbClr val="00CC00"/>
              </a:buClr>
              <a:buSzPct val="60000"/>
              <a:buFont typeface="Wingdings" panose="05000000000000000000" pitchFamily="2" charset="2"/>
              <a:buChar char="u"/>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20000"/>
              </a:spcBef>
              <a:buClr>
                <a:srgbClr val="FF9933"/>
              </a:buClr>
              <a:buSzPct val="90000"/>
              <a:buFont typeface="Webdings" panose="05030102010509060703" pitchFamily="18" charset="2"/>
              <a:buChar char="4"/>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lr>
                <a:srgbClr val="00CC00"/>
              </a:buClr>
              <a:buSzPct val="110000"/>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70B992A0-5243-4A19-8529-F74E609F5B12}" type="slidenum">
              <a:rPr lang="en-US" altLang="fr-FR" sz="1400" smtClean="0"/>
              <a:pPr>
                <a:spcBef>
                  <a:spcPct val="0"/>
                </a:spcBef>
                <a:buClrTx/>
                <a:buSzTx/>
                <a:buFontTx/>
                <a:buNone/>
              </a:pPr>
              <a:t>2</a:t>
            </a:fld>
            <a:endParaRPr lang="en-US" altLang="fr-FR" sz="140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Tensor de </a:t>
            </a:r>
            <a:r>
              <a:rPr lang="en-US" dirty="0" err="1"/>
              <a:t>incidência</a:t>
            </a:r>
            <a:endParaRPr lang="en-US" dirty="0"/>
          </a:p>
        </p:txBody>
      </p:sp>
      <p:pic>
        <p:nvPicPr>
          <p:cNvPr id="5" name="Espaço Reservado para Conteúdo 4"/>
          <p:cNvPicPr>
            <a:picLocks noGrp="1" noChangeAspect="1"/>
          </p:cNvPicPr>
          <p:nvPr>
            <p:ph idx="1"/>
          </p:nvPr>
        </p:nvPicPr>
        <p:blipFill>
          <a:blip r:embed="rId2"/>
          <a:stretch>
            <a:fillRect/>
          </a:stretch>
        </p:blipFill>
        <p:spPr>
          <a:xfrm>
            <a:off x="460375" y="1232760"/>
            <a:ext cx="8267700" cy="2974310"/>
          </a:xfrm>
          <a:prstGeom prst="rect">
            <a:avLst/>
          </a:prstGeom>
        </p:spPr>
      </p:pic>
      <p:sp>
        <p:nvSpPr>
          <p:cNvPr id="4" name="Espaço Reservado para Número de Slide 3"/>
          <p:cNvSpPr>
            <a:spLocks noGrp="1"/>
          </p:cNvSpPr>
          <p:nvPr>
            <p:ph type="sldNum" sz="quarter" idx="10"/>
          </p:nvPr>
        </p:nvSpPr>
        <p:spPr/>
        <p:txBody>
          <a:bodyPr/>
          <a:lstStyle/>
          <a:p>
            <a:pPr>
              <a:defRPr/>
            </a:pPr>
            <a:fld id="{75224643-AF50-43DD-9D2D-8A17FC804981}" type="slidenum">
              <a:rPr lang="en-US" altLang="fr-FR" smtClean="0"/>
              <a:pPr>
                <a:defRPr/>
              </a:pPr>
              <a:t>20</a:t>
            </a:fld>
            <a:endParaRPr lang="en-US" altLang="fr-FR"/>
          </a:p>
        </p:txBody>
      </p:sp>
      <p:pic>
        <p:nvPicPr>
          <p:cNvPr id="6" name="Espaço Reservado para Conteúdo 4"/>
          <p:cNvPicPr>
            <a:picLocks noChangeAspect="1"/>
          </p:cNvPicPr>
          <p:nvPr/>
        </p:nvPicPr>
        <p:blipFill>
          <a:blip r:embed="rId3"/>
          <a:stretch>
            <a:fillRect/>
          </a:stretch>
        </p:blipFill>
        <p:spPr bwMode="auto">
          <a:xfrm>
            <a:off x="2350534" y="4207070"/>
            <a:ext cx="4525421" cy="240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12314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Tensor de </a:t>
            </a:r>
            <a:r>
              <a:rPr lang="en-US" dirty="0" err="1"/>
              <a:t>incidência</a:t>
            </a:r>
            <a:endParaRPr lang="en-US" dirty="0"/>
          </a:p>
        </p:txBody>
      </p:sp>
      <p:sp>
        <p:nvSpPr>
          <p:cNvPr id="3" name="Espaço Reservado para Conteúdo 2"/>
          <p:cNvSpPr>
            <a:spLocks noGrp="1"/>
          </p:cNvSpPr>
          <p:nvPr>
            <p:ph idx="1"/>
          </p:nvPr>
        </p:nvSpPr>
        <p:spPr/>
        <p:txBody>
          <a:bodyPr/>
          <a:lstStyle/>
          <a:p>
            <a:r>
              <a:rPr lang="pt-BR" dirty="0" smtClean="0"/>
              <a:t>Colunas 0 a 7 representam as arestas temporais</a:t>
            </a:r>
          </a:p>
          <a:p>
            <a:r>
              <a:rPr lang="pt-BR" dirty="0" smtClean="0"/>
              <a:t>Colunas 8 e 9 representam a aresta espacial entre os nós 0 e 3 em T0</a:t>
            </a:r>
          </a:p>
          <a:p>
            <a:r>
              <a:rPr lang="pt-BR" dirty="0" smtClean="0"/>
              <a:t>Colunas 10 e 11 representam  a aresta espacial entre os nós 0 e 1 em T1</a:t>
            </a:r>
          </a:p>
          <a:p>
            <a:r>
              <a:rPr lang="pt-BR" dirty="0" smtClean="0"/>
              <a:t>Colunas 12 e 13 representam a aresta espacial  entre os nós 2 e 3 em T1</a:t>
            </a:r>
          </a:p>
          <a:p>
            <a:r>
              <a:rPr lang="pt-BR" dirty="0" smtClean="0"/>
              <a:t>Colunas 14 e 15 representam a aresta espacial entre os nós 1 e 2 em T2</a:t>
            </a:r>
            <a:endParaRPr lang="en-US" dirty="0"/>
          </a:p>
        </p:txBody>
      </p:sp>
      <p:sp>
        <p:nvSpPr>
          <p:cNvPr id="4" name="Espaço Reservado para Número de Slide 3"/>
          <p:cNvSpPr>
            <a:spLocks noGrp="1"/>
          </p:cNvSpPr>
          <p:nvPr>
            <p:ph type="sldNum" sz="quarter" idx="10"/>
          </p:nvPr>
        </p:nvSpPr>
        <p:spPr/>
        <p:txBody>
          <a:bodyPr/>
          <a:lstStyle/>
          <a:p>
            <a:pPr>
              <a:defRPr/>
            </a:pPr>
            <a:fld id="{75224643-AF50-43DD-9D2D-8A17FC804981}" type="slidenum">
              <a:rPr lang="en-US" altLang="fr-FR" smtClean="0"/>
              <a:pPr>
                <a:defRPr/>
              </a:pPr>
              <a:t>21</a:t>
            </a:fld>
            <a:endParaRPr lang="en-US" altLang="fr-FR"/>
          </a:p>
        </p:txBody>
      </p:sp>
    </p:spTree>
    <p:extLst>
      <p:ext uri="{BB962C8B-B14F-4D97-AF65-F5344CB8AC3E}">
        <p14:creationId xmlns:p14="http://schemas.microsoft.com/office/powerpoint/2010/main" val="390539354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Conclusão</a:t>
            </a:r>
            <a:endParaRPr lang="en-US" dirty="0"/>
          </a:p>
        </p:txBody>
      </p:sp>
      <p:sp>
        <p:nvSpPr>
          <p:cNvPr id="3" name="Espaço Reservado para Conteúdo 2"/>
          <p:cNvSpPr>
            <a:spLocks noGrp="1"/>
          </p:cNvSpPr>
          <p:nvPr>
            <p:ph idx="1"/>
          </p:nvPr>
        </p:nvSpPr>
        <p:spPr/>
        <p:txBody>
          <a:bodyPr/>
          <a:lstStyle/>
          <a:p>
            <a:r>
              <a:rPr lang="pt-BR" dirty="0" smtClean="0"/>
              <a:t>Como conclusão, o artigo expõe que ele acredita que o modelo proposto por eles consegue sim abrir uma série de estudos complementares em cima de bases com variação de tempo, mostrando assim que há possibilidades desses modelos trazerem uma nova visão de modelagem em grafos onde as bases utilizadas variam no tempo como por exemplo redes </a:t>
            </a:r>
            <a:r>
              <a:rPr lang="pt-BR" dirty="0" err="1" smtClean="0"/>
              <a:t>veículares</a:t>
            </a:r>
            <a:r>
              <a:rPr lang="pt-BR" dirty="0" smtClean="0"/>
              <a:t>.</a:t>
            </a:r>
            <a:endParaRPr lang="en-US" dirty="0"/>
          </a:p>
        </p:txBody>
      </p:sp>
      <p:sp>
        <p:nvSpPr>
          <p:cNvPr id="4" name="Espaço Reservado para Número de Slide 3"/>
          <p:cNvSpPr>
            <a:spLocks noGrp="1"/>
          </p:cNvSpPr>
          <p:nvPr>
            <p:ph type="sldNum" sz="quarter" idx="10"/>
          </p:nvPr>
        </p:nvSpPr>
        <p:spPr/>
        <p:txBody>
          <a:bodyPr/>
          <a:lstStyle/>
          <a:p>
            <a:pPr>
              <a:defRPr/>
            </a:pPr>
            <a:fld id="{75224643-AF50-43DD-9D2D-8A17FC804981}" type="slidenum">
              <a:rPr lang="en-US" altLang="fr-FR" smtClean="0"/>
              <a:pPr>
                <a:defRPr/>
              </a:pPr>
              <a:t>22</a:t>
            </a:fld>
            <a:endParaRPr lang="en-US" altLang="fr-FR"/>
          </a:p>
        </p:txBody>
      </p:sp>
    </p:spTree>
    <p:extLst>
      <p:ext uri="{BB962C8B-B14F-4D97-AF65-F5344CB8AC3E}">
        <p14:creationId xmlns:p14="http://schemas.microsoft.com/office/powerpoint/2010/main" val="14522159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CAD1F-7EED-014F-89D7-9C7B00A75EFA}"/>
              </a:ext>
            </a:extLst>
          </p:cNvPr>
          <p:cNvSpPr>
            <a:spLocks noGrp="1"/>
          </p:cNvSpPr>
          <p:nvPr>
            <p:ph type="title"/>
          </p:nvPr>
        </p:nvSpPr>
        <p:spPr>
          <a:xfrm>
            <a:off x="473075" y="373063"/>
            <a:ext cx="8280400" cy="860425"/>
          </a:xfrm>
        </p:spPr>
        <p:txBody>
          <a:bodyPr/>
          <a:lstStyle/>
          <a:p>
            <a:pPr>
              <a:defRPr/>
            </a:pPr>
            <a:r>
              <a:rPr lang="pt-BR" dirty="0"/>
              <a:t>Introdução</a:t>
            </a:r>
          </a:p>
        </p:txBody>
      </p:sp>
      <p:sp>
        <p:nvSpPr>
          <p:cNvPr id="20482" name="Content Placeholder 2">
            <a:extLst>
              <a:ext uri="{FF2B5EF4-FFF2-40B4-BE49-F238E27FC236}">
                <a16:creationId xmlns:a16="http://schemas.microsoft.com/office/drawing/2014/main" id="{FE805B90-AE07-4C46-82B7-D316B45572DC}"/>
              </a:ext>
            </a:extLst>
          </p:cNvPr>
          <p:cNvSpPr>
            <a:spLocks noGrp="1" noChangeArrowheads="1"/>
          </p:cNvSpPr>
          <p:nvPr>
            <p:ph idx="1"/>
          </p:nvPr>
        </p:nvSpPr>
        <p:spPr>
          <a:xfrm>
            <a:off x="473075" y="1419225"/>
            <a:ext cx="8267700" cy="4781550"/>
          </a:xfrm>
        </p:spPr>
        <p:txBody>
          <a:bodyPr/>
          <a:lstStyle/>
          <a:p>
            <a:r>
              <a:rPr lang="pt-BR" dirty="0"/>
              <a:t>Contexto dos problemas atuais</a:t>
            </a:r>
          </a:p>
          <a:p>
            <a:r>
              <a:rPr lang="pt-BR" dirty="0"/>
              <a:t>Como surgiu um grafo variante no tempo(TVG)</a:t>
            </a:r>
          </a:p>
          <a:p>
            <a:r>
              <a:rPr lang="pt-BR" dirty="0"/>
              <a:t>Foi projetado um modelo para grafos dinâmicos</a:t>
            </a:r>
          </a:p>
          <a:p>
            <a:r>
              <a:rPr lang="pt-BR" dirty="0"/>
              <a:t>Será demonstrado no artigo o funcionamento básico de uma TVG</a:t>
            </a:r>
            <a:endParaRPr lang="en-US" dirty="0"/>
          </a:p>
        </p:txBody>
      </p:sp>
      <p:sp>
        <p:nvSpPr>
          <p:cNvPr id="26627" name="Slide Number Placeholder 3">
            <a:extLst>
              <a:ext uri="{FF2B5EF4-FFF2-40B4-BE49-F238E27FC236}">
                <a16:creationId xmlns:a16="http://schemas.microsoft.com/office/drawing/2014/main" id="{22C72C2E-F4D4-4A31-A3EA-4259B15D4166}"/>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33"/>
              </a:buClr>
              <a:buSzPct val="65000"/>
              <a:buFont typeface="Wingdings" panose="05000000000000000000" pitchFamily="2" charset="2"/>
              <a:buChar char="n"/>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20000"/>
              </a:spcBef>
              <a:buClr>
                <a:srgbClr val="00CC00"/>
              </a:buClr>
              <a:buSzPct val="60000"/>
              <a:buFont typeface="Wingdings" panose="05000000000000000000" pitchFamily="2" charset="2"/>
              <a:buChar char="u"/>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20000"/>
              </a:spcBef>
              <a:buClr>
                <a:srgbClr val="FF9933"/>
              </a:buClr>
              <a:buSzPct val="90000"/>
              <a:buFont typeface="Webdings" panose="05030102010509060703" pitchFamily="18" charset="2"/>
              <a:buChar char="4"/>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lr>
                <a:srgbClr val="00CC00"/>
              </a:buClr>
              <a:buSzPct val="110000"/>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70B992A0-5243-4A19-8529-F74E609F5B12}" type="slidenum">
              <a:rPr lang="en-US" altLang="fr-FR" sz="1400" smtClean="0"/>
              <a:pPr>
                <a:spcBef>
                  <a:spcPct val="0"/>
                </a:spcBef>
                <a:buClrTx/>
                <a:buSzTx/>
                <a:buFontTx/>
                <a:buNone/>
              </a:pPr>
              <a:t>3</a:t>
            </a:fld>
            <a:endParaRPr lang="en-US" altLang="fr-FR" sz="1400"/>
          </a:p>
        </p:txBody>
      </p:sp>
    </p:spTree>
    <p:extLst>
      <p:ext uri="{BB962C8B-B14F-4D97-AF65-F5344CB8AC3E}">
        <p14:creationId xmlns:p14="http://schemas.microsoft.com/office/powerpoint/2010/main" val="389944782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a:extLst>
              <a:ext uri="{FF2B5EF4-FFF2-40B4-BE49-F238E27FC236}">
                <a16:creationId xmlns:a16="http://schemas.microsoft.com/office/drawing/2014/main" id="{97982885-3BD8-B24A-9504-794805615B3C}"/>
              </a:ext>
            </a:extLst>
          </p:cNvPr>
          <p:cNvSpPr>
            <a:spLocks noGrp="1" noChangeArrowheads="1"/>
          </p:cNvSpPr>
          <p:nvPr>
            <p:ph idx="1"/>
          </p:nvPr>
        </p:nvSpPr>
        <p:spPr>
          <a:xfrm>
            <a:off x="473075" y="1419225"/>
            <a:ext cx="8267700" cy="4781550"/>
          </a:xfrm>
        </p:spPr>
        <p:txBody>
          <a:bodyPr/>
          <a:lstStyle/>
          <a:p>
            <a:pPr>
              <a:defRPr/>
            </a:pPr>
            <a:endParaRPr lang="pt-BR" altLang="fr-FR" dirty="0">
              <a:latin typeface="Calibri" panose="020F0502020204030204" pitchFamily="34" charset="0"/>
              <a:ea typeface="ＭＳ Ｐゴシック" panose="020B0600070205080204" pitchFamily="34" charset="-128"/>
              <a:cs typeface="Calibri" panose="020F0502020204030204" pitchFamily="34" charset="0"/>
            </a:endParaRPr>
          </a:p>
          <a:p>
            <a:r>
              <a:rPr lang="pt-BR" dirty="0"/>
              <a:t>Uma aresta em um grafo estático é representado pelos vértices que ela conecta e o seu peso. Já em um grafo dinâmico as arestas são representadas por uma </a:t>
            </a:r>
            <a:r>
              <a:rPr lang="pt-BR" dirty="0" err="1"/>
              <a:t>quadrúpla</a:t>
            </a:r>
            <a:r>
              <a:rPr lang="pt-BR" dirty="0"/>
              <a:t> onde</a:t>
            </a:r>
            <a:r>
              <a:rPr lang="en-US" dirty="0"/>
              <a:t> E = (U, </a:t>
            </a:r>
            <a:r>
              <a:rPr lang="en-US" dirty="0" err="1"/>
              <a:t>Tp</a:t>
            </a:r>
            <a:r>
              <a:rPr lang="en-US" dirty="0"/>
              <a:t>, V, </a:t>
            </a:r>
            <a:r>
              <a:rPr lang="en-US" dirty="0" err="1"/>
              <a:t>tq</a:t>
            </a:r>
            <a:r>
              <a:rPr lang="en-US" dirty="0"/>
              <a:t>), </a:t>
            </a:r>
            <a:r>
              <a:rPr lang="en-US" dirty="0" err="1"/>
              <a:t>onde</a:t>
            </a:r>
            <a:r>
              <a:rPr lang="en-US" dirty="0"/>
              <a:t> U e V </a:t>
            </a:r>
            <a:r>
              <a:rPr lang="en-US" dirty="0" err="1"/>
              <a:t>são</a:t>
            </a:r>
            <a:r>
              <a:rPr lang="en-US" dirty="0"/>
              <a:t> </a:t>
            </a:r>
            <a:r>
              <a:rPr lang="en-US" dirty="0" err="1"/>
              <a:t>os</a:t>
            </a:r>
            <a:r>
              <a:rPr lang="en-US" dirty="0"/>
              <a:t> vertices e </a:t>
            </a:r>
            <a:r>
              <a:rPr lang="en-US" dirty="0" err="1"/>
              <a:t>Tp</a:t>
            </a:r>
            <a:r>
              <a:rPr lang="en-US" dirty="0"/>
              <a:t> e </a:t>
            </a:r>
            <a:r>
              <a:rPr lang="en-US" dirty="0" err="1"/>
              <a:t>Tq</a:t>
            </a:r>
            <a:r>
              <a:rPr lang="en-US" dirty="0"/>
              <a:t> </a:t>
            </a:r>
            <a:r>
              <a:rPr lang="en-US" dirty="0" err="1"/>
              <a:t>são</a:t>
            </a:r>
            <a:r>
              <a:rPr lang="en-US" dirty="0"/>
              <a:t> </a:t>
            </a:r>
            <a:r>
              <a:rPr lang="en-US" dirty="0" err="1"/>
              <a:t>os</a:t>
            </a:r>
            <a:r>
              <a:rPr lang="en-US" dirty="0"/>
              <a:t> </a:t>
            </a:r>
            <a:r>
              <a:rPr lang="en-US" dirty="0" err="1"/>
              <a:t>instantes</a:t>
            </a:r>
            <a:r>
              <a:rPr lang="en-US" dirty="0"/>
              <a:t> de tempo da </a:t>
            </a:r>
            <a:r>
              <a:rPr lang="en-US" dirty="0" err="1"/>
              <a:t>ligação</a:t>
            </a:r>
            <a:r>
              <a:rPr lang="en-US" dirty="0"/>
              <a:t> </a:t>
            </a:r>
            <a:r>
              <a:rPr lang="en-US" dirty="0" err="1"/>
              <a:t>Inicial</a:t>
            </a:r>
            <a:r>
              <a:rPr lang="en-US" dirty="0"/>
              <a:t> e Final.</a:t>
            </a:r>
          </a:p>
        </p:txBody>
      </p:sp>
      <p:sp>
        <p:nvSpPr>
          <p:cNvPr id="45058" name="Slide Number Placeholder 3">
            <a:extLst>
              <a:ext uri="{FF2B5EF4-FFF2-40B4-BE49-F238E27FC236}">
                <a16:creationId xmlns:a16="http://schemas.microsoft.com/office/drawing/2014/main" id="{F74FADE8-F10A-41C2-90DF-628CFFD2D4CF}"/>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33"/>
              </a:buClr>
              <a:buSzPct val="65000"/>
              <a:buFont typeface="Wingdings" panose="05000000000000000000" pitchFamily="2" charset="2"/>
              <a:buChar char="n"/>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20000"/>
              </a:spcBef>
              <a:buClr>
                <a:srgbClr val="00CC00"/>
              </a:buClr>
              <a:buSzPct val="60000"/>
              <a:buFont typeface="Wingdings" panose="05000000000000000000" pitchFamily="2" charset="2"/>
              <a:buChar char="u"/>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20000"/>
              </a:spcBef>
              <a:buClr>
                <a:srgbClr val="FF9933"/>
              </a:buClr>
              <a:buSzPct val="90000"/>
              <a:buFont typeface="Webdings" panose="05030102010509060703" pitchFamily="18" charset="2"/>
              <a:buChar char="4"/>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lr>
                <a:srgbClr val="00CC00"/>
              </a:buClr>
              <a:buSzPct val="110000"/>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E2C18220-EA70-41E9-8011-B183022E92DC}" type="slidenum">
              <a:rPr lang="en-US" altLang="fr-FR" sz="1400" smtClean="0"/>
              <a:pPr>
                <a:spcBef>
                  <a:spcPct val="0"/>
                </a:spcBef>
                <a:buClrTx/>
                <a:buSzTx/>
                <a:buFontTx/>
                <a:buNone/>
              </a:pPr>
              <a:t>4</a:t>
            </a:fld>
            <a:endParaRPr lang="en-US" altLang="fr-FR" sz="1400"/>
          </a:p>
        </p:txBody>
      </p:sp>
      <p:sp>
        <p:nvSpPr>
          <p:cNvPr id="4" name="Title 3">
            <a:extLst>
              <a:ext uri="{FF2B5EF4-FFF2-40B4-BE49-F238E27FC236}">
                <a16:creationId xmlns:a16="http://schemas.microsoft.com/office/drawing/2014/main" id="{E04DD560-2925-3D44-8853-17278F81A4E4}"/>
              </a:ext>
            </a:extLst>
          </p:cNvPr>
          <p:cNvSpPr>
            <a:spLocks noGrp="1"/>
          </p:cNvSpPr>
          <p:nvPr>
            <p:ph type="title"/>
          </p:nvPr>
        </p:nvSpPr>
        <p:spPr>
          <a:xfrm>
            <a:off x="473075" y="373063"/>
            <a:ext cx="8280400" cy="860425"/>
          </a:xfrm>
        </p:spPr>
        <p:txBody>
          <a:bodyPr/>
          <a:lstStyle/>
          <a:p>
            <a:pPr>
              <a:defRPr/>
            </a:pPr>
            <a:r>
              <a:rPr lang="en-US" dirty="0" err="1"/>
              <a:t>Arestas</a:t>
            </a:r>
            <a:r>
              <a:rPr lang="en-US" dirty="0"/>
              <a:t> </a:t>
            </a:r>
            <a:r>
              <a:rPr lang="en-US" dirty="0" err="1"/>
              <a:t>dinâmicas</a:t>
            </a:r>
            <a:endParaRPr lang="pt-BR"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a:extLst>
              <a:ext uri="{FF2B5EF4-FFF2-40B4-BE49-F238E27FC236}">
                <a16:creationId xmlns:a16="http://schemas.microsoft.com/office/drawing/2014/main" id="{97982885-3BD8-B24A-9504-794805615B3C}"/>
              </a:ext>
            </a:extLst>
          </p:cNvPr>
          <p:cNvSpPr>
            <a:spLocks noGrp="1" noChangeArrowheads="1"/>
          </p:cNvSpPr>
          <p:nvPr>
            <p:ph idx="1"/>
          </p:nvPr>
        </p:nvSpPr>
        <p:spPr>
          <a:xfrm>
            <a:off x="473075" y="1419225"/>
            <a:ext cx="8267700" cy="4781550"/>
          </a:xfrm>
        </p:spPr>
        <p:txBody>
          <a:bodyPr/>
          <a:lstStyle/>
          <a:p>
            <a:pPr>
              <a:defRPr/>
            </a:pPr>
            <a:endParaRPr lang="pt-BR" altLang="fr-FR" dirty="0">
              <a:latin typeface="Calibri" panose="020F0502020204030204" pitchFamily="34" charset="0"/>
              <a:ea typeface="ＭＳ Ｐゴシック" panose="020B0600070205080204" pitchFamily="34" charset="-128"/>
              <a:cs typeface="Calibri" panose="020F0502020204030204" pitchFamily="34" charset="0"/>
            </a:endParaRPr>
          </a:p>
          <a:p>
            <a:r>
              <a:rPr lang="pt-BR" dirty="0"/>
              <a:t>Arestas ligando nós distintos em um mesmo instante de tempo</a:t>
            </a:r>
            <a:r>
              <a:rPr lang="en-US" dirty="0"/>
              <a:t> </a:t>
            </a:r>
            <a:r>
              <a:rPr lang="en-US" dirty="0" err="1"/>
              <a:t>são</a:t>
            </a:r>
            <a:r>
              <a:rPr lang="en-US" dirty="0"/>
              <a:t> </a:t>
            </a:r>
            <a:r>
              <a:rPr lang="en-US" dirty="0" err="1"/>
              <a:t>chamadas</a:t>
            </a:r>
            <a:r>
              <a:rPr lang="en-US" dirty="0"/>
              <a:t> de </a:t>
            </a:r>
            <a:r>
              <a:rPr lang="en-US" dirty="0" err="1"/>
              <a:t>arestas</a:t>
            </a:r>
            <a:r>
              <a:rPr lang="en-US" dirty="0"/>
              <a:t> </a:t>
            </a:r>
            <a:r>
              <a:rPr lang="en-US" dirty="0" err="1"/>
              <a:t>espaciais</a:t>
            </a:r>
            <a:r>
              <a:rPr lang="en-US" dirty="0"/>
              <a:t>.</a:t>
            </a:r>
          </a:p>
          <a:p>
            <a:r>
              <a:rPr lang="pt-BR" dirty="0"/>
              <a:t>Arestas ligando um mesmo nó em instantes de tempo distintos são chamadas de arestas temporais.</a:t>
            </a:r>
          </a:p>
          <a:p>
            <a:r>
              <a:rPr lang="pt-BR" dirty="0"/>
              <a:t>Arestas ligando nós distintos em instantes de tempo distintos são chamadas de arestas mistas.</a:t>
            </a:r>
          </a:p>
        </p:txBody>
      </p:sp>
      <p:sp>
        <p:nvSpPr>
          <p:cNvPr id="45058" name="Slide Number Placeholder 3">
            <a:extLst>
              <a:ext uri="{FF2B5EF4-FFF2-40B4-BE49-F238E27FC236}">
                <a16:creationId xmlns:a16="http://schemas.microsoft.com/office/drawing/2014/main" id="{F74FADE8-F10A-41C2-90DF-628CFFD2D4CF}"/>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33"/>
              </a:buClr>
              <a:buSzPct val="65000"/>
              <a:buFont typeface="Wingdings" panose="05000000000000000000" pitchFamily="2" charset="2"/>
              <a:buChar char="n"/>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20000"/>
              </a:spcBef>
              <a:buClr>
                <a:srgbClr val="00CC00"/>
              </a:buClr>
              <a:buSzPct val="60000"/>
              <a:buFont typeface="Wingdings" panose="05000000000000000000" pitchFamily="2" charset="2"/>
              <a:buChar char="u"/>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20000"/>
              </a:spcBef>
              <a:buClr>
                <a:srgbClr val="FF9933"/>
              </a:buClr>
              <a:buSzPct val="90000"/>
              <a:buFont typeface="Webdings" panose="05030102010509060703" pitchFamily="18" charset="2"/>
              <a:buChar char="4"/>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lr>
                <a:srgbClr val="00CC00"/>
              </a:buClr>
              <a:buSzPct val="110000"/>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E2C18220-EA70-41E9-8011-B183022E92DC}" type="slidenum">
              <a:rPr lang="en-US" altLang="fr-FR" sz="1400" smtClean="0"/>
              <a:pPr>
                <a:spcBef>
                  <a:spcPct val="0"/>
                </a:spcBef>
                <a:buClrTx/>
                <a:buSzTx/>
                <a:buFontTx/>
                <a:buNone/>
              </a:pPr>
              <a:t>5</a:t>
            </a:fld>
            <a:endParaRPr lang="en-US" altLang="fr-FR" sz="1400"/>
          </a:p>
        </p:txBody>
      </p:sp>
      <p:sp>
        <p:nvSpPr>
          <p:cNvPr id="4" name="Title 3">
            <a:extLst>
              <a:ext uri="{FF2B5EF4-FFF2-40B4-BE49-F238E27FC236}">
                <a16:creationId xmlns:a16="http://schemas.microsoft.com/office/drawing/2014/main" id="{E04DD560-2925-3D44-8853-17278F81A4E4}"/>
              </a:ext>
            </a:extLst>
          </p:cNvPr>
          <p:cNvSpPr>
            <a:spLocks noGrp="1"/>
          </p:cNvSpPr>
          <p:nvPr>
            <p:ph type="title"/>
          </p:nvPr>
        </p:nvSpPr>
        <p:spPr>
          <a:xfrm>
            <a:off x="473075" y="373063"/>
            <a:ext cx="8280400" cy="860425"/>
          </a:xfrm>
        </p:spPr>
        <p:txBody>
          <a:bodyPr/>
          <a:lstStyle/>
          <a:p>
            <a:pPr>
              <a:defRPr/>
            </a:pPr>
            <a:r>
              <a:rPr lang="en-US" dirty="0" err="1"/>
              <a:t>Arestas</a:t>
            </a:r>
            <a:r>
              <a:rPr lang="en-US" dirty="0"/>
              <a:t> </a:t>
            </a:r>
            <a:r>
              <a:rPr lang="en-US" dirty="0" err="1"/>
              <a:t>dinâmicas</a:t>
            </a:r>
            <a:r>
              <a:rPr lang="en-US" dirty="0"/>
              <a:t> - </a:t>
            </a:r>
            <a:r>
              <a:rPr lang="en-US" dirty="0" err="1"/>
              <a:t>Classificação</a:t>
            </a:r>
            <a:endParaRPr lang="pt-BR" dirty="0"/>
          </a:p>
        </p:txBody>
      </p:sp>
    </p:spTree>
    <p:extLst>
      <p:ext uri="{BB962C8B-B14F-4D97-AF65-F5344CB8AC3E}">
        <p14:creationId xmlns:p14="http://schemas.microsoft.com/office/powerpoint/2010/main" val="9299691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Arestas</a:t>
            </a:r>
            <a:r>
              <a:rPr lang="en-US" dirty="0"/>
              <a:t> </a:t>
            </a:r>
            <a:r>
              <a:rPr lang="en-US" dirty="0" err="1"/>
              <a:t>dinâmicas</a:t>
            </a:r>
            <a:endParaRPr lang="en-US" dirty="0"/>
          </a:p>
        </p:txBody>
      </p:sp>
      <p:pic>
        <p:nvPicPr>
          <p:cNvPr id="5" name="Espaço Reservado para Conteúdo 4"/>
          <p:cNvPicPr>
            <a:picLocks noGrp="1" noChangeAspect="1"/>
          </p:cNvPicPr>
          <p:nvPr>
            <p:ph idx="1"/>
          </p:nvPr>
        </p:nvPicPr>
        <p:blipFill>
          <a:blip r:embed="rId2"/>
          <a:stretch>
            <a:fillRect/>
          </a:stretch>
        </p:blipFill>
        <p:spPr>
          <a:xfrm>
            <a:off x="1654175" y="1776412"/>
            <a:ext cx="5905500" cy="4067175"/>
          </a:xfrm>
          <a:prstGeom prst="rect">
            <a:avLst/>
          </a:prstGeom>
        </p:spPr>
      </p:pic>
      <p:sp>
        <p:nvSpPr>
          <p:cNvPr id="4" name="Espaço Reservado para Número de Slide 3"/>
          <p:cNvSpPr>
            <a:spLocks noGrp="1"/>
          </p:cNvSpPr>
          <p:nvPr>
            <p:ph type="sldNum" sz="quarter" idx="10"/>
          </p:nvPr>
        </p:nvSpPr>
        <p:spPr/>
        <p:txBody>
          <a:bodyPr/>
          <a:lstStyle/>
          <a:p>
            <a:pPr>
              <a:defRPr/>
            </a:pPr>
            <a:fld id="{75224643-AF50-43DD-9D2D-8A17FC804981}" type="slidenum">
              <a:rPr lang="en-US" altLang="fr-FR" smtClean="0"/>
              <a:pPr>
                <a:defRPr/>
              </a:pPr>
              <a:t>6</a:t>
            </a:fld>
            <a:endParaRPr lang="en-US" altLang="fr-FR"/>
          </a:p>
        </p:txBody>
      </p:sp>
    </p:spTree>
    <p:extLst>
      <p:ext uri="{BB962C8B-B14F-4D97-AF65-F5344CB8AC3E}">
        <p14:creationId xmlns:p14="http://schemas.microsoft.com/office/powerpoint/2010/main" val="228596567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a:extLst>
              <a:ext uri="{FF2B5EF4-FFF2-40B4-BE49-F238E27FC236}">
                <a16:creationId xmlns:a16="http://schemas.microsoft.com/office/drawing/2014/main" id="{97982885-3BD8-B24A-9504-794805615B3C}"/>
              </a:ext>
            </a:extLst>
          </p:cNvPr>
          <p:cNvSpPr>
            <a:spLocks noGrp="1" noChangeArrowheads="1"/>
          </p:cNvSpPr>
          <p:nvPr>
            <p:ph idx="1"/>
          </p:nvPr>
        </p:nvSpPr>
        <p:spPr>
          <a:xfrm>
            <a:off x="473075" y="1419225"/>
            <a:ext cx="8267700" cy="4781550"/>
          </a:xfrm>
        </p:spPr>
        <p:txBody>
          <a:bodyPr/>
          <a:lstStyle/>
          <a:p>
            <a:pPr>
              <a:defRPr/>
            </a:pPr>
            <a:endParaRPr lang="pt-BR" altLang="fr-FR" dirty="0">
              <a:latin typeface="Calibri" panose="020F0502020204030204" pitchFamily="34" charset="0"/>
              <a:ea typeface="ＭＳ Ｐゴシック" panose="020B0600070205080204" pitchFamily="34" charset="-128"/>
              <a:cs typeface="Calibri" panose="020F0502020204030204" pitchFamily="34" charset="0"/>
            </a:endParaRPr>
          </a:p>
          <a:p>
            <a:r>
              <a:rPr lang="pt-BR" dirty="0"/>
              <a:t>Caminho espacial: Formado por uma sequência de arestas espaciais somente.</a:t>
            </a:r>
          </a:p>
          <a:p>
            <a:r>
              <a:rPr lang="pt-BR" dirty="0"/>
              <a:t>Caminho temporal: Formado por uma sequência de arestas temporais somente.</a:t>
            </a:r>
          </a:p>
          <a:p>
            <a:r>
              <a:rPr lang="pt-BR" dirty="0"/>
              <a:t>Caminho misto: É formado por uma sequência de arestas, onde existem arestas mistas ou combinações de arestas espaciais e temporais.</a:t>
            </a:r>
            <a:endParaRPr lang="en-US" dirty="0"/>
          </a:p>
        </p:txBody>
      </p:sp>
      <p:sp>
        <p:nvSpPr>
          <p:cNvPr id="45058" name="Slide Number Placeholder 3">
            <a:extLst>
              <a:ext uri="{FF2B5EF4-FFF2-40B4-BE49-F238E27FC236}">
                <a16:creationId xmlns:a16="http://schemas.microsoft.com/office/drawing/2014/main" id="{F74FADE8-F10A-41C2-90DF-628CFFD2D4CF}"/>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33"/>
              </a:buClr>
              <a:buSzPct val="65000"/>
              <a:buFont typeface="Wingdings" panose="05000000000000000000" pitchFamily="2" charset="2"/>
              <a:buChar char="n"/>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20000"/>
              </a:spcBef>
              <a:buClr>
                <a:srgbClr val="00CC00"/>
              </a:buClr>
              <a:buSzPct val="60000"/>
              <a:buFont typeface="Wingdings" panose="05000000000000000000" pitchFamily="2" charset="2"/>
              <a:buChar char="u"/>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20000"/>
              </a:spcBef>
              <a:buClr>
                <a:srgbClr val="FF9933"/>
              </a:buClr>
              <a:buSzPct val="90000"/>
              <a:buFont typeface="Webdings" panose="05030102010509060703" pitchFamily="18" charset="2"/>
              <a:buChar char="4"/>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lr>
                <a:srgbClr val="00CC00"/>
              </a:buClr>
              <a:buSzPct val="110000"/>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E2C18220-EA70-41E9-8011-B183022E92DC}" type="slidenum">
              <a:rPr lang="en-US" altLang="fr-FR" sz="1400" smtClean="0"/>
              <a:pPr>
                <a:spcBef>
                  <a:spcPct val="0"/>
                </a:spcBef>
                <a:buClrTx/>
                <a:buSzTx/>
                <a:buFontTx/>
                <a:buNone/>
              </a:pPr>
              <a:t>7</a:t>
            </a:fld>
            <a:endParaRPr lang="en-US" altLang="fr-FR" sz="1400"/>
          </a:p>
        </p:txBody>
      </p:sp>
      <p:sp>
        <p:nvSpPr>
          <p:cNvPr id="4" name="Title 3">
            <a:extLst>
              <a:ext uri="{FF2B5EF4-FFF2-40B4-BE49-F238E27FC236}">
                <a16:creationId xmlns:a16="http://schemas.microsoft.com/office/drawing/2014/main" id="{E04DD560-2925-3D44-8853-17278F81A4E4}"/>
              </a:ext>
            </a:extLst>
          </p:cNvPr>
          <p:cNvSpPr>
            <a:spLocks noGrp="1"/>
          </p:cNvSpPr>
          <p:nvPr>
            <p:ph type="title"/>
          </p:nvPr>
        </p:nvSpPr>
        <p:spPr>
          <a:xfrm>
            <a:off x="473075" y="373063"/>
            <a:ext cx="8280400" cy="860425"/>
          </a:xfrm>
        </p:spPr>
        <p:txBody>
          <a:bodyPr/>
          <a:lstStyle/>
          <a:p>
            <a:pPr>
              <a:defRPr/>
            </a:pPr>
            <a:r>
              <a:rPr lang="pt-BR" dirty="0"/>
              <a:t>Caminhos</a:t>
            </a:r>
          </a:p>
        </p:txBody>
      </p:sp>
    </p:spTree>
    <p:extLst>
      <p:ext uri="{BB962C8B-B14F-4D97-AF65-F5344CB8AC3E}">
        <p14:creationId xmlns:p14="http://schemas.microsoft.com/office/powerpoint/2010/main" val="342718403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Caminho mínimo</a:t>
            </a:r>
            <a:endParaRPr lang="en-US" dirty="0"/>
          </a:p>
        </p:txBody>
      </p:sp>
      <p:sp>
        <p:nvSpPr>
          <p:cNvPr id="3" name="Espaço Reservado para Conteúdo 2"/>
          <p:cNvSpPr>
            <a:spLocks noGrp="1"/>
          </p:cNvSpPr>
          <p:nvPr>
            <p:ph idx="1"/>
          </p:nvPr>
        </p:nvSpPr>
        <p:spPr/>
        <p:txBody>
          <a:bodyPr/>
          <a:lstStyle/>
          <a:p>
            <a:r>
              <a:rPr lang="pt-BR" sz="2400" dirty="0"/>
              <a:t>Caminho </a:t>
            </a:r>
            <a:r>
              <a:rPr lang="pt-BR" sz="2400" dirty="0" smtClean="0"/>
              <a:t>mínimo </a:t>
            </a:r>
            <a:r>
              <a:rPr lang="pt-BR" sz="2400" dirty="0"/>
              <a:t>iniciando e terminando em instantes de tempo </a:t>
            </a:r>
            <a:r>
              <a:rPr lang="pt-BR" sz="2400" dirty="0" smtClean="0"/>
              <a:t>específicos</a:t>
            </a:r>
            <a:r>
              <a:rPr lang="pt-BR" sz="2400" dirty="0"/>
              <a:t>. </a:t>
            </a:r>
            <a:r>
              <a:rPr lang="pt-BR" sz="2400" dirty="0" smtClean="0"/>
              <a:t>É o</a:t>
            </a:r>
            <a:r>
              <a:rPr lang="pt-BR" sz="2400" dirty="0"/>
              <a:t> </a:t>
            </a:r>
            <a:r>
              <a:rPr lang="pt-BR" sz="2400" dirty="0" smtClean="0"/>
              <a:t>caso </a:t>
            </a:r>
            <a:r>
              <a:rPr lang="pt-BR" sz="2400" dirty="0"/>
              <a:t>do exemplo (0; t0) para (1; t2) mencionado anteriormente.</a:t>
            </a:r>
          </a:p>
          <a:p>
            <a:r>
              <a:rPr lang="pt-BR" sz="2400" dirty="0" smtClean="0"/>
              <a:t>Caminho mínimo </a:t>
            </a:r>
            <a:r>
              <a:rPr lang="pt-BR" sz="2400" dirty="0"/>
              <a:t>terminando em um instante </a:t>
            </a:r>
            <a:r>
              <a:rPr lang="pt-BR" sz="2400" dirty="0" smtClean="0"/>
              <a:t>específico</a:t>
            </a:r>
            <a:r>
              <a:rPr lang="pt-BR" sz="2400" dirty="0"/>
              <a:t>. </a:t>
            </a:r>
            <a:r>
              <a:rPr lang="pt-BR" sz="2400" dirty="0" smtClean="0"/>
              <a:t>É o </a:t>
            </a:r>
            <a:r>
              <a:rPr lang="pt-BR" sz="2400" dirty="0"/>
              <a:t>menor </a:t>
            </a:r>
            <a:r>
              <a:rPr lang="pt-BR" sz="2400" dirty="0" smtClean="0"/>
              <a:t>caminho mínimo </a:t>
            </a:r>
            <a:r>
              <a:rPr lang="pt-BR" sz="2400" dirty="0"/>
              <a:t>do </a:t>
            </a:r>
            <a:r>
              <a:rPr lang="pt-BR" sz="2400" dirty="0" smtClean="0"/>
              <a:t>nó </a:t>
            </a:r>
            <a:r>
              <a:rPr lang="pt-BR" sz="2400" dirty="0"/>
              <a:t>de origem ao </a:t>
            </a:r>
            <a:r>
              <a:rPr lang="pt-BR" sz="2400" dirty="0" smtClean="0"/>
              <a:t>nó </a:t>
            </a:r>
            <a:r>
              <a:rPr lang="pt-BR" sz="2400" dirty="0"/>
              <a:t>de destino que termina no instante especificado.</a:t>
            </a:r>
          </a:p>
          <a:p>
            <a:r>
              <a:rPr lang="pt-BR" sz="2400" dirty="0" smtClean="0"/>
              <a:t>Caminho mínimo </a:t>
            </a:r>
            <a:r>
              <a:rPr lang="pt-BR" sz="2400" dirty="0"/>
              <a:t>iniciando em um instante </a:t>
            </a:r>
            <a:r>
              <a:rPr lang="pt-BR" sz="2400" dirty="0" smtClean="0"/>
              <a:t>específico</a:t>
            </a:r>
            <a:r>
              <a:rPr lang="pt-BR" sz="2400" dirty="0"/>
              <a:t>. </a:t>
            </a:r>
            <a:r>
              <a:rPr lang="pt-BR" sz="2400" dirty="0" smtClean="0"/>
              <a:t>É o </a:t>
            </a:r>
            <a:r>
              <a:rPr lang="pt-BR" sz="2400" dirty="0"/>
              <a:t>menor </a:t>
            </a:r>
            <a:r>
              <a:rPr lang="pt-BR" sz="2400" dirty="0" smtClean="0"/>
              <a:t>caminho mínimo </a:t>
            </a:r>
            <a:r>
              <a:rPr lang="pt-BR" sz="2400" dirty="0"/>
              <a:t>do </a:t>
            </a:r>
            <a:r>
              <a:rPr lang="pt-BR" sz="2400" dirty="0" smtClean="0"/>
              <a:t>nó </a:t>
            </a:r>
            <a:r>
              <a:rPr lang="pt-BR" sz="2400" dirty="0"/>
              <a:t>de origem ao </a:t>
            </a:r>
            <a:r>
              <a:rPr lang="pt-BR" sz="2400" dirty="0" smtClean="0"/>
              <a:t>nó </a:t>
            </a:r>
            <a:r>
              <a:rPr lang="pt-BR" sz="2400" dirty="0"/>
              <a:t>de destino que inicia no instante especificado.</a:t>
            </a:r>
          </a:p>
          <a:p>
            <a:r>
              <a:rPr lang="pt-BR" sz="2400" smtClean="0"/>
              <a:t>Caminho </a:t>
            </a:r>
            <a:r>
              <a:rPr lang="pt-BR" sz="2400" dirty="0" smtClean="0"/>
              <a:t>mínimo </a:t>
            </a:r>
            <a:r>
              <a:rPr lang="pt-BR" sz="2400" dirty="0"/>
              <a:t>absoluto. </a:t>
            </a:r>
            <a:r>
              <a:rPr lang="pt-BR" sz="2400" dirty="0" smtClean="0"/>
              <a:t>É o </a:t>
            </a:r>
            <a:r>
              <a:rPr lang="pt-BR" sz="2400" dirty="0"/>
              <a:t>menor caminho </a:t>
            </a:r>
            <a:r>
              <a:rPr lang="pt-BR" sz="2400" dirty="0" smtClean="0"/>
              <a:t>mínimo </a:t>
            </a:r>
            <a:r>
              <a:rPr lang="pt-BR" sz="2400" dirty="0"/>
              <a:t>entre o </a:t>
            </a:r>
            <a:r>
              <a:rPr lang="pt-BR" sz="2400" dirty="0" smtClean="0"/>
              <a:t>nó </a:t>
            </a:r>
            <a:r>
              <a:rPr lang="pt-BR" sz="2400" dirty="0"/>
              <a:t>de origem e </a:t>
            </a:r>
            <a:r>
              <a:rPr lang="pt-BR" sz="2400" dirty="0" smtClean="0"/>
              <a:t>o nó </a:t>
            </a:r>
            <a:r>
              <a:rPr lang="pt-BR" sz="2400" dirty="0"/>
              <a:t>de destino iniciando e terminando em qualquer instante.</a:t>
            </a:r>
            <a:endParaRPr lang="en-US" sz="2400" dirty="0"/>
          </a:p>
        </p:txBody>
      </p:sp>
      <p:sp>
        <p:nvSpPr>
          <p:cNvPr id="4" name="Espaço Reservado para Número de Slide 3"/>
          <p:cNvSpPr>
            <a:spLocks noGrp="1"/>
          </p:cNvSpPr>
          <p:nvPr>
            <p:ph type="sldNum" sz="quarter" idx="10"/>
          </p:nvPr>
        </p:nvSpPr>
        <p:spPr/>
        <p:txBody>
          <a:bodyPr/>
          <a:lstStyle/>
          <a:p>
            <a:pPr>
              <a:defRPr/>
            </a:pPr>
            <a:fld id="{75224643-AF50-43DD-9D2D-8A17FC804981}" type="slidenum">
              <a:rPr lang="en-US" altLang="fr-FR" smtClean="0"/>
              <a:pPr>
                <a:defRPr/>
              </a:pPr>
              <a:t>8</a:t>
            </a:fld>
            <a:endParaRPr lang="en-US" altLang="fr-FR"/>
          </a:p>
        </p:txBody>
      </p:sp>
    </p:spTree>
    <p:extLst>
      <p:ext uri="{BB962C8B-B14F-4D97-AF65-F5344CB8AC3E}">
        <p14:creationId xmlns:p14="http://schemas.microsoft.com/office/powerpoint/2010/main" val="66640634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a:extLst>
              <a:ext uri="{FF2B5EF4-FFF2-40B4-BE49-F238E27FC236}">
                <a16:creationId xmlns:a16="http://schemas.microsoft.com/office/drawing/2014/main" id="{97982885-3BD8-B24A-9504-794805615B3C}"/>
              </a:ext>
            </a:extLst>
          </p:cNvPr>
          <p:cNvSpPr>
            <a:spLocks noGrp="1" noChangeArrowheads="1"/>
          </p:cNvSpPr>
          <p:nvPr>
            <p:ph idx="1"/>
          </p:nvPr>
        </p:nvSpPr>
        <p:spPr>
          <a:xfrm>
            <a:off x="473075" y="4348479"/>
            <a:ext cx="8267700" cy="1852295"/>
          </a:xfrm>
        </p:spPr>
        <p:txBody>
          <a:bodyPr/>
          <a:lstStyle/>
          <a:p>
            <a:pPr>
              <a:defRPr/>
            </a:pPr>
            <a:endParaRPr lang="pt-BR" altLang="fr-FR" dirty="0">
              <a:latin typeface="Calibri" panose="020F0502020204030204" pitchFamily="34" charset="0"/>
              <a:ea typeface="ＭＳ Ｐゴシック" panose="020B0600070205080204" pitchFamily="34" charset="-128"/>
              <a:cs typeface="Calibri" panose="020F0502020204030204" pitchFamily="34" charset="0"/>
            </a:endParaRPr>
          </a:p>
          <a:p>
            <a:pPr marL="0" indent="0">
              <a:buNone/>
            </a:pPr>
            <a:r>
              <a:rPr lang="pt-BR" dirty="0"/>
              <a:t>Caminho mínimo entre 0,t0 e 1,t2</a:t>
            </a:r>
          </a:p>
          <a:p>
            <a:pPr marL="0" indent="0">
              <a:buNone/>
            </a:pPr>
            <a:r>
              <a:rPr lang="pt-BR" dirty="0"/>
              <a:t>Arestas temporal (0,t0,0,t1),Aresta espacial(0,t1,1,t1),Aresta temporal(1,t1,1,t2) </a:t>
            </a:r>
          </a:p>
        </p:txBody>
      </p:sp>
      <p:sp>
        <p:nvSpPr>
          <p:cNvPr id="45058" name="Slide Number Placeholder 3">
            <a:extLst>
              <a:ext uri="{FF2B5EF4-FFF2-40B4-BE49-F238E27FC236}">
                <a16:creationId xmlns:a16="http://schemas.microsoft.com/office/drawing/2014/main" id="{F74FADE8-F10A-41C2-90DF-628CFFD2D4CF}"/>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33"/>
              </a:buClr>
              <a:buSzPct val="65000"/>
              <a:buFont typeface="Wingdings" panose="05000000000000000000" pitchFamily="2" charset="2"/>
              <a:buChar char="n"/>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20000"/>
              </a:spcBef>
              <a:buClr>
                <a:srgbClr val="00CC00"/>
              </a:buClr>
              <a:buSzPct val="60000"/>
              <a:buFont typeface="Wingdings" panose="05000000000000000000" pitchFamily="2" charset="2"/>
              <a:buChar char="u"/>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20000"/>
              </a:spcBef>
              <a:buClr>
                <a:srgbClr val="FF9933"/>
              </a:buClr>
              <a:buSzPct val="90000"/>
              <a:buFont typeface="Webdings" panose="05030102010509060703" pitchFamily="18" charset="2"/>
              <a:buChar char="4"/>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lr>
                <a:srgbClr val="00CC00"/>
              </a:buClr>
              <a:buSzPct val="110000"/>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lr>
                <a:srgbClr val="FF9933"/>
              </a:buClr>
              <a:buChar char="–"/>
              <a:defRPr>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E2C18220-EA70-41E9-8011-B183022E92DC}" type="slidenum">
              <a:rPr lang="en-US" altLang="fr-FR" sz="1400" smtClean="0"/>
              <a:pPr>
                <a:spcBef>
                  <a:spcPct val="0"/>
                </a:spcBef>
                <a:buClrTx/>
                <a:buSzTx/>
                <a:buFontTx/>
                <a:buNone/>
              </a:pPr>
              <a:t>9</a:t>
            </a:fld>
            <a:endParaRPr lang="en-US" altLang="fr-FR" sz="1400"/>
          </a:p>
        </p:txBody>
      </p:sp>
      <p:sp>
        <p:nvSpPr>
          <p:cNvPr id="4" name="Title 3">
            <a:extLst>
              <a:ext uri="{FF2B5EF4-FFF2-40B4-BE49-F238E27FC236}">
                <a16:creationId xmlns:a16="http://schemas.microsoft.com/office/drawing/2014/main" id="{E04DD560-2925-3D44-8853-17278F81A4E4}"/>
              </a:ext>
            </a:extLst>
          </p:cNvPr>
          <p:cNvSpPr>
            <a:spLocks noGrp="1"/>
          </p:cNvSpPr>
          <p:nvPr>
            <p:ph type="title"/>
          </p:nvPr>
        </p:nvSpPr>
        <p:spPr>
          <a:xfrm>
            <a:off x="473075" y="373063"/>
            <a:ext cx="8280400" cy="860425"/>
          </a:xfrm>
        </p:spPr>
        <p:txBody>
          <a:bodyPr/>
          <a:lstStyle/>
          <a:p>
            <a:pPr>
              <a:defRPr/>
            </a:pPr>
            <a:r>
              <a:rPr lang="en-US" dirty="0" err="1"/>
              <a:t>Arestas</a:t>
            </a:r>
            <a:r>
              <a:rPr lang="en-US" dirty="0"/>
              <a:t> </a:t>
            </a:r>
            <a:r>
              <a:rPr lang="en-US" dirty="0" err="1"/>
              <a:t>dinâmicas</a:t>
            </a:r>
            <a:r>
              <a:rPr lang="en-US" dirty="0"/>
              <a:t> e </a:t>
            </a:r>
            <a:r>
              <a:rPr lang="en-US" dirty="0" err="1"/>
              <a:t>Caminhos</a:t>
            </a:r>
            <a:endParaRPr lang="pt-BR" dirty="0"/>
          </a:p>
        </p:txBody>
      </p:sp>
      <p:pic>
        <p:nvPicPr>
          <p:cNvPr id="5" name="Imagem 4"/>
          <p:cNvPicPr>
            <a:picLocks noChangeAspect="1"/>
          </p:cNvPicPr>
          <p:nvPr/>
        </p:nvPicPr>
        <p:blipFill>
          <a:blip r:embed="rId2"/>
          <a:stretch>
            <a:fillRect/>
          </a:stretch>
        </p:blipFill>
        <p:spPr>
          <a:xfrm>
            <a:off x="1012825" y="1127188"/>
            <a:ext cx="7200900" cy="3736065"/>
          </a:xfrm>
          <a:prstGeom prst="rect">
            <a:avLst/>
          </a:prstGeom>
        </p:spPr>
      </p:pic>
    </p:spTree>
    <p:extLst>
      <p:ext uri="{BB962C8B-B14F-4D97-AF65-F5344CB8AC3E}">
        <p14:creationId xmlns:p14="http://schemas.microsoft.com/office/powerpoint/2010/main" val="2752180131"/>
      </p:ext>
    </p:extLst>
  </p:cSld>
  <p:clrMapOvr>
    <a:masterClrMapping/>
  </p:clrMapOvr>
  <p:transition/>
</p:sld>
</file>

<file path=ppt/theme/theme1.xml><?xml version="1.0" encoding="utf-8"?>
<a:theme xmlns:a="http://schemas.openxmlformats.org/drawingml/2006/main" name="Default Desig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1"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1"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16188</TotalTime>
  <Words>896</Words>
  <Application>Microsoft Office PowerPoint</Application>
  <PresentationFormat>Apresentação na tela (4:3)</PresentationFormat>
  <Paragraphs>106</Paragraphs>
  <Slides>22</Slides>
  <Notes>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22</vt:i4>
      </vt:variant>
    </vt:vector>
  </HeadingPairs>
  <TitlesOfParts>
    <vt:vector size="29" baseType="lpstr">
      <vt:lpstr>ＭＳ Ｐゴシック</vt:lpstr>
      <vt:lpstr>Arial</vt:lpstr>
      <vt:lpstr>Calibri</vt:lpstr>
      <vt:lpstr>Tahoma</vt:lpstr>
      <vt:lpstr>Webdings</vt:lpstr>
      <vt:lpstr>Wingdings</vt:lpstr>
      <vt:lpstr>Default Design</vt:lpstr>
      <vt:lpstr>Um novo modelo para grafos variantes no tempo</vt:lpstr>
      <vt:lpstr>Tópicos</vt:lpstr>
      <vt:lpstr>Introdução</vt:lpstr>
      <vt:lpstr>Arestas dinâmicas</vt:lpstr>
      <vt:lpstr>Arestas dinâmicas - Classificação</vt:lpstr>
      <vt:lpstr>Arestas dinâmicas</vt:lpstr>
      <vt:lpstr>Caminhos</vt:lpstr>
      <vt:lpstr>Caminho mínimo</vt:lpstr>
      <vt:lpstr>Arestas dinâmicas e Caminhos</vt:lpstr>
      <vt:lpstr>Arestas dinâmicas e Caminhos</vt:lpstr>
      <vt:lpstr>GVT cíclico</vt:lpstr>
      <vt:lpstr>GVT cíclico</vt:lpstr>
      <vt:lpstr>Conectividade</vt:lpstr>
      <vt:lpstr>Conectividade</vt:lpstr>
      <vt:lpstr>Grafo agregado</vt:lpstr>
      <vt:lpstr>Tensor de adjacência</vt:lpstr>
      <vt:lpstr>Estrutura de dados – Tensor de adjacência</vt:lpstr>
      <vt:lpstr>Tensor de adjacência</vt:lpstr>
      <vt:lpstr>Tensor de incidência</vt:lpstr>
      <vt:lpstr>Tensor de incidência</vt:lpstr>
      <vt:lpstr>Tensor de incidência</vt:lpstr>
      <vt:lpstr>Conclusão</vt:lpstr>
    </vt:vector>
  </TitlesOfParts>
  <Company>PUC Minas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Teoria dos Grafos</dc:title>
  <dc:creator>Raquel Mini</dc:creator>
  <cp:lastModifiedBy>Gabriel Oliveira Campos</cp:lastModifiedBy>
  <cp:revision>635</cp:revision>
  <cp:lastPrinted>2019-06-06T22:47:33Z</cp:lastPrinted>
  <dcterms:created xsi:type="dcterms:W3CDTF">2007-01-16T18:24:54Z</dcterms:created>
  <dcterms:modified xsi:type="dcterms:W3CDTF">2019-06-06T23:03:52Z</dcterms:modified>
</cp:coreProperties>
</file>