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723a8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723a8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723a8d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723a8d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Proyecto 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Castro Muñoz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Sánchez Martínez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Orantes Taboada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ideas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8" y="174125"/>
            <a:ext cx="8258836" cy="4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141574" y="2026413"/>
            <a:ext cx="2875200" cy="9141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7">
            <a:off x="5285567" y="116398"/>
            <a:ext cx="498791" cy="128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12411" l="0" r="-13430" t="0"/>
          <a:stretch/>
        </p:blipFill>
        <p:spPr>
          <a:xfrm>
            <a:off x="7281225" y="174122"/>
            <a:ext cx="1069250" cy="8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1220" y="1763800"/>
            <a:ext cx="1154900" cy="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0750" y="4058977"/>
            <a:ext cx="682524" cy="6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1026" y="3105100"/>
            <a:ext cx="709650" cy="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9">
            <a:alphaModFix/>
          </a:blip>
          <a:srcRect b="33044" l="12285" r="13260" t="18029"/>
          <a:stretch/>
        </p:blipFill>
        <p:spPr>
          <a:xfrm>
            <a:off x="1297500" y="4266775"/>
            <a:ext cx="1069251" cy="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0">
            <a:alphaModFix/>
          </a:blip>
          <a:srcRect b="29113" l="0" r="0" t="0"/>
          <a:stretch/>
        </p:blipFill>
        <p:spPr>
          <a:xfrm>
            <a:off x="270700" y="2233916"/>
            <a:ext cx="1470600" cy="8256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122900" y="1112375"/>
            <a:ext cx="1877700" cy="646800"/>
          </a:xfrm>
          <a:prstGeom prst="ellipse">
            <a:avLst/>
          </a:prstGeom>
          <a:noFill/>
          <a:ln cap="flat" cmpd="sng" w="762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para aplicaciones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Calendario de exámenes, horarios, asignaturas.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Herramientas para diseño mapas mentales.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Interfaz de resultados deportivos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Lecciones de guitarra.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Aplicación para guardar apuntes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Clases con ejercicios fitness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Aplicación para compartir piso, coche, etc.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 las ideas representadas, nos decantamos por el Calendario universitario, donde poder enlazar apuntes, asignar horarios y exámenes.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