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1.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0.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0.xml.rels" ContentType="application/vnd.openxmlformats-package.relationships+xml"/>
  <Override PartName="/ppt/slideMasters/_rels/slideMaster19.xml.rels" ContentType="application/vnd.openxmlformats-package.relationships+xml"/>
  <Override PartName="/ppt/slideMasters/_rels/slideMaster9.xml.rels" ContentType="application/vnd.openxmlformats-package.relationships+xml"/>
  <Override PartName="/ppt/slideMasters/_rels/slideMaster13.xml.rels" ContentType="application/vnd.openxmlformats-package.relationships+xml"/>
  <Override PartName="/ppt/slideMasters/_rels/slideMaster6.xml.rels" ContentType="application/vnd.openxmlformats-package.relationships+xml"/>
  <Override PartName="/ppt/slideMasters/_rels/slideMaster12.xml.rels" ContentType="application/vnd.openxmlformats-package.relationships+xml"/>
  <Override PartName="/ppt/slideMasters/_rels/slideMaster5.xml.rels" ContentType="application/vnd.openxmlformats-package.relationships+xml"/>
  <Override PartName="/ppt/slideMasters/_rels/slideMaster22.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11.xml.rels" ContentType="application/vnd.openxmlformats-package.relationships+xml"/>
  <Override PartName="/ppt/slideMasters/_rels/slideMaster21.xml.rels" ContentType="application/vnd.openxmlformats-package.relationships+xml"/>
  <Override PartName="/ppt/slideMasters/_rels/slideMaster18.xml.rels" ContentType="application/vnd.openxmlformats-package.relationships+xml"/>
  <Override PartName="/ppt/slideMasters/_rels/slideMaster8.xml.rels" ContentType="application/vnd.openxmlformats-package.relationships+xml"/>
  <Override PartName="/ppt/slideMasters/_rels/slideMaster17.xml.rels" ContentType="application/vnd.openxmlformats-package.relationships+xml"/>
  <Override PartName="/ppt/slideMasters/_rels/slideMaster7.xml.rels" ContentType="application/vnd.openxmlformats-package.relationships+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14.xml" ContentType="application/vnd.openxmlformats-officedocument.presentationml.slideMaster+xml"/>
  <Override PartName="/ppt/theme/theme9.xml" ContentType="application/vnd.openxmlformats-officedocument.theme+xml"/>
  <Override PartName="/ppt/theme/theme8.xml" ContentType="application/vnd.openxmlformats-officedocument.theme+xml"/>
  <Override PartName="/ppt/theme/theme13.xml" ContentType="application/vnd.openxmlformats-officedocument.theme+xml"/>
  <Override PartName="/ppt/theme/theme7.xml" ContentType="application/vnd.openxmlformats-officedocument.theme+xml"/>
  <Override PartName="/ppt/theme/theme12.xml" ContentType="application/vnd.openxmlformats-officedocument.theme+xml"/>
  <Override PartName="/ppt/theme/theme6.xml" ContentType="application/vnd.openxmlformats-officedocument.theme+xml"/>
  <Override PartName="/ppt/theme/theme11.xml" ContentType="application/vnd.openxmlformats-officedocument.theme+xml"/>
  <Override PartName="/ppt/theme/theme5.xml" ContentType="application/vnd.openxmlformats-officedocument.theme+xml"/>
  <Override PartName="/ppt/theme/theme10.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7.xml" ContentType="application/vnd.openxmlformats-officedocument.theme+xml"/>
  <Override PartName="/ppt/theme/theme1.xml" ContentType="application/vnd.openxmlformats-officedocument.theme+xml"/>
  <Override PartName="/ppt/theme/theme20.xml" ContentType="application/vnd.openxmlformats-officedocument.theme+xml"/>
  <Override PartName="/ppt/theme/theme2.xml" ContentType="application/vnd.openxmlformats-officedocument.theme+xml"/>
  <Override PartName="/ppt/theme/theme18.xml" ContentType="application/vnd.openxmlformats-officedocument.theme+xml"/>
  <Override PartName="/ppt/theme/theme21.xml" ContentType="application/vnd.openxmlformats-officedocument.theme+xml"/>
  <Override PartName="/ppt/theme/theme3.xml" ContentType="application/vnd.openxmlformats-officedocument.theme+xml"/>
  <Override PartName="/ppt/theme/theme19.xml" ContentType="application/vnd.openxmlformats-officedocument.theme+xml"/>
  <Override PartName="/ppt/theme/theme22.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24.png" ContentType="image/png"/>
  <Override PartName="/ppt/media/image23.png" ContentType="image/png"/>
  <Override PartName="/ppt/media/image22.png" ContentType="image/png"/>
  <Override PartName="/ppt/media/image21.jpeg" ContentType="image/jpeg"/>
  <Override PartName="/ppt/media/image29.png" ContentType="image/png"/>
  <Override PartName="/ppt/media/image19.png" ContentType="image/png"/>
  <Override PartName="/ppt/media/image20.png" ContentType="image/png"/>
  <Override PartName="/ppt/media/image18.png" ContentType="image/png"/>
  <Override PartName="/ppt/media/image26.png" ContentType="image/png"/>
  <Override PartName="/ppt/media/image17.jpeg" ContentType="image/jpeg"/>
  <Override PartName="/ppt/media/image16.png" ContentType="image/png"/>
  <Override PartName="/ppt/media/image14.png" ContentType="image/png"/>
  <Override PartName="/ppt/media/image28.png" ContentType="image/png"/>
  <Override PartName="/ppt/media/image5.png" ContentType="image/png"/>
  <Override PartName="/ppt/media/image35.png" ContentType="image/png"/>
  <Override PartName="/ppt/media/image27.jpeg" ContentType="image/jpeg"/>
  <Override PartName="/ppt/media/image40.png" ContentType="image/png"/>
  <Override PartName="/ppt/media/image13.png" ContentType="image/png"/>
  <Override PartName="/ppt/media/image32.jpeg" ContentType="image/jpeg"/>
  <Override PartName="/ppt/media/image39.png" ContentType="image/png"/>
  <Override PartName="/ppt/media/image41.png" ContentType="image/png"/>
  <Override PartName="/ppt/media/image31.jpeg" ContentType="image/jpeg"/>
  <Override PartName="/ppt/media/image2.png" ContentType="image/png"/>
  <Override PartName="/ppt/media/image25.jpeg" ContentType="image/jpeg"/>
  <Override PartName="/ppt/media/image42.png" ContentType="image/png"/>
  <Override PartName="/ppt/media/image43.png" ContentType="image/png"/>
  <Override PartName="/ppt/media/image44.png" ContentType="image/png"/>
  <Override PartName="/ppt/media/image33.png" ContentType="image/png"/>
  <Override PartName="/ppt/media/image38.png" ContentType="image/png"/>
  <Override PartName="/ppt/media/image8.png" ContentType="image/png"/>
  <Override PartName="/ppt/media/image45.png" ContentType="image/png"/>
  <Override PartName="/ppt/media/image46.png" ContentType="image/png"/>
  <Override PartName="/ppt/media/image9.jpeg" ContentType="image/jpeg"/>
  <Override PartName="/ppt/media/image11.png" ContentType="image/png"/>
  <Override PartName="/ppt/media/image12.png" ContentType="image/png"/>
  <Override PartName="/ppt/media/image37.png" ContentType="image/png"/>
  <Override PartName="/ppt/media/image7.png" ContentType="image/png"/>
  <Override PartName="/ppt/media/image10.png" ContentType="image/png"/>
  <Override PartName="/ppt/media/image1.jpeg" ContentType="image/jpeg"/>
  <Override PartName="/ppt/media/image36.png" ContentType="image/png"/>
  <Override PartName="/ppt/media/image6.png" ContentType="image/png"/>
  <Override PartName="/ppt/media/image34.png" ContentType="image/png"/>
  <Override PartName="/ppt/media/image4.png" ContentType="image/png"/>
  <Override PartName="/ppt/media/image30.png" ContentType="image/png"/>
  <Override PartName="/ppt/media/image3.jpeg" ContentType="image/jpeg"/>
  <Override PartName="/ppt/media/image15.png" ContentType="image/png"/>
  <Override PartName="/ppt/slideLayouts/_rels/slideLayout239.xml.rels" ContentType="application/vnd.openxmlformats-package.relationships+xml"/>
  <Override PartName="/ppt/slideLayouts/_rels/slideLayout66.xml.rels" ContentType="application/vnd.openxmlformats-package.relationships+xml"/>
  <Override PartName="/ppt/slideLayouts/_rels/slideLayout64.xml.rels" ContentType="application/vnd.openxmlformats-package.relationships+xml"/>
  <Override PartName="/ppt/slideLayouts/_rels/slideLayout59.xml.rels" ContentType="application/vnd.openxmlformats-package.relationships+xml"/>
  <Override PartName="/ppt/slideLayouts/_rels/slideLayout229.xml.rels" ContentType="application/vnd.openxmlformats-package.relationships+xml"/>
  <Override PartName="/ppt/slideLayouts/_rels/slideLayout56.xml.rels" ContentType="application/vnd.openxmlformats-package.relationships+xml"/>
  <Override PartName="/ppt/slideLayouts/_rels/slideLayout228.xml.rels" ContentType="application/vnd.openxmlformats-package.relationships+xml"/>
  <Override PartName="/ppt/slideLayouts/_rels/slideLayout242.xml.rels" ContentType="application/vnd.openxmlformats-package.relationships+xml"/>
  <Override PartName="/ppt/slideLayouts/_rels/slideLayout237.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134.xml.rels" ContentType="application/vnd.openxmlformats-package.relationships+xml"/>
  <Override PartName="/ppt/slideLayouts/_rels/slideLayout129.xml.rels" ContentType="application/vnd.openxmlformats-package.relationships+xml"/>
  <Override PartName="/ppt/slideLayouts/_rels/slideLayout95.xml.rels" ContentType="application/vnd.openxmlformats-package.relationships+xml"/>
  <Override PartName="/ppt/slideLayouts/_rels/slideLayout207.xml.rels" ContentType="application/vnd.openxmlformats-package.relationships+xml"/>
  <Override PartName="/ppt/slideLayouts/_rels/slideLayout199.xml.rels" ContentType="application/vnd.openxmlformats-package.relationships+xml"/>
  <Override PartName="/ppt/slideLayouts/_rels/slideLayout83.xml.rels" ContentType="application/vnd.openxmlformats-package.relationships+xml"/>
  <Override PartName="/ppt/slideLayouts/_rels/slideLayout125.xml.rels" ContentType="application/vnd.openxmlformats-package.relationships+xml"/>
  <Override PartName="/ppt/slideLayouts/_rels/slideLayout137.xml.rels" ContentType="application/vnd.openxmlformats-package.relationships+xml"/>
  <Override PartName="/ppt/slideLayouts/_rels/slideLayout21.xml.rels" ContentType="application/vnd.openxmlformats-package.relationships+xml"/>
  <Override PartName="/ppt/slideLayouts/_rels/slideLayout189.xml.rels" ContentType="application/vnd.openxmlformats-package.relationships+xml"/>
  <Override PartName="/ppt/slideLayouts/_rels/slideLayout215.xml.rels" ContentType="application/vnd.openxmlformats-package.relationships+xml"/>
  <Override PartName="/ppt/slideLayouts/_rels/slideLayout194.xml.rels" ContentType="application/vnd.openxmlformats-package.relationships+xml"/>
  <Override PartName="/ppt/slideLayouts/_rels/slideLayout85.xml.rels" ContentType="application/vnd.openxmlformats-package.relationships+xml"/>
  <Override PartName="/ppt/slideLayouts/_rels/slideLayout90.xml.rels" ContentType="application/vnd.openxmlformats-package.relationships+xml"/>
  <Override PartName="/ppt/slideLayouts/_rels/slideLayout46.xml.rels" ContentType="application/vnd.openxmlformats-package.relationships+xml"/>
  <Override PartName="/ppt/slideLayouts/_rels/slideLayout28.xml.rels" ContentType="application/vnd.openxmlformats-package.relationships+xml"/>
  <Override PartName="/ppt/slideLayouts/_rels/slideLayout96.xml.rels" ContentType="application/vnd.openxmlformats-package.relationships+xml"/>
  <Override PartName="/ppt/slideLayouts/_rels/slideLayout208.xml.rels" ContentType="application/vnd.openxmlformats-package.relationships+xml"/>
  <Override PartName="/ppt/slideLayouts/_rels/slideLayout120.xml.rels" ContentType="application/vnd.openxmlformats-package.relationships+xml"/>
  <Override PartName="/ppt/slideLayouts/_rels/slideLayout115.xml.rels" ContentType="application/vnd.openxmlformats-package.relationships+xml"/>
  <Override PartName="/ppt/slideLayouts/_rels/slideLayout11.xml.rels" ContentType="application/vnd.openxmlformats-package.relationships+xml"/>
  <Override PartName="/ppt/slideLayouts/_rels/slideLayout224.xml.rels" ContentType="application/vnd.openxmlformats-package.relationships+xml"/>
  <Override PartName="/ppt/slideLayouts/_rels/slideLayout121.xml.rels" ContentType="application/vnd.openxmlformats-package.relationships+xml"/>
  <Override PartName="/ppt/slideLayouts/_rels/slideLayout116.xml.rels" ContentType="application/vnd.openxmlformats-package.relationships+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200.xml.rels" ContentType="application/vnd.openxmlformats-package.relationships+xml"/>
  <Override PartName="/ppt/slideLayouts/_rels/slideLayout181.xml.rels" ContentType="application/vnd.openxmlformats-package.relationships+xml"/>
  <Override PartName="/ppt/slideLayouts/_rels/slideLayout202.xml.rels" ContentType="application/vnd.openxmlformats-package.relationships+xml"/>
  <Override PartName="/ppt/slideLayouts/_rels/slideLayout176.xml.rels" ContentType="application/vnd.openxmlformats-package.relationships+xml"/>
  <Override PartName="/ppt/slideLayouts/_rels/slideLayout72.xml.rels" ContentType="application/vnd.openxmlformats-package.relationships+xml"/>
  <Override PartName="/ppt/slideLayouts/_rels/slideLayout123.xml.rels" ContentType="application/vnd.openxmlformats-package.relationships+xml"/>
  <Override PartName="/ppt/slideLayouts/_rels/slideLayout118.xml.rels" ContentType="application/vnd.openxmlformats-package.relationships+xml"/>
  <Override PartName="/ppt/slideLayouts/_rels/slideLayout162.xml.rels" ContentType="application/vnd.openxmlformats-package.relationships+xml"/>
  <Override PartName="/ppt/slideLayouts/_rels/slideLayout122.xml.rels" ContentType="application/vnd.openxmlformats-package.relationships+xml"/>
  <Override PartName="/ppt/slideLayouts/_rels/slideLayout117.xml.rels" ContentType="application/vnd.openxmlformats-package.relationships+xml"/>
  <Override PartName="/ppt/slideLayouts/_rels/slideLayout13.xml.rels" ContentType="application/vnd.openxmlformats-package.relationships+xml"/>
  <Override PartName="/ppt/slideLayouts/_rels/slideLayout161.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47.xml.rels" ContentType="application/vnd.openxmlformats-package.relationships+xml"/>
  <Override PartName="/ppt/slideLayouts/_rels/slideLayout86.xml.rels" ContentType="application/vnd.openxmlformats-package.relationships+xml"/>
  <Override PartName="/ppt/slideLayouts/_rels/slideLayout91.xml.rels" ContentType="application/vnd.openxmlformats-package.relationships+xml"/>
  <Override PartName="/ppt/slideLayouts/_rels/slideLayout112.xml.rels" ContentType="application/vnd.openxmlformats-package.relationships+xml"/>
  <Override PartName="/ppt/slideLayouts/_rels/slideLayout3.xml.rels" ContentType="application/vnd.openxmlformats-package.relationships+xml"/>
  <Override PartName="/ppt/slideLayouts/_rels/slideLayout114.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8.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102.xml.rels" ContentType="application/vnd.openxmlformats-package.relationships+xml"/>
  <Override PartName="/ppt/slideLayouts/_rels/slideLayout101.xml.rels" ContentType="application/vnd.openxmlformats-package.relationships+xml"/>
  <Override PartName="/ppt/slideLayouts/_rels/slideLayout100.xml.rels" ContentType="application/vnd.openxmlformats-package.relationships+xml"/>
  <Override PartName="/ppt/slideLayouts/_rels/slideLayout99.xml.rels" ContentType="application/vnd.openxmlformats-package.relationships+xml"/>
  <Override PartName="/ppt/slideLayouts/_rels/slideLayout255.xml.rels" ContentType="application/vnd.openxmlformats-package.relationships+xml"/>
  <Override PartName="/ppt/slideLayouts/_rels/slideLayout185.xml.rels" ContentType="application/vnd.openxmlformats-package.relationships+xml"/>
  <Override PartName="/ppt/slideLayouts/_rels/slideLayout206.xml.rels" ContentType="application/vnd.openxmlformats-package.relationships+xml"/>
  <Override PartName="/ppt/slideLayouts/_rels/slideLayout244.xml.rels" ContentType="application/vnd.openxmlformats-package.relationships+xml"/>
  <Override PartName="/ppt/slideLayouts/_rels/slideLayout60.xml.rels" ContentType="application/vnd.openxmlformats-package.relationships+xml"/>
  <Override PartName="/ppt/slideLayouts/_rels/slideLayout164.xml.rels" ContentType="application/vnd.openxmlformats-package.relationships+xml"/>
  <Override PartName="/ppt/slideLayouts/_rels/slideLayout231.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233.xml.rels" ContentType="application/vnd.openxmlformats-package.relationships+xml"/>
  <Override PartName="/ppt/slideLayouts/_rels/slideLayout36.xml.rels" ContentType="application/vnd.openxmlformats-package.relationships+xml"/>
  <Override PartName="/ppt/slideLayouts/_rels/slideLayout41.xml.rels" ContentType="application/vnd.openxmlformats-package.relationships+xml"/>
  <Override PartName="/ppt/slideLayouts/_rels/slideLayout145.xml.rels" ContentType="application/vnd.openxmlformats-package.relationships+xml"/>
  <Override PartName="/ppt/slideLayouts/_rels/slideLayout248.xml.rels" ContentType="application/vnd.openxmlformats-package.relationships+xml"/>
  <Override PartName="/ppt/slideLayouts/_rels/slideLayout253.xml.rels" ContentType="application/vnd.openxmlformats-package.relationships+xml"/>
  <Override PartName="/ppt/slideLayouts/_rels/slideLayout210.xml.rels" ContentType="application/vnd.openxmlformats-package.relationships+xml"/>
  <Override PartName="/ppt/slideLayouts/_rels/slideLayout106.xml.rels" ContentType="application/vnd.openxmlformats-package.relationships+xml"/>
  <Override PartName="/ppt/slideLayouts/_rels/slideLayout97.xml.rels" ContentType="application/vnd.openxmlformats-package.relationships+xml"/>
  <Override PartName="/ppt/slideLayouts/_rels/slideLayout15.xml.rels" ContentType="application/vnd.openxmlformats-package.relationships+xml"/>
  <Override PartName="/ppt/slideLayouts/_rels/slideLayout223.xml.rels" ContentType="application/vnd.openxmlformats-package.relationships+xml"/>
  <Override PartName="/ppt/slideLayouts/_rels/slideLayout119.xml.rels" ContentType="application/vnd.openxmlformats-package.relationships+xml"/>
  <Override PartName="/ppt/slideLayouts/_rels/slideLayout221.xml.rels" ContentType="application/vnd.openxmlformats-package.relationships+xml"/>
  <Override PartName="/ppt/slideLayouts/_rels/slideLayout68.xml.rels" ContentType="application/vnd.openxmlformats-package.relationships+xml"/>
  <Override PartName="/ppt/slideLayouts/_rels/slideLayout180.xml.rels" ContentType="application/vnd.openxmlformats-package.relationships+xml"/>
  <Override PartName="/ppt/slideLayouts/_rels/slideLayout16.xml.rels" ContentType="application/vnd.openxmlformats-package.relationships+xml"/>
  <Override PartName="/ppt/slideLayouts/_rels/slideLayout135.xml.rels" ContentType="application/vnd.openxmlformats-package.relationships+xml"/>
  <Override PartName="/ppt/slideLayouts/_rels/slideLayout84.xml.rels" ContentType="application/vnd.openxmlformats-package.relationships+xml"/>
  <Override PartName="/ppt/slideLayouts/_rels/slideLayout214.xml.rels" ContentType="application/vnd.openxmlformats-package.relationships+xml"/>
  <Override PartName="/ppt/slideLayouts/_rels/slideLayout209.xml.rels" ContentType="application/vnd.openxmlformats-package.relationships+xml"/>
  <Override PartName="/ppt/slideLayouts/_rels/slideLayout188.xml.rels" ContentType="application/vnd.openxmlformats-package.relationships+xml"/>
  <Override PartName="/ppt/slideLayouts/_rels/slideLayout111.xml.rels" ContentType="application/vnd.openxmlformats-package.relationships+xml"/>
  <Override PartName="/ppt/slideLayouts/_rels/slideLayout156.xml.rels" ContentType="application/vnd.openxmlformats-package.relationships+xml"/>
  <Override PartName="/ppt/slideLayouts/_rels/slideLayout260.xml.rels" ContentType="application/vnd.openxmlformats-package.relationships+xml"/>
  <Override PartName="/ppt/slideLayouts/_rels/slideLayout113.xml.rels" ContentType="application/vnd.openxmlformats-package.relationships+xml"/>
  <Override PartName="/ppt/slideLayouts/_rels/slideLayout256.xml.rels" ContentType="application/vnd.openxmlformats-package.relationships+xml"/>
  <Override PartName="/ppt/slideLayouts/_rels/slideLayout22.xml.rels" ContentType="application/vnd.openxmlformats-package.relationships+xml"/>
  <Override PartName="/ppt/slideLayouts/_rels/slideLayout124.xml.rels" ContentType="application/vnd.openxmlformats-package.relationships+xml"/>
  <Override PartName="/ppt/slideLayouts/_rels/slideLayout4.xml.rels" ContentType="application/vnd.openxmlformats-package.relationships+xml"/>
  <Override PartName="/ppt/slideLayouts/_rels/slideLayout103.xml.rels" ContentType="application/vnd.openxmlformats-package.relationships+xml"/>
  <Override PartName="/ppt/slideLayouts/_rels/slideLayout23.xml.rels" ContentType="application/vnd.openxmlformats-package.relationships+xml"/>
  <Override PartName="/ppt/slideLayouts/_rels/slideLayout220.xml.rels" ContentType="application/vnd.openxmlformats-package.relationships+xml"/>
  <Override PartName="/ppt/slideLayouts/_rels/slideLayout173.xml.rels" ContentType="application/vnd.openxmlformats-package.relationships+xml"/>
  <Override PartName="/ppt/slideLayouts/_rels/slideLayout168.xml.rels" ContentType="application/vnd.openxmlformats-package.relationships+xml"/>
  <Override PartName="/ppt/slideLayouts/_rels/slideLayout29.xml.rels" ContentType="application/vnd.openxmlformats-package.relationships+xml"/>
  <Override PartName="/ppt/slideLayouts/_rels/slideLayout179.xml.rels" ContentType="application/vnd.openxmlformats-package.relationships+xml"/>
  <Override PartName="/ppt/slideLayouts/_rels/slideLayout184.xml.rels" ContentType="application/vnd.openxmlformats-package.relationships+xml"/>
  <Override PartName="/ppt/slideLayouts/_rels/slideLayout205.xml.rels" ContentType="application/vnd.openxmlformats-package.relationships+xml"/>
  <Override PartName="/ppt/slideLayouts/_rels/slideLayout88.xml.rels" ContentType="application/vnd.openxmlformats-package.relationships+xml"/>
  <Override PartName="/ppt/slideLayouts/_rels/slideLayout93.xml.rels" ContentType="application/vnd.openxmlformats-package.relationships+xml"/>
  <Override PartName="/ppt/slideLayouts/_rels/slideLayout222.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174.xml.rels" ContentType="application/vnd.openxmlformats-package.relationships+xml"/>
  <Override PartName="/ppt/slideLayouts/_rels/slideLayout257.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70.xml.rels" ContentType="application/vnd.openxmlformats-package.relationships+xml"/>
  <Override PartName="/ppt/slideLayouts/_rels/slideLayout165.xml.rels" ContentType="application/vnd.openxmlformats-package.relationships+xml"/>
  <Override PartName="/ppt/slideLayouts/_rels/slideLayout67.xml.rels" ContentType="application/vnd.openxmlformats-package.relationships+xml"/>
  <Override PartName="/ppt/slideLayouts/_rels/slideLayout238.xml.rels" ContentType="application/vnd.openxmlformats-package.relationships+xml"/>
  <Override PartName="/ppt/slideLayouts/_rels/slideLayout243.xml.rels" ContentType="application/vnd.openxmlformats-package.relationships+xml"/>
  <Override PartName="/ppt/slideLayouts/_rels/slideLayout126.xml.rels" ContentType="application/vnd.openxmlformats-package.relationships+xml"/>
  <Override PartName="/ppt/slideLayouts/_rels/slideLayout131.xml.rels" ContentType="application/vnd.openxmlformats-package.relationships+xml"/>
  <Override PartName="/ppt/slideLayouts/_rels/slideLayout234.xml.rels" ContentType="application/vnd.openxmlformats-package.relationships+xml"/>
  <Override PartName="/ppt/slideLayouts/_rels/slideLayout73.xml.rels" ContentType="application/vnd.openxmlformats-package.relationships+xml"/>
  <Override PartName="/ppt/slideLayouts/_rels/slideLayout69.xml.rels" ContentType="application/vnd.openxmlformats-package.relationships+xml"/>
  <Override PartName="/ppt/slideLayouts/_rels/slideLayout259.xml.rels" ContentType="application/vnd.openxmlformats-package.relationships+xml"/>
  <Override PartName="/ppt/slideLayouts/_rels/slideLayout264.xml.rels" ContentType="application/vnd.openxmlformats-package.relationships+xml"/>
  <Override PartName="/ppt/slideLayouts/_rels/slideLayout87.xml.rels" ContentType="application/vnd.openxmlformats-package.relationships+xml"/>
  <Override PartName="/ppt/slideLayouts/_rels/slideLayout92.xml.rels" ContentType="application/vnd.openxmlformats-package.relationships+xml"/>
  <Override PartName="/ppt/slideLayouts/_rels/slideLayout77.xml.rels" ContentType="application/vnd.openxmlformats-package.relationships+xml"/>
  <Override PartName="/ppt/slideLayouts/_rels/slideLayout98.xml.rels" ContentType="application/vnd.openxmlformats-package.relationships+xml"/>
  <Override PartName="/ppt/slideLayouts/_rels/slideLayout79.xml.rels" ContentType="application/vnd.openxmlformats-package.relationships+xml"/>
  <Override PartName="/ppt/slideLayouts/_rels/slideLayout105.xml.rels" ContentType="application/vnd.openxmlformats-package.relationships+xml"/>
  <Override PartName="/ppt/slideLayouts/_rels/slideLayout110.xml.rels" ContentType="application/vnd.openxmlformats-package.relationships+xml"/>
  <Override PartName="/ppt/slideLayouts/_rels/slideLayout192.xml.rels" ContentType="application/vnd.openxmlformats-package.relationships+xml"/>
  <Override PartName="/ppt/slideLayouts/_rels/slideLayout109.xml.rels" ContentType="application/vnd.openxmlformats-package.relationships+xml"/>
  <Override PartName="/ppt/slideLayouts/_rels/slideLayout213.xml.rels" ContentType="application/vnd.openxmlformats-package.relationships+xml"/>
  <Override PartName="/ppt/slideLayouts/_rels/slideLayout27.xml.rels" ContentType="application/vnd.openxmlformats-package.relationships+xml"/>
  <Override PartName="/ppt/slideLayouts/_rels/slideLayout14.xml.rels" ContentType="application/vnd.openxmlformats-package.relationships+xml"/>
  <Override PartName="/ppt/slideLayouts/_rels/slideLayout203.xml.rels" ContentType="application/vnd.openxmlformats-package.relationships+xml"/>
  <Override PartName="/ppt/slideLayouts/_rels/slideLayout177.xml.rels" ContentType="application/vnd.openxmlformats-package.relationships+xml"/>
  <Override PartName="/ppt/slideLayouts/_rels/slideLayout182.xml.rels" ContentType="application/vnd.openxmlformats-package.relationships+xml"/>
  <Override PartName="/ppt/slideLayouts/_rels/slideLayout138.xml.rels" ContentType="application/vnd.openxmlformats-package.relationships+xml"/>
  <Override PartName="/ppt/slideLayouts/_rels/slideLayout34.xml.rels" ContentType="application/vnd.openxmlformats-package.relationships+xml"/>
  <Override PartName="/ppt/slideLayouts/_rels/slideLayout94.xml.rels" ContentType="application/vnd.openxmlformats-package.relationships+xml"/>
  <Override PartName="/ppt/slideLayouts/_rels/slideLayout89.xml.rels" ContentType="application/vnd.openxmlformats-package.relationships+xml"/>
  <Override PartName="/ppt/slideLayouts/_rels/slideLayout245.xml.rels" ContentType="application/vnd.openxmlformats-package.relationships+xml"/>
  <Override PartName="/ppt/slideLayouts/_rels/slideLayout78.xml.rels" ContentType="application/vnd.openxmlformats-package.relationships+xml"/>
  <Override PartName="/ppt/slideLayouts/_rels/slideLayout187.xml.rels" ContentType="application/vnd.openxmlformats-package.relationships+xml"/>
  <Override PartName="/ppt/slideLayouts/_rels/slideLayout71.xml.rels" ContentType="application/vnd.openxmlformats-package.relationships+xml"/>
  <Override PartName="/ppt/slideLayouts/_rels/slideLayout108.xml.rels" ContentType="application/vnd.openxmlformats-package.relationships+xml"/>
  <Override PartName="/ppt/slideLayouts/_rels/slideLayout212.xml.rels" ContentType="application/vnd.openxmlformats-package.relationships+xml"/>
  <Override PartName="/ppt/slideLayouts/_rels/slideLayout191.xml.rels" ContentType="application/vnd.openxmlformats-package.relationships+xml"/>
  <Override PartName="/ppt/slideLayouts/_rels/slideLayout7.xml.rels" ContentType="application/vnd.openxmlformats-package.relationships+xml"/>
  <Override PartName="/ppt/slideLayouts/_rels/slideLayout19.xml.rels" ContentType="application/vnd.openxmlformats-package.relationships+xml"/>
  <Override PartName="/ppt/slideLayouts/_rels/slideLayout232.xml.rels" ContentType="application/vnd.openxmlformats-package.relationships+xml"/>
  <Override PartName="/ppt/slideLayouts/_rels/slideLayout81.xml.rels" ContentType="application/vnd.openxmlformats-package.relationships+xml"/>
  <Override PartName="/ppt/slideLayouts/_rels/slideLayout76.xml.rels" ContentType="application/vnd.openxmlformats-package.relationships+xml"/>
  <Override PartName="/ppt/slideLayouts/_rels/slideLayout70.xml.rels" ContentType="application/vnd.openxmlformats-package.relationships+xml"/>
  <Override PartName="/ppt/slideLayouts/_rels/slideLayout186.xml.rels" ContentType="application/vnd.openxmlformats-package.relationships+xml"/>
  <Override PartName="/ppt/slideLayouts/_rels/slideLayout82.xml.rels" ContentType="application/vnd.openxmlformats-package.relationships+xml"/>
  <Override PartName="/ppt/slideLayouts/_rels/slideLayout107.xml.rels" ContentType="application/vnd.openxmlformats-package.relationships+xml"/>
  <Override PartName="/ppt/slideLayouts/_rels/slideLayout211.xml.rels" ContentType="application/vnd.openxmlformats-package.relationships+xml"/>
  <Override PartName="/ppt/slideLayouts/_rels/slideLayout190.xml.rels" ContentType="application/vnd.openxmlformats-package.relationships+xml"/>
  <Override PartName="/ppt/slideLayouts/_rels/slideLayout6.xml.rels" ContentType="application/vnd.openxmlformats-package.relationships+xml"/>
  <Override PartName="/ppt/slideLayouts/_rels/slideLayout18.xml.rels" ContentType="application/vnd.openxmlformats-package.relationships+xml"/>
  <Override PartName="/ppt/slideLayouts/_rels/slideLayout258.xml.rels" ContentType="application/vnd.openxmlformats-package.relationships+xml"/>
  <Override PartName="/ppt/slideLayouts/_rels/slideLayout17.xml.rels" ContentType="application/vnd.openxmlformats-package.relationships+xml"/>
  <Override PartName="/ppt/slideLayouts/_rels/slideLayout193.xml.rels" ContentType="application/vnd.openxmlformats-package.relationships+xml"/>
  <Override PartName="/ppt/slideLayouts/_rels/slideLayout9.xml.rels" ContentType="application/vnd.openxmlformats-package.relationships+xml"/>
  <Override PartName="/ppt/slideLayouts/_rels/slideLayout225.xml.rels" ContentType="application/vnd.openxmlformats-package.relationships+xml"/>
  <Override PartName="/ppt/slideLayouts/_rels/slideLayout230.xml.rels" ContentType="application/vnd.openxmlformats-package.relationships+xml"/>
  <Override PartName="/ppt/slideLayouts/_rels/slideLayout74.xml.rels" ContentType="application/vnd.openxmlformats-package.relationships+xml"/>
  <Override PartName="/ppt/slideLayouts/_rels/slideLayout204.xml.rels" ContentType="application/vnd.openxmlformats-package.relationships+xml"/>
  <Override PartName="/ppt/slideLayouts/_rels/slideLayout178.xml.rels" ContentType="application/vnd.openxmlformats-package.relationships+xml"/>
  <Override PartName="/ppt/slideLayouts/_rels/slideLayout183.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35.xml.rels" ContentType="application/vnd.openxmlformats-package.relationships+xml"/>
  <Override PartName="/ppt/slideLayouts/_rels/slideLayout40.xml.rels" ContentType="application/vnd.openxmlformats-package.relationships+xml"/>
  <Override PartName="/ppt/slideLayouts/_rels/slideLayout252.xml.rels" ContentType="application/vnd.openxmlformats-package.relationships+xml"/>
  <Override PartName="/ppt/slideLayouts/_rels/slideLayout247.xml.rels" ContentType="application/vnd.openxmlformats-package.relationships+xml"/>
  <Override PartName="/ppt/slideLayouts/_rels/slideLayout139.xml.rels" ContentType="application/vnd.openxmlformats-package.relationships+xml"/>
  <Override PartName="/ppt/slideLayouts/_rels/slideLayout144.xml.rels" ContentType="application/vnd.openxmlformats-package.relationships+xml"/>
  <Override PartName="/ppt/slideLayouts/_rels/slideLayout251.xml.rels" ContentType="application/vnd.openxmlformats-package.relationships+xml"/>
  <Override PartName="/ppt/slideLayouts/_rels/slideLayout246.xml.rels" ContentType="application/vnd.openxmlformats-package.relationships+xml"/>
  <Override PartName="/ppt/slideLayouts/_rels/slideLayout50.xml.rels" ContentType="application/vnd.openxmlformats-package.relationships+xml"/>
  <Override PartName="/ppt/slideLayouts/_rels/slideLayout154.xml.rels" ContentType="application/vnd.openxmlformats-package.relationships+xml"/>
  <Override PartName="/ppt/slideLayouts/_rels/slideLayout51.xml.rels" ContentType="application/vnd.openxmlformats-package.relationships+xml"/>
  <Override PartName="/ppt/slideLayouts/_rels/slideLayout160.xml.rels" ContentType="application/vnd.openxmlformats-package.relationships+xml"/>
  <Override PartName="/ppt/slideLayouts/_rels/slideLayout155.xml.rels" ContentType="application/vnd.openxmlformats-package.relationships+xml"/>
  <Override PartName="/ppt/slideLayouts/_rels/slideLayout175.xml.rels" ContentType="application/vnd.openxmlformats-package.relationships+xml"/>
  <Override PartName="/ppt/slideLayouts/_rels/slideLayout201.xml.rels" ContentType="application/vnd.openxmlformats-package.relationships+xml"/>
  <Override PartName="/ppt/slideLayouts/_rels/slideLayout33.xml.rels" ContentType="application/vnd.openxmlformats-package.relationships+xml"/>
  <Override PartName="/ppt/slideLayouts/_rels/slideLayout149.xml.rels" ContentType="application/vnd.openxmlformats-package.relationships+xml"/>
  <Override PartName="/ppt/slideLayouts/_rels/slideLayout45.xml.rels" ContentType="application/vnd.openxmlformats-package.relationships+xml"/>
  <Override PartName="/ppt/slideLayouts/_rels/slideLayout130.xml.rels" ContentType="application/vnd.openxmlformats-package.relationships+xml"/>
  <Override PartName="/ppt/slideLayouts/_rels/slideLayout127.xml.rels" ContentType="application/vnd.openxmlformats-package.relationships+xml"/>
  <Override PartName="/ppt/slideLayouts/_rels/slideLayout132.xml.rels" ContentType="application/vnd.openxmlformats-package.relationships+xml"/>
  <Override PartName="/ppt/slideLayouts/_rels/slideLayout240.xml.rels" ContentType="application/vnd.openxmlformats-package.relationships+xml"/>
  <Override PartName="/ppt/slideLayouts/_rels/slideLayout235.xml.rels" ContentType="application/vnd.openxmlformats-package.relationships+xml"/>
  <Override PartName="/ppt/slideLayouts/_rels/slideLayout128.xml.rels" ContentType="application/vnd.openxmlformats-package.relationships+xml"/>
  <Override PartName="/ppt/slideLayouts/_rels/slideLayout133.xml.rels" ContentType="application/vnd.openxmlformats-package.relationships+xml"/>
  <Override PartName="/ppt/slideLayouts/_rels/slideLayout241.xml.rels" ContentType="application/vnd.openxmlformats-package.relationships+xml"/>
  <Override PartName="/ppt/slideLayouts/_rels/slideLayout236.xml.rels" ContentType="application/vnd.openxmlformats-package.relationships+xml"/>
  <Override PartName="/ppt/slideLayouts/_rels/slideLayout20.xml.rels" ContentType="application/vnd.openxmlformats-package.relationships+xml"/>
  <Override PartName="/ppt/slideLayouts/_rels/slideLayout136.xml.rels" ContentType="application/vnd.openxmlformats-package.relationships+xml"/>
  <Override PartName="/ppt/slideLayouts/_rels/slideLayout32.xml.rels" ContentType="application/vnd.openxmlformats-package.relationships+xml"/>
  <Override PartName="/ppt/slideLayouts/_rels/slideLayout140.xml.rels" ContentType="application/vnd.openxmlformats-package.relationships+xml"/>
  <Override PartName="/ppt/slideLayouts/_rels/slideLayout141.xml.rels" ContentType="application/vnd.openxmlformats-package.relationships+xml"/>
  <Override PartName="/ppt/slideLayouts/_rels/slideLayout142.xml.rels" ContentType="application/vnd.openxmlformats-package.relationships+xml"/>
  <Override PartName="/ppt/slideLayouts/_rels/slideLayout143.xml.rels" ContentType="application/vnd.openxmlformats-package.relationships+xml"/>
  <Override PartName="/ppt/slideLayouts/_rels/slideLayout250.xml.rels" ContentType="application/vnd.openxmlformats-package.relationships+xml"/>
  <Override PartName="/ppt/slideLayouts/_rels/slideLayout146.xml.rels" ContentType="application/vnd.openxmlformats-package.relationships+xml"/>
  <Override PartName="/ppt/slideLayouts/_rels/slideLayout37.xml.rels" ContentType="application/vnd.openxmlformats-package.relationships+xml"/>
  <Override PartName="/ppt/slideLayouts/_rels/slideLayout42.xml.rels" ContentType="application/vnd.openxmlformats-package.relationships+xml"/>
  <Override PartName="/ppt/slideLayouts/_rels/slideLayout254.xml.rels" ContentType="application/vnd.openxmlformats-package.relationships+xml"/>
  <Override PartName="/ppt/slideLayouts/_rels/slideLayout249.xml.rels" ContentType="application/vnd.openxmlformats-package.relationships+xml"/>
  <Override PartName="/ppt/slideLayouts/_rels/slideLayout147.xml.rels" ContentType="application/vnd.openxmlformats-package.relationships+xml"/>
  <Override PartName="/ppt/slideLayouts/_rels/slideLayout38.xml.rels" ContentType="application/vnd.openxmlformats-package.relationships+xml"/>
  <Override PartName="/ppt/slideLayouts/_rels/slideLayout43.xml.rels" ContentType="application/vnd.openxmlformats-package.relationships+xml"/>
  <Override PartName="/ppt/slideLayouts/_rels/slideLayout148.xml.rels" ContentType="application/vnd.openxmlformats-package.relationships+xml"/>
  <Override PartName="/ppt/slideLayouts/_rels/slideLayout44.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152.xml.rels" ContentType="application/vnd.openxmlformats-package.relationships+xml"/>
  <Override PartName="/ppt/slideLayouts/_rels/slideLayout153.xml.rels" ContentType="application/vnd.openxmlformats-package.relationships+xml"/>
  <Override PartName="/ppt/slideLayouts/_rels/slideLayout261.xml.rels" ContentType="application/vnd.openxmlformats-package.relationships+xml"/>
  <Override PartName="/ppt/slideLayouts/_rels/slideLayout157.xml.rels" ContentType="application/vnd.openxmlformats-package.relationships+xml"/>
  <Override PartName="/ppt/slideLayouts/_rels/slideLayout48.xml.rels" ContentType="application/vnd.openxmlformats-package.relationships+xml"/>
  <Override PartName="/ppt/slideLayouts/_rels/slideLayout53.xml.rels" ContentType="application/vnd.openxmlformats-package.relationships+xml"/>
  <Override PartName="/ppt/slideLayouts/_rels/slideLayout262.xml.rels" ContentType="application/vnd.openxmlformats-package.relationships+xml"/>
  <Override PartName="/ppt/slideLayouts/_rels/slideLayout158.xml.rels" ContentType="application/vnd.openxmlformats-package.relationships+xml"/>
  <Override PartName="/ppt/slideLayouts/_rels/slideLayout49.xml.rels" ContentType="application/vnd.openxmlformats-package.relationships+xml"/>
  <Override PartName="/ppt/slideLayouts/_rels/slideLayout54.xml.rels" ContentType="application/vnd.openxmlformats-package.relationships+xml"/>
  <Override PartName="/ppt/slideLayouts/_rels/slideLayout263.xml.rels" ContentType="application/vnd.openxmlformats-package.relationships+xml"/>
  <Override PartName="/ppt/slideLayouts/_rels/slideLayout159.xml.rels" ContentType="application/vnd.openxmlformats-package.relationships+xml"/>
  <Override PartName="/ppt/slideLayouts/_rels/slideLayout55.xml.rels" ContentType="application/vnd.openxmlformats-package.relationships+xml"/>
  <Override PartName="/ppt/slideLayouts/_rels/slideLayout163.xml.rels" ContentType="application/vnd.openxmlformats-package.relationships+xml"/>
  <Override PartName="/ppt/slideLayouts/_rels/slideLayout171.xml.rels" ContentType="application/vnd.openxmlformats-package.relationships+xml"/>
  <Override PartName="/ppt/slideLayouts/_rels/slideLayout166.xml.rels" ContentType="application/vnd.openxmlformats-package.relationships+xml"/>
  <Override PartName="/ppt/slideLayouts/_rels/slideLayout62.xml.rels" ContentType="application/vnd.openxmlformats-package.relationships+xml"/>
  <Override PartName="/ppt/slideLayouts/_rels/slideLayout172.xml.rels" ContentType="application/vnd.openxmlformats-package.relationships+xml"/>
  <Override PartName="/ppt/slideLayouts/_rels/slideLayout167.xml.rels" ContentType="application/vnd.openxmlformats-package.relationships+xml"/>
  <Override PartName="/ppt/slideLayouts/_rels/slideLayout63.xml.rels" ContentType="application/vnd.openxmlformats-package.relationships+xml"/>
  <Override PartName="/ppt/slideLayouts/_rels/slideLayout169.xml.rels" ContentType="application/vnd.openxmlformats-package.relationships+xml"/>
  <Override PartName="/ppt/slideLayouts/_rels/slideLayout65.xml.rels" ContentType="application/vnd.openxmlformats-package.relationships+xml"/>
  <Override PartName="/ppt/slideLayouts/_rels/slideLayout195.xml.rels" ContentType="application/vnd.openxmlformats-package.relationships+xml"/>
  <Override PartName="/ppt/slideLayouts/_rels/slideLayout216.xml.rels" ContentType="application/vnd.openxmlformats-package.relationships+xml"/>
  <Override PartName="/ppt/slideLayouts/_rels/slideLayout196.xml.rels" ContentType="application/vnd.openxmlformats-package.relationships+xml"/>
  <Override PartName="/ppt/slideLayouts/_rels/slideLayout217.xml.rels" ContentType="application/vnd.openxmlformats-package.relationships+xml"/>
  <Override PartName="/ppt/slideLayouts/_rels/slideLayout197.xml.rels" ContentType="application/vnd.openxmlformats-package.relationships+xml"/>
  <Override PartName="/ppt/slideLayouts/_rels/slideLayout218.xml.rels" ContentType="application/vnd.openxmlformats-package.relationships+xml"/>
  <Override PartName="/ppt/slideLayouts/_rels/slideLayout198.xml.rels" ContentType="application/vnd.openxmlformats-package.relationships+xml"/>
  <Override PartName="/ppt/slideLayouts/_rels/slideLayout219.xml.rels" ContentType="application/vnd.openxmlformats-package.relationships+xml"/>
  <Override PartName="/ppt/slideLayouts/_rels/slideLayout226.xml.rels" ContentType="application/vnd.openxmlformats-package.relationships+xml"/>
  <Override PartName="/ppt/slideLayouts/_rels/slideLayout227.xml.rels" ContentType="application/vnd.openxmlformats-package.relationships+xml"/>
  <Override PartName="/ppt/slideLayouts/slideLayout257.xml" ContentType="application/vnd.openxmlformats-officedocument.presentationml.slideLayout+xml"/>
  <Override PartName="/ppt/slideLayouts/slideLayout84.xml" ContentType="application/vnd.openxmlformats-officedocument.presentationml.slideLayout+xml"/>
  <Override PartName="/ppt/slideLayouts/slideLayout256.xml" ContentType="application/vnd.openxmlformats-officedocument.presentationml.slideLayout+xml"/>
  <Override PartName="/ppt/slideLayouts/slideLayout119.xml" ContentType="application/vnd.openxmlformats-officedocument.presentationml.slideLayout+xml"/>
  <Override PartName="/ppt/slideLayouts/slideLayout83.xml" ContentType="application/vnd.openxmlformats-officedocument.presentationml.slideLayout+xml"/>
  <Override PartName="/ppt/slideLayouts/slideLayout98.xml" ContentType="application/vnd.openxmlformats-officedocument.presentationml.slideLayout+xml"/>
  <Override PartName="/ppt/slideLayouts/slideLayout37.xml" ContentType="application/vnd.openxmlformats-officedocument.presentationml.slideLayout+xml"/>
  <Override PartName="/ppt/slideLayouts/slideLayout58.xml" ContentType="application/vnd.openxmlformats-officedocument.presentationml.slideLayout+xml"/>
  <Override PartName="/ppt/slideLayouts/slideLayout49.xml" ContentType="application/vnd.openxmlformats-officedocument.presentationml.slideLayout+xml"/>
  <Override PartName="/ppt/slideLayouts/slideLayout48.xml" ContentType="application/vnd.openxmlformats-officedocument.presentationml.slideLayout+xml"/>
  <Override PartName="/ppt/slideLayouts/slideLayout59.xml" ContentType="application/vnd.openxmlformats-officedocument.presentationml.slideLayout+xml"/>
  <Override PartName="/ppt/slideLayouts/slideLayout47.xml" ContentType="application/vnd.openxmlformats-officedocument.presentationml.slideLayout+xml"/>
  <Override PartName="/ppt/slideLayouts/slideLayout186.xml" ContentType="application/vnd.openxmlformats-officedocument.presentationml.slideLayout+xml"/>
  <Override PartName="/ppt/slideLayouts/slideLayout23.xml" ContentType="application/vnd.openxmlformats-officedocument.presentationml.slideLayout+xml"/>
  <Override PartName="/ppt/slideLayouts/slideLayout185.xml" ContentType="application/vnd.openxmlformats-officedocument.presentationml.slideLayout+xml"/>
  <Override PartName="/ppt/slideLayouts/slideLayout195.xml" ContentType="application/vnd.openxmlformats-officedocument.presentationml.slideLayout+xml"/>
  <Override PartName="/ppt/slideLayouts/slideLayout22.xml" ContentType="application/vnd.openxmlformats-officedocument.presentationml.slideLayout+xml"/>
  <Override PartName="/ppt/slideLayouts/slideLayout202.xml" ContentType="application/vnd.openxmlformats-officedocument.presentationml.slideLayout+xml"/>
  <Override PartName="/ppt/slideLayouts/slideLayout57.xml" ContentType="application/vnd.openxmlformats-officedocument.presentationml.slideLayout+xml"/>
  <Override PartName="/ppt/slideLayouts/slideLayout203.xml" ContentType="application/vnd.openxmlformats-officedocument.presentationml.slideLayout+xml"/>
  <Override PartName="/ppt/slideLayouts/slideLayout30.xml" ContentType="application/vnd.openxmlformats-officedocument.presentationml.slideLayout+xml"/>
  <Override PartName="/ppt/slideLayouts/slideLayout193.xml" ContentType="application/vnd.openxmlformats-officedocument.presentationml.slideLayout+xml"/>
  <Override PartName="/ppt/slideLayouts/slideLayout262.xml" ContentType="application/vnd.openxmlformats-officedocument.presentationml.slideLayout+xml"/>
  <Override PartName="/ppt/slideLayouts/slideLayout125.xml" ContentType="application/vnd.openxmlformats-officedocument.presentationml.slideLayout+xml"/>
  <Override PartName="/ppt/slideLayouts/slideLayout183.xml" ContentType="application/vnd.openxmlformats-officedocument.presentationml.slideLayout+xml"/>
  <Override PartName="/ppt/slideLayouts/slideLayout20.xml" ContentType="application/vnd.openxmlformats-officedocument.presentationml.slideLayout+xml"/>
  <Override PartName="/ppt/slideLayouts/slideLayout184.xml" ContentType="application/vnd.openxmlformats-officedocument.presentationml.slideLayout+xml"/>
  <Override PartName="/ppt/slideLayouts/slideLayout194.xml" ContentType="application/vnd.openxmlformats-officedocument.presentationml.slideLayout+xml"/>
  <Override PartName="/ppt/slideLayouts/slideLayout21.xml" ContentType="application/vnd.openxmlformats-officedocument.presentationml.slideLayout+xml"/>
  <Override PartName="/ppt/slideLayouts/slideLayout204.xml" ContentType="application/vnd.openxmlformats-officedocument.presentationml.slideLayout+xml"/>
  <Override PartName="/ppt/slideLayouts/slideLayout31.xml" ContentType="application/vnd.openxmlformats-officedocument.presentationml.slideLayout+xml"/>
  <Override PartName="/ppt/slideLayouts/slideLayout24.xml" ContentType="application/vnd.openxmlformats-officedocument.presentationml.slideLayout+xml"/>
  <Override PartName="/ppt/slideLayouts/slideLayout187.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94.xml" ContentType="application/vnd.openxmlformats-officedocument.presentationml.slideLayout+xml"/>
  <Override PartName="/ppt/slideLayouts/slideLayout60.xml" ContentType="application/vnd.openxmlformats-officedocument.presentationml.slideLayout+xml"/>
  <Override PartName="/ppt/slideLayouts/slideLayout233.xml" ContentType="application/vnd.openxmlformats-officedocument.presentationml.slideLayout+xml"/>
  <Override PartName="/ppt/slideLayouts/slideLayout88.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243.xml" ContentType="application/vnd.openxmlformats-officedocument.presentationml.slideLayout+xml"/>
  <Override PartName="/ppt/slideLayouts/slideLayout70.xml" ContentType="application/vnd.openxmlformats-officedocument.presentationml.slideLayout+xml"/>
  <Override PartName="/ppt/slideLayouts/slideLayout106.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220.xml" ContentType="application/vnd.openxmlformats-officedocument.presentationml.slideLayout+xml"/>
  <Override PartName="/ppt/slideLayouts/slideLayout248.xml" ContentType="application/vnd.openxmlformats-officedocument.presentationml.slideLayout+xml"/>
  <Override PartName="/ppt/slideLayouts/slideLayout75.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77.xml" ContentType="application/vnd.openxmlformats-officedocument.presentationml.slideLayout+xml"/>
  <Override PartName="/ppt/slideLayouts/slideLayout61.xml" ContentType="application/vnd.openxmlformats-officedocument.presentationml.slideLayout+xml"/>
  <Override PartName="/ppt/slideLayouts/slideLayout234.xml" ContentType="application/vnd.openxmlformats-officedocument.presentationml.slideLayout+xml"/>
  <Override PartName="/ppt/slideLayouts/slideLayout89.xml" ContentType="application/vnd.openxmlformats-officedocument.presentationml.slideLayout+xml"/>
  <Override PartName="/ppt/slideLayouts/slideLayout29.xml" ContentType="application/vnd.openxmlformats-officedocument.presentationml.slideLayout+xml"/>
  <Override PartName="/ppt/slideLayouts/slideLayout97.xml" ContentType="application/vnd.openxmlformats-officedocument.presentationml.slideLayout+xml"/>
  <Override PartName="/ppt/slideLayouts/slideLayout3.xml" ContentType="application/vnd.openxmlformats-officedocument.presentationml.slideLayout+xml"/>
  <Override PartName="/ppt/slideLayouts/slideLayout112.xml" ContentType="application/vnd.openxmlformats-officedocument.presentationml.slideLayout+xml"/>
  <Override PartName="/ppt/slideLayouts/slideLayout180.xml" ContentType="application/vnd.openxmlformats-officedocument.presentationml.slideLayout+xml"/>
  <Override PartName="/ppt/slideLayouts/slideLayout170.xml" ContentType="application/vnd.openxmlformats-officedocument.presentationml.slideLayout+xml"/>
  <Override PartName="/ppt/slideLayouts/slideLayout102.xml" ContentType="application/vnd.openxmlformats-officedocument.presentationml.slideLayout+xml"/>
  <Override PartName="/ppt/slideLayouts/slideLayout4.xml" ContentType="application/vnd.openxmlformats-officedocument.presentationml.slideLayout+xml"/>
  <Override PartName="/ppt/slideLayouts/slideLayout250.xml" ContentType="application/vnd.openxmlformats-officedocument.presentationml.slideLayout+xml"/>
  <Override PartName="/ppt/slideLayouts/slideLayout113.xml" ContentType="application/vnd.openxmlformats-officedocument.presentationml.slideLayout+xml"/>
  <Override PartName="/ppt/slideLayouts/slideLayout181.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78.xml" ContentType="application/vnd.openxmlformats-officedocument.presentationml.slideLayout+xml"/>
  <Override PartName="/ppt/slideLayouts/slideLayout10.xml" ContentType="application/vnd.openxmlformats-officedocument.presentationml.slideLayout+xml"/>
  <Override PartName="/ppt/slideLayouts/slideLayout173.xml" ContentType="application/vnd.openxmlformats-officedocument.presentationml.slideLayout+xml"/>
  <Override PartName="/ppt/slideLayouts/slideLayout242.xml" ContentType="application/vnd.openxmlformats-officedocument.presentationml.slideLayout+xml"/>
  <Override PartName="/ppt/slideLayouts/slideLayout105.xml" ContentType="application/vnd.openxmlformats-officedocument.presentationml.slideLayout+xml"/>
  <Override PartName="/ppt/slideLayouts/slideLayout79.xml" ContentType="application/vnd.openxmlformats-officedocument.presentationml.slideLayout+xml"/>
  <Override PartName="/ppt/slideLayouts/slideLayout11.xml" ContentType="application/vnd.openxmlformats-officedocument.presentationml.slideLayout+xml"/>
  <Override PartName="/ppt/slideLayouts/slideLayout90.xml" ContentType="application/vnd.openxmlformats-officedocument.presentationml.slideLayout+xml"/>
  <Override PartName="/ppt/slideLayouts/slideLayout126.xml" ContentType="application/vnd.openxmlformats-officedocument.presentationml.slideLayout+xml"/>
  <Override PartName="/ppt/slideLayouts/slideLayout263.xml" ContentType="application/vnd.openxmlformats-officedocument.presentationml.slideLayout+xml"/>
  <Override PartName="/ppt/slideLayouts/slideLayout100.xml" ContentType="application/vnd.openxmlformats-officedocument.presentationml.slideLayout+xml"/>
  <Override PartName="/ppt/slideLayouts/slideLayout13.xml" ContentType="application/vnd.openxmlformats-officedocument.presentationml.slideLayout+xml"/>
  <Override PartName="/ppt/slideLayouts/slideLayout176.xml" ContentType="application/vnd.openxmlformats-officedocument.presentationml.slideLayout+xml"/>
  <Override PartName="/ppt/slideLayouts/slideLayout12.xml" ContentType="application/vnd.openxmlformats-officedocument.presentationml.slideLayout+xml"/>
  <Override PartName="/ppt/slideLayouts/slideLayout91.xml" ContentType="application/vnd.openxmlformats-officedocument.presentationml.slideLayout+xml"/>
  <Override PartName="/ppt/slideLayouts/slideLayout127.xml" ContentType="application/vnd.openxmlformats-officedocument.presentationml.slideLayout+xml"/>
  <Override PartName="/ppt/slideLayouts/slideLayout264.xml" ContentType="application/vnd.openxmlformats-officedocument.presentationml.slideLayout+xml"/>
  <Override PartName="/ppt/slideLayouts/slideLayout101.xml" ContentType="application/vnd.openxmlformats-officedocument.presentationml.slideLayout+xml"/>
  <Override PartName="/ppt/slideLayouts/slideLayout14.xml" ContentType="application/vnd.openxmlformats-officedocument.presentationml.slideLayout+xml"/>
  <Override PartName="/ppt/slideLayouts/slideLayout255.xml" ContentType="application/vnd.openxmlformats-officedocument.presentationml.slideLayout+xml"/>
  <Override PartName="/ppt/slideLayouts/slideLayout118.xml" ContentType="application/vnd.openxmlformats-officedocument.presentationml.slideLayout+xml"/>
  <Override PartName="/ppt/slideLayouts/slideLayout9.xml" ContentType="application/vnd.openxmlformats-officedocument.presentationml.slideLayout+xml"/>
  <Override PartName="/ppt/slideLayouts/slideLayout82.xml" ContentType="application/vnd.openxmlformats-officedocument.presentationml.slideLayout+xml"/>
  <Override PartName="/ppt/slideLayouts/slideLayout177.xml" ContentType="application/vnd.openxmlformats-officedocument.presentationml.slideLayout+xml"/>
  <Override PartName="/ppt/slideLayouts/slideLayout192.xml" ContentType="application/vnd.openxmlformats-officedocument.presentationml.slideLayout+xml"/>
  <Override PartName="/ppt/slideLayouts/slideLayout261.xml" ContentType="application/vnd.openxmlformats-officedocument.presentationml.slideLayout+xml"/>
  <Override PartName="/ppt/slideLayouts/slideLayout124.xml" ContentType="application/vnd.openxmlformats-officedocument.presentationml.slideLayout+xml"/>
  <Override PartName="/ppt/slideLayouts/slideLayout191.xml" ContentType="application/vnd.openxmlformats-officedocument.presentationml.slideLayout+xml"/>
  <Override PartName="/ppt/slideLayouts/slideLayout260.xml" ContentType="application/vnd.openxmlformats-officedocument.presentationml.slideLayout+xml"/>
  <Override PartName="/ppt/slideLayouts/slideLayout123.xml" ContentType="application/vnd.openxmlformats-officedocument.presentationml.slideLayout+xml"/>
  <Override PartName="/ppt/slideLayouts/slideLayout18.xml" ContentType="application/vnd.openxmlformats-officedocument.presentationml.slideLayout+xml"/>
  <Override PartName="/ppt/slideLayouts/slideLayout231.xml" ContentType="application/vnd.openxmlformats-officedocument.presentationml.slideLayout+xml"/>
  <Override PartName="/ppt/slideLayouts/slideLayout122.xml" ContentType="application/vnd.openxmlformats-officedocument.presentationml.slideLayout+xml"/>
  <Override PartName="/ppt/slideLayouts/slideLayout190.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104.xml" ContentType="application/vnd.openxmlformats-officedocument.presentationml.slideLayout+xml"/>
  <Override PartName="/ppt/slideLayouts/slideLayout241.xml" ContentType="application/vnd.openxmlformats-officedocument.presentationml.slideLayout+xml"/>
  <Override PartName="/ppt/slideLayouts/slideLayout17.xml" ContentType="application/vnd.openxmlformats-officedocument.presentationml.slideLayout+xml"/>
  <Override PartName="/ppt/slideLayouts/slideLayout230.xml" ContentType="application/vnd.openxmlformats-officedocument.presentationml.slideLayout+xml"/>
  <Override PartName="/ppt/slideLayouts/slideLayout121.xml" ContentType="application/vnd.openxmlformats-officedocument.presentationml.slideLayout+xml"/>
  <Override PartName="/ppt/slideLayouts/slideLayout99.xml" ContentType="application/vnd.openxmlformats-officedocument.presentationml.slideLayout+xml"/>
  <Override PartName="/ppt/slideLayouts/slideLayout71.xml" ContentType="application/vnd.openxmlformats-officedocument.presentationml.slideLayout+xml"/>
  <Override PartName="/ppt/slideLayouts/slideLayout107.xml" ContentType="application/vnd.openxmlformats-officedocument.presentationml.slideLayout+xml"/>
  <Override PartName="/ppt/slideLayouts/slideLayout244.xml" ContentType="application/vnd.openxmlformats-officedocument.presentationml.slideLayout+xml"/>
  <Override PartName="/ppt/slideLayouts/slideLayout182.xml" ContentType="application/vnd.openxmlformats-officedocument.presentationml.slideLayout+xml"/>
  <Override PartName="/ppt/slideLayouts/slideLayout120.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232.xml" ContentType="application/vnd.openxmlformats-officedocument.presentationml.slideLayout+xml"/>
  <Override PartName="/ppt/slideLayouts/slideLayout95.xml" ContentType="application/vnd.openxmlformats-officedocument.presentationml.slideLayout+xml"/>
  <Override PartName="/ppt/slideLayouts/slideLayout27.xml" ContentType="application/vnd.openxmlformats-officedocument.presentationml.slideLayout+xml"/>
  <Override PartName="/ppt/slideLayouts/slideLayout103.xml" ContentType="application/vnd.openxmlformats-officedocument.presentationml.slideLayout+xml"/>
  <Override PartName="/ppt/slideLayouts/slideLayout240.xml" ContentType="application/vnd.openxmlformats-officedocument.presentationml.slideLayout+xml"/>
  <Override PartName="/ppt/slideLayouts/slideLayout2.xml" ContentType="application/vnd.openxmlformats-officedocument.presentationml.slideLayout+xml"/>
  <Override PartName="/ppt/slideLayouts/slideLayout111.xml" ContentType="application/vnd.openxmlformats-officedocument.presentationml.slideLayout+xml"/>
  <Override PartName="/ppt/slideLayouts/slideLayout1.xml" ContentType="application/vnd.openxmlformats-officedocument.presentationml.slideLayout+xml"/>
  <Override PartName="/ppt/slideLayouts/slideLayout110.xml" ContentType="application/vnd.openxmlformats-officedocument.presentationml.slideLayout+xml"/>
  <Override PartName="/ppt/slideLayouts/slideLayout86.xml" ContentType="application/vnd.openxmlformats-officedocument.presentationml.slideLayout+xml"/>
  <Override PartName="/ppt/slideLayouts/slideLayout259.xml" ContentType="application/vnd.openxmlformats-officedocument.presentationml.slideLayout+xml"/>
  <Override PartName="/ppt/slideLayouts/slideLayout85.xml" ContentType="application/vnd.openxmlformats-officedocument.presentationml.slideLayout+xml"/>
  <Override PartName="/ppt/slideLayouts/slideLayout258.xml" ContentType="application/vnd.openxmlformats-officedocument.presentationml.slideLayout+xml"/>
  <Override PartName="/ppt/slideLayouts/slideLayout38.xml" ContentType="application/vnd.openxmlformats-officedocument.presentationml.slideLayout+xml"/>
  <Override PartName="/ppt/slideLayouts/slideLayout5.xml" ContentType="application/vnd.openxmlformats-officedocument.presentationml.slideLayout+xml"/>
  <Override PartName="/ppt/slideLayouts/slideLayout114.xml" ContentType="application/vnd.openxmlformats-officedocument.presentationml.slideLayout+xml"/>
  <Override PartName="/ppt/slideLayouts/slideLayout251.xml" ContentType="application/vnd.openxmlformats-officedocument.presentationml.slideLayout+xml"/>
  <Override PartName="/ppt/slideLayouts/slideLayout39.xml" ContentType="application/vnd.openxmlformats-officedocument.presentationml.slideLayout+xml"/>
  <Override PartName="/ppt/slideLayouts/slideLayout213.xml" ContentType="application/vnd.openxmlformats-officedocument.presentationml.slideLayout+xml"/>
  <Override PartName="/ppt/slideLayouts/slideLayout40.xml" ContentType="application/vnd.openxmlformats-officedocument.presentationml.slideLayout+xml"/>
  <Override PartName="/ppt/slideLayouts/slideLayout214.xml" ContentType="application/vnd.openxmlformats-officedocument.presentationml.slideLayout+xml"/>
  <Override PartName="/ppt/slideLayouts/slideLayout41.xml" ContentType="application/vnd.openxmlformats-officedocument.presentationml.slideLayout+xml"/>
  <Override PartName="/ppt/slideLayouts/slideLayout115.xml" ContentType="application/vnd.openxmlformats-officedocument.presentationml.slideLayout+xml"/>
  <Override PartName="/ppt/slideLayouts/slideLayout252.xml" ContentType="application/vnd.openxmlformats-officedocument.presentationml.slideLayout+xml"/>
  <Override PartName="/ppt/slideLayouts/slideLayout6.xml" ContentType="application/vnd.openxmlformats-officedocument.presentationml.slideLayout+xml"/>
  <Override PartName="/ppt/slideLayouts/slideLayout108.xml" ContentType="application/vnd.openxmlformats-officedocument.presentationml.slideLayout+xml"/>
  <Override PartName="/ppt/slideLayouts/slideLayout245.xml" ContentType="application/vnd.openxmlformats-officedocument.presentationml.slideLayout+xml"/>
  <Override PartName="/ppt/slideLayouts/slideLayout72.xml" ContentType="application/vnd.openxmlformats-officedocument.presentationml.slideLayout+xml"/>
  <Override PartName="/ppt/slideLayouts/slideLayout109.xml" ContentType="application/vnd.openxmlformats-officedocument.presentationml.slideLayout+xml"/>
  <Override PartName="/ppt/slideLayouts/slideLayout73.xml" ContentType="application/vnd.openxmlformats-officedocument.presentationml.slideLayout+xml"/>
  <Override PartName="/ppt/slideLayouts/slideLayout246.xml" ContentType="application/vnd.openxmlformats-officedocument.presentationml.slideLayout+xml"/>
  <Override PartName="/ppt/slideLayouts/slideLayout74.xml" ContentType="application/vnd.openxmlformats-officedocument.presentationml.slideLayout+xml"/>
  <Override PartName="/ppt/slideLayouts/slideLayout247.xml" ContentType="application/vnd.openxmlformats-officedocument.presentationml.slideLayout+xml"/>
  <Override PartName="/ppt/slideLayouts/slideLayout223.xml" ContentType="application/vnd.openxmlformats-officedocument.presentationml.slideLayout+xml"/>
  <Override PartName="/ppt/slideLayouts/slideLayout50.xml" ContentType="application/vnd.openxmlformats-officedocument.presentationml.slideLayout+xml"/>
  <Override PartName="/ppt/slideLayouts/slideLayout224.xml" ContentType="application/vnd.openxmlformats-officedocument.presentationml.slideLayout+xml"/>
  <Override PartName="/ppt/slideLayouts/slideLayout51.xml" ContentType="application/vnd.openxmlformats-officedocument.presentationml.slideLayout+xml"/>
  <Override PartName="/ppt/slideLayouts/slideLayout201.xml" ContentType="application/vnd.openxmlformats-officedocument.presentationml.slideLayout+xml"/>
  <Override PartName="/ppt/slideLayouts/slideLayout92.xml" ContentType="application/vnd.openxmlformats-officedocument.presentationml.slideLayout+xml"/>
  <Override PartName="/ppt/slideLayouts/slideLayout128.xml" ContentType="application/vnd.openxmlformats-officedocument.presentationml.slideLayout+xml"/>
  <Override PartName="/ppt/slideLayouts/slideLayout196.xml" ContentType="application/vnd.openxmlformats-officedocument.presentationml.slideLayout+xml"/>
  <Override PartName="/ppt/slideLayouts/slideLayout93.xml" ContentType="application/vnd.openxmlformats-officedocument.presentationml.slideLayout+xml"/>
  <Override PartName="/ppt/slideLayouts/slideLayout129.xml" ContentType="application/vnd.openxmlformats-officedocument.presentationml.slideLayout+xml"/>
  <Override PartName="/ppt/slideLayouts/slideLayout197.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8.xml" ContentType="application/vnd.openxmlformats-officedocument.presentationml.slideLayout+xml"/>
  <Override PartName="/ppt/slideLayouts/slideLayout200.xml" ContentType="application/vnd.openxmlformats-officedocument.presentationml.slideLayout+xml"/>
  <Override PartName="/ppt/slideLayouts/slideLayout199.xml" ContentType="application/vnd.openxmlformats-officedocument.presentationml.slideLayout+xml"/>
  <Override PartName="/ppt/slideLayouts/slideLayout32.xml" ContentType="application/vnd.openxmlformats-officedocument.presentationml.slideLayout+xml"/>
  <Override PartName="/ppt/slideLayouts/slideLayout205.xml" ContentType="application/vnd.openxmlformats-officedocument.presentationml.slideLayout+xml"/>
  <Override PartName="/ppt/slideLayouts/slideLayout33.xml" ContentType="application/vnd.openxmlformats-officedocument.presentationml.slideLayout+xml"/>
  <Override PartName="/ppt/slideLayouts/slideLayout206.xml" ContentType="application/vnd.openxmlformats-officedocument.presentationml.slideLayout+xml"/>
  <Override PartName="/ppt/slideLayouts/slideLayout34.xml" ContentType="application/vnd.openxmlformats-officedocument.presentationml.slideLayout+xml"/>
  <Override PartName="/ppt/slideLayouts/slideLayout207.xml" ContentType="application/vnd.openxmlformats-officedocument.presentationml.slideLayout+xml"/>
  <Override PartName="/ppt/slideLayouts/slideLayout35.xml" ContentType="application/vnd.openxmlformats-officedocument.presentationml.slideLayout+xml"/>
  <Override PartName="/ppt/slideLayouts/slideLayout208.xml" ContentType="application/vnd.openxmlformats-officedocument.presentationml.slideLayout+xml"/>
  <Override PartName="/ppt/slideLayouts/slideLayout36.xml" ContentType="application/vnd.openxmlformats-officedocument.presentationml.slideLayout+xml"/>
  <Override PartName="/ppt/slideLayouts/slideLayout209.xml" ContentType="application/vnd.openxmlformats-officedocument.presentationml.slideLayout+xml"/>
  <Override PartName="/ppt/slideLayouts/slideLayout42.xml" ContentType="application/vnd.openxmlformats-officedocument.presentationml.slideLayout+xml"/>
  <Override PartName="/ppt/slideLayouts/slideLayout215.xml" ContentType="application/vnd.openxmlformats-officedocument.presentationml.slideLayout+xml"/>
  <Override PartName="/ppt/slideLayouts/slideLayout43.xml" ContentType="application/vnd.openxmlformats-officedocument.presentationml.slideLayout+xml"/>
  <Override PartName="/ppt/slideLayouts/slideLayout216.xml" ContentType="application/vnd.openxmlformats-officedocument.presentationml.slideLayout+xml"/>
  <Override PartName="/ppt/slideLayouts/slideLayout44.xml" ContentType="application/vnd.openxmlformats-officedocument.presentationml.slideLayout+xml"/>
  <Override PartName="/ppt/slideLayouts/slideLayout217.xml" ContentType="application/vnd.openxmlformats-officedocument.presentationml.slideLayout+xml"/>
  <Override PartName="/ppt/slideLayouts/slideLayout45.xml" ContentType="application/vnd.openxmlformats-officedocument.presentationml.slideLayout+xml"/>
  <Override PartName="/ppt/slideLayouts/slideLayout218.xml" ContentType="application/vnd.openxmlformats-officedocument.presentationml.slideLayout+xml"/>
  <Override PartName="/ppt/slideLayouts/slideLayout46.xml" ContentType="application/vnd.openxmlformats-officedocument.presentationml.slideLayout+xml"/>
  <Override PartName="/ppt/slideLayouts/slideLayout219.xml" ContentType="application/vnd.openxmlformats-officedocument.presentationml.slideLayout+xml"/>
  <Override PartName="/ppt/slideLayouts/slideLayout52.xml" ContentType="application/vnd.openxmlformats-officedocument.presentationml.slideLayout+xml"/>
  <Override PartName="/ppt/slideLayouts/slideLayout225.xml" ContentType="application/vnd.openxmlformats-officedocument.presentationml.slideLayout+xml"/>
  <Override PartName="/ppt/slideLayouts/slideLayout53.xml" ContentType="application/vnd.openxmlformats-officedocument.presentationml.slideLayout+xml"/>
  <Override PartName="/ppt/slideLayouts/slideLayout226.xml" ContentType="application/vnd.openxmlformats-officedocument.presentationml.slideLayout+xml"/>
  <Override PartName="/ppt/slideLayouts/slideLayout54.xml" ContentType="application/vnd.openxmlformats-officedocument.presentationml.slideLayout+xml"/>
  <Override PartName="/ppt/slideLayouts/slideLayout227.xml" ContentType="application/vnd.openxmlformats-officedocument.presentationml.slideLayout+xml"/>
  <Override PartName="/ppt/slideLayouts/slideLayout55.xml" ContentType="application/vnd.openxmlformats-officedocument.presentationml.slideLayout+xml"/>
  <Override PartName="/ppt/slideLayouts/slideLayout228.xml" ContentType="application/vnd.openxmlformats-officedocument.presentationml.slideLayout+xml"/>
  <Override PartName="/ppt/slideLayouts/slideLayout56.xml" ContentType="application/vnd.openxmlformats-officedocument.presentationml.slideLayout+xml"/>
  <Override PartName="/ppt/slideLayouts/slideLayout229.xml" ContentType="application/vnd.openxmlformats-officedocument.presentationml.slideLayout+xml"/>
  <Override PartName="/ppt/slideLayouts/slideLayout62.xml" ContentType="application/vnd.openxmlformats-officedocument.presentationml.slideLayout+xml"/>
  <Override PartName="/ppt/slideLayouts/slideLayout235.xml" ContentType="application/vnd.openxmlformats-officedocument.presentationml.slideLayout+xml"/>
  <Override PartName="/ppt/slideLayouts/slideLayout63.xml" ContentType="application/vnd.openxmlformats-officedocument.presentationml.slideLayout+xml"/>
  <Override PartName="/ppt/slideLayouts/slideLayout236.xml" ContentType="application/vnd.openxmlformats-officedocument.presentationml.slideLayout+xml"/>
  <Override PartName="/ppt/slideLayouts/slideLayout64.xml" ContentType="application/vnd.openxmlformats-officedocument.presentationml.slideLayout+xml"/>
  <Override PartName="/ppt/slideLayouts/slideLayout237.xml" ContentType="application/vnd.openxmlformats-officedocument.presentationml.slideLayout+xml"/>
  <Override PartName="/ppt/slideLayouts/slideLayout65.xml" ContentType="application/vnd.openxmlformats-officedocument.presentationml.slideLayout+xml"/>
  <Override PartName="/ppt/slideLayouts/slideLayout238.xml" ContentType="application/vnd.openxmlformats-officedocument.presentationml.slideLayout+xml"/>
  <Override PartName="/ppt/slideLayouts/slideLayout66.xml" ContentType="application/vnd.openxmlformats-officedocument.presentationml.slideLayout+xml"/>
  <Override PartName="/ppt/slideLayouts/slideLayout239.xml" ContentType="application/vnd.openxmlformats-officedocument.presentationml.slideLayout+xml"/>
  <Override PartName="/ppt/slideLayouts/slideLayout76.xml" ContentType="application/vnd.openxmlformats-officedocument.presentationml.slideLayout+xml"/>
  <Override PartName="/ppt/slideLayouts/slideLayout249.xml" ContentType="application/vnd.openxmlformats-officedocument.presentationml.slideLayout+xml"/>
  <Override PartName="/ppt/slideLayouts/slideLayout116.xml" ContentType="application/vnd.openxmlformats-officedocument.presentationml.slideLayout+xml"/>
  <Override PartName="/ppt/slideLayouts/slideLayout80.xml" ContentType="application/vnd.openxmlformats-officedocument.presentationml.slideLayout+xml"/>
  <Override PartName="/ppt/slideLayouts/slideLayout7.xml" ContentType="application/vnd.openxmlformats-officedocument.presentationml.slideLayout+xml"/>
  <Override PartName="/ppt/slideLayouts/slideLayout253.xml" ContentType="application/vnd.openxmlformats-officedocument.presentationml.slideLayout+xml"/>
  <Override PartName="/ppt/slideLayouts/slideLayout117.xml" ContentType="application/vnd.openxmlformats-officedocument.presentationml.slideLayout+xml"/>
  <Override PartName="/ppt/slideLayouts/slideLayout81.xml" ContentType="application/vnd.openxmlformats-officedocument.presentationml.slideLayout+xml"/>
  <Override PartName="/ppt/slideLayouts/slideLayout8.xml" ContentType="application/vnd.openxmlformats-officedocument.presentationml.slideLayout+xml"/>
  <Override PartName="/ppt/slideLayouts/slideLayout25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 id="2147483752" r:id="rId10"/>
    <p:sldMasterId id="2147483765" r:id="rId11"/>
    <p:sldMasterId id="2147483778" r:id="rId12"/>
    <p:sldMasterId id="2147483791" r:id="rId13"/>
    <p:sldMasterId id="2147483804" r:id="rId14"/>
    <p:sldMasterId id="2147483817" r:id="rId15"/>
    <p:sldMasterId id="2147483830" r:id="rId16"/>
    <p:sldMasterId id="2147483843" r:id="rId17"/>
    <p:sldMasterId id="2147483856" r:id="rId18"/>
    <p:sldMasterId id="2147483869" r:id="rId19"/>
    <p:sldMasterId id="2147483882" r:id="rId20"/>
    <p:sldMasterId id="2147483895" r:id="rId21"/>
    <p:sldMasterId id="2147483908" r:id="rId22"/>
    <p:sldMasterId id="2147483921"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slide" Target="slides/slide6.xml"/><Relationship Id="rId30" Type="http://schemas.openxmlformats.org/officeDocument/2006/relationships/slide" Target="slides/slide7.xml"/><Relationship Id="rId31" Type="http://schemas.openxmlformats.org/officeDocument/2006/relationships/slide" Target="slides/slide8.xml"/><Relationship Id="rId32" Type="http://schemas.openxmlformats.org/officeDocument/2006/relationships/slide" Target="slides/slide9.xml"/><Relationship Id="rId33" Type="http://schemas.openxmlformats.org/officeDocument/2006/relationships/slide" Target="slides/slide10.xml"/><Relationship Id="rId34" Type="http://schemas.openxmlformats.org/officeDocument/2006/relationships/slide" Target="slides/slide11.xml"/><Relationship Id="rId35" Type="http://schemas.openxmlformats.org/officeDocument/2006/relationships/slide" Target="slides/slide12.xml"/><Relationship Id="rId36" Type="http://schemas.openxmlformats.org/officeDocument/2006/relationships/slide" Target="slides/slide13.xml"/><Relationship Id="rId37" Type="http://schemas.openxmlformats.org/officeDocument/2006/relationships/slide" Target="slides/slide14.xml"/><Relationship Id="rId38" Type="http://schemas.openxmlformats.org/officeDocument/2006/relationships/slide" Target="slides/slide15.xml"/><Relationship Id="rId39" Type="http://schemas.openxmlformats.org/officeDocument/2006/relationships/slide" Target="slides/slide16.xml"/><Relationship Id="rId40" Type="http://schemas.openxmlformats.org/officeDocument/2006/relationships/slide" Target="slides/slide17.xml"/><Relationship Id="rId41" Type="http://schemas.openxmlformats.org/officeDocument/2006/relationships/slide" Target="slides/slide18.xml"/><Relationship Id="rId42" Type="http://schemas.openxmlformats.org/officeDocument/2006/relationships/slide" Target="slides/slide19.xml"/><Relationship Id="rId43" Type="http://schemas.openxmlformats.org/officeDocument/2006/relationships/slide" Target="slides/slide20.xml"/><Relationship Id="rId44" Type="http://schemas.openxmlformats.org/officeDocument/2006/relationships/slide" Target="slides/slide21.xml"/><Relationship Id="rId45" Type="http://schemas.openxmlformats.org/officeDocument/2006/relationships/slide" Target="slides/slide22.xml"/><Relationship Id="rId46" Type="http://schemas.openxmlformats.org/officeDocument/2006/relationships/slide" Target="slides/slide23.xml"/><Relationship Id="rId47" Type="http://schemas.openxmlformats.org/officeDocument/2006/relationships/slide" Target="slides/slide24.xml"/><Relationship Id="rId48" Type="http://schemas.openxmlformats.org/officeDocument/2006/relationships/slide" Target="slides/slide25.xml"/><Relationship Id="rId49" Type="http://schemas.openxmlformats.org/officeDocument/2006/relationships/slide" Target="slides/slide26.xml"/><Relationship Id="rId50" Type="http://schemas.openxmlformats.org/officeDocument/2006/relationships/slide" Target="slides/slide27.xml"/><Relationship Id="rId51" Type="http://schemas.openxmlformats.org/officeDocument/2006/relationships/slide" Target="slides/slide28.xml"/><Relationship Id="rId52" Type="http://schemas.openxmlformats.org/officeDocument/2006/relationships/slide" Target="slides/slide29.xml"/><Relationship Id="rId53" Type="http://schemas.openxmlformats.org/officeDocument/2006/relationships/slide" Target="slides/slide30.xml"/><Relationship Id="rId54" Type="http://schemas.openxmlformats.org/officeDocument/2006/relationships/slide" Target="slides/slide31.xml"/><Relationship Id="rId55" Type="http://schemas.openxmlformats.org/officeDocument/2006/relationships/slide" Target="slides/slide32.xml"/><Relationship Id="rId56" Type="http://schemas.openxmlformats.org/officeDocument/2006/relationships/slide" Target="slides/slide33.xml"/><Relationship Id="rId57" Type="http://schemas.openxmlformats.org/officeDocument/2006/relationships/slide" Target="slides/slide34.xml"/><Relationship Id="rId58"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587481058398415"/>
          <c:y val="0.042074768933646"/>
          <c:w val="0.917978008314877"/>
          <c:h val="0.865774589598565"/>
        </c:manualLayout>
      </c:layout>
      <c:barChart>
        <c:barDir val="col"/>
        <c:grouping val="clustered"/>
        <c:varyColors val="0"/>
        <c:ser>
          <c:idx val="0"/>
          <c:order val="0"/>
          <c:tx>
            <c:strRef>
              <c:f>label 0</c:f>
              <c:strCache>
                <c:ptCount val="1"/>
                <c:pt idx="0">
                  <c:v>Variance</c:v>
                </c:pt>
              </c:strCache>
            </c:strRef>
          </c:tx>
          <c:spPr>
            <a:solidFill>
              <a:srgbClr val="004586"/>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3"/>
                <c:pt idx="0">
                  <c:v>Car</c:v>
                </c:pt>
                <c:pt idx="1">
                  <c:v>Man</c:v>
                </c:pt>
                <c:pt idx="2">
                  <c:v>Nothing</c:v>
                </c:pt>
              </c:strCache>
            </c:strRef>
          </c:cat>
          <c:val>
            <c:numRef>
              <c:f>0</c:f>
              <c:numCache>
                <c:formatCode>General</c:formatCode>
                <c:ptCount val="3"/>
                <c:pt idx="0">
                  <c:v>0.7</c:v>
                </c:pt>
                <c:pt idx="1">
                  <c:v>0.00284091457</c:v>
                </c:pt>
                <c:pt idx="2">
                  <c:v>0.000159656201</c:v>
                </c:pt>
              </c:numCache>
            </c:numRef>
          </c:val>
        </c:ser>
        <c:ser>
          <c:idx val="1"/>
          <c:order val="1"/>
          <c:tx>
            <c:strRef>
              <c:f>label 1</c:f>
              <c:strCache>
                <c:ptCount val="1"/>
                <c:pt idx="0">
                  <c:v>Peak to Peak</c:v>
                </c:pt>
              </c:strCache>
            </c:strRef>
          </c:tx>
          <c:spPr>
            <a:solidFill>
              <a:srgbClr val="ff420e"/>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3"/>
                <c:pt idx="0">
                  <c:v>Car</c:v>
                </c:pt>
                <c:pt idx="1">
                  <c:v>Man</c:v>
                </c:pt>
                <c:pt idx="2">
                  <c:v>Nothing</c:v>
                </c:pt>
              </c:strCache>
            </c:strRef>
          </c:cat>
          <c:val>
            <c:numRef>
              <c:f>1</c:f>
              <c:numCache>
                <c:formatCode>General</c:formatCode>
                <c:ptCount val="3"/>
                <c:pt idx="0">
                  <c:v>7.28</c:v>
                </c:pt>
                <c:pt idx="1">
                  <c:v>0.652479094</c:v>
                </c:pt>
                <c:pt idx="2">
                  <c:v>0.0770530747</c:v>
                </c:pt>
              </c:numCache>
            </c:numRef>
          </c:val>
        </c:ser>
        <c:ser>
          <c:idx val="2"/>
          <c:order val="2"/>
          <c:tx>
            <c:strRef>
              <c:f>label 2</c:f>
              <c:strCache>
                <c:ptCount val="1"/>
                <c:pt idx="0">
                  <c:v>RMS</c:v>
                </c:pt>
              </c:strCache>
            </c:strRef>
          </c:tx>
          <c:spPr>
            <a:solidFill>
              <a:srgbClr val="ffd320"/>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3"/>
                <c:pt idx="0">
                  <c:v>Car</c:v>
                </c:pt>
                <c:pt idx="1">
                  <c:v>Man</c:v>
                </c:pt>
                <c:pt idx="2">
                  <c:v>Nothing</c:v>
                </c:pt>
              </c:strCache>
            </c:strRef>
          </c:cat>
          <c:val>
            <c:numRef>
              <c:f>2</c:f>
              <c:numCache>
                <c:formatCode>General</c:formatCode>
                <c:ptCount val="3"/>
                <c:pt idx="0">
                  <c:v>0.74</c:v>
                </c:pt>
                <c:pt idx="1">
                  <c:v>0.0433731917</c:v>
                </c:pt>
                <c:pt idx="2">
                  <c:v>0.0105377044</c:v>
                </c:pt>
              </c:numCache>
            </c:numRef>
          </c:val>
        </c:ser>
        <c:ser>
          <c:idx val="3"/>
          <c:order val="3"/>
          <c:tx>
            <c:strRef>
              <c:f>label 3</c:f>
              <c:strCache>
                <c:ptCount val="1"/>
                <c:pt idx="0">
                  <c:v>FFTMean</c:v>
                </c:pt>
              </c:strCache>
            </c:strRef>
          </c:tx>
          <c:spPr>
            <a:solidFill>
              <a:srgbClr val="579d1c"/>
            </a:solidFill>
            <a:ln w="0">
              <a:noFill/>
            </a:ln>
          </c:spPr>
          <c:invertIfNegative val="0"/>
          <c:dLbls>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3"/>
                <c:pt idx="0">
                  <c:v>Car</c:v>
                </c:pt>
                <c:pt idx="1">
                  <c:v>Man</c:v>
                </c:pt>
                <c:pt idx="2">
                  <c:v>Nothing</c:v>
                </c:pt>
              </c:strCache>
            </c:strRef>
          </c:cat>
          <c:val>
            <c:numRef>
              <c:f>3</c:f>
              <c:numCache>
                <c:formatCode>General</c:formatCode>
                <c:ptCount val="3"/>
                <c:pt idx="0">
                  <c:v>14.8</c:v>
                </c:pt>
                <c:pt idx="1">
                  <c:v>1.14283534</c:v>
                </c:pt>
                <c:pt idx="2">
                  <c:v>0.245839808</c:v>
                </c:pt>
              </c:numCache>
            </c:numRef>
          </c:val>
        </c:ser>
        <c:gapWidth val="100"/>
        <c:overlap val="0"/>
        <c:axId val="99405814"/>
        <c:axId val="41986040"/>
      </c:barChart>
      <c:catAx>
        <c:axId val="99405814"/>
        <c:scaling>
          <c:orientation val="minMax"/>
        </c:scaling>
        <c:delete val="0"/>
        <c:axPos val="b"/>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41986040"/>
        <c:crosses val="autoZero"/>
        <c:auto val="1"/>
        <c:lblAlgn val="ctr"/>
        <c:lblOffset val="100"/>
        <c:noMultiLvlLbl val="0"/>
      </c:catAx>
      <c:valAx>
        <c:axId val="41986040"/>
        <c:scaling>
          <c:orientation val="minMax"/>
        </c:scaling>
        <c:delete val="0"/>
        <c:axPos val="l"/>
        <c:majorGridlines>
          <c:spPr>
            <a:ln w="0">
              <a:solidFill>
                <a:srgbClr val="b3b3b3"/>
              </a:solidFill>
            </a:ln>
          </c:spPr>
        </c:majorGridlines>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99405814"/>
        <c:crosses val="autoZero"/>
        <c:crossBetween val="between"/>
      </c:valAx>
      <c:spPr>
        <a:noFill/>
        <a:ln w="0">
          <a:solidFill>
            <a:srgbClr val="b3b3b3"/>
          </a:solidFill>
        </a:ln>
      </c:spPr>
    </c:plotArea>
    <c:legend>
      <c:legendPos val="r"/>
      <c:layout>
        <c:manualLayout>
          <c:xMode val="edge"/>
          <c:yMode val="edge"/>
          <c:x val="0.568225969383791"/>
          <c:y val="0.186840471756673"/>
          <c:w val="0.164782220149979"/>
          <c:h val="0.232238929507518"/>
        </c:manualLayout>
      </c:layout>
      <c:overlay val="0"/>
      <c:spPr>
        <a:noFill/>
        <a:ln w="0">
          <a:noFill/>
        </a:ln>
      </c:spPr>
      <c:txPr>
        <a:bodyPr/>
        <a:lstStyle/>
        <a:p>
          <a:pPr>
            <a:defRPr b="0" sz="1200" spc="-1" strike="noStrike">
              <a:solidFill>
                <a:srgbClr val="000000"/>
              </a:solidFill>
              <a:latin typeface="Arial"/>
              <a:ea typeface="DejaVu Sans"/>
            </a:defRPr>
          </a:pPr>
        </a:p>
      </c:txPr>
    </c:legend>
    <c:plotVisOnly val="1"/>
    <c:dispBlanksAs val="gap"/>
  </c:chart>
  <c:spPr>
    <a:solidFill>
      <a:srgbClr val="ffffff"/>
    </a:solid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autoTitleDeleted val="1"/>
    <c:plotArea>
      <c:layout>
        <c:manualLayout>
          <c:layoutTarget val="inner"/>
          <c:xMode val="edge"/>
          <c:yMode val="edge"/>
          <c:x val="0.0471937762959435"/>
          <c:y val="0.0419901199717714"/>
          <c:w val="0.911447169961102"/>
          <c:h val="0.865702187720536"/>
        </c:manualLayout>
      </c:layout>
      <c:barChart>
        <c:barDir val="col"/>
        <c:grouping val="clustered"/>
        <c:varyColors val="0"/>
        <c:ser>
          <c:idx val="0"/>
          <c:order val="0"/>
          <c:tx>
            <c:strRef>
              <c:f>label 0</c:f>
              <c:strCache>
                <c:ptCount val="1"/>
                <c:pt idx="0">
                  <c:v>Peak to Peak</c:v>
                </c:pt>
              </c:strCache>
            </c:strRef>
          </c:tx>
          <c:spPr>
            <a:solidFill>
              <a:srgbClr val="ff0000"/>
            </a:solidFill>
            <a:ln w="0">
              <a:noFill/>
            </a:ln>
          </c:spPr>
          <c:invertIfNegative val="0"/>
          <c:dPt>
            <c:idx val="0"/>
            <c:invertIfNegative val="0"/>
            <c:spPr>
              <a:solidFill>
                <a:srgbClr val="ff0000"/>
              </a:solidFill>
              <a:ln w="0">
                <a:noFill/>
              </a:ln>
            </c:spPr>
          </c:dPt>
          <c:dLbls>
            <c:dLbl>
              <c:idx val="0"/>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dLbl>
            <c:txPr>
              <a:bodyPr wrap="none"/>
              <a:lstStyle/>
              <a:p>
                <a:pPr>
                  <a:defRPr b="0" sz="1000" spc="-1" strike="noStrike">
                    <a:solidFill>
                      <a:srgbClr val="000000"/>
                    </a:solidFill>
                    <a:latin typeface="Arial"/>
                    <a:ea typeface="DejaVu Sans"/>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3"/>
                <c:pt idx="0">
                  <c:v>Car</c:v>
                </c:pt>
                <c:pt idx="1">
                  <c:v>Man</c:v>
                </c:pt>
                <c:pt idx="2">
                  <c:v>Nothing</c:v>
                </c:pt>
              </c:strCache>
            </c:strRef>
          </c:cat>
          <c:val>
            <c:numRef>
              <c:f>0</c:f>
              <c:numCache>
                <c:formatCode>General</c:formatCode>
                <c:ptCount val="3"/>
                <c:pt idx="0">
                  <c:v>7.28</c:v>
                </c:pt>
                <c:pt idx="1">
                  <c:v>0.652479094</c:v>
                </c:pt>
                <c:pt idx="2">
                  <c:v>0.0770530747</c:v>
                </c:pt>
              </c:numCache>
            </c:numRef>
          </c:val>
        </c:ser>
        <c:gapWidth val="100"/>
        <c:overlap val="0"/>
        <c:axId val="49686790"/>
        <c:axId val="70847435"/>
      </c:barChart>
      <c:catAx>
        <c:axId val="49686790"/>
        <c:scaling>
          <c:orientation val="minMax"/>
        </c:scaling>
        <c:delete val="0"/>
        <c:axPos val="b"/>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70847435"/>
        <c:crosses val="autoZero"/>
        <c:auto val="1"/>
        <c:lblAlgn val="ctr"/>
        <c:lblOffset val="100"/>
        <c:noMultiLvlLbl val="0"/>
      </c:catAx>
      <c:valAx>
        <c:axId val="70847435"/>
        <c:scaling>
          <c:orientation val="minMax"/>
        </c:scaling>
        <c:delete val="0"/>
        <c:axPos val="l"/>
        <c:majorGridlines>
          <c:spPr>
            <a:ln w="0">
              <a:solidFill>
                <a:srgbClr val="b3b3b3"/>
              </a:solidFill>
            </a:ln>
          </c:spPr>
        </c:majorGridlines>
        <c:numFmt formatCode="General" sourceLinked="0"/>
        <c:majorTickMark val="out"/>
        <c:minorTickMark val="none"/>
        <c:tickLblPos val="nextTo"/>
        <c:spPr>
          <a:ln w="0">
            <a:solidFill>
              <a:srgbClr val="b3b3b3"/>
            </a:solidFill>
          </a:ln>
        </c:spPr>
        <c:txPr>
          <a:bodyPr/>
          <a:lstStyle/>
          <a:p>
            <a:pPr>
              <a:defRPr b="0" sz="1000" spc="-1" strike="noStrike">
                <a:solidFill>
                  <a:srgbClr val="000000"/>
                </a:solidFill>
                <a:latin typeface="Arial"/>
                <a:ea typeface="DejaVu Sans"/>
              </a:defRPr>
            </a:pPr>
          </a:p>
        </c:txPr>
        <c:crossAx val="49686790"/>
        <c:crosses val="autoZero"/>
        <c:crossBetween val="between"/>
      </c:valAx>
      <c:spPr>
        <a:noFill/>
        <a:ln w="0">
          <a:solidFill>
            <a:srgbClr val="b3b3b3"/>
          </a:solidFill>
        </a:ln>
      </c:spPr>
    </c:plotArea>
    <c:legend>
      <c:legendPos val="r"/>
      <c:layout>
        <c:manualLayout>
          <c:xMode val="edge"/>
          <c:yMode val="edge"/>
          <c:x val="0.498551299861084"/>
          <c:y val="0.399054406887305"/>
          <c:w val="0.164602683178535"/>
          <c:h val="0.0663373323923783"/>
        </c:manualLayout>
      </c:layout>
      <c:overlay val="0"/>
      <c:spPr>
        <a:noFill/>
        <a:ln w="0">
          <a:noFill/>
        </a:ln>
      </c:spPr>
      <c:txPr>
        <a:bodyPr/>
        <a:lstStyle/>
        <a:p>
          <a:pPr>
            <a:defRPr b="0" sz="1000" spc="-1" strike="noStrike">
              <a:solidFill>
                <a:srgbClr val="000000"/>
              </a:solidFill>
              <a:latin typeface="Arial"/>
              <a:ea typeface="DejaVu Sans"/>
            </a:defRPr>
          </a:pPr>
        </a:p>
      </c:txPr>
    </c:legend>
    <c:plotVisOnly val="1"/>
    <c:dispBlanksAs val="gap"/>
  </c:chart>
  <c:spPr>
    <a:solidFill>
      <a:srgbClr val="ffffff"/>
    </a:solidFill>
    <a:ln w="0">
      <a:noFill/>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2.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3.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5.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6.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8.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6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3.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4.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9.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4.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5.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7.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8.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8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0.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9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5.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6.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0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7.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0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0.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2.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6.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1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3.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7.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8.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2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4.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8.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39.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3.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5.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49.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50.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2.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6.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5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0.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1.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3.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64.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6"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7"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00"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601"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4482ABD-7704-47C4-96D4-CBD5877F5260}" type="slidenum">
              <a:t>&lt;#&gt;</a:t>
            </a:fld>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5D82EAE4-5827-4C35-8C9D-280F1A3AD8C7}" type="slidenum">
              <a:t>&lt;#&gt;</a:t>
            </a:fld>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3"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B360E639-AC10-460E-A272-FAE6DAB5CBCA}" type="slidenum">
              <a:t>&lt;#&gt;</a:t>
            </a:fld>
          </a:p>
        </p:txBody>
      </p:sp>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05"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06"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607"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B1D6D8F5-C32B-4A74-82BD-60DAD519AC3C}" type="slidenum">
              <a:t>&lt;#&gt;</a:t>
            </a:fld>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09"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610"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11"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12D6DFB3-ADC8-4F8F-96A0-FA26CF3C18ED}" type="slidenum">
              <a:t>&lt;#&gt;</a:t>
            </a:fld>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1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14"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15"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9274EBE6-41C6-45AD-A0BE-464FB290F78A}" type="slidenum">
              <a:t>&lt;#&gt;</a:t>
            </a:fld>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17"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18"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B9579DFE-3464-4EFB-8603-D677E547B21B}" type="slidenum">
              <a:t>&lt;#&gt;</a:t>
            </a:fld>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1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20"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1"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2"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3"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6943DE6D-FD13-4BE2-A6AC-84B5112B5688}" type="slidenum">
              <a:t>&lt;#&gt;</a:t>
            </a:fld>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25"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6"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7"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8"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9"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30"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28F47432-DBD5-4DDC-A300-489C857833F5}" type="slidenum">
              <a:t>&lt;#&gt;</a:t>
            </a:fld>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074BB617-3029-4C14-AE9F-42B07576AA0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9"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0"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1"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2"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66"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D6EFC882-CD02-43FF-A249-C5A0B652A23F}" type="slidenum">
              <a:t>&lt;#&gt;</a:t>
            </a:fld>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68"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A64E338-D2E5-4736-A24B-C5828881D468}" type="slidenum">
              <a:t>&lt;#&gt;</a:t>
            </a:fld>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6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70"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671"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FDE25D8A-ECC8-45BB-9644-895FD6010710}" type="slidenum">
              <a:t>&lt;#&gt;</a:t>
            </a:fld>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7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9DD1B47-303F-4A00-B6A5-67FC8B4CBF95}" type="slidenum">
              <a:t>&lt;#&gt;</a:t>
            </a:fld>
          </a:p>
        </p:txBody>
      </p:sp>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3"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68519701-8334-4DE8-BADB-A86F1A5B9792}" type="slidenum">
              <a:t>&lt;#&gt;</a:t>
            </a:fld>
          </a:p>
        </p:txBody>
      </p:sp>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75"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76"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677"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714BCADC-4A69-407B-8B8D-0EC9F6BA91B6}" type="slidenum">
              <a:t>&lt;#&gt;</a:t>
            </a:fld>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79"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680"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81"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AC086831-DD04-4E6D-A3F9-B4251323C3BD}" type="slidenum">
              <a:t>&lt;#&gt;</a:t>
            </a:fld>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8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84"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85"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7766E14-9BF2-4961-AB8C-4C3FF7902555}" type="slidenum">
              <a:t>&lt;#&gt;</a:t>
            </a:fld>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87"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88"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C37FD66-D4F1-4BD5-9173-E94F1365B8E5}" type="slidenum">
              <a:t>&lt;#&gt;</a:t>
            </a:fld>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90"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1"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2"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3"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FF9A04C2-340F-4D61-9E40-63B4EB7D98C3}"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4"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5"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6"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7"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8"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695"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6"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7"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8"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99"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00"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BBBBC379-CB53-4654-9F9B-6CF764AF77B8}" type="slidenum">
              <a:t>&lt;#&gt;</a:t>
            </a:fld>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sldNum" idx="16"/>
          </p:nvPr>
        </p:nvSpPr>
        <p:spPr/>
        <p:txBody>
          <a:bodyPr/>
          <a:p>
            <a:fld id="{42898142-DFF6-44A9-83A5-C9F0FB1CFB55}" type="slidenum">
              <a:t>&lt;#&gt;</a:t>
            </a:fld>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3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36"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15"/>
          </p:nvPr>
        </p:nvSpPr>
        <p:spPr/>
        <p:txBody>
          <a:bodyPr/>
          <a:p>
            <a:r>
              <a:t>Footer</a:t>
            </a:r>
          </a:p>
        </p:txBody>
      </p:sp>
      <p:sp>
        <p:nvSpPr>
          <p:cNvPr id="5" name="PlaceHolder 4"/>
          <p:cNvSpPr>
            <a:spLocks noGrp="1"/>
          </p:cNvSpPr>
          <p:nvPr>
            <p:ph type="sldNum" idx="16"/>
          </p:nvPr>
        </p:nvSpPr>
        <p:spPr/>
        <p:txBody>
          <a:bodyPr/>
          <a:p>
            <a:fld id="{288285C4-975B-4B6D-8F14-53BAB3361824}" type="slidenum">
              <a:t>&lt;#&gt;</a:t>
            </a:fld>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3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38"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15"/>
          </p:nvPr>
        </p:nvSpPr>
        <p:spPr/>
        <p:txBody>
          <a:bodyPr/>
          <a:p>
            <a:r>
              <a:t>Footer</a:t>
            </a:r>
          </a:p>
        </p:txBody>
      </p:sp>
      <p:sp>
        <p:nvSpPr>
          <p:cNvPr id="5" name="PlaceHolder 4"/>
          <p:cNvSpPr>
            <a:spLocks noGrp="1"/>
          </p:cNvSpPr>
          <p:nvPr>
            <p:ph type="sldNum" idx="16"/>
          </p:nvPr>
        </p:nvSpPr>
        <p:spPr/>
        <p:txBody>
          <a:bodyPr/>
          <a:p>
            <a:fld id="{128CE540-14E4-432E-8319-E97BDC22EB5A}" type="slidenum">
              <a:t>&lt;#&gt;</a:t>
            </a:fld>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3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40"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741"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E1140E9B-FBD6-47A3-BA97-0E5D27668669}" type="slidenum">
              <a:t>&lt;#&gt;</a:t>
            </a:fld>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4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15"/>
          </p:nvPr>
        </p:nvSpPr>
        <p:spPr/>
        <p:txBody>
          <a:bodyPr/>
          <a:p>
            <a:r>
              <a:t>Footer</a:t>
            </a:r>
          </a:p>
        </p:txBody>
      </p:sp>
      <p:sp>
        <p:nvSpPr>
          <p:cNvPr id="4" name="PlaceHolder 3"/>
          <p:cNvSpPr>
            <a:spLocks noGrp="1"/>
          </p:cNvSpPr>
          <p:nvPr>
            <p:ph type="sldNum" idx="16"/>
          </p:nvPr>
        </p:nvSpPr>
        <p:spPr/>
        <p:txBody>
          <a:bodyPr/>
          <a:p>
            <a:fld id="{112E3733-A827-4496-B971-B3E0F3985820}" type="slidenum">
              <a:t>&lt;#&gt;</a:t>
            </a:fld>
          </a:p>
        </p:txBody>
      </p:sp>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43"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15"/>
          </p:nvPr>
        </p:nvSpPr>
        <p:spPr/>
        <p:txBody>
          <a:bodyPr/>
          <a:p>
            <a:r>
              <a:t>Footer</a:t>
            </a:r>
          </a:p>
        </p:txBody>
      </p:sp>
      <p:sp>
        <p:nvSpPr>
          <p:cNvPr id="4" name="PlaceHolder 3"/>
          <p:cNvSpPr>
            <a:spLocks noGrp="1"/>
          </p:cNvSpPr>
          <p:nvPr>
            <p:ph type="sldNum" idx="16"/>
          </p:nvPr>
        </p:nvSpPr>
        <p:spPr/>
        <p:txBody>
          <a:bodyPr/>
          <a:p>
            <a:fld id="{09E2B9B4-6DDC-4FE2-8D3F-A71CD0A60CFB}" type="slidenum">
              <a:t>&lt;#&gt;</a:t>
            </a:fld>
          </a:p>
        </p:txBody>
      </p:sp>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45"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46"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747"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5"/>
          </p:nvPr>
        </p:nvSpPr>
        <p:spPr/>
        <p:txBody>
          <a:bodyPr/>
          <a:p>
            <a:r>
              <a:t>Footer</a:t>
            </a:r>
          </a:p>
        </p:txBody>
      </p:sp>
      <p:sp>
        <p:nvSpPr>
          <p:cNvPr id="7" name="PlaceHolder 6"/>
          <p:cNvSpPr>
            <a:spLocks noGrp="1"/>
          </p:cNvSpPr>
          <p:nvPr>
            <p:ph type="sldNum" idx="16"/>
          </p:nvPr>
        </p:nvSpPr>
        <p:spPr/>
        <p:txBody>
          <a:bodyPr/>
          <a:p>
            <a:fld id="{319BB8CD-94A5-415F-8A15-8469ED8B916E}" type="slidenum">
              <a:t>&lt;#&gt;</a:t>
            </a:fld>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49"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750"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51"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5"/>
          </p:nvPr>
        </p:nvSpPr>
        <p:spPr/>
        <p:txBody>
          <a:bodyPr/>
          <a:p>
            <a:r>
              <a:t>Footer</a:t>
            </a:r>
          </a:p>
        </p:txBody>
      </p:sp>
      <p:sp>
        <p:nvSpPr>
          <p:cNvPr id="7" name="PlaceHolder 6"/>
          <p:cNvSpPr>
            <a:spLocks noGrp="1"/>
          </p:cNvSpPr>
          <p:nvPr>
            <p:ph type="sldNum" idx="16"/>
          </p:nvPr>
        </p:nvSpPr>
        <p:spPr/>
        <p:txBody>
          <a:bodyPr/>
          <a:p>
            <a:fld id="{EA469751-1F29-446E-9E76-A03E7717DC8C}" type="slidenum">
              <a:t>&lt;#&gt;</a:t>
            </a:fld>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5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54"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55"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5"/>
          </p:nvPr>
        </p:nvSpPr>
        <p:spPr/>
        <p:txBody>
          <a:bodyPr/>
          <a:p>
            <a:r>
              <a:t>Footer</a:t>
            </a:r>
          </a:p>
        </p:txBody>
      </p:sp>
      <p:sp>
        <p:nvSpPr>
          <p:cNvPr id="7" name="PlaceHolder 6"/>
          <p:cNvSpPr>
            <a:spLocks noGrp="1"/>
          </p:cNvSpPr>
          <p:nvPr>
            <p:ph type="sldNum" idx="16"/>
          </p:nvPr>
        </p:nvSpPr>
        <p:spPr/>
        <p:txBody>
          <a:bodyPr/>
          <a:p>
            <a:fld id="{196EA84F-02A2-4572-B1C7-465EC98813BC}"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57"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58"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D7E340BD-2225-4DC1-80E8-3F8B0AA341DB}" type="slidenum">
              <a:t>&lt;#&gt;</a:t>
            </a:fld>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60"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61"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62"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63"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15"/>
          </p:nvPr>
        </p:nvSpPr>
        <p:spPr/>
        <p:txBody>
          <a:bodyPr/>
          <a:p>
            <a:r>
              <a:t>Footer</a:t>
            </a:r>
          </a:p>
        </p:txBody>
      </p:sp>
      <p:sp>
        <p:nvSpPr>
          <p:cNvPr id="8" name="PlaceHolder 7"/>
          <p:cNvSpPr>
            <a:spLocks noGrp="1"/>
          </p:cNvSpPr>
          <p:nvPr>
            <p:ph type="sldNum" idx="16"/>
          </p:nvPr>
        </p:nvSpPr>
        <p:spPr/>
        <p:txBody>
          <a:bodyPr/>
          <a:p>
            <a:fld id="{2F2210B8-B918-46D4-9033-CE47C4B5FAF4}" type="slidenum">
              <a:t>&lt;#&gt;</a:t>
            </a:fld>
          </a:p>
        </p:txBody>
      </p:sp>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765"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66"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67"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68"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69"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70"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15"/>
          </p:nvPr>
        </p:nvSpPr>
        <p:spPr/>
        <p:txBody>
          <a:bodyPr/>
          <a:p>
            <a:r>
              <a:t>Footer</a:t>
            </a:r>
          </a:p>
        </p:txBody>
      </p:sp>
      <p:sp>
        <p:nvSpPr>
          <p:cNvPr id="10" name="PlaceHolder 9"/>
          <p:cNvSpPr>
            <a:spLocks noGrp="1"/>
          </p:cNvSpPr>
          <p:nvPr>
            <p:ph type="sldNum" idx="16"/>
          </p:nvPr>
        </p:nvSpPr>
        <p:spPr/>
        <p:txBody>
          <a:bodyPr/>
          <a:p>
            <a:fld id="{E1B10390-5A5C-4A29-968A-BF05554E5310}" type="slidenum">
              <a:t>&lt;#&gt;</a:t>
            </a:fld>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AE8575FE-A621-4289-AF40-B2C01E518D25}" type="slidenum">
              <a:t>&lt;#&gt;</a:t>
            </a:fld>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05"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C40BAED2-002E-4236-8C58-CFB7B192C940}" type="slidenum">
              <a:t>&lt;#&gt;</a:t>
            </a:fld>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07"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B1B1F02E-7FDC-444C-958C-06F6C43F768C}" type="slidenum">
              <a:t>&lt;#&gt;</a:t>
            </a:fld>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09"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810"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2C859713-8F66-4148-8F49-03925E752710}" type="slidenum">
              <a:t>&lt;#&gt;</a:t>
            </a:fld>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DEC00F33-4563-4D64-AE1B-24B5DC2F9457}" type="slidenum">
              <a:t>&lt;#&gt;</a:t>
            </a:fld>
          </a:p>
        </p:txBody>
      </p:sp>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12"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17"/>
          </p:nvPr>
        </p:nvSpPr>
        <p:spPr/>
        <p:txBody>
          <a:bodyPr/>
          <a:p>
            <a:r>
              <a:t>Footer</a:t>
            </a:r>
          </a:p>
        </p:txBody>
      </p:sp>
      <p:sp>
        <p:nvSpPr>
          <p:cNvPr id="4" name="PlaceHolder 3"/>
          <p:cNvSpPr>
            <a:spLocks noGrp="1"/>
          </p:cNvSpPr>
          <p:nvPr>
            <p:ph type="sldNum" idx="18"/>
          </p:nvPr>
        </p:nvSpPr>
        <p:spPr/>
        <p:txBody>
          <a:bodyPr/>
          <a:p>
            <a:fld id="{239B149D-9B27-42FB-A058-00A7E0E16543}" type="slidenum">
              <a:t>&lt;#&gt;</a:t>
            </a:fld>
          </a:p>
        </p:txBody>
      </p:sp>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1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14"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15"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816"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0BE2FDA5-700D-49EF-B063-D072E13FFFE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5"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1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81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20"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C9F4D363-857A-4BA2-B431-08B193B749C5}" type="slidenum">
              <a:t>&lt;#&gt;</a:t>
            </a:fld>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2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22"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23"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24"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7"/>
          </p:nvPr>
        </p:nvSpPr>
        <p:spPr/>
        <p:txBody>
          <a:bodyPr/>
          <a:p>
            <a:r>
              <a:t>Footer</a:t>
            </a:r>
          </a:p>
        </p:txBody>
      </p:sp>
      <p:sp>
        <p:nvSpPr>
          <p:cNvPr id="7" name="PlaceHolder 6"/>
          <p:cNvSpPr>
            <a:spLocks noGrp="1"/>
          </p:cNvSpPr>
          <p:nvPr>
            <p:ph type="sldNum" idx="18"/>
          </p:nvPr>
        </p:nvSpPr>
        <p:spPr/>
        <p:txBody>
          <a:bodyPr/>
          <a:p>
            <a:fld id="{3A7BC0B8-85C9-4070-81CF-C7D02BA61A87}" type="slidenum">
              <a:t>&lt;#&gt;</a:t>
            </a:fld>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2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26"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27"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6C4B6E67-897C-490B-8892-B01471674ABA}" type="slidenum">
              <a:t>&lt;#&gt;</a:t>
            </a:fld>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29"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0"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1"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2"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17"/>
          </p:nvPr>
        </p:nvSpPr>
        <p:spPr/>
        <p:txBody>
          <a:bodyPr/>
          <a:p>
            <a:r>
              <a:t>Footer</a:t>
            </a:r>
          </a:p>
        </p:txBody>
      </p:sp>
      <p:sp>
        <p:nvSpPr>
          <p:cNvPr id="8" name="PlaceHolder 7"/>
          <p:cNvSpPr>
            <a:spLocks noGrp="1"/>
          </p:cNvSpPr>
          <p:nvPr>
            <p:ph type="sldNum" idx="18"/>
          </p:nvPr>
        </p:nvSpPr>
        <p:spPr/>
        <p:txBody>
          <a:bodyPr/>
          <a:p>
            <a:fld id="{B2C27978-2A8E-4CC4-8119-5C4F2C54167A}" type="slidenum">
              <a:t>&lt;#&gt;</a:t>
            </a:fld>
          </a:p>
        </p:txBody>
      </p:sp>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34"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5"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6"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7"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8"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39"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A299F56E-7676-4753-855C-551245956EFA}" type="slidenum">
              <a:t>&lt;#&gt;</a:t>
            </a:fld>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E9FA9122-6ED1-4D4C-B807-D53593160B6F}" type="slidenum">
              <a:t>&lt;#&gt;</a:t>
            </a:fld>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7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2D46A087-0A2E-4B52-83FC-CC4C98B3471F}" type="slidenum">
              <a:t>&lt;#&gt;</a:t>
            </a:fld>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7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242A1D5D-D838-4143-BDA7-8B6E704EF15A}" type="slidenum">
              <a:t>&lt;#&gt;</a:t>
            </a:fld>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7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87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4D2016C6-ADEB-4FF7-9FC6-9718D7FF8079}" type="slidenum">
              <a:t>&lt;#&gt;</a:t>
            </a:fld>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AC98385C-9CAC-48B2-BE62-82CB5F8F69B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7"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8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7872B641-2C9E-44CB-84B6-C422E6CA0F60}" type="slidenum">
              <a:t>&lt;#&gt;</a:t>
            </a:fld>
          </a:p>
        </p:txBody>
      </p:sp>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8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8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88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DA02DBF5-F9AD-4BD0-8176-869E27D354FA}" type="slidenum">
              <a:t>&lt;#&gt;</a:t>
            </a:fld>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8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88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8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DDEDA87C-871B-419D-8F8A-74288BAF30EB}" type="slidenum">
              <a:t>&lt;#&gt;</a:t>
            </a:fld>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9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9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9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9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43EB5DF5-224F-470A-8CB5-07554D5508CF}" type="slidenum">
              <a:t>&lt;#&gt;</a:t>
            </a:fld>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9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9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7947341A-58C7-434C-92BF-81FAD0AB66CB}" type="slidenum">
              <a:t>&lt;#&gt;</a:t>
            </a:fld>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9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89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89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0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0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82072F23-789D-4833-BB7E-09D864C4543F}" type="slidenum">
              <a:t>&lt;#&gt;</a:t>
            </a:fld>
          </a:p>
        </p:txBody>
      </p:sp>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0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0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0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0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0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0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0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F7BDCD21-39E8-47EC-BC83-04E22F53F1B1}" type="slidenum">
              <a:t>&lt;#&gt;</a:t>
            </a:fld>
          </a:p>
        </p:txBody>
      </p:sp>
    </p:spTree>
  </p:cSld>
</p:sldLayout>
</file>

<file path=ppt/slideLayouts/slideLayout1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4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1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4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4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9"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10"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4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94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Tree>
  </p:cSld>
</p:sldLayout>
</file>

<file path=ppt/slideLayouts/slideLayout1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1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5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5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95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5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95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5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6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6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6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6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6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6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6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6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7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7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97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7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7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7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7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7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E4A26BAA-A746-4381-A8C5-049CCD51977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Tree>
  </p:cSld>
</p:sldLayout>
</file>

<file path=ppt/slideLayouts/slideLayout1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1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1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sldNum" idx="22"/>
          </p:nvPr>
        </p:nvSpPr>
        <p:spPr/>
        <p:txBody>
          <a:bodyPr/>
          <a:p>
            <a:fld id="{33A92007-EFA2-4E73-8E7C-235CE4306922}" type="slidenum">
              <a:t>&lt;#&gt;</a:t>
            </a:fld>
          </a:p>
        </p:txBody>
      </p:sp>
    </p:spTree>
  </p:cSld>
</p:sldLayout>
</file>

<file path=ppt/slideLayouts/slideLayout1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1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sldNum" idx="22"/>
          </p:nvPr>
        </p:nvSpPr>
        <p:spPr/>
        <p:txBody>
          <a:bodyPr/>
          <a:p>
            <a:fld id="{E12B8D13-F586-44C6-8693-FD7FC3A48991}" type="slidenum">
              <a:t>&lt;#&gt;</a:t>
            </a:fld>
          </a:p>
        </p:txBody>
      </p:sp>
    </p:spTree>
  </p:cSld>
</p:sldLayout>
</file>

<file path=ppt/slideLayouts/slideLayout1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1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01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1"/>
          </p:nvPr>
        </p:nvSpPr>
        <p:spPr/>
        <p:txBody>
          <a:bodyPr/>
          <a:p>
            <a:r>
              <a:t>Footer</a:t>
            </a:r>
          </a:p>
        </p:txBody>
      </p:sp>
      <p:sp>
        <p:nvSpPr>
          <p:cNvPr id="6" name="PlaceHolder 5"/>
          <p:cNvSpPr>
            <a:spLocks noGrp="1"/>
          </p:cNvSpPr>
          <p:nvPr>
            <p:ph type="sldNum" idx="22"/>
          </p:nvPr>
        </p:nvSpPr>
        <p:spPr/>
        <p:txBody>
          <a:bodyPr/>
          <a:p>
            <a:fld id="{FB030723-1FEE-4E4A-B738-61F631755283}" type="slidenum">
              <a:t>&lt;#&gt;</a:t>
            </a:fld>
          </a:p>
        </p:txBody>
      </p:sp>
    </p:spTree>
  </p:cSld>
</p:sldLayout>
</file>

<file path=ppt/slideLayouts/slideLayout1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209FE1BA-75E3-475A-9B1C-58977C9E05B9}" type="slidenum">
              <a:t>&lt;#&gt;</a:t>
            </a:fld>
          </a:p>
        </p:txBody>
      </p:sp>
    </p:spTree>
  </p:cSld>
</p:sldLayout>
</file>

<file path=ppt/slideLayouts/slideLayout1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7FB3D7C1-B1D3-439D-B6F3-F9C475B4FD11}" type="slidenum">
              <a:t>&lt;#&gt;</a:t>
            </a:fld>
          </a:p>
        </p:txBody>
      </p:sp>
    </p:spTree>
  </p:cSld>
</p:sldLayout>
</file>

<file path=ppt/slideLayouts/slideLayout1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2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2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02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sldNum" idx="22"/>
          </p:nvPr>
        </p:nvSpPr>
        <p:spPr/>
        <p:txBody>
          <a:bodyPr/>
          <a:p>
            <a:fld id="{10D669B8-E467-4CB2-8770-FCDBDCF52BF0}" type="slidenum">
              <a:t>&lt;#&gt;</a:t>
            </a:fld>
          </a:p>
        </p:txBody>
      </p:sp>
    </p:spTree>
  </p:cSld>
</p:sldLayout>
</file>

<file path=ppt/slideLayouts/slideLayout1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2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02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2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sldNum" idx="22"/>
          </p:nvPr>
        </p:nvSpPr>
        <p:spPr/>
        <p:txBody>
          <a:bodyPr/>
          <a:p>
            <a:fld id="{26D5462F-9CB5-4FD0-AAB2-BBC18FC5F7DF}" type="slidenum">
              <a:t>&lt;#&gt;</a:t>
            </a:fld>
          </a:p>
        </p:txBody>
      </p:sp>
    </p:spTree>
  </p:cSld>
</p:sldLayout>
</file>

<file path=ppt/slideLayouts/slideLayout1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3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3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3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1"/>
          </p:nvPr>
        </p:nvSpPr>
        <p:spPr/>
        <p:txBody>
          <a:bodyPr/>
          <a:p>
            <a:r>
              <a:t>Footer</a:t>
            </a:r>
          </a:p>
        </p:txBody>
      </p:sp>
      <p:sp>
        <p:nvSpPr>
          <p:cNvPr id="7" name="PlaceHolder 6"/>
          <p:cNvSpPr>
            <a:spLocks noGrp="1"/>
          </p:cNvSpPr>
          <p:nvPr>
            <p:ph type="sldNum" idx="22"/>
          </p:nvPr>
        </p:nvSpPr>
        <p:spPr/>
        <p:txBody>
          <a:bodyPr/>
          <a:p>
            <a:fld id="{CEA6FFF8-8A7A-43D2-80DA-D134FFAD5B87}" type="slidenum">
              <a:t>&lt;#&gt;</a:t>
            </a:fld>
          </a:p>
        </p:txBody>
      </p:sp>
    </p:spTree>
  </p:cSld>
</p:sldLayout>
</file>

<file path=ppt/slideLayouts/slideLayout1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3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3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1"/>
          </p:nvPr>
        </p:nvSpPr>
        <p:spPr/>
        <p:txBody>
          <a:bodyPr/>
          <a:p>
            <a:r>
              <a:t>Footer</a:t>
            </a:r>
          </a:p>
        </p:txBody>
      </p:sp>
      <p:sp>
        <p:nvSpPr>
          <p:cNvPr id="6" name="PlaceHolder 5"/>
          <p:cNvSpPr>
            <a:spLocks noGrp="1"/>
          </p:cNvSpPr>
          <p:nvPr>
            <p:ph type="sldNum" idx="22"/>
          </p:nvPr>
        </p:nvSpPr>
        <p:spPr/>
        <p:txBody>
          <a:bodyPr/>
          <a:p>
            <a:fld id="{45B11FBC-6490-44BC-81D9-95F6C89166B9}" type="slidenum">
              <a:t>&lt;#&gt;</a:t>
            </a:fld>
          </a:p>
        </p:txBody>
      </p:sp>
    </p:spTree>
  </p:cSld>
</p:sldLayout>
</file>

<file path=ppt/slideLayouts/slideLayout1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3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3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4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4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21"/>
          </p:nvPr>
        </p:nvSpPr>
        <p:spPr/>
        <p:txBody>
          <a:bodyPr/>
          <a:p>
            <a:r>
              <a:t>Footer</a:t>
            </a:r>
          </a:p>
        </p:txBody>
      </p:sp>
      <p:sp>
        <p:nvSpPr>
          <p:cNvPr id="8" name="PlaceHolder 7"/>
          <p:cNvSpPr>
            <a:spLocks noGrp="1"/>
          </p:cNvSpPr>
          <p:nvPr>
            <p:ph type="sldNum" idx="22"/>
          </p:nvPr>
        </p:nvSpPr>
        <p:spPr/>
        <p:txBody>
          <a:bodyPr/>
          <a:p>
            <a:fld id="{A787780E-D9A6-45E4-ADAD-D7C3EC6991B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1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4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4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4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4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4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4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4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21"/>
          </p:nvPr>
        </p:nvSpPr>
        <p:spPr/>
        <p:txBody>
          <a:bodyPr/>
          <a:p>
            <a:r>
              <a:t>Footer</a:t>
            </a:r>
          </a:p>
        </p:txBody>
      </p:sp>
      <p:sp>
        <p:nvSpPr>
          <p:cNvPr id="10" name="PlaceHolder 9"/>
          <p:cNvSpPr>
            <a:spLocks noGrp="1"/>
          </p:cNvSpPr>
          <p:nvPr>
            <p:ph type="sldNum" idx="22"/>
          </p:nvPr>
        </p:nvSpPr>
        <p:spPr/>
        <p:txBody>
          <a:bodyPr/>
          <a:p>
            <a:fld id="{657F9F9E-AD06-4282-8919-A908F596CBA2}" type="slidenum">
              <a:t>&lt;#&gt;</a:t>
            </a:fld>
          </a:p>
        </p:txBody>
      </p:sp>
    </p:spTree>
  </p:cSld>
</p:sldLayout>
</file>

<file path=ppt/slideLayouts/slideLayout1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74B8E62D-8CF4-4B1F-8800-66A560F27FAC}" type="slidenum">
              <a:t>&lt;#&gt;</a:t>
            </a:fld>
          </a:p>
        </p:txBody>
      </p:sp>
    </p:spTree>
  </p:cSld>
</p:sldLayout>
</file>

<file path=ppt/slideLayouts/slideLayout1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8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3BED5D7D-7888-4B8B-8E17-930F3FDC5C89}" type="slidenum">
              <a:t>&lt;#&gt;</a:t>
            </a:fld>
          </a:p>
        </p:txBody>
      </p:sp>
    </p:spTree>
  </p:cSld>
</p:sldLayout>
</file>

<file path=ppt/slideLayouts/slideLayout1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8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8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027BD706-0F8B-4EF0-AA00-D899980ADE62}" type="slidenum">
              <a:t>&lt;#&gt;</a:t>
            </a:fld>
          </a:p>
        </p:txBody>
      </p:sp>
    </p:spTree>
  </p:cSld>
</p:sldLayout>
</file>

<file path=ppt/slideLayouts/slideLayout1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8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8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08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40325140-A249-4C00-9864-1AB8E5A90518}" type="slidenum">
              <a:t>&lt;#&gt;</a:t>
            </a:fld>
          </a:p>
        </p:txBody>
      </p:sp>
    </p:spTree>
  </p:cSld>
</p:sldLayout>
</file>

<file path=ppt/slideLayouts/slideLayout1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7E97768B-9EF7-446A-90F8-A104E0D6173D}" type="slidenum">
              <a:t>&lt;#&gt;</a:t>
            </a:fld>
          </a:p>
        </p:txBody>
      </p:sp>
    </p:spTree>
  </p:cSld>
</p:sldLayout>
</file>

<file path=ppt/slideLayouts/slideLayout1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9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886696BA-7264-40D4-BA46-C833C6DAE903}" type="slidenum">
              <a:t>&lt;#&gt;</a:t>
            </a:fld>
          </a:p>
        </p:txBody>
      </p:sp>
    </p:spTree>
  </p:cSld>
</p:sldLayout>
</file>

<file path=ppt/slideLayouts/slideLayout1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9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9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09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1C68C7BC-FE3D-4D4B-9208-02873C95D9B4}" type="slidenum">
              <a:t>&lt;#&gt;</a:t>
            </a:fld>
          </a:p>
        </p:txBody>
      </p:sp>
    </p:spTree>
  </p:cSld>
</p:sldLayout>
</file>

<file path=ppt/slideLayouts/slideLayout1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09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09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09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D9AC928A-0E63-4074-AA5E-F10A9290E615}" type="slidenum">
              <a:t>&lt;#&gt;</a:t>
            </a:fld>
          </a:p>
        </p:txBody>
      </p:sp>
    </p:spTree>
  </p:cSld>
</p:sldLayout>
</file>

<file path=ppt/slideLayouts/slideLayout1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0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0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0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3"/>
          </p:nvPr>
        </p:nvSpPr>
        <p:spPr/>
        <p:txBody>
          <a:bodyPr/>
          <a:p>
            <a:r>
              <a:t>Footer</a:t>
            </a:r>
          </a:p>
        </p:txBody>
      </p:sp>
      <p:sp>
        <p:nvSpPr>
          <p:cNvPr id="7" name="PlaceHolder 6"/>
          <p:cNvSpPr>
            <a:spLocks noGrp="1"/>
          </p:cNvSpPr>
          <p:nvPr>
            <p:ph type="sldNum" idx="24"/>
          </p:nvPr>
        </p:nvSpPr>
        <p:spPr/>
        <p:txBody>
          <a:bodyPr/>
          <a:p>
            <a:fld id="{D6D0CF17-F47C-4EC0-B952-F008F34ADCC3}"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4"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5"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16"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0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0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7E7C6235-0053-4D20-94F4-D1565379824A}" type="slidenum">
              <a:t>&lt;#&gt;</a:t>
            </a:fld>
          </a:p>
        </p:txBody>
      </p:sp>
    </p:spTree>
  </p:cSld>
</p:sldLayout>
</file>

<file path=ppt/slideLayouts/slideLayout1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0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0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1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1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23"/>
          </p:nvPr>
        </p:nvSpPr>
        <p:spPr/>
        <p:txBody>
          <a:bodyPr/>
          <a:p>
            <a:r>
              <a:t>Footer</a:t>
            </a:r>
          </a:p>
        </p:txBody>
      </p:sp>
      <p:sp>
        <p:nvSpPr>
          <p:cNvPr id="8" name="PlaceHolder 7"/>
          <p:cNvSpPr>
            <a:spLocks noGrp="1"/>
          </p:cNvSpPr>
          <p:nvPr>
            <p:ph type="sldNum" idx="24"/>
          </p:nvPr>
        </p:nvSpPr>
        <p:spPr/>
        <p:txBody>
          <a:bodyPr/>
          <a:p>
            <a:fld id="{7EA09288-4240-4BAF-B847-217ABB464697}" type="slidenum">
              <a:t>&lt;#&gt;</a:t>
            </a:fld>
          </a:p>
        </p:txBody>
      </p:sp>
    </p:spTree>
  </p:cSld>
</p:sldLayout>
</file>

<file path=ppt/slideLayouts/slideLayout1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1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1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1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1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1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1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23"/>
          </p:nvPr>
        </p:nvSpPr>
        <p:spPr/>
        <p:txBody>
          <a:bodyPr/>
          <a:p>
            <a:r>
              <a:t>Footer</a:t>
            </a:r>
          </a:p>
        </p:txBody>
      </p:sp>
      <p:sp>
        <p:nvSpPr>
          <p:cNvPr id="10" name="PlaceHolder 9"/>
          <p:cNvSpPr>
            <a:spLocks noGrp="1"/>
          </p:cNvSpPr>
          <p:nvPr>
            <p:ph type="sldNum" idx="24"/>
          </p:nvPr>
        </p:nvSpPr>
        <p:spPr/>
        <p:txBody>
          <a:bodyPr/>
          <a:p>
            <a:fld id="{210E4A90-F9BC-4679-8A78-0DE6F2F4A55D}" type="slidenum">
              <a:t>&lt;#&gt;</a:t>
            </a:fld>
          </a:p>
        </p:txBody>
      </p:sp>
    </p:spTree>
  </p:cSld>
</p:sldLayout>
</file>

<file path=ppt/slideLayouts/slideLayout1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5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5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1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5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5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5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15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1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Tree>
  </p:cSld>
</p:sldLayout>
</file>

<file path=ppt/slideLayouts/slideLayout1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1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6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6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6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16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5"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1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0"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6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16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6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7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7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7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7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7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7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7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8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8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18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8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8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8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8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18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728B40E6-B77E-4AED-A9FC-5E0730C15995}" type="slidenum">
              <a:t>&lt;#&gt;</a:t>
            </a:fld>
          </a:p>
        </p:txBody>
      </p:sp>
    </p:spTree>
  </p:cSld>
</p:sldLayout>
</file>

<file path=ppt/slideLayouts/slideLayout2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2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2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9BA3F995-AA3C-4DD2-9EB9-1AA1CD51799F}" type="slidenum">
              <a:t>&lt;#&gt;</a:t>
            </a:fld>
          </a:p>
        </p:txBody>
      </p:sp>
    </p:spTree>
  </p:cSld>
</p:sldLayout>
</file>

<file path=ppt/slideLayouts/slideLayout2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2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EA0CA06E-C2B2-4D03-839A-EF8E28B9249C}" type="slidenum">
              <a:t>&lt;#&gt;</a:t>
            </a:fld>
          </a:p>
        </p:txBody>
      </p:sp>
    </p:spTree>
  </p:cSld>
</p:sldLayout>
</file>

<file path=ppt/slideLayouts/slideLayout2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2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2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22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25D678F1-FCCA-4354-8E08-B6DB25573749}" type="slidenum">
              <a:t>&lt;#&gt;</a:t>
            </a:fld>
          </a:p>
        </p:txBody>
      </p:sp>
    </p:spTree>
  </p:cSld>
</p:sldLayout>
</file>

<file path=ppt/slideLayouts/slideLayout2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48CC91F4-B8F5-4F52-904F-3CE549D71895}"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2"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3"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4"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3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819376E1-F9AA-4AF5-8CE0-7A203B649F43}" type="slidenum">
              <a:t>&lt;#&gt;</a:t>
            </a:fld>
          </a:p>
        </p:txBody>
      </p:sp>
    </p:spTree>
  </p:cSld>
</p:sldLayout>
</file>

<file path=ppt/slideLayouts/slideLayout2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3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3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23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77B2CF85-6E68-4CBA-A02F-6FA1CC7927A8}" type="slidenum">
              <a:t>&lt;#&gt;</a:t>
            </a:fld>
          </a:p>
        </p:txBody>
      </p:sp>
    </p:spTree>
  </p:cSld>
</p:sldLayout>
</file>

<file path=ppt/slideLayouts/slideLayout2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3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23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3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3F90F319-D800-4D66-8B39-5455859FB0AC}" type="slidenum">
              <a:t>&lt;#&gt;</a:t>
            </a:fld>
          </a:p>
        </p:txBody>
      </p:sp>
    </p:spTree>
  </p:cSld>
</p:sldLayout>
</file>

<file path=ppt/slideLayouts/slideLayout2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4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4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4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5"/>
          </p:nvPr>
        </p:nvSpPr>
        <p:spPr/>
        <p:txBody>
          <a:bodyPr/>
          <a:p>
            <a:r>
              <a:t>Footer</a:t>
            </a:r>
          </a:p>
        </p:txBody>
      </p:sp>
      <p:sp>
        <p:nvSpPr>
          <p:cNvPr id="7" name="PlaceHolder 6"/>
          <p:cNvSpPr>
            <a:spLocks noGrp="1"/>
          </p:cNvSpPr>
          <p:nvPr>
            <p:ph type="sldNum" idx="26"/>
          </p:nvPr>
        </p:nvSpPr>
        <p:spPr/>
        <p:txBody>
          <a:bodyPr/>
          <a:p>
            <a:fld id="{55A53BEE-A237-4439-8CCD-7C9BECE352A3}" type="slidenum">
              <a:t>&lt;#&gt;</a:t>
            </a:fld>
          </a:p>
        </p:txBody>
      </p:sp>
    </p:spTree>
  </p:cSld>
</p:sldLayout>
</file>

<file path=ppt/slideLayouts/slideLayout2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4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4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27B5DDF8-D730-44D3-9531-A918C60F9316}" type="slidenum">
              <a:t>&lt;#&gt;</a:t>
            </a:fld>
          </a:p>
        </p:txBody>
      </p:sp>
    </p:spTree>
  </p:cSld>
</p:sldLayout>
</file>

<file path=ppt/slideLayouts/slideLayout2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4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4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5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5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25"/>
          </p:nvPr>
        </p:nvSpPr>
        <p:spPr/>
        <p:txBody>
          <a:bodyPr/>
          <a:p>
            <a:r>
              <a:t>Footer</a:t>
            </a:r>
          </a:p>
        </p:txBody>
      </p:sp>
      <p:sp>
        <p:nvSpPr>
          <p:cNvPr id="8" name="PlaceHolder 7"/>
          <p:cNvSpPr>
            <a:spLocks noGrp="1"/>
          </p:cNvSpPr>
          <p:nvPr>
            <p:ph type="sldNum" idx="26"/>
          </p:nvPr>
        </p:nvSpPr>
        <p:spPr/>
        <p:txBody>
          <a:bodyPr/>
          <a:p>
            <a:fld id="{11A1904A-3988-4EEC-9123-1136FC14E454}" type="slidenum">
              <a:t>&lt;#&gt;</a:t>
            </a:fld>
          </a:p>
        </p:txBody>
      </p:sp>
    </p:spTree>
  </p:cSld>
</p:sldLayout>
</file>

<file path=ppt/slideLayouts/slideLayout2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5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5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5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5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5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5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25"/>
          </p:nvPr>
        </p:nvSpPr>
        <p:spPr/>
        <p:txBody>
          <a:bodyPr/>
          <a:p>
            <a:r>
              <a:t>Footer</a:t>
            </a:r>
          </a:p>
        </p:txBody>
      </p:sp>
      <p:sp>
        <p:nvSpPr>
          <p:cNvPr id="10" name="PlaceHolder 9"/>
          <p:cNvSpPr>
            <a:spLocks noGrp="1"/>
          </p:cNvSpPr>
          <p:nvPr>
            <p:ph type="sldNum" idx="26"/>
          </p:nvPr>
        </p:nvSpPr>
        <p:spPr/>
        <p:txBody>
          <a:bodyPr/>
          <a:p>
            <a:fld id="{09B6434A-2FC1-4317-B778-3051AF4312DF}" type="slidenum">
              <a:t>&lt;#&gt;</a:t>
            </a:fld>
          </a:p>
        </p:txBody>
      </p:sp>
    </p:spTree>
  </p:cSld>
</p:sldLayout>
</file>

<file path=ppt/slideLayouts/slideLayout2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6A4DAE64-B352-41B0-918E-2EF9A6D8458C}" type="slidenum">
              <a:t>&lt;#&gt;</a:t>
            </a:fld>
          </a:p>
        </p:txBody>
      </p:sp>
    </p:spTree>
  </p:cSld>
</p:sldLayout>
</file>

<file path=ppt/slideLayouts/slideLayout2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9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27"/>
          </p:nvPr>
        </p:nvSpPr>
        <p:spPr/>
        <p:txBody>
          <a:bodyPr/>
          <a:p>
            <a:r>
              <a:t>Footer</a:t>
            </a:r>
          </a:p>
        </p:txBody>
      </p:sp>
      <p:sp>
        <p:nvSpPr>
          <p:cNvPr id="5" name="PlaceHolder 4"/>
          <p:cNvSpPr>
            <a:spLocks noGrp="1"/>
          </p:cNvSpPr>
          <p:nvPr>
            <p:ph type="sldNum" idx="28"/>
          </p:nvPr>
        </p:nvSpPr>
        <p:spPr/>
        <p:txBody>
          <a:bodyPr/>
          <a:p>
            <a:fld id="{FD3006AD-D345-4336-96AF-84D07BB6CF4A}" type="slidenum">
              <a:t>&lt;#&gt;</a:t>
            </a:fld>
          </a:p>
        </p:txBody>
      </p:sp>
    </p:spTree>
  </p:cSld>
</p:sldLayout>
</file>

<file path=ppt/slideLayouts/slideLayout2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9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9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27"/>
          </p:nvPr>
        </p:nvSpPr>
        <p:spPr/>
        <p:txBody>
          <a:bodyPr/>
          <a:p>
            <a:r>
              <a:t>Footer</a:t>
            </a:r>
          </a:p>
        </p:txBody>
      </p:sp>
      <p:sp>
        <p:nvSpPr>
          <p:cNvPr id="5" name="PlaceHolder 4"/>
          <p:cNvSpPr>
            <a:spLocks noGrp="1"/>
          </p:cNvSpPr>
          <p:nvPr>
            <p:ph type="sldNum" idx="28"/>
          </p:nvPr>
        </p:nvSpPr>
        <p:spPr/>
        <p:txBody>
          <a:bodyPr/>
          <a:p>
            <a:fld id="{7AFA4CFF-610E-47C3-9685-3126B556760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6"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27"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9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29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7"/>
          </p:nvPr>
        </p:nvSpPr>
        <p:spPr/>
        <p:txBody>
          <a:bodyPr/>
          <a:p>
            <a:r>
              <a:t>Footer</a:t>
            </a:r>
          </a:p>
        </p:txBody>
      </p:sp>
      <p:sp>
        <p:nvSpPr>
          <p:cNvPr id="6" name="PlaceHolder 5"/>
          <p:cNvSpPr>
            <a:spLocks noGrp="1"/>
          </p:cNvSpPr>
          <p:nvPr>
            <p:ph type="sldNum" idx="28"/>
          </p:nvPr>
        </p:nvSpPr>
        <p:spPr/>
        <p:txBody>
          <a:bodyPr/>
          <a:p>
            <a:fld id="{0E67A449-9E0D-47AE-ACB9-EB48E01E3304}" type="slidenum">
              <a:t>&lt;#&gt;</a:t>
            </a:fld>
          </a:p>
        </p:txBody>
      </p:sp>
    </p:spTree>
  </p:cSld>
</p:sldLayout>
</file>

<file path=ppt/slideLayouts/slideLayout2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27"/>
          </p:nvPr>
        </p:nvSpPr>
        <p:spPr/>
        <p:txBody>
          <a:bodyPr/>
          <a:p>
            <a:r>
              <a:t>Footer</a:t>
            </a:r>
          </a:p>
        </p:txBody>
      </p:sp>
      <p:sp>
        <p:nvSpPr>
          <p:cNvPr id="4" name="PlaceHolder 3"/>
          <p:cNvSpPr>
            <a:spLocks noGrp="1"/>
          </p:cNvSpPr>
          <p:nvPr>
            <p:ph type="sldNum" idx="28"/>
          </p:nvPr>
        </p:nvSpPr>
        <p:spPr/>
        <p:txBody>
          <a:bodyPr/>
          <a:p>
            <a:fld id="{5FD1578F-9585-4984-8F9C-FFD8789F2EE5}" type="slidenum">
              <a:t>&lt;#&gt;</a:t>
            </a:fld>
          </a:p>
        </p:txBody>
      </p:sp>
    </p:spTree>
  </p:cSld>
</p:sldLayout>
</file>

<file path=ppt/slideLayouts/slideLayout2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0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27"/>
          </p:nvPr>
        </p:nvSpPr>
        <p:spPr/>
        <p:txBody>
          <a:bodyPr/>
          <a:p>
            <a:r>
              <a:t>Footer</a:t>
            </a:r>
          </a:p>
        </p:txBody>
      </p:sp>
      <p:sp>
        <p:nvSpPr>
          <p:cNvPr id="4" name="PlaceHolder 3"/>
          <p:cNvSpPr>
            <a:spLocks noGrp="1"/>
          </p:cNvSpPr>
          <p:nvPr>
            <p:ph type="sldNum" idx="28"/>
          </p:nvPr>
        </p:nvSpPr>
        <p:spPr/>
        <p:txBody>
          <a:bodyPr/>
          <a:p>
            <a:fld id="{70C00E7F-45B0-4097-BC4E-64117EC073BC}" type="slidenum">
              <a:t>&lt;#&gt;</a:t>
            </a:fld>
          </a:p>
        </p:txBody>
      </p:sp>
    </p:spTree>
  </p:cSld>
</p:sldLayout>
</file>

<file path=ppt/slideLayouts/slideLayout2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0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0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30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7"/>
          </p:nvPr>
        </p:nvSpPr>
        <p:spPr/>
        <p:txBody>
          <a:bodyPr/>
          <a:p>
            <a:r>
              <a:t>Footer</a:t>
            </a:r>
          </a:p>
        </p:txBody>
      </p:sp>
      <p:sp>
        <p:nvSpPr>
          <p:cNvPr id="7" name="PlaceHolder 6"/>
          <p:cNvSpPr>
            <a:spLocks noGrp="1"/>
          </p:cNvSpPr>
          <p:nvPr>
            <p:ph type="sldNum" idx="28"/>
          </p:nvPr>
        </p:nvSpPr>
        <p:spPr/>
        <p:txBody>
          <a:bodyPr/>
          <a:p>
            <a:fld id="{99FF5311-C4A7-45A8-B683-A9B5E7C8D33E}" type="slidenum">
              <a:t>&lt;#&gt;</a:t>
            </a:fld>
          </a:p>
        </p:txBody>
      </p:sp>
    </p:spTree>
  </p:cSld>
</p:sldLayout>
</file>

<file path=ppt/slideLayouts/slideLayout2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0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30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0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7"/>
          </p:nvPr>
        </p:nvSpPr>
        <p:spPr/>
        <p:txBody>
          <a:bodyPr/>
          <a:p>
            <a:r>
              <a:t>Footer</a:t>
            </a:r>
          </a:p>
        </p:txBody>
      </p:sp>
      <p:sp>
        <p:nvSpPr>
          <p:cNvPr id="7" name="PlaceHolder 6"/>
          <p:cNvSpPr>
            <a:spLocks noGrp="1"/>
          </p:cNvSpPr>
          <p:nvPr>
            <p:ph type="sldNum" idx="28"/>
          </p:nvPr>
        </p:nvSpPr>
        <p:spPr/>
        <p:txBody>
          <a:bodyPr/>
          <a:p>
            <a:fld id="{85AB5985-FA87-4F32-A407-3B900149BC6E}" type="slidenum">
              <a:t>&lt;#&gt;</a:t>
            </a:fld>
          </a:p>
        </p:txBody>
      </p:sp>
    </p:spTree>
  </p:cSld>
</p:sldLayout>
</file>

<file path=ppt/slideLayouts/slideLayout2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1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1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1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7"/>
          </p:nvPr>
        </p:nvSpPr>
        <p:spPr/>
        <p:txBody>
          <a:bodyPr/>
          <a:p>
            <a:r>
              <a:t>Footer</a:t>
            </a:r>
          </a:p>
        </p:txBody>
      </p:sp>
      <p:sp>
        <p:nvSpPr>
          <p:cNvPr id="7" name="PlaceHolder 6"/>
          <p:cNvSpPr>
            <a:spLocks noGrp="1"/>
          </p:cNvSpPr>
          <p:nvPr>
            <p:ph type="sldNum" idx="28"/>
          </p:nvPr>
        </p:nvSpPr>
        <p:spPr/>
        <p:txBody>
          <a:bodyPr/>
          <a:p>
            <a:fld id="{B7C9707C-E2B4-4DF4-89C8-CF8F61574057}" type="slidenum">
              <a:t>&lt;#&gt;</a:t>
            </a:fld>
          </a:p>
        </p:txBody>
      </p:sp>
    </p:spTree>
  </p:cSld>
</p:sldLayout>
</file>

<file path=ppt/slideLayouts/slideLayout2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1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1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1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7"/>
          </p:nvPr>
        </p:nvSpPr>
        <p:spPr/>
        <p:txBody>
          <a:bodyPr/>
          <a:p>
            <a:r>
              <a:t>Footer</a:t>
            </a:r>
          </a:p>
        </p:txBody>
      </p:sp>
      <p:sp>
        <p:nvSpPr>
          <p:cNvPr id="6" name="PlaceHolder 5"/>
          <p:cNvSpPr>
            <a:spLocks noGrp="1"/>
          </p:cNvSpPr>
          <p:nvPr>
            <p:ph type="sldNum" idx="28"/>
          </p:nvPr>
        </p:nvSpPr>
        <p:spPr/>
        <p:txBody>
          <a:bodyPr/>
          <a:p>
            <a:fld id="{45EC061C-021D-4532-9DDB-5A3819CE7C6A}" type="slidenum">
              <a:t>&lt;#&gt;</a:t>
            </a:fld>
          </a:p>
        </p:txBody>
      </p:sp>
    </p:spTree>
  </p:cSld>
</p:sldLayout>
</file>

<file path=ppt/slideLayouts/slideLayout2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1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1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1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27"/>
          </p:nvPr>
        </p:nvSpPr>
        <p:spPr/>
        <p:txBody>
          <a:bodyPr/>
          <a:p>
            <a:r>
              <a:t>Footer</a:t>
            </a:r>
          </a:p>
        </p:txBody>
      </p:sp>
      <p:sp>
        <p:nvSpPr>
          <p:cNvPr id="8" name="PlaceHolder 7"/>
          <p:cNvSpPr>
            <a:spLocks noGrp="1"/>
          </p:cNvSpPr>
          <p:nvPr>
            <p:ph type="sldNum" idx="28"/>
          </p:nvPr>
        </p:nvSpPr>
        <p:spPr/>
        <p:txBody>
          <a:bodyPr/>
          <a:p>
            <a:fld id="{0C171189-DED5-48D3-9D5E-A4D4684B2F0B}" type="slidenum">
              <a:t>&lt;#&gt;</a:t>
            </a:fld>
          </a:p>
        </p:txBody>
      </p:sp>
    </p:spTree>
  </p:cSld>
</p:sldLayout>
</file>

<file path=ppt/slideLayouts/slideLayout2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2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27"/>
          </p:nvPr>
        </p:nvSpPr>
        <p:spPr/>
        <p:txBody>
          <a:bodyPr/>
          <a:p>
            <a:r>
              <a:t>Footer</a:t>
            </a:r>
          </a:p>
        </p:txBody>
      </p:sp>
      <p:sp>
        <p:nvSpPr>
          <p:cNvPr id="10" name="PlaceHolder 9"/>
          <p:cNvSpPr>
            <a:spLocks noGrp="1"/>
          </p:cNvSpPr>
          <p:nvPr>
            <p:ph type="sldNum" idx="28"/>
          </p:nvPr>
        </p:nvSpPr>
        <p:spPr/>
        <p:txBody>
          <a:bodyPr/>
          <a:p>
            <a:fld id="{5A4AC680-8D1C-41A8-9874-6B526B10CCC1}" type="slidenum">
              <a:t>&lt;#&gt;</a:t>
            </a:fld>
          </a:p>
        </p:txBody>
      </p:sp>
    </p:spTree>
  </p:cSld>
</p:sldLayout>
</file>

<file path=ppt/slideLayouts/slideLayout2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29"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0"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1"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2"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6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6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2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6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6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6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6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36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Tree>
  </p:cSld>
</p:sldLayout>
</file>

<file path=ppt/slideLayouts/slideLayout2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2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7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7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37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7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37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7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8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8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8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8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8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8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8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4"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5"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6"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7"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8"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9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39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39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3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2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3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3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3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43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Tree>
  </p:cSld>
</p:sldLayout>
</file>

<file path=ppt/slideLayouts/slideLayout2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4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2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4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4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4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44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4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44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4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5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5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5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F070913-19A8-4E3F-ACB7-80F54C01F0CF}" type="slidenum">
              <a:t>&lt;#&gt;</a:t>
            </a:fld>
          </a:p>
        </p:txBody>
      </p:sp>
    </p:spTree>
  </p:cSld>
</p:sldLayout>
</file>

<file path=ppt/slideLayouts/slideLayout2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5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5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5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5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6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6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46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6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6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6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6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46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2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D6CEEDFE-D81D-4FA4-AB0A-2DC390156438}" type="slidenum">
              <a:t>&lt;#&gt;</a:t>
            </a:fld>
          </a:p>
        </p:txBody>
      </p:sp>
    </p:spTree>
  </p:cSld>
</p:sldLayout>
</file>

<file path=ppt/slideLayouts/slideLayout2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0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0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888CDD08-4A1E-4F26-A4DF-14E4D02BE9BD}" type="slidenum">
              <a:t>&lt;#&gt;</a:t>
            </a:fld>
          </a:p>
        </p:txBody>
      </p:sp>
    </p:spTree>
  </p:cSld>
</p:sldLayout>
</file>

<file path=ppt/slideLayouts/slideLayout2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0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FDAB0591-8CFA-49E5-82F7-653C0268002A}" type="slidenum">
              <a:t>&lt;#&gt;</a:t>
            </a:fld>
          </a:p>
        </p:txBody>
      </p:sp>
    </p:spTree>
  </p:cSld>
</p:sldLayout>
</file>

<file path=ppt/slideLayouts/slideLayout2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0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0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50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F65B365C-B7A0-4B63-98C9-C976BAC659CD}" type="slidenum">
              <a:t>&lt;#&gt;</a:t>
            </a:fld>
          </a:p>
        </p:txBody>
      </p:sp>
    </p:spTree>
  </p:cSld>
</p:sldLayout>
</file>

<file path=ppt/slideLayouts/slideLayout2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7BA55CAC-4982-486B-B0DB-0BFBCC27283D}" type="slidenum">
              <a:t>&lt;#&gt;</a:t>
            </a:fld>
          </a:p>
        </p:txBody>
      </p:sp>
    </p:spTree>
  </p:cSld>
</p:sldLayout>
</file>

<file path=ppt/slideLayouts/slideLayout2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29"/>
          </p:nvPr>
        </p:nvSpPr>
        <p:spPr/>
        <p:txBody>
          <a:bodyPr/>
          <a:p>
            <a:r>
              <a:t>Footer</a:t>
            </a:r>
          </a:p>
        </p:txBody>
      </p:sp>
      <p:sp>
        <p:nvSpPr>
          <p:cNvPr id="4" name="PlaceHolder 3"/>
          <p:cNvSpPr>
            <a:spLocks noGrp="1"/>
          </p:cNvSpPr>
          <p:nvPr>
            <p:ph type="sldNum" idx="30"/>
          </p:nvPr>
        </p:nvSpPr>
        <p:spPr/>
        <p:txBody>
          <a:bodyPr/>
          <a:p>
            <a:fld id="{5DB993DE-0235-45F8-B6CE-6C8802BCD9BF}" type="slidenum">
              <a:t>&lt;#&gt;</a:t>
            </a:fld>
          </a:p>
        </p:txBody>
      </p:sp>
    </p:spTree>
  </p:cSld>
</p:sldLayout>
</file>

<file path=ppt/slideLayouts/slideLayout2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1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1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51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7F581E6D-C61A-4281-ABAA-5DB23F90FFBA}"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7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DBB0F6-6A18-414B-A1F1-E9CE8007A2C7}" type="slidenum">
              <a:t>&lt;#&gt;</a:t>
            </a:fld>
          </a:p>
        </p:txBody>
      </p:sp>
    </p:spTree>
  </p:cSld>
</p:sldLayout>
</file>

<file path=ppt/slideLayouts/slideLayout2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1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51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1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8B05FDA3-75F2-4B32-8B52-5C5DDB0C9C4A}" type="slidenum">
              <a:t>&lt;#&gt;</a:t>
            </a:fld>
          </a:p>
        </p:txBody>
      </p:sp>
    </p:spTree>
  </p:cSld>
</p:sldLayout>
</file>

<file path=ppt/slideLayouts/slideLayout2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2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2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2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29"/>
          </p:nvPr>
        </p:nvSpPr>
        <p:spPr/>
        <p:txBody>
          <a:bodyPr/>
          <a:p>
            <a:r>
              <a:t>Footer</a:t>
            </a:r>
          </a:p>
        </p:txBody>
      </p:sp>
      <p:sp>
        <p:nvSpPr>
          <p:cNvPr id="7" name="PlaceHolder 6"/>
          <p:cNvSpPr>
            <a:spLocks noGrp="1"/>
          </p:cNvSpPr>
          <p:nvPr>
            <p:ph type="sldNum" idx="30"/>
          </p:nvPr>
        </p:nvSpPr>
        <p:spPr/>
        <p:txBody>
          <a:bodyPr/>
          <a:p>
            <a:fld id="{360AA945-7FC2-4ED0-8FDC-E3243FADDFBF}" type="slidenum">
              <a:t>&lt;#&gt;</a:t>
            </a:fld>
          </a:p>
        </p:txBody>
      </p:sp>
    </p:spTree>
  </p:cSld>
</p:sldLayout>
</file>

<file path=ppt/slideLayouts/slideLayout2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2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2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29"/>
          </p:nvPr>
        </p:nvSpPr>
        <p:spPr/>
        <p:txBody>
          <a:bodyPr/>
          <a:p>
            <a:r>
              <a:t>Footer</a:t>
            </a:r>
          </a:p>
        </p:txBody>
      </p:sp>
      <p:sp>
        <p:nvSpPr>
          <p:cNvPr id="6" name="PlaceHolder 5"/>
          <p:cNvSpPr>
            <a:spLocks noGrp="1"/>
          </p:cNvSpPr>
          <p:nvPr>
            <p:ph type="sldNum" idx="30"/>
          </p:nvPr>
        </p:nvSpPr>
        <p:spPr/>
        <p:txBody>
          <a:bodyPr/>
          <a:p>
            <a:fld id="{805EFF47-5C4B-4CB1-8BF4-895E7EAC93E2}" type="slidenum">
              <a:t>&lt;#&gt;</a:t>
            </a:fld>
          </a:p>
        </p:txBody>
      </p:sp>
    </p:spTree>
  </p:cSld>
</p:sldLayout>
</file>

<file path=ppt/slideLayouts/slideLayout2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2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2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3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3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29"/>
          </p:nvPr>
        </p:nvSpPr>
        <p:spPr/>
        <p:txBody>
          <a:bodyPr/>
          <a:p>
            <a:r>
              <a:t>Footer</a:t>
            </a:r>
          </a:p>
        </p:txBody>
      </p:sp>
      <p:sp>
        <p:nvSpPr>
          <p:cNvPr id="8" name="PlaceHolder 7"/>
          <p:cNvSpPr>
            <a:spLocks noGrp="1"/>
          </p:cNvSpPr>
          <p:nvPr>
            <p:ph type="sldNum" idx="30"/>
          </p:nvPr>
        </p:nvSpPr>
        <p:spPr/>
        <p:txBody>
          <a:bodyPr/>
          <a:p>
            <a:fld id="{8619ABB9-BA0A-42AB-BC65-D3D1FAEBD466}" type="slidenum">
              <a:t>&lt;#&gt;</a:t>
            </a:fld>
          </a:p>
        </p:txBody>
      </p:sp>
    </p:spTree>
  </p:cSld>
</p:sldLayout>
</file>

<file path=ppt/slideLayouts/slideLayout2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53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3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3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3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3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53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13229BE3-977A-44D7-9827-2AB619F5A1B0}"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7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BD1E5AA-A08B-446E-A89A-34F5E27587A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7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7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02C3185-62A0-48C0-8EAA-070CC873C809}"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594427F-245A-4F60-BCCB-1FDDAF3310F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7"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81B99D7-3683-48ED-B483-8280DB048547}"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8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8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8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F8A0AD7-A2AE-48A0-A433-9884EF190320}"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8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18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8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F5995EF-F3D4-4FD8-A7DC-F3DD044C62B0}"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9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9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9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3622A22-9459-44C5-B1D0-090CD18306E5}"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9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9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B363261-DC01-4628-A9A1-79802CBFE95F}"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19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19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0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0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652467B-E043-4037-917F-91FBFD3DFFF9}"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0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0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0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0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0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0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F709D43-40CB-440F-83CA-4DAF2C88303D}"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sldNum" idx="4"/>
          </p:nvPr>
        </p:nvSpPr>
        <p:spPr/>
        <p:txBody>
          <a:bodyPr/>
          <a:p>
            <a:fld id="{C045297A-88C5-4859-8979-7C1A3A3D1D20}"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44"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4946DE70-9377-44D1-9DBB-41C3161CC466}"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46"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3"/>
          </p:nvPr>
        </p:nvSpPr>
        <p:spPr/>
        <p:txBody>
          <a:bodyPr/>
          <a:p>
            <a:r>
              <a:t>Footer</a:t>
            </a:r>
          </a:p>
        </p:txBody>
      </p:sp>
      <p:sp>
        <p:nvSpPr>
          <p:cNvPr id="5" name="PlaceHolder 4"/>
          <p:cNvSpPr>
            <a:spLocks noGrp="1"/>
          </p:cNvSpPr>
          <p:nvPr>
            <p:ph type="sldNum" idx="4"/>
          </p:nvPr>
        </p:nvSpPr>
        <p:spPr/>
        <p:txBody>
          <a:bodyPr/>
          <a:p>
            <a:fld id="{E90FEE93-E003-4E5D-985E-252EA5C9547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9"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0"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4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249"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A2AA3A1B-9CE9-4F57-8B18-EAF27D99219E}"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CD14A622-1B7D-4C6B-A7BE-4C53A2087BB2}"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1"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3"/>
          </p:nvPr>
        </p:nvSpPr>
        <p:spPr/>
        <p:txBody>
          <a:bodyPr/>
          <a:p>
            <a:r>
              <a:t>Footer</a:t>
            </a:r>
          </a:p>
        </p:txBody>
      </p:sp>
      <p:sp>
        <p:nvSpPr>
          <p:cNvPr id="4" name="PlaceHolder 3"/>
          <p:cNvSpPr>
            <a:spLocks noGrp="1"/>
          </p:cNvSpPr>
          <p:nvPr>
            <p:ph type="sldNum" idx="4"/>
          </p:nvPr>
        </p:nvSpPr>
        <p:spPr/>
        <p:txBody>
          <a:bodyPr/>
          <a:p>
            <a:fld id="{6388B12F-D4C0-4C99-BF2E-0DEEE1F247C6}" type="slidenum">
              <a:t>&lt;#&gt;</a:t>
            </a:fld>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5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54"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255"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A643CE24-67C5-4C0E-B846-B10F22B90AC0}" type="slidenum">
              <a:t>&lt;#&gt;</a:t>
            </a:fld>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57"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258"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59"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457D6D69-F0A6-4F96-AC31-820AEAF1F98F}" type="slidenum">
              <a:t>&lt;#&gt;</a:t>
            </a:fld>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6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6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63"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3"/>
          </p:nvPr>
        </p:nvSpPr>
        <p:spPr/>
        <p:txBody>
          <a:bodyPr/>
          <a:p>
            <a:r>
              <a:t>Footer</a:t>
            </a:r>
          </a:p>
        </p:txBody>
      </p:sp>
      <p:sp>
        <p:nvSpPr>
          <p:cNvPr id="7" name="PlaceHolder 6"/>
          <p:cNvSpPr>
            <a:spLocks noGrp="1"/>
          </p:cNvSpPr>
          <p:nvPr>
            <p:ph type="sldNum" idx="4"/>
          </p:nvPr>
        </p:nvSpPr>
        <p:spPr/>
        <p:txBody>
          <a:bodyPr/>
          <a:p>
            <a:fld id="{434F89DD-1C83-4194-BDD9-B759509E5894}"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65"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66"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3"/>
          </p:nvPr>
        </p:nvSpPr>
        <p:spPr/>
        <p:txBody>
          <a:bodyPr/>
          <a:p>
            <a:r>
              <a:t>Footer</a:t>
            </a:r>
          </a:p>
        </p:txBody>
      </p:sp>
      <p:sp>
        <p:nvSpPr>
          <p:cNvPr id="6" name="PlaceHolder 5"/>
          <p:cNvSpPr>
            <a:spLocks noGrp="1"/>
          </p:cNvSpPr>
          <p:nvPr>
            <p:ph type="sldNum" idx="4"/>
          </p:nvPr>
        </p:nvSpPr>
        <p:spPr/>
        <p:txBody>
          <a:bodyPr/>
          <a:p>
            <a:fld id="{739A889C-59BC-4AA6-8FCC-8D4EF73CDB4C}"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68"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6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70"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71"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3"/>
          </p:nvPr>
        </p:nvSpPr>
        <p:spPr/>
        <p:txBody>
          <a:bodyPr/>
          <a:p>
            <a:r>
              <a:t>Footer</a:t>
            </a:r>
          </a:p>
        </p:txBody>
      </p:sp>
      <p:sp>
        <p:nvSpPr>
          <p:cNvPr id="8" name="PlaceHolder 7"/>
          <p:cNvSpPr>
            <a:spLocks noGrp="1"/>
          </p:cNvSpPr>
          <p:nvPr>
            <p:ph type="sldNum" idx="4"/>
          </p:nvPr>
        </p:nvSpPr>
        <p:spPr/>
        <p:txBody>
          <a:bodyPr/>
          <a:p>
            <a:fld id="{259EA61C-9FAA-459A-BF28-A88D2C95CFFA}"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273"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74"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75"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76"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77"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278"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3"/>
          </p:nvPr>
        </p:nvSpPr>
        <p:spPr/>
        <p:txBody>
          <a:bodyPr/>
          <a:p>
            <a:r>
              <a:t>Footer</a:t>
            </a:r>
          </a:p>
        </p:txBody>
      </p:sp>
      <p:sp>
        <p:nvSpPr>
          <p:cNvPr id="10" name="PlaceHolder 9"/>
          <p:cNvSpPr>
            <a:spLocks noGrp="1"/>
          </p:cNvSpPr>
          <p:nvPr>
            <p:ph type="sldNum" idx="4"/>
          </p:nvPr>
        </p:nvSpPr>
        <p:spPr/>
        <p:txBody>
          <a:bodyPr/>
          <a:p>
            <a:fld id="{470D0C6D-F34A-4E8C-809E-02E461FA9BE9}"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FA557746-A8A2-4F73-88C6-E59E7A3E9026}"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16"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DCB21AE-7999-465E-852D-367F8FED547A}" type="slidenum">
              <a:t>&lt;#&gt;</a:t>
            </a:fld>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18"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C47E16A7-EA57-4F1C-AAC4-4FC4F2901EA2}" type="slidenum">
              <a:t>&lt;#&gt;</a:t>
            </a:fld>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20"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321"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2C67D66-83AA-4760-B272-105898614423}" type="slidenum">
              <a:t>&lt;#&gt;</a:t>
            </a:fld>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2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1699AFB9-AEF3-454D-84F0-B245348C3268}" type="slidenum">
              <a:t>&lt;#&gt;</a:t>
            </a:fld>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3"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FBFA545-532F-49DB-82AC-889BEDFA5A1D}" type="slidenum">
              <a:t>&lt;#&gt;</a:t>
            </a:fld>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25"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26"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327"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C95EE10-29E4-4EB3-ADC2-15325BE18A49}" type="slidenum">
              <a:t>&lt;#&gt;</a:t>
            </a:fld>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29"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330"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31"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E3CD730-741F-4F80-8145-CF1A1564DC3D}" type="slidenum">
              <a:t>&lt;#&gt;</a:t>
            </a:fld>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33"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34"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35"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B108F78-78AA-47C4-BA82-2DD229A5A1B8}" type="slidenum">
              <a:t>&lt;#&gt;</a:t>
            </a:fld>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37"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38"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AB28BF2-D821-4F3C-9028-399F7DCFB656}" type="slidenum">
              <a:t>&lt;#&gt;</a:t>
            </a:fld>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40"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41"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42"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43"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59126CB6-8D73-4682-85E1-A41F987A12D2}"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2"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45"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46"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47"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48"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49"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50"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87D4F115-F584-496A-8F23-D22823C5F916}" type="slidenum">
              <a:t>&lt;#&gt;</a:t>
            </a:fld>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D182C386-2F0A-49A6-A684-3C8DC24BC634}" type="slidenum">
              <a:t>&lt;#&gt;</a:t>
            </a:fld>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88"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31DB10E-D28D-4E5C-9240-C34DB4E6D90D}" type="slidenum">
              <a:t>&lt;#&gt;</a:t>
            </a:fld>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90"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629DF7D1-5255-4284-A961-BF70DE813B0B}" type="slidenum">
              <a:t>&lt;#&gt;</a:t>
            </a:fld>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92"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393"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18F5A958-F26E-4583-9093-838EB76C9B26}" type="slidenum">
              <a:t>&lt;#&gt;</a:t>
            </a:fld>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4D8BDC6-9AA5-4BCC-88DE-67FBE0EC6B0F}" type="slidenum">
              <a:t>&lt;#&gt;</a:t>
            </a:fld>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5"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C0BD49F-9F59-4689-AA8D-6742C7A83977}" type="slidenum">
              <a:t>&lt;#&gt;</a:t>
            </a:fld>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97"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398"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399"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A5CA83A5-4561-4F6C-8623-F24D27D0E11C}" type="slidenum">
              <a:t>&lt;#&gt;</a:t>
            </a:fld>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01"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0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03"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4EEE7B4-0ABD-4E7D-B336-DD980AA5225D}" type="slidenum">
              <a:t>&lt;#&gt;</a:t>
            </a:fld>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05"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06"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07"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C26AD41-B51F-40D7-967A-2E72379A851D}"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4"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5"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6"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09"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10"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6BC6E02-BB5F-43F8-8F98-92D581E5EF29}" type="slidenum">
              <a:t>&lt;#&gt;</a:t>
            </a:fld>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1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12"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13"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14"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15"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0FF53514-231C-4A28-A933-7404780233ED}" type="slidenum">
              <a:t>&lt;#&gt;</a:t>
            </a:fld>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17"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18"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19"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20"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21"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22"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2CA99467-CB08-469C-9798-C5426B16238E}" type="slidenum">
              <a:t>&lt;#&gt;</a:t>
            </a:fld>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58"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60"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62"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63"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5"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67"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68"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69"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8"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9"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0"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71"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7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73"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75"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76"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77"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79"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80"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82"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83"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84"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85"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487"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88"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89"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90"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91"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492"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083E9E6C-48B3-4A0E-846E-B3EFDDFBA1A1}" type="slidenum">
              <a:t>&lt;#&gt;</a:t>
            </a:fld>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27"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610FDDBB-497B-4106-94EB-D7C9D455656D}" type="slidenum">
              <a:t>&lt;#&gt;</a:t>
            </a:fld>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29"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9"/>
          </p:nvPr>
        </p:nvSpPr>
        <p:spPr/>
        <p:txBody>
          <a:bodyPr/>
          <a:p>
            <a:r>
              <a:t>Footer</a:t>
            </a:r>
          </a:p>
        </p:txBody>
      </p:sp>
      <p:sp>
        <p:nvSpPr>
          <p:cNvPr id="5" name="PlaceHolder 4"/>
          <p:cNvSpPr>
            <a:spLocks noGrp="1"/>
          </p:cNvSpPr>
          <p:nvPr>
            <p:ph type="sldNum" idx="10"/>
          </p:nvPr>
        </p:nvSpPr>
        <p:spPr/>
        <p:txBody>
          <a:bodyPr/>
          <a:p>
            <a:fld id="{8AF15105-1955-459E-B246-D0EC4EF6E48F}" type="slidenum">
              <a:t>&lt;#&gt;</a:t>
            </a:fld>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31"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32"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56F26525-14E0-45E9-8422-2FDFC96B2438}" type="slidenum">
              <a:t>&lt;#&gt;</a:t>
            </a:fld>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FC307234-40A4-4927-9C2D-31F535894FE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2"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3"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4"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4" name="PlaceHolder 1"/>
          <p:cNvSpPr>
            <a:spLocks noGrp="1"/>
          </p:cNvSpPr>
          <p:nvPr>
            <p:ph type="subTitle"/>
          </p:nvPr>
        </p:nvSpPr>
        <p:spPr>
          <a:xfrm>
            <a:off x="609480" y="273600"/>
            <a:ext cx="10972080" cy="530640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3" name="PlaceHolder 2"/>
          <p:cNvSpPr>
            <a:spLocks noGrp="1"/>
          </p:cNvSpPr>
          <p:nvPr>
            <p:ph type="ftr" idx="9"/>
          </p:nvPr>
        </p:nvSpPr>
        <p:spPr/>
        <p:txBody>
          <a:bodyPr/>
          <a:p>
            <a:r>
              <a:t>Footer</a:t>
            </a:r>
          </a:p>
        </p:txBody>
      </p:sp>
      <p:sp>
        <p:nvSpPr>
          <p:cNvPr id="4" name="PlaceHolder 3"/>
          <p:cNvSpPr>
            <a:spLocks noGrp="1"/>
          </p:cNvSpPr>
          <p:nvPr>
            <p:ph type="sldNum" idx="10"/>
          </p:nvPr>
        </p:nvSpPr>
        <p:spPr/>
        <p:txBody>
          <a:bodyPr/>
          <a:p>
            <a:fld id="{0A49BA53-5508-443E-B33D-B0ED4AF95CB1}" type="slidenum">
              <a:t>&lt;#&gt;</a:t>
            </a:fld>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36"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37" name="PlaceHolder 3"/>
          <p:cNvSpPr>
            <a:spLocks noGrp="1"/>
          </p:cNvSpPr>
          <p:nvPr>
            <p:ph/>
          </p:nvPr>
        </p:nvSpPr>
        <p:spPr>
          <a:xfrm>
            <a:off x="335304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38"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F229BD87-26A4-435A-8626-10213BBB888A}" type="slidenum">
              <a:t>&lt;#&gt;</a:t>
            </a:fld>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40" name="PlaceHolder 2"/>
          <p:cNvSpPr>
            <a:spLocks noGrp="1"/>
          </p:cNvSpPr>
          <p:nvPr>
            <p:ph/>
          </p:nvPr>
        </p:nvSpPr>
        <p:spPr>
          <a:xfrm>
            <a:off x="609480" y="1604520"/>
            <a:ext cx="26125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541"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42" name="PlaceHolder 4"/>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A54FF5AA-D5DC-4277-A8F9-FEC7D92EB96B}" type="slidenum">
              <a:t>&lt;#&gt;</a:t>
            </a:fld>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4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44"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45"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46" name="PlaceHolder 4"/>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6" name="PlaceHolder 5"/>
          <p:cNvSpPr>
            <a:spLocks noGrp="1"/>
          </p:cNvSpPr>
          <p:nvPr>
            <p:ph type="ftr" idx="9"/>
          </p:nvPr>
        </p:nvSpPr>
        <p:spPr/>
        <p:txBody>
          <a:bodyPr/>
          <a:p>
            <a:r>
              <a:t>Footer</a:t>
            </a:r>
          </a:p>
        </p:txBody>
      </p:sp>
      <p:sp>
        <p:nvSpPr>
          <p:cNvPr id="7" name="PlaceHolder 6"/>
          <p:cNvSpPr>
            <a:spLocks noGrp="1"/>
          </p:cNvSpPr>
          <p:nvPr>
            <p:ph type="sldNum" idx="10"/>
          </p:nvPr>
        </p:nvSpPr>
        <p:spPr/>
        <p:txBody>
          <a:bodyPr/>
          <a:p>
            <a:fld id="{EDD60F04-F6EA-4722-B3E5-5429EDA6F6BD}" type="slidenum">
              <a:t>&lt;#&gt;</a:t>
            </a:fld>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4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48" name="PlaceHolder 2"/>
          <p:cNvSpPr>
            <a:spLocks noGrp="1"/>
          </p:cNvSpPr>
          <p:nvPr>
            <p:ph/>
          </p:nvPr>
        </p:nvSpPr>
        <p:spPr>
          <a:xfrm>
            <a:off x="609480" y="160452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49" name="PlaceHolder 3"/>
          <p:cNvSpPr>
            <a:spLocks noGrp="1"/>
          </p:cNvSpPr>
          <p:nvPr>
            <p:ph/>
          </p:nvPr>
        </p:nvSpPr>
        <p:spPr>
          <a:xfrm>
            <a:off x="609480" y="3682080"/>
            <a:ext cx="53539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 name="PlaceHolder 4"/>
          <p:cNvSpPr>
            <a:spLocks noGrp="1"/>
          </p:cNvSpPr>
          <p:nvPr>
            <p:ph type="ftr" idx="9"/>
          </p:nvPr>
        </p:nvSpPr>
        <p:spPr/>
        <p:txBody>
          <a:bodyPr/>
          <a:p>
            <a:r>
              <a:t>Footer</a:t>
            </a:r>
          </a:p>
        </p:txBody>
      </p:sp>
      <p:sp>
        <p:nvSpPr>
          <p:cNvPr id="6" name="PlaceHolder 5"/>
          <p:cNvSpPr>
            <a:spLocks noGrp="1"/>
          </p:cNvSpPr>
          <p:nvPr>
            <p:ph type="sldNum" idx="10"/>
          </p:nvPr>
        </p:nvSpPr>
        <p:spPr/>
        <p:txBody>
          <a:bodyPr/>
          <a:p>
            <a:fld id="{82A9E14D-8A90-4A80-AB74-1B6F5C0F2071}" type="slidenum">
              <a:t>&lt;#&gt;</a:t>
            </a:fld>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51" name="PlaceHolder 2"/>
          <p:cNvSpPr>
            <a:spLocks noGrp="1"/>
          </p:cNvSpPr>
          <p:nvPr>
            <p:ph/>
          </p:nvPr>
        </p:nvSpPr>
        <p:spPr>
          <a:xfrm>
            <a:off x="60948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52" name="PlaceHolder 3"/>
          <p:cNvSpPr>
            <a:spLocks noGrp="1"/>
          </p:cNvSpPr>
          <p:nvPr>
            <p:ph/>
          </p:nvPr>
        </p:nvSpPr>
        <p:spPr>
          <a:xfrm>
            <a:off x="3353040" y="160452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53" name="PlaceHolder 4"/>
          <p:cNvSpPr>
            <a:spLocks noGrp="1"/>
          </p:cNvSpPr>
          <p:nvPr>
            <p:ph/>
          </p:nvPr>
        </p:nvSpPr>
        <p:spPr>
          <a:xfrm>
            <a:off x="60948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54" name="PlaceHolder 5"/>
          <p:cNvSpPr>
            <a:spLocks noGrp="1"/>
          </p:cNvSpPr>
          <p:nvPr>
            <p:ph/>
          </p:nvPr>
        </p:nvSpPr>
        <p:spPr>
          <a:xfrm>
            <a:off x="3353040" y="3682080"/>
            <a:ext cx="2612520" cy="1896840"/>
          </a:xfrm>
          <a:prstGeom prst="rect">
            <a:avLst/>
          </a:prstGeom>
          <a:noFill/>
          <a:ln w="0">
            <a:noFill/>
          </a:ln>
        </p:spPr>
        <p:txBody>
          <a:bodyPr lIns="0" rIns="0" tIns="0" bIns="0" anchor="t">
            <a:normAutofit/>
          </a:bodyPr>
          <a:p>
            <a:endParaRPr b="0" lang="en-IL" sz="3200" spc="-1" strike="noStrike">
              <a:latin typeface="Arial"/>
            </a:endParaRPr>
          </a:p>
        </p:txBody>
      </p:sp>
      <p:sp>
        <p:nvSpPr>
          <p:cNvPr id="7" name="PlaceHolder 6"/>
          <p:cNvSpPr>
            <a:spLocks noGrp="1"/>
          </p:cNvSpPr>
          <p:nvPr>
            <p:ph type="ftr" idx="9"/>
          </p:nvPr>
        </p:nvSpPr>
        <p:spPr/>
        <p:txBody>
          <a:bodyPr/>
          <a:p>
            <a:r>
              <a:t>Footer</a:t>
            </a:r>
          </a:p>
        </p:txBody>
      </p:sp>
      <p:sp>
        <p:nvSpPr>
          <p:cNvPr id="8" name="PlaceHolder 7"/>
          <p:cNvSpPr>
            <a:spLocks noGrp="1"/>
          </p:cNvSpPr>
          <p:nvPr>
            <p:ph type="sldNum" idx="10"/>
          </p:nvPr>
        </p:nvSpPr>
        <p:spPr/>
        <p:txBody>
          <a:bodyPr/>
          <a:p>
            <a:fld id="{1878F45B-C359-4278-A785-83581B5BF2CA}" type="slidenum">
              <a:t>&lt;#&gt;</a:t>
            </a:fld>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5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56" name="PlaceHolder 2"/>
          <p:cNvSpPr>
            <a:spLocks noGrp="1"/>
          </p:cNvSpPr>
          <p:nvPr>
            <p:ph/>
          </p:nvPr>
        </p:nvSpPr>
        <p:spPr>
          <a:xfrm>
            <a:off x="60948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57" name="PlaceHolder 3"/>
          <p:cNvSpPr>
            <a:spLocks noGrp="1"/>
          </p:cNvSpPr>
          <p:nvPr>
            <p:ph/>
          </p:nvPr>
        </p:nvSpPr>
        <p:spPr>
          <a:xfrm>
            <a:off x="241956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58" name="PlaceHolder 4"/>
          <p:cNvSpPr>
            <a:spLocks noGrp="1"/>
          </p:cNvSpPr>
          <p:nvPr>
            <p:ph/>
          </p:nvPr>
        </p:nvSpPr>
        <p:spPr>
          <a:xfrm>
            <a:off x="4230000" y="160452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59" name="PlaceHolder 5"/>
          <p:cNvSpPr>
            <a:spLocks noGrp="1"/>
          </p:cNvSpPr>
          <p:nvPr>
            <p:ph/>
          </p:nvPr>
        </p:nvSpPr>
        <p:spPr>
          <a:xfrm>
            <a:off x="60948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60" name="PlaceHolder 6"/>
          <p:cNvSpPr>
            <a:spLocks noGrp="1"/>
          </p:cNvSpPr>
          <p:nvPr>
            <p:ph/>
          </p:nvPr>
        </p:nvSpPr>
        <p:spPr>
          <a:xfrm>
            <a:off x="241956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561" name="PlaceHolder 7"/>
          <p:cNvSpPr>
            <a:spLocks noGrp="1"/>
          </p:cNvSpPr>
          <p:nvPr>
            <p:ph/>
          </p:nvPr>
        </p:nvSpPr>
        <p:spPr>
          <a:xfrm>
            <a:off x="4230000" y="3682080"/>
            <a:ext cx="1723680" cy="1896840"/>
          </a:xfrm>
          <a:prstGeom prst="rect">
            <a:avLst/>
          </a:prstGeom>
          <a:noFill/>
          <a:ln w="0">
            <a:noFill/>
          </a:ln>
        </p:spPr>
        <p:txBody>
          <a:bodyPr lIns="0" rIns="0" tIns="0" bIns="0" anchor="t">
            <a:normAutofit/>
          </a:bodyPr>
          <a:p>
            <a:endParaRPr b="0" lang="en-IL" sz="3200" spc="-1" strike="noStrike">
              <a:latin typeface="Arial"/>
            </a:endParaRPr>
          </a:p>
        </p:txBody>
      </p:sp>
      <p:sp>
        <p:nvSpPr>
          <p:cNvPr id="9" name="PlaceHolder 8"/>
          <p:cNvSpPr>
            <a:spLocks noGrp="1"/>
          </p:cNvSpPr>
          <p:nvPr>
            <p:ph type="ftr" idx="9"/>
          </p:nvPr>
        </p:nvSpPr>
        <p:spPr/>
        <p:txBody>
          <a:bodyPr/>
          <a:p>
            <a:r>
              <a:t>Footer</a:t>
            </a:r>
          </a:p>
        </p:txBody>
      </p:sp>
      <p:sp>
        <p:nvSpPr>
          <p:cNvPr id="10" name="PlaceHolder 9"/>
          <p:cNvSpPr>
            <a:spLocks noGrp="1"/>
          </p:cNvSpPr>
          <p:nvPr>
            <p:ph type="sldNum" idx="10"/>
          </p:nvPr>
        </p:nvSpPr>
        <p:spPr/>
        <p:txBody>
          <a:bodyPr/>
          <a:p>
            <a:fld id="{4FB0AEE0-92CB-425F-9CED-D7FE8CACFABE}" type="slidenum">
              <a:t>&lt;#&gt;</a:t>
            </a:fld>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4A1407B0-28FF-42A6-AC67-690299730C2B}" type="slidenum">
              <a:t>&lt;#&gt;</a:t>
            </a:fld>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96" name="PlaceHolder 2"/>
          <p:cNvSpPr>
            <a:spLocks noGrp="1"/>
          </p:cNvSpPr>
          <p:nvPr>
            <p:ph type="subTitle"/>
          </p:nvPr>
        </p:nvSpPr>
        <p:spPr>
          <a:xfrm>
            <a:off x="609480" y="1604520"/>
            <a:ext cx="5353920" cy="3976920"/>
          </a:xfrm>
          <a:prstGeom prst="rect">
            <a:avLst/>
          </a:prstGeom>
          <a:noFill/>
          <a:ln w="0">
            <a:noFill/>
          </a:ln>
        </p:spPr>
        <p:txBody>
          <a:bodyPr lIns="0" rIns="0" tIns="0" bIns="0" anchor="ctr">
            <a:noAutofit/>
          </a:bodyPr>
          <a:p>
            <a:pPr algn="ctr">
              <a:buNone/>
            </a:pPr>
            <a:endParaRPr b="0" lang="en-IL"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3205977-7BB7-459B-8482-641F2926DCAF}" type="slidenum">
              <a:t>&lt;#&gt;</a:t>
            </a:fld>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algn="ctr">
              <a:buNone/>
            </a:pPr>
            <a:endParaRPr b="0" lang="en-IL" sz="4400" spc="-1" strike="noStrike">
              <a:latin typeface="Arial"/>
            </a:endParaRPr>
          </a:p>
        </p:txBody>
      </p:sp>
      <p:sp>
        <p:nvSpPr>
          <p:cNvPr id="598" name="PlaceHolder 2"/>
          <p:cNvSpPr>
            <a:spLocks noGrp="1"/>
          </p:cNvSpPr>
          <p:nvPr>
            <p:ph/>
          </p:nvPr>
        </p:nvSpPr>
        <p:spPr>
          <a:xfrm>
            <a:off x="609480" y="1604520"/>
            <a:ext cx="5353920" cy="3976920"/>
          </a:xfrm>
          <a:prstGeom prst="rect">
            <a:avLst/>
          </a:prstGeom>
          <a:noFill/>
          <a:ln w="0">
            <a:noFill/>
          </a:ln>
        </p:spPr>
        <p:txBody>
          <a:bodyPr lIns="0" rIns="0" tIns="0" bIns="0" anchor="t">
            <a:normAutofit/>
          </a:bodyPr>
          <a:p>
            <a:endParaRPr b="0" lang="en-IL" sz="3200" spc="-1" strike="noStrike">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3F749F41-EED3-4416-ACC3-B729E395383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3.png"/><Relationship Id="rId3" Type="http://schemas.openxmlformats.org/officeDocument/2006/relationships/slideLayout" Target="../slideLayouts/slideLayout109.xml"/><Relationship Id="rId4" Type="http://schemas.openxmlformats.org/officeDocument/2006/relationships/slideLayout" Target="../slideLayouts/slideLayout110.xml"/><Relationship Id="rId5" Type="http://schemas.openxmlformats.org/officeDocument/2006/relationships/slideLayout" Target="../slideLayouts/slideLayout111.xml"/><Relationship Id="rId6" Type="http://schemas.openxmlformats.org/officeDocument/2006/relationships/slideLayout" Target="../slideLayouts/slideLayout112.xml"/><Relationship Id="rId7" Type="http://schemas.openxmlformats.org/officeDocument/2006/relationships/slideLayout" Target="../slideLayouts/slideLayout113.xml"/><Relationship Id="rId8" Type="http://schemas.openxmlformats.org/officeDocument/2006/relationships/slideLayout" Target="../slideLayouts/slideLayout114.xml"/><Relationship Id="rId9" Type="http://schemas.openxmlformats.org/officeDocument/2006/relationships/slideLayout" Target="../slideLayouts/slideLayout115.xml"/><Relationship Id="rId10" Type="http://schemas.openxmlformats.org/officeDocument/2006/relationships/slideLayout" Target="../slideLayouts/slideLayout116.xml"/><Relationship Id="rId11" Type="http://schemas.openxmlformats.org/officeDocument/2006/relationships/slideLayout" Target="../slideLayouts/slideLayout117.xml"/><Relationship Id="rId12" Type="http://schemas.openxmlformats.org/officeDocument/2006/relationships/slideLayout" Target="../slideLayouts/slideLayout118.xml"/><Relationship Id="rId13" Type="http://schemas.openxmlformats.org/officeDocument/2006/relationships/slideLayout" Target="../slideLayouts/slideLayout119.xml"/><Relationship Id="rId14" Type="http://schemas.openxmlformats.org/officeDocument/2006/relationships/slideLayout" Target="../slideLayouts/slideLayout12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4.png"/><Relationship Id="rId3" Type="http://schemas.openxmlformats.org/officeDocument/2006/relationships/slideLayout" Target="../slideLayouts/slideLayout121.xml"/><Relationship Id="rId4" Type="http://schemas.openxmlformats.org/officeDocument/2006/relationships/slideLayout" Target="../slideLayouts/slideLayout122.xml"/><Relationship Id="rId5" Type="http://schemas.openxmlformats.org/officeDocument/2006/relationships/slideLayout" Target="../slideLayouts/slideLayout123.xml"/><Relationship Id="rId6" Type="http://schemas.openxmlformats.org/officeDocument/2006/relationships/slideLayout" Target="../slideLayouts/slideLayout124.xml"/><Relationship Id="rId7" Type="http://schemas.openxmlformats.org/officeDocument/2006/relationships/slideLayout" Target="../slideLayouts/slideLayout125.xml"/><Relationship Id="rId8" Type="http://schemas.openxmlformats.org/officeDocument/2006/relationships/slideLayout" Target="../slideLayouts/slideLayout126.xml"/><Relationship Id="rId9" Type="http://schemas.openxmlformats.org/officeDocument/2006/relationships/slideLayout" Target="../slideLayouts/slideLayout127.xml"/><Relationship Id="rId10" Type="http://schemas.openxmlformats.org/officeDocument/2006/relationships/slideLayout" Target="../slideLayouts/slideLayout128.xml"/><Relationship Id="rId11" Type="http://schemas.openxmlformats.org/officeDocument/2006/relationships/slideLayout" Target="../slideLayouts/slideLayout129.xml"/><Relationship Id="rId12" Type="http://schemas.openxmlformats.org/officeDocument/2006/relationships/slideLayout" Target="../slideLayouts/slideLayout130.xml"/><Relationship Id="rId13" Type="http://schemas.openxmlformats.org/officeDocument/2006/relationships/slideLayout" Target="../slideLayouts/slideLayout131.xml"/><Relationship Id="rId14" Type="http://schemas.openxmlformats.org/officeDocument/2006/relationships/slideLayout" Target="../slideLayouts/slideLayout132.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5.png"/><Relationship Id="rId3" Type="http://schemas.openxmlformats.org/officeDocument/2006/relationships/slideLayout" Target="../slideLayouts/slideLayout133.xml"/><Relationship Id="rId4" Type="http://schemas.openxmlformats.org/officeDocument/2006/relationships/slideLayout" Target="../slideLayouts/slideLayout134.xml"/><Relationship Id="rId5" Type="http://schemas.openxmlformats.org/officeDocument/2006/relationships/slideLayout" Target="../slideLayouts/slideLayout135.xml"/><Relationship Id="rId6" Type="http://schemas.openxmlformats.org/officeDocument/2006/relationships/slideLayout" Target="../slideLayouts/slideLayout136.xml"/><Relationship Id="rId7" Type="http://schemas.openxmlformats.org/officeDocument/2006/relationships/slideLayout" Target="../slideLayouts/slideLayout137.xml"/><Relationship Id="rId8" Type="http://schemas.openxmlformats.org/officeDocument/2006/relationships/slideLayout" Target="../slideLayouts/slideLayout138.xml"/><Relationship Id="rId9" Type="http://schemas.openxmlformats.org/officeDocument/2006/relationships/slideLayout" Target="../slideLayouts/slideLayout139.xml"/><Relationship Id="rId10" Type="http://schemas.openxmlformats.org/officeDocument/2006/relationships/slideLayout" Target="../slideLayouts/slideLayout140.xml"/><Relationship Id="rId11" Type="http://schemas.openxmlformats.org/officeDocument/2006/relationships/slideLayout" Target="../slideLayouts/slideLayout141.xml"/><Relationship Id="rId12" Type="http://schemas.openxmlformats.org/officeDocument/2006/relationships/slideLayout" Target="../slideLayouts/slideLayout142.xml"/><Relationship Id="rId13" Type="http://schemas.openxmlformats.org/officeDocument/2006/relationships/slideLayout" Target="../slideLayouts/slideLayout143.xml"/><Relationship Id="rId14" Type="http://schemas.openxmlformats.org/officeDocument/2006/relationships/slideLayout" Target="../slideLayouts/slideLayout144.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6.png"/><Relationship Id="rId3" Type="http://schemas.openxmlformats.org/officeDocument/2006/relationships/slideLayout" Target="../slideLayouts/slideLayout145.xml"/><Relationship Id="rId4" Type="http://schemas.openxmlformats.org/officeDocument/2006/relationships/slideLayout" Target="../slideLayouts/slideLayout146.xml"/><Relationship Id="rId5" Type="http://schemas.openxmlformats.org/officeDocument/2006/relationships/slideLayout" Target="../slideLayouts/slideLayout147.xml"/><Relationship Id="rId6" Type="http://schemas.openxmlformats.org/officeDocument/2006/relationships/slideLayout" Target="../slideLayouts/slideLayout148.xml"/><Relationship Id="rId7" Type="http://schemas.openxmlformats.org/officeDocument/2006/relationships/slideLayout" Target="../slideLayouts/slideLayout149.xml"/><Relationship Id="rId8" Type="http://schemas.openxmlformats.org/officeDocument/2006/relationships/slideLayout" Target="../slideLayouts/slideLayout150.xml"/><Relationship Id="rId9" Type="http://schemas.openxmlformats.org/officeDocument/2006/relationships/slideLayout" Target="../slideLayouts/slideLayout151.xml"/><Relationship Id="rId10" Type="http://schemas.openxmlformats.org/officeDocument/2006/relationships/slideLayout" Target="../slideLayouts/slideLayout152.xml"/><Relationship Id="rId11" Type="http://schemas.openxmlformats.org/officeDocument/2006/relationships/slideLayout" Target="../slideLayouts/slideLayout153.xml"/><Relationship Id="rId12" Type="http://schemas.openxmlformats.org/officeDocument/2006/relationships/slideLayout" Target="../slideLayouts/slideLayout154.xml"/><Relationship Id="rId13" Type="http://schemas.openxmlformats.org/officeDocument/2006/relationships/slideLayout" Target="../slideLayouts/slideLayout155.xml"/><Relationship Id="rId14" Type="http://schemas.openxmlformats.org/officeDocument/2006/relationships/slideLayout" Target="../slideLayouts/slideLayout15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slideLayout" Target="../slideLayouts/slideLayout157.xml"/><Relationship Id="rId5" Type="http://schemas.openxmlformats.org/officeDocument/2006/relationships/slideLayout" Target="../slideLayouts/slideLayout158.xml"/><Relationship Id="rId6" Type="http://schemas.openxmlformats.org/officeDocument/2006/relationships/slideLayout" Target="../slideLayouts/slideLayout159.xml"/><Relationship Id="rId7" Type="http://schemas.openxmlformats.org/officeDocument/2006/relationships/slideLayout" Target="../slideLayouts/slideLayout160.xml"/><Relationship Id="rId8" Type="http://schemas.openxmlformats.org/officeDocument/2006/relationships/slideLayout" Target="../slideLayouts/slideLayout161.xml"/><Relationship Id="rId9" Type="http://schemas.openxmlformats.org/officeDocument/2006/relationships/slideLayout" Target="../slideLayouts/slideLayout162.xml"/><Relationship Id="rId10" Type="http://schemas.openxmlformats.org/officeDocument/2006/relationships/slideLayout" Target="../slideLayouts/slideLayout163.xml"/><Relationship Id="rId11" Type="http://schemas.openxmlformats.org/officeDocument/2006/relationships/slideLayout" Target="../slideLayouts/slideLayout164.xml"/><Relationship Id="rId12" Type="http://schemas.openxmlformats.org/officeDocument/2006/relationships/slideLayout" Target="../slideLayouts/slideLayout165.xml"/><Relationship Id="rId13" Type="http://schemas.openxmlformats.org/officeDocument/2006/relationships/slideLayout" Target="../slideLayouts/slideLayout166.xml"/><Relationship Id="rId14" Type="http://schemas.openxmlformats.org/officeDocument/2006/relationships/slideLayout" Target="../slideLayouts/slideLayout167.xml"/><Relationship Id="rId15" Type="http://schemas.openxmlformats.org/officeDocument/2006/relationships/slideLayout" Target="../slideLayouts/slideLayout168.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9.png"/><Relationship Id="rId3" Type="http://schemas.openxmlformats.org/officeDocument/2006/relationships/slideLayout" Target="../slideLayouts/slideLayout169.xml"/><Relationship Id="rId4" Type="http://schemas.openxmlformats.org/officeDocument/2006/relationships/slideLayout" Target="../slideLayouts/slideLayout170.xml"/><Relationship Id="rId5" Type="http://schemas.openxmlformats.org/officeDocument/2006/relationships/slideLayout" Target="../slideLayouts/slideLayout171.xml"/><Relationship Id="rId6" Type="http://schemas.openxmlformats.org/officeDocument/2006/relationships/slideLayout" Target="../slideLayouts/slideLayout172.xml"/><Relationship Id="rId7" Type="http://schemas.openxmlformats.org/officeDocument/2006/relationships/slideLayout" Target="../slideLayouts/slideLayout173.xml"/><Relationship Id="rId8" Type="http://schemas.openxmlformats.org/officeDocument/2006/relationships/slideLayout" Target="../slideLayouts/slideLayout174.xml"/><Relationship Id="rId9" Type="http://schemas.openxmlformats.org/officeDocument/2006/relationships/slideLayout" Target="../slideLayouts/slideLayout175.xml"/><Relationship Id="rId10" Type="http://schemas.openxmlformats.org/officeDocument/2006/relationships/slideLayout" Target="../slideLayouts/slideLayout176.xml"/><Relationship Id="rId11" Type="http://schemas.openxmlformats.org/officeDocument/2006/relationships/slideLayout" Target="../slideLayouts/slideLayout177.xml"/><Relationship Id="rId12" Type="http://schemas.openxmlformats.org/officeDocument/2006/relationships/slideLayout" Target="../slideLayouts/slideLayout178.xml"/><Relationship Id="rId13" Type="http://schemas.openxmlformats.org/officeDocument/2006/relationships/slideLayout" Target="../slideLayouts/slideLayout179.xml"/><Relationship Id="rId14" Type="http://schemas.openxmlformats.org/officeDocument/2006/relationships/slideLayout" Target="../slideLayouts/slideLayout18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0.png"/><Relationship Id="rId3" Type="http://schemas.openxmlformats.org/officeDocument/2006/relationships/slideLayout" Target="../slideLayouts/slideLayout181.xml"/><Relationship Id="rId4" Type="http://schemas.openxmlformats.org/officeDocument/2006/relationships/slideLayout" Target="../slideLayouts/slideLayout182.xml"/><Relationship Id="rId5" Type="http://schemas.openxmlformats.org/officeDocument/2006/relationships/slideLayout" Target="../slideLayouts/slideLayout183.xml"/><Relationship Id="rId6" Type="http://schemas.openxmlformats.org/officeDocument/2006/relationships/slideLayout" Target="../slideLayouts/slideLayout184.xml"/><Relationship Id="rId7" Type="http://schemas.openxmlformats.org/officeDocument/2006/relationships/slideLayout" Target="../slideLayouts/slideLayout185.xml"/><Relationship Id="rId8" Type="http://schemas.openxmlformats.org/officeDocument/2006/relationships/slideLayout" Target="../slideLayouts/slideLayout186.xml"/><Relationship Id="rId9" Type="http://schemas.openxmlformats.org/officeDocument/2006/relationships/slideLayout" Target="../slideLayouts/slideLayout187.xml"/><Relationship Id="rId10" Type="http://schemas.openxmlformats.org/officeDocument/2006/relationships/slideLayout" Target="../slideLayouts/slideLayout188.xml"/><Relationship Id="rId11" Type="http://schemas.openxmlformats.org/officeDocument/2006/relationships/slideLayout" Target="../slideLayouts/slideLayout189.xml"/><Relationship Id="rId12" Type="http://schemas.openxmlformats.org/officeDocument/2006/relationships/slideLayout" Target="../slideLayouts/slideLayout190.xml"/><Relationship Id="rId13" Type="http://schemas.openxmlformats.org/officeDocument/2006/relationships/slideLayout" Target="../slideLayouts/slideLayout191.xml"/><Relationship Id="rId14" Type="http://schemas.openxmlformats.org/officeDocument/2006/relationships/slideLayout" Target="../slideLayouts/slideLayout192.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slideLayout" Target="../slideLayouts/slideLayout193.xml"/><Relationship Id="rId5" Type="http://schemas.openxmlformats.org/officeDocument/2006/relationships/slideLayout" Target="../slideLayouts/slideLayout194.xml"/><Relationship Id="rId6" Type="http://schemas.openxmlformats.org/officeDocument/2006/relationships/slideLayout" Target="../slideLayouts/slideLayout195.xml"/><Relationship Id="rId7" Type="http://schemas.openxmlformats.org/officeDocument/2006/relationships/slideLayout" Target="../slideLayouts/slideLayout196.xml"/><Relationship Id="rId8" Type="http://schemas.openxmlformats.org/officeDocument/2006/relationships/slideLayout" Target="../slideLayouts/slideLayout197.xml"/><Relationship Id="rId9" Type="http://schemas.openxmlformats.org/officeDocument/2006/relationships/slideLayout" Target="../slideLayouts/slideLayout198.xml"/><Relationship Id="rId10" Type="http://schemas.openxmlformats.org/officeDocument/2006/relationships/slideLayout" Target="../slideLayouts/slideLayout199.xml"/><Relationship Id="rId11" Type="http://schemas.openxmlformats.org/officeDocument/2006/relationships/slideLayout" Target="../slideLayouts/slideLayout200.xml"/><Relationship Id="rId12" Type="http://schemas.openxmlformats.org/officeDocument/2006/relationships/slideLayout" Target="../slideLayouts/slideLayout201.xml"/><Relationship Id="rId13" Type="http://schemas.openxmlformats.org/officeDocument/2006/relationships/slideLayout" Target="../slideLayouts/slideLayout202.xml"/><Relationship Id="rId14" Type="http://schemas.openxmlformats.org/officeDocument/2006/relationships/slideLayout" Target="../slideLayouts/slideLayout203.xml"/><Relationship Id="rId15" Type="http://schemas.openxmlformats.org/officeDocument/2006/relationships/slideLayout" Target="../slideLayouts/slideLayout20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23.png"/><Relationship Id="rId3" Type="http://schemas.openxmlformats.org/officeDocument/2006/relationships/slideLayout" Target="../slideLayouts/slideLayout205.xml"/><Relationship Id="rId4" Type="http://schemas.openxmlformats.org/officeDocument/2006/relationships/slideLayout" Target="../slideLayouts/slideLayout206.xml"/><Relationship Id="rId5" Type="http://schemas.openxmlformats.org/officeDocument/2006/relationships/slideLayout" Target="../slideLayouts/slideLayout207.xml"/><Relationship Id="rId6" Type="http://schemas.openxmlformats.org/officeDocument/2006/relationships/slideLayout" Target="../slideLayouts/slideLayout208.xml"/><Relationship Id="rId7" Type="http://schemas.openxmlformats.org/officeDocument/2006/relationships/slideLayout" Target="../slideLayouts/slideLayout209.xml"/><Relationship Id="rId8" Type="http://schemas.openxmlformats.org/officeDocument/2006/relationships/slideLayout" Target="../slideLayouts/slideLayout210.xml"/><Relationship Id="rId9" Type="http://schemas.openxmlformats.org/officeDocument/2006/relationships/slideLayout" Target="../slideLayouts/slideLayout211.xml"/><Relationship Id="rId10" Type="http://schemas.openxmlformats.org/officeDocument/2006/relationships/slideLayout" Target="../slideLayouts/slideLayout212.xml"/><Relationship Id="rId11" Type="http://schemas.openxmlformats.org/officeDocument/2006/relationships/slideLayout" Target="../slideLayouts/slideLayout213.xml"/><Relationship Id="rId12" Type="http://schemas.openxmlformats.org/officeDocument/2006/relationships/slideLayout" Target="../slideLayouts/slideLayout214.xml"/><Relationship Id="rId13" Type="http://schemas.openxmlformats.org/officeDocument/2006/relationships/slideLayout" Target="../slideLayouts/slideLayout215.xml"/><Relationship Id="rId14" Type="http://schemas.openxmlformats.org/officeDocument/2006/relationships/slideLayout" Target="../slideLayouts/slideLayout216.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24.png"/><Relationship Id="rId3" Type="http://schemas.openxmlformats.org/officeDocument/2006/relationships/slideLayout" Target="../slideLayouts/slideLayout217.xml"/><Relationship Id="rId4" Type="http://schemas.openxmlformats.org/officeDocument/2006/relationships/slideLayout" Target="../slideLayouts/slideLayout218.xml"/><Relationship Id="rId5" Type="http://schemas.openxmlformats.org/officeDocument/2006/relationships/slideLayout" Target="../slideLayouts/slideLayout219.xml"/><Relationship Id="rId6" Type="http://schemas.openxmlformats.org/officeDocument/2006/relationships/slideLayout" Target="../slideLayouts/slideLayout220.xml"/><Relationship Id="rId7" Type="http://schemas.openxmlformats.org/officeDocument/2006/relationships/slideLayout" Target="../slideLayouts/slideLayout221.xml"/><Relationship Id="rId8" Type="http://schemas.openxmlformats.org/officeDocument/2006/relationships/slideLayout" Target="../slideLayouts/slideLayout222.xml"/><Relationship Id="rId9" Type="http://schemas.openxmlformats.org/officeDocument/2006/relationships/slideLayout" Target="../slideLayouts/slideLayout223.xml"/><Relationship Id="rId10" Type="http://schemas.openxmlformats.org/officeDocument/2006/relationships/slideLayout" Target="../slideLayouts/slideLayout224.xml"/><Relationship Id="rId11" Type="http://schemas.openxmlformats.org/officeDocument/2006/relationships/slideLayout" Target="../slideLayouts/slideLayout225.xml"/><Relationship Id="rId12" Type="http://schemas.openxmlformats.org/officeDocument/2006/relationships/slideLayout" Target="../slideLayouts/slideLayout226.xml"/><Relationship Id="rId13" Type="http://schemas.openxmlformats.org/officeDocument/2006/relationships/slideLayout" Target="../slideLayouts/slideLayout227.xml"/><Relationship Id="rId14" Type="http://schemas.openxmlformats.org/officeDocument/2006/relationships/slideLayout" Target="../slideLayouts/slideLayout22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25.jpeg"/><Relationship Id="rId3" Type="http://schemas.openxmlformats.org/officeDocument/2006/relationships/image" Target="../media/image26.png"/><Relationship Id="rId4" Type="http://schemas.openxmlformats.org/officeDocument/2006/relationships/slideLayout" Target="../slideLayouts/slideLayout229.xml"/><Relationship Id="rId5" Type="http://schemas.openxmlformats.org/officeDocument/2006/relationships/slideLayout" Target="../slideLayouts/slideLayout230.xml"/><Relationship Id="rId6" Type="http://schemas.openxmlformats.org/officeDocument/2006/relationships/slideLayout" Target="../slideLayouts/slideLayout231.xml"/><Relationship Id="rId7" Type="http://schemas.openxmlformats.org/officeDocument/2006/relationships/slideLayout" Target="../slideLayouts/slideLayout232.xml"/><Relationship Id="rId8" Type="http://schemas.openxmlformats.org/officeDocument/2006/relationships/slideLayout" Target="../slideLayouts/slideLayout233.xml"/><Relationship Id="rId9" Type="http://schemas.openxmlformats.org/officeDocument/2006/relationships/slideLayout" Target="../slideLayouts/slideLayout234.xml"/><Relationship Id="rId10" Type="http://schemas.openxmlformats.org/officeDocument/2006/relationships/slideLayout" Target="../slideLayouts/slideLayout235.xml"/><Relationship Id="rId11" Type="http://schemas.openxmlformats.org/officeDocument/2006/relationships/slideLayout" Target="../slideLayouts/slideLayout236.xml"/><Relationship Id="rId12" Type="http://schemas.openxmlformats.org/officeDocument/2006/relationships/slideLayout" Target="../slideLayouts/slideLayout237.xml"/><Relationship Id="rId13" Type="http://schemas.openxmlformats.org/officeDocument/2006/relationships/slideLayout" Target="../slideLayouts/slideLayout238.xml"/><Relationship Id="rId14" Type="http://schemas.openxmlformats.org/officeDocument/2006/relationships/slideLayout" Target="../slideLayouts/slideLayout239.xml"/><Relationship Id="rId15" Type="http://schemas.openxmlformats.org/officeDocument/2006/relationships/slideLayout" Target="../slideLayouts/slideLayout24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27.jpeg"/><Relationship Id="rId3" Type="http://schemas.openxmlformats.org/officeDocument/2006/relationships/image" Target="../media/image28.png"/><Relationship Id="rId4" Type="http://schemas.openxmlformats.org/officeDocument/2006/relationships/slideLayout" Target="../slideLayouts/slideLayout241.xml"/><Relationship Id="rId5" Type="http://schemas.openxmlformats.org/officeDocument/2006/relationships/slideLayout" Target="../slideLayouts/slideLayout242.xml"/><Relationship Id="rId6" Type="http://schemas.openxmlformats.org/officeDocument/2006/relationships/slideLayout" Target="../slideLayouts/slideLayout243.xml"/><Relationship Id="rId7" Type="http://schemas.openxmlformats.org/officeDocument/2006/relationships/slideLayout" Target="../slideLayouts/slideLayout244.xml"/><Relationship Id="rId8" Type="http://schemas.openxmlformats.org/officeDocument/2006/relationships/slideLayout" Target="../slideLayouts/slideLayout245.xml"/><Relationship Id="rId9" Type="http://schemas.openxmlformats.org/officeDocument/2006/relationships/slideLayout" Target="../slideLayouts/slideLayout246.xml"/><Relationship Id="rId10" Type="http://schemas.openxmlformats.org/officeDocument/2006/relationships/slideLayout" Target="../slideLayouts/slideLayout247.xml"/><Relationship Id="rId11" Type="http://schemas.openxmlformats.org/officeDocument/2006/relationships/slideLayout" Target="../slideLayouts/slideLayout248.xml"/><Relationship Id="rId12" Type="http://schemas.openxmlformats.org/officeDocument/2006/relationships/slideLayout" Target="../slideLayouts/slideLayout249.xml"/><Relationship Id="rId13" Type="http://schemas.openxmlformats.org/officeDocument/2006/relationships/slideLayout" Target="../slideLayouts/slideLayout250.xml"/><Relationship Id="rId14" Type="http://schemas.openxmlformats.org/officeDocument/2006/relationships/slideLayout" Target="../slideLayouts/slideLayout251.xml"/><Relationship Id="rId15" Type="http://schemas.openxmlformats.org/officeDocument/2006/relationships/slideLayout" Target="../slideLayouts/slideLayout252.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29.png"/><Relationship Id="rId3" Type="http://schemas.openxmlformats.org/officeDocument/2006/relationships/slideLayout" Target="../slideLayouts/slideLayout253.xml"/><Relationship Id="rId4" Type="http://schemas.openxmlformats.org/officeDocument/2006/relationships/slideLayout" Target="../slideLayouts/slideLayout254.xml"/><Relationship Id="rId5" Type="http://schemas.openxmlformats.org/officeDocument/2006/relationships/slideLayout" Target="../slideLayouts/slideLayout255.xml"/><Relationship Id="rId6" Type="http://schemas.openxmlformats.org/officeDocument/2006/relationships/slideLayout" Target="../slideLayouts/slideLayout256.xml"/><Relationship Id="rId7" Type="http://schemas.openxmlformats.org/officeDocument/2006/relationships/slideLayout" Target="../slideLayouts/slideLayout257.xml"/><Relationship Id="rId8" Type="http://schemas.openxmlformats.org/officeDocument/2006/relationships/slideLayout" Target="../slideLayouts/slideLayout258.xml"/><Relationship Id="rId9" Type="http://schemas.openxmlformats.org/officeDocument/2006/relationships/slideLayout" Target="../slideLayouts/slideLayout259.xml"/><Relationship Id="rId10" Type="http://schemas.openxmlformats.org/officeDocument/2006/relationships/slideLayout" Target="../slideLayouts/slideLayout260.xml"/><Relationship Id="rId11" Type="http://schemas.openxmlformats.org/officeDocument/2006/relationships/slideLayout" Target="../slideLayouts/slideLayout261.xml"/><Relationship Id="rId12" Type="http://schemas.openxmlformats.org/officeDocument/2006/relationships/slideLayout" Target="../slideLayouts/slideLayout262.xml"/><Relationship Id="rId13" Type="http://schemas.openxmlformats.org/officeDocument/2006/relationships/slideLayout" Target="../slideLayouts/slideLayout263.xml"/><Relationship Id="rId14" Type="http://schemas.openxmlformats.org/officeDocument/2006/relationships/slideLayout" Target="../slideLayouts/slideLayout26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7.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8.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1.png"/><Relationship Id="rId3" Type="http://schemas.openxmlformats.org/officeDocument/2006/relationships/slideLayout" Target="../slideLayouts/slideLayout85.xml"/><Relationship Id="rId4" Type="http://schemas.openxmlformats.org/officeDocument/2006/relationships/slideLayout" Target="../slideLayouts/slideLayout86.xml"/><Relationship Id="rId5" Type="http://schemas.openxmlformats.org/officeDocument/2006/relationships/slideLayout" Target="../slideLayouts/slideLayout87.xml"/><Relationship Id="rId6" Type="http://schemas.openxmlformats.org/officeDocument/2006/relationships/slideLayout" Target="../slideLayouts/slideLayout88.xml"/><Relationship Id="rId7" Type="http://schemas.openxmlformats.org/officeDocument/2006/relationships/slideLayout" Target="../slideLayouts/slideLayout89.xml"/><Relationship Id="rId8" Type="http://schemas.openxmlformats.org/officeDocument/2006/relationships/slideLayout" Target="../slideLayouts/slideLayout90.xml"/><Relationship Id="rId9" Type="http://schemas.openxmlformats.org/officeDocument/2006/relationships/slideLayout" Target="../slideLayouts/slideLayout91.xml"/><Relationship Id="rId10" Type="http://schemas.openxmlformats.org/officeDocument/2006/relationships/slideLayout" Target="../slideLayouts/slideLayout92.xml"/><Relationship Id="rId11" Type="http://schemas.openxmlformats.org/officeDocument/2006/relationships/slideLayout" Target="../slideLayouts/slideLayout93.xml"/><Relationship Id="rId12" Type="http://schemas.openxmlformats.org/officeDocument/2006/relationships/slideLayout" Target="../slideLayouts/slideLayout94.xml"/><Relationship Id="rId13" Type="http://schemas.openxmlformats.org/officeDocument/2006/relationships/slideLayout" Target="../slideLayouts/slideLayout95.xml"/><Relationship Id="rId14" Type="http://schemas.openxmlformats.org/officeDocument/2006/relationships/slideLayout" Target="../slideLayouts/slideLayout96.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2.png"/><Relationship Id="rId3" Type="http://schemas.openxmlformats.org/officeDocument/2006/relationships/slideLayout" Target="../slideLayouts/slideLayout97.xml"/><Relationship Id="rId4" Type="http://schemas.openxmlformats.org/officeDocument/2006/relationships/slideLayout" Target="../slideLayouts/slideLayout98.xml"/><Relationship Id="rId5" Type="http://schemas.openxmlformats.org/officeDocument/2006/relationships/slideLayout" Target="../slideLayouts/slideLayout99.xml"/><Relationship Id="rId6" Type="http://schemas.openxmlformats.org/officeDocument/2006/relationships/slideLayout" Target="../slideLayouts/slideLayout100.xml"/><Relationship Id="rId7" Type="http://schemas.openxmlformats.org/officeDocument/2006/relationships/slideLayout" Target="../slideLayouts/slideLayout101.xml"/><Relationship Id="rId8" Type="http://schemas.openxmlformats.org/officeDocument/2006/relationships/slideLayout" Target="../slideLayouts/slideLayout102.xml"/><Relationship Id="rId9" Type="http://schemas.openxmlformats.org/officeDocument/2006/relationships/slideLayout" Target="../slideLayouts/slideLayout103.xml"/><Relationship Id="rId10" Type="http://schemas.openxmlformats.org/officeDocument/2006/relationships/slideLayout" Target="../slideLayouts/slideLayout104.xml"/><Relationship Id="rId11" Type="http://schemas.openxmlformats.org/officeDocument/2006/relationships/slideLayout" Target="../slideLayouts/slideLayout105.xml"/><Relationship Id="rId12" Type="http://schemas.openxmlformats.org/officeDocument/2006/relationships/slideLayout" Target="../slideLayouts/slideLayout106.xml"/><Relationship Id="rId13" Type="http://schemas.openxmlformats.org/officeDocument/2006/relationships/slideLayout" Target="../slideLayouts/slideLayout107.xml"/><Relationship Id="rId14" Type="http://schemas.openxmlformats.org/officeDocument/2006/relationships/slideLayout" Target="../slideLayouts/slideLayout10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15;p57"/>
          <p:cNvSpPr/>
          <p:nvPr/>
        </p:nvSpPr>
        <p:spPr>
          <a:xfrm>
            <a:off x="0" y="0"/>
            <a:ext cx="12188880" cy="6837120"/>
          </a:xfrm>
          <a:prstGeom prst="rect">
            <a:avLst/>
          </a:prstGeom>
          <a:solidFill>
            <a:srgbClr val="123e62">
              <a:alpha val="9000"/>
            </a:srgbClr>
          </a:solidFill>
          <a:ln w="0">
            <a:noFill/>
          </a:ln>
        </p:spPr>
        <p:style>
          <a:lnRef idx="0"/>
          <a:fillRef idx="0"/>
          <a:effectRef idx="0"/>
          <a:fontRef idx="minor"/>
        </p:style>
      </p:sp>
      <p:pic>
        <p:nvPicPr>
          <p:cNvPr id="1" name="Google Shape;16;p57" descr=""/>
          <p:cNvPicPr/>
          <p:nvPr/>
        </p:nvPicPr>
        <p:blipFill>
          <a:blip r:embed="rId3"/>
          <a:stretch/>
        </p:blipFill>
        <p:spPr>
          <a:xfrm>
            <a:off x="519840" y="5927760"/>
            <a:ext cx="1873440" cy="221400"/>
          </a:xfrm>
          <a:prstGeom prst="rect">
            <a:avLst/>
          </a:prstGeom>
          <a:ln w="0">
            <a:noFill/>
          </a:ln>
        </p:spPr>
      </p:pic>
      <p:grpSp>
        <p:nvGrpSpPr>
          <p:cNvPr id="2" name="Google Shape;19;p57"/>
          <p:cNvGrpSpPr/>
          <p:nvPr/>
        </p:nvGrpSpPr>
        <p:grpSpPr>
          <a:xfrm>
            <a:off x="519840" y="452520"/>
            <a:ext cx="2823480" cy="1062720"/>
            <a:chOff x="519840" y="452520"/>
            <a:chExt cx="2823480" cy="1062720"/>
          </a:xfrm>
        </p:grpSpPr>
        <p:grpSp>
          <p:nvGrpSpPr>
            <p:cNvPr id="3" name="Google Shape;20;p57"/>
            <p:cNvGrpSpPr/>
            <p:nvPr/>
          </p:nvGrpSpPr>
          <p:grpSpPr>
            <a:xfrm>
              <a:off x="564480" y="1380960"/>
              <a:ext cx="1066320" cy="134280"/>
              <a:chOff x="564480" y="1380960"/>
              <a:chExt cx="1066320" cy="134280"/>
            </a:xfrm>
          </p:grpSpPr>
          <p:sp>
            <p:nvSpPr>
              <p:cNvPr id="4" name="Google Shape;21;p57"/>
              <p:cNvSpPr/>
              <p:nvPr/>
            </p:nvSpPr>
            <p:spPr>
              <a:xfrm>
                <a:off x="564480" y="1381680"/>
                <a:ext cx="97200" cy="95760"/>
              </a:xfrm>
              <a:custGeom>
                <a:avLst/>
                <a:gdLst/>
                <a:ahLst/>
                <a:rect l="l" t="t" r="r" b="b"/>
                <a:pathLst>
                  <a:path w="124777" h="122872">
                    <a:moveTo>
                      <a:pt x="86678" y="122873"/>
                    </a:moveTo>
                    <a:lnTo>
                      <a:pt x="74295" y="52387"/>
                    </a:lnTo>
                    <a:cubicBezTo>
                      <a:pt x="71437" y="34290"/>
                      <a:pt x="64770" y="23813"/>
                      <a:pt x="45720" y="23813"/>
                    </a:cubicBezTo>
                    <a:lnTo>
                      <a:pt x="3810" y="23813"/>
                    </a:lnTo>
                    <a:lnTo>
                      <a:pt x="0" y="0"/>
                    </a:lnTo>
                    <a:lnTo>
                      <a:pt x="54293" y="0"/>
                    </a:lnTo>
                    <a:cubicBezTo>
                      <a:pt x="92393" y="0"/>
                      <a:pt x="104775" y="10477"/>
                      <a:pt x="110490" y="41910"/>
                    </a:cubicBezTo>
                    <a:lnTo>
                      <a:pt x="124778" y="122873"/>
                    </a:lnTo>
                    <a:lnTo>
                      <a:pt x="86678" y="122873"/>
                    </a:lnTo>
                    <a:close/>
                  </a:path>
                </a:pathLst>
              </a:custGeom>
              <a:solidFill>
                <a:srgbClr val="00498f"/>
              </a:solidFill>
              <a:ln w="0">
                <a:noFill/>
              </a:ln>
            </p:spPr>
            <p:style>
              <a:lnRef idx="0"/>
              <a:fillRef idx="0"/>
              <a:effectRef idx="0"/>
              <a:fontRef idx="minor"/>
            </p:style>
          </p:sp>
          <p:sp>
            <p:nvSpPr>
              <p:cNvPr id="5" name="Google Shape;22;p57"/>
              <p:cNvSpPr/>
              <p:nvPr/>
            </p:nvSpPr>
            <p:spPr>
              <a:xfrm>
                <a:off x="660960" y="1380960"/>
                <a:ext cx="114120" cy="96480"/>
              </a:xfrm>
              <a:custGeom>
                <a:avLst/>
                <a:gdLst/>
                <a:ahLst/>
                <a:rect l="l" t="t" r="r" b="b"/>
                <a:pathLst>
                  <a:path w="145732" h="123825">
                    <a:moveTo>
                      <a:pt x="23813" y="123825"/>
                    </a:moveTo>
                    <a:lnTo>
                      <a:pt x="19050" y="99060"/>
                    </a:lnTo>
                    <a:lnTo>
                      <a:pt x="61913" y="99060"/>
                    </a:lnTo>
                    <a:cubicBezTo>
                      <a:pt x="81915" y="99060"/>
                      <a:pt x="88582" y="86677"/>
                      <a:pt x="83820" y="60008"/>
                    </a:cubicBezTo>
                    <a:cubicBezTo>
                      <a:pt x="79057" y="34290"/>
                      <a:pt x="68580" y="24765"/>
                      <a:pt x="45720" y="24765"/>
                    </a:cubicBezTo>
                    <a:lnTo>
                      <a:pt x="4763" y="24765"/>
                    </a:lnTo>
                    <a:lnTo>
                      <a:pt x="0" y="0"/>
                    </a:lnTo>
                    <a:lnTo>
                      <a:pt x="53340" y="0"/>
                    </a:lnTo>
                    <a:cubicBezTo>
                      <a:pt x="95250" y="0"/>
                      <a:pt x="114300" y="20002"/>
                      <a:pt x="120968" y="54292"/>
                    </a:cubicBezTo>
                    <a:cubicBezTo>
                      <a:pt x="128588" y="97155"/>
                      <a:pt x="102870" y="93345"/>
                      <a:pt x="103823" y="97155"/>
                    </a:cubicBezTo>
                    <a:cubicBezTo>
                      <a:pt x="103823" y="100013"/>
                      <a:pt x="113348" y="97155"/>
                      <a:pt x="120015" y="97155"/>
                    </a:cubicBezTo>
                    <a:lnTo>
                      <a:pt x="140970" y="97155"/>
                    </a:lnTo>
                    <a:lnTo>
                      <a:pt x="145733" y="121920"/>
                    </a:lnTo>
                    <a:lnTo>
                      <a:pt x="23813" y="121920"/>
                    </a:lnTo>
                    <a:close/>
                  </a:path>
                </a:pathLst>
              </a:custGeom>
              <a:solidFill>
                <a:srgbClr val="00498f"/>
              </a:solidFill>
              <a:ln w="0">
                <a:noFill/>
              </a:ln>
            </p:spPr>
            <p:style>
              <a:lnRef idx="0"/>
              <a:fillRef idx="0"/>
              <a:effectRef idx="0"/>
              <a:fontRef idx="minor"/>
            </p:style>
          </p:sp>
          <p:sp>
            <p:nvSpPr>
              <p:cNvPr id="6" name="Google Shape;23;p57"/>
              <p:cNvSpPr/>
              <p:nvPr/>
            </p:nvSpPr>
            <p:spPr>
              <a:xfrm>
                <a:off x="77076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7" name="Google Shape;24;p57"/>
              <p:cNvSpPr/>
              <p:nvPr/>
            </p:nvSpPr>
            <p:spPr>
              <a:xfrm>
                <a:off x="81684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8" name="Google Shape;25;p57"/>
              <p:cNvSpPr/>
              <p:nvPr/>
            </p:nvSpPr>
            <p:spPr>
              <a:xfrm>
                <a:off x="870480" y="1381680"/>
                <a:ext cx="111600" cy="95760"/>
              </a:xfrm>
              <a:custGeom>
                <a:avLst/>
                <a:gdLst/>
                <a:ahLst/>
                <a:rect l="l" t="t" r="r" b="b"/>
                <a:pathLst>
                  <a:path w="142498" h="122872">
                    <a:moveTo>
                      <a:pt x="141923" y="79057"/>
                    </a:moveTo>
                    <a:cubicBezTo>
                      <a:pt x="146685" y="121920"/>
                      <a:pt x="120968" y="122873"/>
                      <a:pt x="100013" y="122873"/>
                    </a:cubicBezTo>
                    <a:cubicBezTo>
                      <a:pt x="79057" y="122873"/>
                      <a:pt x="35243" y="122873"/>
                      <a:pt x="35243" y="122873"/>
                    </a:cubicBezTo>
                    <a:lnTo>
                      <a:pt x="0" y="0"/>
                    </a:lnTo>
                    <a:lnTo>
                      <a:pt x="133350" y="0"/>
                    </a:lnTo>
                    <a:cubicBezTo>
                      <a:pt x="132398" y="0"/>
                      <a:pt x="138113" y="51435"/>
                      <a:pt x="141923" y="79057"/>
                    </a:cubicBezTo>
                    <a:close/>
                    <a:moveTo>
                      <a:pt x="42863" y="23813"/>
                    </a:moveTo>
                    <a:lnTo>
                      <a:pt x="63818" y="98107"/>
                    </a:lnTo>
                    <a:lnTo>
                      <a:pt x="93345" y="98107"/>
                    </a:lnTo>
                    <a:cubicBezTo>
                      <a:pt x="107632" y="98107"/>
                      <a:pt x="107632" y="87630"/>
                      <a:pt x="106680" y="78105"/>
                    </a:cubicBezTo>
                    <a:cubicBezTo>
                      <a:pt x="105728" y="60960"/>
                      <a:pt x="100013" y="23813"/>
                      <a:pt x="100013" y="22860"/>
                    </a:cubicBezTo>
                    <a:lnTo>
                      <a:pt x="42863" y="22860"/>
                    </a:lnTo>
                    <a:close/>
                  </a:path>
                </a:pathLst>
              </a:custGeom>
              <a:solidFill>
                <a:srgbClr val="00498f"/>
              </a:solidFill>
              <a:ln w="0">
                <a:noFill/>
              </a:ln>
            </p:spPr>
            <p:style>
              <a:lnRef idx="0"/>
              <a:fillRef idx="0"/>
              <a:effectRef idx="0"/>
              <a:fontRef idx="minor"/>
            </p:style>
          </p:sp>
          <p:sp>
            <p:nvSpPr>
              <p:cNvPr id="9" name="Google Shape;26;p57"/>
              <p:cNvSpPr/>
              <p:nvPr/>
            </p:nvSpPr>
            <p:spPr>
              <a:xfrm>
                <a:off x="99792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0" name="Google Shape;27;p57"/>
              <p:cNvSpPr/>
              <p:nvPr/>
            </p:nvSpPr>
            <p:spPr>
              <a:xfrm>
                <a:off x="1090080" y="1380960"/>
                <a:ext cx="114120" cy="96480"/>
              </a:xfrm>
              <a:custGeom>
                <a:avLst/>
                <a:gdLst/>
                <a:ahLst/>
                <a:rect l="l" t="t" r="r" b="b"/>
                <a:pathLst>
                  <a:path w="145732" h="123825">
                    <a:moveTo>
                      <a:pt x="23813" y="123825"/>
                    </a:moveTo>
                    <a:lnTo>
                      <a:pt x="19050" y="99060"/>
                    </a:lnTo>
                    <a:lnTo>
                      <a:pt x="62865" y="99060"/>
                    </a:lnTo>
                    <a:cubicBezTo>
                      <a:pt x="82867" y="99060"/>
                      <a:pt x="89535" y="86677"/>
                      <a:pt x="84773" y="60008"/>
                    </a:cubicBezTo>
                    <a:cubicBezTo>
                      <a:pt x="80010" y="34290"/>
                      <a:pt x="69532" y="24765"/>
                      <a:pt x="46673" y="24765"/>
                    </a:cubicBezTo>
                    <a:lnTo>
                      <a:pt x="4763" y="24765"/>
                    </a:lnTo>
                    <a:lnTo>
                      <a:pt x="0" y="0"/>
                    </a:lnTo>
                    <a:lnTo>
                      <a:pt x="53340" y="0"/>
                    </a:lnTo>
                    <a:cubicBezTo>
                      <a:pt x="95250" y="0"/>
                      <a:pt x="114300" y="20002"/>
                      <a:pt x="120967" y="54292"/>
                    </a:cubicBezTo>
                    <a:cubicBezTo>
                      <a:pt x="128588" y="97155"/>
                      <a:pt x="102870" y="93345"/>
                      <a:pt x="103823" y="97155"/>
                    </a:cubicBezTo>
                    <a:cubicBezTo>
                      <a:pt x="103823" y="100013"/>
                      <a:pt x="113348" y="97155"/>
                      <a:pt x="120015" y="97155"/>
                    </a:cubicBezTo>
                    <a:lnTo>
                      <a:pt x="140970" y="97155"/>
                    </a:lnTo>
                    <a:lnTo>
                      <a:pt x="145732" y="121920"/>
                    </a:lnTo>
                    <a:lnTo>
                      <a:pt x="23813" y="121920"/>
                    </a:lnTo>
                    <a:close/>
                  </a:path>
                </a:pathLst>
              </a:custGeom>
              <a:solidFill>
                <a:srgbClr val="00498f"/>
              </a:solidFill>
              <a:ln w="0">
                <a:noFill/>
              </a:ln>
            </p:spPr>
            <p:style>
              <a:lnRef idx="0"/>
              <a:fillRef idx="0"/>
              <a:effectRef idx="0"/>
              <a:fontRef idx="minor"/>
            </p:style>
          </p:sp>
          <p:sp>
            <p:nvSpPr>
              <p:cNvPr id="11" name="Google Shape;28;p57"/>
              <p:cNvSpPr/>
              <p:nvPr/>
            </p:nvSpPr>
            <p:spPr>
              <a:xfrm>
                <a:off x="120420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2" name="Google Shape;29;p57"/>
              <p:cNvSpPr/>
              <p:nvPr/>
            </p:nvSpPr>
            <p:spPr>
              <a:xfrm>
                <a:off x="1256400" y="1381680"/>
                <a:ext cx="129600" cy="95760"/>
              </a:xfrm>
              <a:custGeom>
                <a:avLst/>
                <a:gdLst/>
                <a:ahLst/>
                <a:rect l="l" t="t" r="r" b="b"/>
                <a:pathLst>
                  <a:path w="164925" h="122872">
                    <a:moveTo>
                      <a:pt x="119063" y="122873"/>
                    </a:moveTo>
                    <a:lnTo>
                      <a:pt x="35243" y="122873"/>
                    </a:lnTo>
                    <a:lnTo>
                      <a:pt x="0" y="0"/>
                    </a:lnTo>
                    <a:lnTo>
                      <a:pt x="36195" y="0"/>
                    </a:lnTo>
                    <a:lnTo>
                      <a:pt x="64770" y="98107"/>
                    </a:lnTo>
                    <a:lnTo>
                      <a:pt x="104775" y="98107"/>
                    </a:lnTo>
                    <a:cubicBezTo>
                      <a:pt x="127635" y="98107"/>
                      <a:pt x="132398" y="98107"/>
                      <a:pt x="127635" y="70485"/>
                    </a:cubicBezTo>
                    <a:lnTo>
                      <a:pt x="115252" y="0"/>
                    </a:lnTo>
                    <a:lnTo>
                      <a:pt x="150495" y="0"/>
                    </a:lnTo>
                    <a:lnTo>
                      <a:pt x="162877" y="72390"/>
                    </a:lnTo>
                    <a:cubicBezTo>
                      <a:pt x="171450" y="118110"/>
                      <a:pt x="152400" y="122873"/>
                      <a:pt x="119063" y="122873"/>
                    </a:cubicBezTo>
                    <a:close/>
                    <a:moveTo>
                      <a:pt x="76200" y="81915"/>
                    </a:moveTo>
                    <a:lnTo>
                      <a:pt x="61913" y="0"/>
                    </a:lnTo>
                    <a:lnTo>
                      <a:pt x="94298" y="0"/>
                    </a:lnTo>
                    <a:lnTo>
                      <a:pt x="108585" y="81915"/>
                    </a:lnTo>
                    <a:lnTo>
                      <a:pt x="76200" y="81915"/>
                    </a:lnTo>
                    <a:close/>
                  </a:path>
                </a:pathLst>
              </a:custGeom>
              <a:solidFill>
                <a:srgbClr val="00498f"/>
              </a:solidFill>
              <a:ln w="0">
                <a:noFill/>
              </a:ln>
            </p:spPr>
            <p:style>
              <a:lnRef idx="0"/>
              <a:fillRef idx="0"/>
              <a:effectRef idx="0"/>
              <a:fontRef idx="minor"/>
            </p:style>
          </p:sp>
          <p:sp>
            <p:nvSpPr>
              <p:cNvPr id="13" name="Google Shape;30;p57"/>
              <p:cNvSpPr/>
              <p:nvPr/>
            </p:nvSpPr>
            <p:spPr>
              <a:xfrm>
                <a:off x="1395360" y="1380960"/>
                <a:ext cx="107280" cy="134280"/>
              </a:xfrm>
              <a:custGeom>
                <a:avLst/>
                <a:gdLst/>
                <a:ahLst/>
                <a:rect l="l" t="t" r="r" b="b"/>
                <a:pathLst>
                  <a:path w="137350" h="170497">
                    <a:moveTo>
                      <a:pt x="98108" y="125730"/>
                    </a:moveTo>
                    <a:cubicBezTo>
                      <a:pt x="86678" y="125730"/>
                      <a:pt x="78105" y="122872"/>
                      <a:pt x="78105" y="122872"/>
                    </a:cubicBezTo>
                    <a:lnTo>
                      <a:pt x="74295" y="99060"/>
                    </a:lnTo>
                    <a:cubicBezTo>
                      <a:pt x="74295" y="99060"/>
                      <a:pt x="80010" y="100013"/>
                      <a:pt x="89535" y="100013"/>
                    </a:cubicBezTo>
                    <a:cubicBezTo>
                      <a:pt x="99060" y="100013"/>
                      <a:pt x="102870" y="89535"/>
                      <a:pt x="100013" y="75247"/>
                    </a:cubicBezTo>
                    <a:lnTo>
                      <a:pt x="91440" y="23813"/>
                    </a:lnTo>
                    <a:lnTo>
                      <a:pt x="3810" y="23813"/>
                    </a:lnTo>
                    <a:lnTo>
                      <a:pt x="0" y="0"/>
                    </a:lnTo>
                    <a:lnTo>
                      <a:pt x="123825" y="0"/>
                    </a:lnTo>
                    <a:lnTo>
                      <a:pt x="137160" y="75247"/>
                    </a:lnTo>
                    <a:cubicBezTo>
                      <a:pt x="139065" y="100965"/>
                      <a:pt x="126683" y="125730"/>
                      <a:pt x="98108" y="125730"/>
                    </a:cubicBezTo>
                    <a:close/>
                    <a:moveTo>
                      <a:pt x="34290" y="170497"/>
                    </a:moveTo>
                    <a:lnTo>
                      <a:pt x="14288" y="57150"/>
                    </a:lnTo>
                    <a:lnTo>
                      <a:pt x="50483" y="57150"/>
                    </a:lnTo>
                    <a:lnTo>
                      <a:pt x="70485" y="170497"/>
                    </a:lnTo>
                    <a:lnTo>
                      <a:pt x="34290" y="170497"/>
                    </a:lnTo>
                    <a:close/>
                  </a:path>
                </a:pathLst>
              </a:custGeom>
              <a:solidFill>
                <a:srgbClr val="00498f"/>
              </a:solidFill>
              <a:ln w="0">
                <a:noFill/>
              </a:ln>
            </p:spPr>
            <p:style>
              <a:lnRef idx="0"/>
              <a:fillRef idx="0"/>
              <a:effectRef idx="0"/>
              <a:fontRef idx="minor"/>
            </p:style>
          </p:sp>
          <p:sp>
            <p:nvSpPr>
              <p:cNvPr id="14" name="Google Shape;31;p57"/>
              <p:cNvSpPr/>
              <p:nvPr/>
            </p:nvSpPr>
            <p:spPr>
              <a:xfrm>
                <a:off x="1515960" y="1382400"/>
                <a:ext cx="114840" cy="97920"/>
              </a:xfrm>
              <a:custGeom>
                <a:avLst/>
                <a:gdLst/>
                <a:ahLst/>
                <a:rect l="l" t="t" r="r" b="b"/>
                <a:pathLst>
                  <a:path w="146685" h="125729">
                    <a:moveTo>
                      <a:pt x="111443" y="121920"/>
                    </a:moveTo>
                    <a:lnTo>
                      <a:pt x="99060" y="51435"/>
                    </a:lnTo>
                    <a:cubicBezTo>
                      <a:pt x="95250" y="28575"/>
                      <a:pt x="91440" y="23813"/>
                      <a:pt x="70485" y="23813"/>
                    </a:cubicBezTo>
                    <a:lnTo>
                      <a:pt x="43815" y="23813"/>
                    </a:lnTo>
                    <a:lnTo>
                      <a:pt x="54293" y="81915"/>
                    </a:lnTo>
                    <a:cubicBezTo>
                      <a:pt x="60008" y="117158"/>
                      <a:pt x="57150" y="125730"/>
                      <a:pt x="30480" y="125730"/>
                    </a:cubicBezTo>
                    <a:cubicBezTo>
                      <a:pt x="10478" y="125730"/>
                      <a:pt x="5715" y="121920"/>
                      <a:pt x="4763" y="120015"/>
                    </a:cubicBezTo>
                    <a:lnTo>
                      <a:pt x="0" y="95250"/>
                    </a:lnTo>
                    <a:cubicBezTo>
                      <a:pt x="0" y="95250"/>
                      <a:pt x="22860" y="110490"/>
                      <a:pt x="18098" y="83820"/>
                    </a:cubicBezTo>
                    <a:lnTo>
                      <a:pt x="2858" y="0"/>
                    </a:lnTo>
                    <a:lnTo>
                      <a:pt x="77153" y="0"/>
                    </a:lnTo>
                    <a:cubicBezTo>
                      <a:pt x="118110" y="0"/>
                      <a:pt x="126683" y="10477"/>
                      <a:pt x="133350" y="49530"/>
                    </a:cubicBezTo>
                    <a:cubicBezTo>
                      <a:pt x="139065" y="80963"/>
                      <a:pt x="146685" y="122872"/>
                      <a:pt x="146685" y="122872"/>
                    </a:cubicBezTo>
                    <a:lnTo>
                      <a:pt x="111443" y="122872"/>
                    </a:lnTo>
                    <a:close/>
                  </a:path>
                </a:pathLst>
              </a:custGeom>
              <a:solidFill>
                <a:srgbClr val="00498f"/>
              </a:solidFill>
              <a:ln w="0">
                <a:noFill/>
              </a:ln>
            </p:spPr>
            <p:style>
              <a:lnRef idx="0"/>
              <a:fillRef idx="0"/>
              <a:effectRef idx="0"/>
              <a:fontRef idx="minor"/>
            </p:style>
          </p:sp>
        </p:grpSp>
        <p:grpSp>
          <p:nvGrpSpPr>
            <p:cNvPr id="15" name="Google Shape;32;p57"/>
            <p:cNvGrpSpPr/>
            <p:nvPr/>
          </p:nvGrpSpPr>
          <p:grpSpPr>
            <a:xfrm>
              <a:off x="519840" y="452520"/>
              <a:ext cx="2823480" cy="1002600"/>
              <a:chOff x="519840" y="452520"/>
              <a:chExt cx="2823480" cy="1002600"/>
            </a:xfrm>
          </p:grpSpPr>
          <p:grpSp>
            <p:nvGrpSpPr>
              <p:cNvPr id="16" name="Google Shape;33;p57"/>
              <p:cNvGrpSpPr/>
              <p:nvPr/>
            </p:nvGrpSpPr>
            <p:grpSpPr>
              <a:xfrm>
                <a:off x="519840" y="452520"/>
                <a:ext cx="2823480" cy="1002600"/>
                <a:chOff x="519840" y="452520"/>
                <a:chExt cx="2823480" cy="1002600"/>
              </a:xfrm>
            </p:grpSpPr>
            <p:sp>
              <p:nvSpPr>
                <p:cNvPr id="17" name="Google Shape;34;p57"/>
                <p:cNvSpPr/>
                <p:nvPr/>
              </p:nvSpPr>
              <p:spPr>
                <a:xfrm>
                  <a:off x="519840" y="452520"/>
                  <a:ext cx="2799720" cy="928440"/>
                </a:xfrm>
                <a:custGeom>
                  <a:avLst/>
                  <a:gdLst/>
                  <a:ahLst/>
                  <a:rect l="l" t="t" r="r" b="b"/>
                  <a:pathLst>
                    <a:path w="3479482" h="1156334">
                      <a:moveTo>
                        <a:pt x="1099185" y="0"/>
                      </a:moveTo>
                      <a:lnTo>
                        <a:pt x="3479483" y="1156335"/>
                      </a:lnTo>
                      <a:lnTo>
                        <a:pt x="2005013" y="1155383"/>
                      </a:lnTo>
                      <a:cubicBezTo>
                        <a:pt x="1836420" y="1155383"/>
                        <a:pt x="1780223" y="977265"/>
                        <a:pt x="1534478" y="977265"/>
                      </a:cubicBezTo>
                      <a:lnTo>
                        <a:pt x="0" y="977265"/>
                      </a:lnTo>
                      <a:lnTo>
                        <a:pt x="1099185" y="0"/>
                      </a:lnTo>
                      <a:close/>
                    </a:path>
                  </a:pathLst>
                </a:custGeom>
                <a:solidFill>
                  <a:srgbClr val="fee14f"/>
                </a:solidFill>
                <a:ln w="0">
                  <a:noFill/>
                </a:ln>
              </p:spPr>
              <p:style>
                <a:lnRef idx="0"/>
                <a:fillRef idx="0"/>
                <a:effectRef idx="0"/>
                <a:fontRef idx="minor"/>
              </p:style>
            </p:sp>
            <p:sp>
              <p:nvSpPr>
                <p:cNvPr id="18" name="Google Shape;35;p57"/>
                <p:cNvSpPr/>
                <p:nvPr/>
              </p:nvSpPr>
              <p:spPr>
                <a:xfrm>
                  <a:off x="561960" y="1239840"/>
                  <a:ext cx="2781360" cy="215280"/>
                </a:xfrm>
                <a:custGeom>
                  <a:avLst/>
                  <a:gdLst/>
                  <a:ahLst/>
                  <a:rect l="l" t="t" r="r" b="b"/>
                  <a:pathLst>
                    <a:path w="3456622" h="271462">
                      <a:moveTo>
                        <a:pt x="1488758" y="92392"/>
                      </a:moveTo>
                      <a:lnTo>
                        <a:pt x="0" y="92392"/>
                      </a:lnTo>
                      <a:lnTo>
                        <a:pt x="104775" y="0"/>
                      </a:lnTo>
                      <a:lnTo>
                        <a:pt x="1481138" y="0"/>
                      </a:lnTo>
                      <a:cubicBezTo>
                        <a:pt x="1726883" y="0"/>
                        <a:pt x="1784033" y="178117"/>
                        <a:pt x="1951673" y="178117"/>
                      </a:cubicBezTo>
                      <a:lnTo>
                        <a:pt x="3258503" y="179070"/>
                      </a:lnTo>
                      <a:lnTo>
                        <a:pt x="3456623" y="271462"/>
                      </a:lnTo>
                      <a:lnTo>
                        <a:pt x="1947863" y="270510"/>
                      </a:lnTo>
                      <a:cubicBezTo>
                        <a:pt x="1757363" y="270510"/>
                        <a:pt x="1683068" y="92392"/>
                        <a:pt x="1488758" y="92392"/>
                      </a:cubicBezTo>
                      <a:close/>
                    </a:path>
                  </a:pathLst>
                </a:custGeom>
                <a:solidFill>
                  <a:srgbClr val="00498f"/>
                </a:solidFill>
                <a:ln w="0">
                  <a:noFill/>
                </a:ln>
              </p:spPr>
              <p:style>
                <a:lnRef idx="0"/>
                <a:fillRef idx="0"/>
                <a:effectRef idx="0"/>
                <a:fontRef idx="minor"/>
              </p:style>
            </p:sp>
          </p:grpSp>
          <p:grpSp>
            <p:nvGrpSpPr>
              <p:cNvPr id="19" name="Google Shape;36;p57"/>
              <p:cNvGrpSpPr/>
              <p:nvPr/>
            </p:nvGrpSpPr>
            <p:grpSpPr>
              <a:xfrm>
                <a:off x="914400" y="873000"/>
                <a:ext cx="2414520" cy="263880"/>
                <a:chOff x="914400" y="873000"/>
                <a:chExt cx="2414520" cy="263880"/>
              </a:xfrm>
            </p:grpSpPr>
            <p:sp>
              <p:nvSpPr>
                <p:cNvPr id="20" name="Google Shape;37;p57"/>
                <p:cNvSpPr/>
                <p:nvPr/>
              </p:nvSpPr>
              <p:spPr>
                <a:xfrm>
                  <a:off x="914400" y="951840"/>
                  <a:ext cx="266760" cy="183960"/>
                </a:xfrm>
                <a:custGeom>
                  <a:avLst/>
                  <a:gdLst/>
                  <a:ahLst/>
                  <a:rect l="l" t="t" r="r" b="b"/>
                  <a:pathLst>
                    <a:path w="335279" h="232410">
                      <a:moveTo>
                        <a:pt x="12382" y="0"/>
                      </a:moveTo>
                      <a:lnTo>
                        <a:pt x="39052" y="145732"/>
                      </a:lnTo>
                      <a:cubicBezTo>
                        <a:pt x="47625" y="194310"/>
                        <a:pt x="0" y="171450"/>
                        <a:pt x="0" y="171450"/>
                      </a:cubicBezTo>
                      <a:lnTo>
                        <a:pt x="9525" y="223838"/>
                      </a:lnTo>
                      <a:cubicBezTo>
                        <a:pt x="9525" y="223838"/>
                        <a:pt x="12382" y="232410"/>
                        <a:pt x="69532" y="232410"/>
                      </a:cubicBezTo>
                      <a:cubicBezTo>
                        <a:pt x="140017" y="232410"/>
                        <a:pt x="150495" y="216217"/>
                        <a:pt x="138113" y="145732"/>
                      </a:cubicBezTo>
                      <a:lnTo>
                        <a:pt x="121920" y="54292"/>
                      </a:lnTo>
                      <a:lnTo>
                        <a:pt x="157163" y="54292"/>
                      </a:lnTo>
                      <a:cubicBezTo>
                        <a:pt x="200977" y="54292"/>
                        <a:pt x="206692" y="64770"/>
                        <a:pt x="212408" y="95250"/>
                      </a:cubicBezTo>
                      <a:lnTo>
                        <a:pt x="236220" y="225742"/>
                      </a:lnTo>
                      <a:lnTo>
                        <a:pt x="335280" y="225742"/>
                      </a:lnTo>
                      <a:lnTo>
                        <a:pt x="309563" y="91440"/>
                      </a:lnTo>
                      <a:cubicBezTo>
                        <a:pt x="296228" y="18098"/>
                        <a:pt x="275273" y="952"/>
                        <a:pt x="195263" y="952"/>
                      </a:cubicBezTo>
                      <a:lnTo>
                        <a:pt x="12382" y="952"/>
                      </a:lnTo>
                      <a:close/>
                    </a:path>
                  </a:pathLst>
                </a:custGeom>
                <a:solidFill>
                  <a:srgbClr val="00498f"/>
                </a:solidFill>
                <a:ln w="0">
                  <a:noFill/>
                </a:ln>
              </p:spPr>
              <p:style>
                <a:lnRef idx="0"/>
                <a:fillRef idx="0"/>
                <a:effectRef idx="0"/>
                <a:fontRef idx="minor"/>
              </p:style>
            </p:sp>
            <p:sp>
              <p:nvSpPr>
                <p:cNvPr id="21" name="Google Shape;38;p57"/>
                <p:cNvSpPr/>
                <p:nvPr/>
              </p:nvSpPr>
              <p:spPr>
                <a:xfrm>
                  <a:off x="1172160" y="951840"/>
                  <a:ext cx="117360" cy="178560"/>
                </a:xfrm>
                <a:custGeom>
                  <a:avLst/>
                  <a:gdLst/>
                  <a:ahLst/>
                  <a:rect l="l" t="t" r="r" b="b"/>
                  <a:pathLst>
                    <a:path w="149542" h="225742">
                      <a:moveTo>
                        <a:pt x="0" y="0"/>
                      </a:moveTo>
                      <a:cubicBezTo>
                        <a:pt x="0" y="0"/>
                        <a:pt x="13335" y="16192"/>
                        <a:pt x="19050" y="50482"/>
                      </a:cubicBezTo>
                      <a:lnTo>
                        <a:pt x="50483" y="225742"/>
                      </a:lnTo>
                      <a:lnTo>
                        <a:pt x="149543" y="225742"/>
                      </a:lnTo>
                      <a:lnTo>
                        <a:pt x="118110" y="50482"/>
                      </a:lnTo>
                      <a:cubicBezTo>
                        <a:pt x="112395" y="19050"/>
                        <a:pt x="99060" y="0"/>
                        <a:pt x="99060" y="0"/>
                      </a:cubicBezTo>
                      <a:lnTo>
                        <a:pt x="0" y="0"/>
                      </a:lnTo>
                      <a:close/>
                    </a:path>
                  </a:pathLst>
                </a:custGeom>
                <a:solidFill>
                  <a:srgbClr val="00498f"/>
                </a:solidFill>
                <a:ln w="0">
                  <a:noFill/>
                </a:ln>
              </p:spPr>
              <p:style>
                <a:lnRef idx="0"/>
                <a:fillRef idx="0"/>
                <a:effectRef idx="0"/>
                <a:fontRef idx="minor"/>
              </p:style>
            </p:sp>
            <p:sp>
              <p:nvSpPr>
                <p:cNvPr id="22" name="Google Shape;39;p57"/>
                <p:cNvSpPr/>
                <p:nvPr/>
              </p:nvSpPr>
              <p:spPr>
                <a:xfrm>
                  <a:off x="1284120" y="951840"/>
                  <a:ext cx="208800" cy="179280"/>
                </a:xfrm>
                <a:custGeom>
                  <a:avLst/>
                  <a:gdLst/>
                  <a:ahLst/>
                  <a:rect l="l" t="t" r="r" b="b"/>
                  <a:pathLst>
                    <a:path w="263007" h="226694">
                      <a:moveTo>
                        <a:pt x="0" y="0"/>
                      </a:moveTo>
                      <a:lnTo>
                        <a:pt x="9525" y="54292"/>
                      </a:lnTo>
                      <a:lnTo>
                        <a:pt x="90488" y="54292"/>
                      </a:lnTo>
                      <a:cubicBezTo>
                        <a:pt x="124778" y="54292"/>
                        <a:pt x="150495" y="63817"/>
                        <a:pt x="160020" y="113348"/>
                      </a:cubicBezTo>
                      <a:cubicBezTo>
                        <a:pt x="167640" y="157163"/>
                        <a:pt x="149543" y="172402"/>
                        <a:pt x="113348" y="172402"/>
                      </a:cubicBezTo>
                      <a:lnTo>
                        <a:pt x="31433" y="172402"/>
                      </a:lnTo>
                      <a:lnTo>
                        <a:pt x="40958" y="226695"/>
                      </a:lnTo>
                      <a:lnTo>
                        <a:pt x="165735" y="226695"/>
                      </a:lnTo>
                      <a:cubicBezTo>
                        <a:pt x="236220" y="226695"/>
                        <a:pt x="274320" y="191452"/>
                        <a:pt x="260033" y="113348"/>
                      </a:cubicBezTo>
                      <a:cubicBezTo>
                        <a:pt x="244793" y="28575"/>
                        <a:pt x="183833" y="0"/>
                        <a:pt x="124778" y="0"/>
                      </a:cubicBezTo>
                      <a:lnTo>
                        <a:pt x="0" y="0"/>
                      </a:lnTo>
                      <a:close/>
                    </a:path>
                  </a:pathLst>
                </a:custGeom>
                <a:solidFill>
                  <a:srgbClr val="00498f"/>
                </a:solidFill>
                <a:ln w="0">
                  <a:noFill/>
                </a:ln>
              </p:spPr>
              <p:style>
                <a:lnRef idx="0"/>
                <a:fillRef idx="0"/>
                <a:effectRef idx="0"/>
                <a:fontRef idx="minor"/>
              </p:style>
            </p:sp>
            <p:sp>
              <p:nvSpPr>
                <p:cNvPr id="23" name="Google Shape;40;p57"/>
                <p:cNvSpPr/>
                <p:nvPr/>
              </p:nvSpPr>
              <p:spPr>
                <a:xfrm>
                  <a:off x="1482840" y="951840"/>
                  <a:ext cx="210960" cy="178560"/>
                </a:xfrm>
                <a:custGeom>
                  <a:avLst/>
                  <a:gdLst/>
                  <a:ahLst/>
                  <a:rect l="l" t="t" r="r" b="b"/>
                  <a:pathLst>
                    <a:path w="265747" h="225742">
                      <a:moveTo>
                        <a:pt x="0" y="0"/>
                      </a:moveTo>
                      <a:lnTo>
                        <a:pt x="9525" y="54292"/>
                      </a:lnTo>
                      <a:cubicBezTo>
                        <a:pt x="9525" y="54292"/>
                        <a:pt x="87630" y="54292"/>
                        <a:pt x="87630" y="54292"/>
                      </a:cubicBezTo>
                      <a:cubicBezTo>
                        <a:pt x="134302" y="54292"/>
                        <a:pt x="136207" y="61913"/>
                        <a:pt x="142875" y="95250"/>
                      </a:cubicBezTo>
                      <a:lnTo>
                        <a:pt x="166688" y="225742"/>
                      </a:lnTo>
                      <a:lnTo>
                        <a:pt x="265748" y="225742"/>
                      </a:lnTo>
                      <a:lnTo>
                        <a:pt x="239077" y="79057"/>
                      </a:lnTo>
                      <a:cubicBezTo>
                        <a:pt x="228600" y="22860"/>
                        <a:pt x="217170" y="0"/>
                        <a:pt x="136207" y="0"/>
                      </a:cubicBezTo>
                      <a:lnTo>
                        <a:pt x="0" y="0"/>
                      </a:lnTo>
                      <a:close/>
                    </a:path>
                  </a:pathLst>
                </a:custGeom>
                <a:solidFill>
                  <a:srgbClr val="00498f"/>
                </a:solidFill>
                <a:ln w="0">
                  <a:noFill/>
                </a:ln>
              </p:spPr>
              <p:style>
                <a:lnRef idx="0"/>
                <a:fillRef idx="0"/>
                <a:effectRef idx="0"/>
                <a:fontRef idx="minor"/>
              </p:style>
            </p:sp>
            <p:sp>
              <p:nvSpPr>
                <p:cNvPr id="24" name="Google Shape;41;p57"/>
                <p:cNvSpPr/>
                <p:nvPr/>
              </p:nvSpPr>
              <p:spPr>
                <a:xfrm>
                  <a:off x="1683720" y="951840"/>
                  <a:ext cx="249840" cy="178560"/>
                </a:xfrm>
                <a:custGeom>
                  <a:avLst/>
                  <a:gdLst/>
                  <a:ahLst/>
                  <a:rect l="l" t="t" r="r" b="b"/>
                  <a:pathLst>
                    <a:path w="314317" h="225742">
                      <a:moveTo>
                        <a:pt x="0" y="0"/>
                      </a:moveTo>
                      <a:lnTo>
                        <a:pt x="91440" y="171450"/>
                      </a:lnTo>
                      <a:lnTo>
                        <a:pt x="31433" y="171450"/>
                      </a:lnTo>
                      <a:lnTo>
                        <a:pt x="40958" y="225742"/>
                      </a:lnTo>
                      <a:lnTo>
                        <a:pt x="221933" y="225742"/>
                      </a:lnTo>
                      <a:cubicBezTo>
                        <a:pt x="296227" y="225742"/>
                        <a:pt x="323850" y="201930"/>
                        <a:pt x="311467" y="133350"/>
                      </a:cubicBezTo>
                      <a:lnTo>
                        <a:pt x="287655" y="0"/>
                      </a:lnTo>
                      <a:lnTo>
                        <a:pt x="188595" y="0"/>
                      </a:lnTo>
                      <a:cubicBezTo>
                        <a:pt x="188595" y="0"/>
                        <a:pt x="204788" y="89535"/>
                        <a:pt x="211455" y="129540"/>
                      </a:cubicBezTo>
                      <a:cubicBezTo>
                        <a:pt x="219075" y="174307"/>
                        <a:pt x="195263" y="173355"/>
                        <a:pt x="182880" y="173355"/>
                      </a:cubicBezTo>
                      <a:lnTo>
                        <a:pt x="104775" y="952"/>
                      </a:lnTo>
                      <a:lnTo>
                        <a:pt x="0" y="952"/>
                      </a:lnTo>
                      <a:close/>
                    </a:path>
                  </a:pathLst>
                </a:custGeom>
                <a:solidFill>
                  <a:srgbClr val="00498f"/>
                </a:solidFill>
                <a:ln w="0">
                  <a:noFill/>
                </a:ln>
              </p:spPr>
              <p:style>
                <a:lnRef idx="0"/>
                <a:fillRef idx="0"/>
                <a:effectRef idx="0"/>
                <a:fontRef idx="minor"/>
              </p:style>
            </p:sp>
            <p:sp>
              <p:nvSpPr>
                <p:cNvPr id="25" name="Google Shape;42;p57"/>
                <p:cNvSpPr/>
                <p:nvPr/>
              </p:nvSpPr>
              <p:spPr>
                <a:xfrm>
                  <a:off x="1934640" y="946800"/>
                  <a:ext cx="257040" cy="190080"/>
                </a:xfrm>
                <a:custGeom>
                  <a:avLst/>
                  <a:gdLst/>
                  <a:ahLst/>
                  <a:rect l="l" t="t" r="r" b="b"/>
                  <a:pathLst>
                    <a:path w="323300" h="240030">
                      <a:moveTo>
                        <a:pt x="0" y="6668"/>
                      </a:moveTo>
                      <a:cubicBezTo>
                        <a:pt x="0" y="6668"/>
                        <a:pt x="13335" y="22860"/>
                        <a:pt x="24765" y="84773"/>
                      </a:cubicBezTo>
                      <a:lnTo>
                        <a:pt x="51435" y="232410"/>
                      </a:lnTo>
                      <a:lnTo>
                        <a:pt x="150495" y="232410"/>
                      </a:lnTo>
                      <a:lnTo>
                        <a:pt x="128588" y="114300"/>
                      </a:lnTo>
                      <a:cubicBezTo>
                        <a:pt x="120967" y="74295"/>
                        <a:pt x="135255" y="58103"/>
                        <a:pt x="162878" y="58103"/>
                      </a:cubicBezTo>
                      <a:cubicBezTo>
                        <a:pt x="190500" y="58103"/>
                        <a:pt x="208597" y="72390"/>
                        <a:pt x="216217" y="119063"/>
                      </a:cubicBezTo>
                      <a:cubicBezTo>
                        <a:pt x="223838" y="160020"/>
                        <a:pt x="223838" y="180023"/>
                        <a:pt x="204788" y="180023"/>
                      </a:cubicBezTo>
                      <a:cubicBezTo>
                        <a:pt x="196215" y="180023"/>
                        <a:pt x="187642" y="178118"/>
                        <a:pt x="180975" y="173355"/>
                      </a:cubicBezTo>
                      <a:lnTo>
                        <a:pt x="191453" y="230505"/>
                      </a:lnTo>
                      <a:cubicBezTo>
                        <a:pt x="208597" y="237173"/>
                        <a:pt x="222885" y="240030"/>
                        <a:pt x="240030" y="240030"/>
                      </a:cubicBezTo>
                      <a:cubicBezTo>
                        <a:pt x="331470" y="240030"/>
                        <a:pt x="329565" y="187643"/>
                        <a:pt x="317183" y="120968"/>
                      </a:cubicBezTo>
                      <a:cubicBezTo>
                        <a:pt x="299085" y="20955"/>
                        <a:pt x="254317" y="0"/>
                        <a:pt x="194310" y="0"/>
                      </a:cubicBezTo>
                      <a:cubicBezTo>
                        <a:pt x="118110" y="0"/>
                        <a:pt x="119063" y="43815"/>
                        <a:pt x="111442" y="43815"/>
                      </a:cubicBezTo>
                      <a:cubicBezTo>
                        <a:pt x="108585" y="43815"/>
                        <a:pt x="107633" y="40005"/>
                        <a:pt x="107633" y="40005"/>
                      </a:cubicBezTo>
                      <a:cubicBezTo>
                        <a:pt x="107633" y="40005"/>
                        <a:pt x="100013" y="6668"/>
                        <a:pt x="92392" y="6668"/>
                      </a:cubicBezTo>
                      <a:lnTo>
                        <a:pt x="0" y="6668"/>
                      </a:lnTo>
                      <a:close/>
                    </a:path>
                  </a:pathLst>
                </a:custGeom>
                <a:solidFill>
                  <a:srgbClr val="00498f"/>
                </a:solidFill>
                <a:ln w="0">
                  <a:noFill/>
                </a:ln>
              </p:spPr>
              <p:style>
                <a:lnRef idx="0"/>
                <a:fillRef idx="0"/>
                <a:effectRef idx="0"/>
                <a:fontRef idx="minor"/>
              </p:style>
            </p:sp>
            <p:sp>
              <p:nvSpPr>
                <p:cNvPr id="26" name="Google Shape;43;p57"/>
                <p:cNvSpPr/>
                <p:nvPr/>
              </p:nvSpPr>
              <p:spPr>
                <a:xfrm>
                  <a:off x="2295360" y="946800"/>
                  <a:ext cx="248040" cy="189360"/>
                </a:xfrm>
                <a:custGeom>
                  <a:avLst/>
                  <a:gdLst/>
                  <a:ahLst/>
                  <a:rect l="l" t="t" r="r" b="b"/>
                  <a:pathLst>
                    <a:path w="311840" h="239077">
                      <a:moveTo>
                        <a:pt x="0" y="6668"/>
                      </a:moveTo>
                      <a:lnTo>
                        <a:pt x="24765" y="145733"/>
                      </a:lnTo>
                      <a:cubicBezTo>
                        <a:pt x="35242" y="204788"/>
                        <a:pt x="90488" y="239078"/>
                        <a:pt x="182880" y="239078"/>
                      </a:cubicBezTo>
                      <a:cubicBezTo>
                        <a:pt x="305753" y="239078"/>
                        <a:pt x="322897" y="201930"/>
                        <a:pt x="306705" y="111443"/>
                      </a:cubicBezTo>
                      <a:cubicBezTo>
                        <a:pt x="292418" y="30480"/>
                        <a:pt x="259080" y="0"/>
                        <a:pt x="190500" y="0"/>
                      </a:cubicBezTo>
                      <a:cubicBezTo>
                        <a:pt x="138113" y="0"/>
                        <a:pt x="131445" y="11430"/>
                        <a:pt x="131445" y="11430"/>
                      </a:cubicBezTo>
                      <a:lnTo>
                        <a:pt x="140017" y="60008"/>
                      </a:lnTo>
                      <a:cubicBezTo>
                        <a:pt x="140017" y="60008"/>
                        <a:pt x="140017" y="56198"/>
                        <a:pt x="161925" y="56198"/>
                      </a:cubicBezTo>
                      <a:cubicBezTo>
                        <a:pt x="189547" y="56198"/>
                        <a:pt x="198120" y="65723"/>
                        <a:pt x="206692" y="110490"/>
                      </a:cubicBezTo>
                      <a:cubicBezTo>
                        <a:pt x="213360" y="145733"/>
                        <a:pt x="220980" y="182880"/>
                        <a:pt x="175260" y="182880"/>
                      </a:cubicBezTo>
                      <a:cubicBezTo>
                        <a:pt x="130492" y="182880"/>
                        <a:pt x="126683" y="164783"/>
                        <a:pt x="121920" y="136208"/>
                      </a:cubicBezTo>
                      <a:lnTo>
                        <a:pt x="98108" y="5715"/>
                      </a:lnTo>
                      <a:lnTo>
                        <a:pt x="0" y="5715"/>
                      </a:lnTo>
                      <a:close/>
                    </a:path>
                  </a:pathLst>
                </a:custGeom>
                <a:solidFill>
                  <a:srgbClr val="00498f"/>
                </a:solidFill>
                <a:ln w="0">
                  <a:noFill/>
                </a:ln>
              </p:spPr>
              <p:style>
                <a:lnRef idx="0"/>
                <a:fillRef idx="0"/>
                <a:effectRef idx="0"/>
                <a:fontRef idx="minor"/>
              </p:style>
            </p:sp>
            <p:sp>
              <p:nvSpPr>
                <p:cNvPr id="27" name="Google Shape;44;p57"/>
                <p:cNvSpPr/>
                <p:nvPr/>
              </p:nvSpPr>
              <p:spPr>
                <a:xfrm>
                  <a:off x="2542320" y="951840"/>
                  <a:ext cx="104040" cy="101160"/>
                </a:xfrm>
                <a:custGeom>
                  <a:avLst/>
                  <a:gdLst/>
                  <a:ahLst/>
                  <a:rect l="l" t="t" r="r" b="b"/>
                  <a:pathLst>
                    <a:path w="133350" h="129539">
                      <a:moveTo>
                        <a:pt x="0" y="0"/>
                      </a:moveTo>
                      <a:cubicBezTo>
                        <a:pt x="0" y="0"/>
                        <a:pt x="13335" y="15240"/>
                        <a:pt x="20955" y="54292"/>
                      </a:cubicBezTo>
                      <a:lnTo>
                        <a:pt x="34290" y="129540"/>
                      </a:lnTo>
                      <a:lnTo>
                        <a:pt x="133350" y="129540"/>
                      </a:lnTo>
                      <a:lnTo>
                        <a:pt x="120015" y="54292"/>
                      </a:lnTo>
                      <a:cubicBezTo>
                        <a:pt x="113347" y="19050"/>
                        <a:pt x="99060" y="0"/>
                        <a:pt x="99060" y="0"/>
                      </a:cubicBezTo>
                      <a:lnTo>
                        <a:pt x="0" y="0"/>
                      </a:lnTo>
                      <a:close/>
                    </a:path>
                  </a:pathLst>
                </a:custGeom>
                <a:solidFill>
                  <a:srgbClr val="00498f"/>
                </a:solidFill>
                <a:ln w="0">
                  <a:noFill/>
                </a:ln>
              </p:spPr>
              <p:style>
                <a:lnRef idx="0"/>
                <a:fillRef idx="0"/>
                <a:effectRef idx="0"/>
                <a:fontRef idx="minor"/>
              </p:style>
            </p:sp>
            <p:sp>
              <p:nvSpPr>
                <p:cNvPr id="28" name="Google Shape;45;p57"/>
                <p:cNvSpPr/>
                <p:nvPr/>
              </p:nvSpPr>
              <p:spPr>
                <a:xfrm>
                  <a:off x="2649960" y="951840"/>
                  <a:ext cx="235440" cy="179280"/>
                </a:xfrm>
                <a:custGeom>
                  <a:avLst/>
                  <a:gdLst/>
                  <a:ahLst/>
                  <a:rect l="l" t="t" r="r" b="b"/>
                  <a:pathLst>
                    <a:path w="296227" h="226694">
                      <a:moveTo>
                        <a:pt x="0" y="0"/>
                      </a:moveTo>
                      <a:lnTo>
                        <a:pt x="9525" y="54292"/>
                      </a:lnTo>
                      <a:lnTo>
                        <a:pt x="91440" y="54292"/>
                      </a:lnTo>
                      <a:cubicBezTo>
                        <a:pt x="125730" y="54292"/>
                        <a:pt x="154305" y="80010"/>
                        <a:pt x="160020" y="114300"/>
                      </a:cubicBezTo>
                      <a:cubicBezTo>
                        <a:pt x="166688" y="149542"/>
                        <a:pt x="146685" y="172402"/>
                        <a:pt x="112395" y="172402"/>
                      </a:cubicBezTo>
                      <a:lnTo>
                        <a:pt x="28575" y="172402"/>
                      </a:lnTo>
                      <a:lnTo>
                        <a:pt x="38100" y="226695"/>
                      </a:lnTo>
                      <a:lnTo>
                        <a:pt x="296227" y="226695"/>
                      </a:lnTo>
                      <a:lnTo>
                        <a:pt x="286702" y="172402"/>
                      </a:lnTo>
                      <a:cubicBezTo>
                        <a:pt x="266700" y="172402"/>
                        <a:pt x="255270" y="172402"/>
                        <a:pt x="235267" y="172402"/>
                      </a:cubicBezTo>
                      <a:cubicBezTo>
                        <a:pt x="224790" y="172402"/>
                        <a:pt x="209550" y="175260"/>
                        <a:pt x="207645" y="172402"/>
                      </a:cubicBezTo>
                      <a:cubicBezTo>
                        <a:pt x="203835" y="163830"/>
                        <a:pt x="267652" y="164782"/>
                        <a:pt x="255270" y="91440"/>
                      </a:cubicBezTo>
                      <a:cubicBezTo>
                        <a:pt x="245745" y="40957"/>
                        <a:pt x="189547" y="0"/>
                        <a:pt x="132397" y="0"/>
                      </a:cubicBezTo>
                      <a:lnTo>
                        <a:pt x="0" y="0"/>
                      </a:lnTo>
                      <a:close/>
                    </a:path>
                  </a:pathLst>
                </a:custGeom>
                <a:solidFill>
                  <a:srgbClr val="00498f"/>
                </a:solidFill>
                <a:ln w="0">
                  <a:noFill/>
                </a:ln>
              </p:spPr>
              <p:style>
                <a:lnRef idx="0"/>
                <a:fillRef idx="0"/>
                <a:effectRef idx="0"/>
                <a:fontRef idx="minor"/>
              </p:style>
            </p:sp>
            <p:sp>
              <p:nvSpPr>
                <p:cNvPr id="29" name="Google Shape;46;p57"/>
                <p:cNvSpPr/>
                <p:nvPr/>
              </p:nvSpPr>
              <p:spPr>
                <a:xfrm>
                  <a:off x="2823480" y="873000"/>
                  <a:ext cx="232560" cy="258480"/>
                </a:xfrm>
                <a:custGeom>
                  <a:avLst/>
                  <a:gdLst/>
                  <a:ahLst/>
                  <a:rect l="l" t="t" r="r" b="b"/>
                  <a:pathLst>
                    <a:path w="292911" h="324802">
                      <a:moveTo>
                        <a:pt x="0" y="0"/>
                      </a:moveTo>
                      <a:cubicBezTo>
                        <a:pt x="0" y="0"/>
                        <a:pt x="8573" y="11430"/>
                        <a:pt x="14288" y="43815"/>
                      </a:cubicBezTo>
                      <a:cubicBezTo>
                        <a:pt x="14288" y="43815"/>
                        <a:pt x="23813" y="99060"/>
                        <a:pt x="23813" y="99060"/>
                      </a:cubicBezTo>
                      <a:cubicBezTo>
                        <a:pt x="30480" y="136208"/>
                        <a:pt x="55245" y="153352"/>
                        <a:pt x="79058" y="153352"/>
                      </a:cubicBezTo>
                      <a:lnTo>
                        <a:pt x="152400" y="153352"/>
                      </a:lnTo>
                      <a:cubicBezTo>
                        <a:pt x="195263" y="153352"/>
                        <a:pt x="189548" y="186690"/>
                        <a:pt x="188595" y="195263"/>
                      </a:cubicBezTo>
                      <a:lnTo>
                        <a:pt x="171450" y="324803"/>
                      </a:lnTo>
                      <a:lnTo>
                        <a:pt x="274320" y="324803"/>
                      </a:lnTo>
                      <a:lnTo>
                        <a:pt x="292418" y="179070"/>
                      </a:lnTo>
                      <a:cubicBezTo>
                        <a:pt x="293370" y="171450"/>
                        <a:pt x="299085" y="99060"/>
                        <a:pt x="226695" y="99060"/>
                      </a:cubicBezTo>
                      <a:cubicBezTo>
                        <a:pt x="197168" y="99060"/>
                        <a:pt x="179070" y="99060"/>
                        <a:pt x="154305" y="99060"/>
                      </a:cubicBezTo>
                      <a:cubicBezTo>
                        <a:pt x="121920" y="99060"/>
                        <a:pt x="120968" y="92393"/>
                        <a:pt x="112395" y="43815"/>
                      </a:cubicBezTo>
                      <a:cubicBezTo>
                        <a:pt x="105728" y="7620"/>
                        <a:pt x="99060" y="0"/>
                        <a:pt x="99060" y="0"/>
                      </a:cubicBezTo>
                      <a:lnTo>
                        <a:pt x="0" y="0"/>
                      </a:lnTo>
                      <a:close/>
                    </a:path>
                  </a:pathLst>
                </a:custGeom>
                <a:solidFill>
                  <a:srgbClr val="00498f"/>
                </a:solidFill>
                <a:ln w="0">
                  <a:noFill/>
                </a:ln>
              </p:spPr>
              <p:style>
                <a:lnRef idx="0"/>
                <a:fillRef idx="0"/>
                <a:effectRef idx="0"/>
                <a:fontRef idx="minor"/>
              </p:style>
            </p:sp>
            <p:sp>
              <p:nvSpPr>
                <p:cNvPr id="30" name="Google Shape;47;p57"/>
                <p:cNvSpPr/>
                <p:nvPr/>
              </p:nvSpPr>
              <p:spPr>
                <a:xfrm>
                  <a:off x="3059640" y="951840"/>
                  <a:ext cx="269280" cy="179280"/>
                </a:xfrm>
                <a:custGeom>
                  <a:avLst/>
                  <a:gdLst/>
                  <a:ahLst/>
                  <a:rect l="l" t="t" r="r" b="b"/>
                  <a:pathLst>
                    <a:path w="338137" h="226694">
                      <a:moveTo>
                        <a:pt x="0" y="0"/>
                      </a:moveTo>
                      <a:lnTo>
                        <a:pt x="56197" y="55245"/>
                      </a:lnTo>
                      <a:lnTo>
                        <a:pt x="40005" y="226695"/>
                      </a:lnTo>
                      <a:lnTo>
                        <a:pt x="127635" y="226695"/>
                      </a:lnTo>
                      <a:lnTo>
                        <a:pt x="131445" y="145732"/>
                      </a:lnTo>
                      <a:cubicBezTo>
                        <a:pt x="132397" y="137160"/>
                        <a:pt x="130492" y="125730"/>
                        <a:pt x="139065" y="125730"/>
                      </a:cubicBezTo>
                      <a:cubicBezTo>
                        <a:pt x="143828" y="125730"/>
                        <a:pt x="157163" y="140970"/>
                        <a:pt x="166688" y="151448"/>
                      </a:cubicBezTo>
                      <a:lnTo>
                        <a:pt x="228600" y="225742"/>
                      </a:lnTo>
                      <a:lnTo>
                        <a:pt x="338138" y="225742"/>
                      </a:lnTo>
                      <a:lnTo>
                        <a:pt x="274320" y="160020"/>
                      </a:lnTo>
                      <a:lnTo>
                        <a:pt x="285750" y="0"/>
                      </a:lnTo>
                      <a:lnTo>
                        <a:pt x="194310" y="0"/>
                      </a:lnTo>
                      <a:cubicBezTo>
                        <a:pt x="194310" y="0"/>
                        <a:pt x="200978" y="87630"/>
                        <a:pt x="192405" y="87630"/>
                      </a:cubicBezTo>
                      <a:cubicBezTo>
                        <a:pt x="184785" y="87630"/>
                        <a:pt x="113347" y="0"/>
                        <a:pt x="113347" y="0"/>
                      </a:cubicBezTo>
                      <a:lnTo>
                        <a:pt x="0" y="0"/>
                      </a:lnTo>
                      <a:close/>
                    </a:path>
                  </a:pathLst>
                </a:custGeom>
                <a:solidFill>
                  <a:srgbClr val="00498f"/>
                </a:solidFill>
                <a:ln w="0">
                  <a:noFill/>
                </a:ln>
              </p:spPr>
              <p:style>
                <a:lnRef idx="0"/>
                <a:fillRef idx="0"/>
                <a:effectRef idx="0"/>
                <a:fontRef idx="minor"/>
              </p:style>
            </p:sp>
          </p:grpSp>
        </p:grpSp>
        <p:sp>
          <p:nvSpPr>
            <p:cNvPr id="31" name="Google Shape;48;p57"/>
            <p:cNvSpPr/>
            <p:nvPr/>
          </p:nvSpPr>
          <p:spPr>
            <a:xfrm>
              <a:off x="699480" y="496080"/>
              <a:ext cx="720" cy="4320"/>
            </a:xfrm>
            <a:custGeom>
              <a:avLst/>
              <a:gdLst/>
              <a:ahLst/>
              <a:rect l="l" t="t" r="r" b="b"/>
              <a:pathLst>
                <a:path w="4762" h="9525">
                  <a:moveTo>
                    <a:pt x="4763" y="0"/>
                  </a:moveTo>
                  <a:lnTo>
                    <a:pt x="0" y="0"/>
                  </a:lnTo>
                  <a:lnTo>
                    <a:pt x="0" y="0"/>
                  </a:lnTo>
                  <a:lnTo>
                    <a:pt x="4763" y="0"/>
                  </a:lnTo>
                  <a:close/>
                </a:path>
              </a:pathLst>
            </a:custGeom>
            <a:solidFill>
              <a:srgbClr val="ffe831"/>
            </a:solidFill>
            <a:ln w="0">
              <a:noFill/>
            </a:ln>
          </p:spPr>
          <p:style>
            <a:lnRef idx="0"/>
            <a:fillRef idx="0"/>
            <a:effectRef idx="0"/>
            <a:fontRef idx="minor"/>
          </p:style>
        </p:sp>
      </p:grpSp>
      <p:sp>
        <p:nvSpPr>
          <p:cNvPr id="3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L" sz="4400" spc="-1" strike="noStrike">
                <a:latin typeface="Arial"/>
              </a:rPr>
              <a:t>Click to edit the title text format</a:t>
            </a:r>
            <a:endParaRPr b="0" lang="en-IL" sz="4400" spc="-1" strike="noStrike">
              <a:latin typeface="Arial"/>
            </a:endParaRPr>
          </a:p>
        </p:txBody>
      </p:sp>
      <p:sp>
        <p:nvSpPr>
          <p:cNvPr id="3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3200" spc="-1" strike="noStrike">
                <a:latin typeface="Arial"/>
              </a:rPr>
              <a:t>Click to edit the outline </a:t>
            </a:r>
            <a:r>
              <a:rPr b="0" lang="en-IL" sz="3200" spc="-1" strike="noStrike">
                <a:latin typeface="Arial"/>
              </a:rPr>
              <a:t>text format</a:t>
            </a:r>
            <a:endParaRPr b="0" lang="en-IL" sz="3200" spc="-1" strike="noStrike">
              <a:latin typeface="Arial"/>
            </a:endParaRPr>
          </a:p>
          <a:p>
            <a:pPr lvl="1" marL="864000" indent="-324000">
              <a:spcBef>
                <a:spcPts val="1134"/>
              </a:spcBef>
              <a:buClr>
                <a:srgbClr val="000000"/>
              </a:buClr>
              <a:buSzPct val="75000"/>
              <a:buFont typeface="Symbol" charset="2"/>
              <a:buChar char=""/>
            </a:pPr>
            <a:r>
              <a:rPr b="0" lang="en-IL" sz="2800" spc="-1" strike="noStrike">
                <a:latin typeface="Arial"/>
              </a:rPr>
              <a:t>Second Outline Level</a:t>
            </a:r>
            <a:endParaRPr b="0" lang="en-IL" sz="2800" spc="-1" strike="noStrike">
              <a:latin typeface="Arial"/>
            </a:endParaRPr>
          </a:p>
          <a:p>
            <a:pPr lvl="2" marL="1296000" indent="-288000">
              <a:spcBef>
                <a:spcPts val="850"/>
              </a:spcBef>
              <a:buClr>
                <a:srgbClr val="000000"/>
              </a:buClr>
              <a:buSzPct val="45000"/>
              <a:buFont typeface="Wingdings" charset="2"/>
              <a:buChar char=""/>
            </a:pPr>
            <a:r>
              <a:rPr b="0" lang="en-IL" sz="2400" spc="-1" strike="noStrike">
                <a:latin typeface="Arial"/>
              </a:rPr>
              <a:t>Third Outline Level</a:t>
            </a:r>
            <a:endParaRPr b="0" lang="en-IL" sz="2400" spc="-1" strike="noStrike">
              <a:latin typeface="Arial"/>
            </a:endParaRPr>
          </a:p>
          <a:p>
            <a:pPr lvl="3" marL="1728000" indent="-216000">
              <a:spcBef>
                <a:spcPts val="567"/>
              </a:spcBef>
              <a:buClr>
                <a:srgbClr val="000000"/>
              </a:buClr>
              <a:buSzPct val="75000"/>
              <a:buFont typeface="Symbol" charset="2"/>
              <a:buChar char=""/>
            </a:pPr>
            <a:r>
              <a:rPr b="0" lang="en-IL" sz="2000" spc="-1" strike="noStrike">
                <a:latin typeface="Arial"/>
              </a:rPr>
              <a:t>Fourth Outline Level</a:t>
            </a:r>
            <a:endParaRPr b="0" lang="en-IL" sz="2000" spc="-1" strike="noStrike">
              <a:latin typeface="Arial"/>
            </a:endParaRPr>
          </a:p>
          <a:p>
            <a:pPr lvl="4" marL="2160000" indent="-216000">
              <a:spcBef>
                <a:spcPts val="283"/>
              </a:spcBef>
              <a:buClr>
                <a:srgbClr val="000000"/>
              </a:buClr>
              <a:buSzPct val="45000"/>
              <a:buFont typeface="Wingdings" charset="2"/>
              <a:buChar char=""/>
            </a:pPr>
            <a:r>
              <a:rPr b="0" lang="en-IL" sz="2000" spc="-1" strike="noStrike">
                <a:latin typeface="Arial"/>
              </a:rPr>
              <a:t>Fifth Outline Level</a:t>
            </a:r>
            <a:endParaRPr b="0" lang="en-IL" sz="2000" spc="-1" strike="noStrike">
              <a:latin typeface="Arial"/>
            </a:endParaRPr>
          </a:p>
          <a:p>
            <a:pPr lvl="5" marL="2592000" indent="-216000">
              <a:spcBef>
                <a:spcPts val="283"/>
              </a:spcBef>
              <a:buClr>
                <a:srgbClr val="000000"/>
              </a:buClr>
              <a:buSzPct val="45000"/>
              <a:buFont typeface="Wingdings" charset="2"/>
              <a:buChar char=""/>
            </a:pPr>
            <a:r>
              <a:rPr b="0" lang="en-IL" sz="2000" spc="-1" strike="noStrike">
                <a:latin typeface="Arial"/>
              </a:rPr>
              <a:t>Sixth Outline Level</a:t>
            </a:r>
            <a:endParaRPr b="0" lang="en-IL" sz="2000" spc="-1" strike="noStrike">
              <a:latin typeface="Arial"/>
            </a:endParaRPr>
          </a:p>
          <a:p>
            <a:pPr lvl="6" marL="3024000" indent="-216000">
              <a:spcBef>
                <a:spcPts val="283"/>
              </a:spcBef>
              <a:buClr>
                <a:srgbClr val="000000"/>
              </a:buClr>
              <a:buSzPct val="45000"/>
              <a:buFont typeface="Wingdings" charset="2"/>
              <a:buChar char=""/>
            </a:pPr>
            <a:r>
              <a:rPr b="0" lang="en-IL" sz="2000" spc="-1" strike="noStrike">
                <a:latin typeface="Arial"/>
              </a:rPr>
              <a:t>Seventh Outline </a:t>
            </a:r>
            <a:r>
              <a:rPr b="0" lang="en-IL" sz="2000" spc="-1" strike="noStrike">
                <a:latin typeface="Arial"/>
              </a:rPr>
              <a:t>Level</a:t>
            </a:r>
            <a:endParaRPr b="0" lang="en-I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31" name="Google Shape;123;p60" descr=""/>
          <p:cNvPicPr/>
          <p:nvPr/>
        </p:nvPicPr>
        <p:blipFill>
          <a:blip r:embed="rId2"/>
          <a:stretch/>
        </p:blipFill>
        <p:spPr>
          <a:xfrm>
            <a:off x="743040" y="9360"/>
            <a:ext cx="11445840" cy="674640"/>
          </a:xfrm>
          <a:prstGeom prst="rect">
            <a:avLst/>
          </a:prstGeom>
          <a:ln w="0">
            <a:noFill/>
          </a:ln>
        </p:spPr>
      </p:pic>
      <p:grpSp>
        <p:nvGrpSpPr>
          <p:cNvPr id="632" name="Google Shape;126;p60"/>
          <p:cNvGrpSpPr/>
          <p:nvPr/>
        </p:nvGrpSpPr>
        <p:grpSpPr>
          <a:xfrm>
            <a:off x="539640" y="81360"/>
            <a:ext cx="1720800" cy="623880"/>
            <a:chOff x="539640" y="81360"/>
            <a:chExt cx="1720800" cy="623880"/>
          </a:xfrm>
        </p:grpSpPr>
        <p:sp>
          <p:nvSpPr>
            <p:cNvPr id="633"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634"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635"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636"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637"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638"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639"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640"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641"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642"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643"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644"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645"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646"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647"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648" name="Google Shape;142;p60"/>
            <p:cNvGrpSpPr/>
            <p:nvPr/>
          </p:nvGrpSpPr>
          <p:grpSpPr>
            <a:xfrm>
              <a:off x="1599840" y="603000"/>
              <a:ext cx="638280" cy="102240"/>
              <a:chOff x="1599840" y="603000"/>
              <a:chExt cx="638280" cy="102240"/>
            </a:xfrm>
          </p:grpSpPr>
          <p:sp>
            <p:nvSpPr>
              <p:cNvPr id="649"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650"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651"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652"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653"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654"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655"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656"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657"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658"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659"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66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66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66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663" name="PlaceHolder 4"/>
          <p:cNvSpPr>
            <a:spLocks noGrp="1"/>
          </p:cNvSpPr>
          <p:nvPr>
            <p:ph type="ftr" idx="13"/>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664" name="PlaceHolder 5"/>
          <p:cNvSpPr>
            <a:spLocks noGrp="1"/>
          </p:cNvSpPr>
          <p:nvPr>
            <p:ph type="sldNum" idx="14"/>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836DC04E-DDD0-4C3C-AA01-68E5F6D75AD1}"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01" name="Google Shape;123;p60" descr=""/>
          <p:cNvPicPr/>
          <p:nvPr/>
        </p:nvPicPr>
        <p:blipFill>
          <a:blip r:embed="rId2"/>
          <a:stretch/>
        </p:blipFill>
        <p:spPr>
          <a:xfrm>
            <a:off x="743040" y="9360"/>
            <a:ext cx="11445840" cy="674640"/>
          </a:xfrm>
          <a:prstGeom prst="rect">
            <a:avLst/>
          </a:prstGeom>
          <a:ln w="0">
            <a:noFill/>
          </a:ln>
        </p:spPr>
      </p:pic>
      <p:grpSp>
        <p:nvGrpSpPr>
          <p:cNvPr id="702" name="Google Shape;126;p60"/>
          <p:cNvGrpSpPr/>
          <p:nvPr/>
        </p:nvGrpSpPr>
        <p:grpSpPr>
          <a:xfrm>
            <a:off x="539640" y="81360"/>
            <a:ext cx="1720800" cy="623880"/>
            <a:chOff x="539640" y="81360"/>
            <a:chExt cx="1720800" cy="623880"/>
          </a:xfrm>
        </p:grpSpPr>
        <p:sp>
          <p:nvSpPr>
            <p:cNvPr id="703"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704"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705"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706"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707"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708"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709"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710"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711"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712"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713"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714"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715"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716"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717"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718" name="Google Shape;142;p60"/>
            <p:cNvGrpSpPr/>
            <p:nvPr/>
          </p:nvGrpSpPr>
          <p:grpSpPr>
            <a:xfrm>
              <a:off x="1599840" y="603000"/>
              <a:ext cx="638280" cy="102240"/>
              <a:chOff x="1599840" y="603000"/>
              <a:chExt cx="638280" cy="102240"/>
            </a:xfrm>
          </p:grpSpPr>
          <p:sp>
            <p:nvSpPr>
              <p:cNvPr id="719"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720"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721"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722"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723"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724"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725"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726"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727"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728"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729"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7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73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73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733" name="PlaceHolder 4"/>
          <p:cNvSpPr>
            <a:spLocks noGrp="1"/>
          </p:cNvSpPr>
          <p:nvPr>
            <p:ph type="ftr" idx="15"/>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734" name="PlaceHolder 5"/>
          <p:cNvSpPr>
            <a:spLocks noGrp="1"/>
          </p:cNvSpPr>
          <p:nvPr>
            <p:ph type="sldNum" idx="16"/>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652A9B11-2133-4E4E-A3DD-538C141BB2AB}"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1" name="Google Shape;123;p60" descr=""/>
          <p:cNvPicPr/>
          <p:nvPr/>
        </p:nvPicPr>
        <p:blipFill>
          <a:blip r:embed="rId2"/>
          <a:stretch/>
        </p:blipFill>
        <p:spPr>
          <a:xfrm>
            <a:off x="743040" y="9360"/>
            <a:ext cx="11445840" cy="674640"/>
          </a:xfrm>
          <a:prstGeom prst="rect">
            <a:avLst/>
          </a:prstGeom>
          <a:ln w="0">
            <a:noFill/>
          </a:ln>
        </p:spPr>
      </p:pic>
      <p:grpSp>
        <p:nvGrpSpPr>
          <p:cNvPr id="772" name="Google Shape;126;p60"/>
          <p:cNvGrpSpPr/>
          <p:nvPr/>
        </p:nvGrpSpPr>
        <p:grpSpPr>
          <a:xfrm>
            <a:off x="539640" y="81360"/>
            <a:ext cx="1720800" cy="623880"/>
            <a:chOff x="539640" y="81360"/>
            <a:chExt cx="1720800" cy="623880"/>
          </a:xfrm>
        </p:grpSpPr>
        <p:sp>
          <p:nvSpPr>
            <p:cNvPr id="773"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774"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775"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776"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777"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778"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779"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780"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781"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782"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783"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784"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785"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786"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787"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788" name="Google Shape;142;p60"/>
            <p:cNvGrpSpPr/>
            <p:nvPr/>
          </p:nvGrpSpPr>
          <p:grpSpPr>
            <a:xfrm>
              <a:off x="1599840" y="603000"/>
              <a:ext cx="638280" cy="102240"/>
              <a:chOff x="1599840" y="603000"/>
              <a:chExt cx="638280" cy="102240"/>
            </a:xfrm>
          </p:grpSpPr>
          <p:sp>
            <p:nvSpPr>
              <p:cNvPr id="789"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790"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791"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792"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793"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794"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795"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796"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797"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798"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799"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800" name="PlaceHolder 1"/>
          <p:cNvSpPr>
            <a:spLocks noGrp="1"/>
          </p:cNvSpPr>
          <p:nvPr>
            <p:ph type="ftr" idx="17"/>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801" name="PlaceHolder 2"/>
          <p:cNvSpPr>
            <a:spLocks noGrp="1"/>
          </p:cNvSpPr>
          <p:nvPr>
            <p:ph type="sldNum" idx="18"/>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5FE93361-0C78-4042-8C9B-8A7166708610}" type="slidenum">
              <a:rPr b="0" lang="en-US" sz="1100" spc="-1" strike="noStrike">
                <a:solidFill>
                  <a:srgbClr val="a5a5a5"/>
                </a:solidFill>
                <a:latin typeface="Calibri"/>
                <a:ea typeface="Calibri"/>
              </a:rPr>
              <a:t>&lt;number&gt;</a:t>
            </a:fld>
            <a:endParaRPr b="0" lang="en-IL" sz="1100" spc="-1" strike="noStrike">
              <a:latin typeface="Times New Roman"/>
            </a:endParaRPr>
          </a:p>
        </p:txBody>
      </p:sp>
      <p:sp>
        <p:nvSpPr>
          <p:cNvPr id="802"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L" sz="4400" spc="-1" strike="noStrike">
                <a:latin typeface="Arial"/>
              </a:rPr>
              <a:t>Click to edit the title text format</a:t>
            </a:r>
            <a:endParaRPr b="0" lang="en-IL" sz="4400" spc="-1" strike="noStrike">
              <a:latin typeface="Arial"/>
            </a:endParaRPr>
          </a:p>
        </p:txBody>
      </p:sp>
      <p:sp>
        <p:nvSpPr>
          <p:cNvPr id="803"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3200" spc="-1" strike="noStrike">
                <a:latin typeface="Arial"/>
              </a:rPr>
              <a:t>Click to edit the outline text format</a:t>
            </a:r>
            <a:endParaRPr b="0" lang="en-IL" sz="3200" spc="-1" strike="noStrike">
              <a:latin typeface="Arial"/>
            </a:endParaRPr>
          </a:p>
          <a:p>
            <a:pPr lvl="1" marL="864000" indent="-324000">
              <a:spcBef>
                <a:spcPts val="1134"/>
              </a:spcBef>
              <a:buClr>
                <a:srgbClr val="000000"/>
              </a:buClr>
              <a:buSzPct val="75000"/>
              <a:buFont typeface="Symbol" charset="2"/>
              <a:buChar char=""/>
            </a:pPr>
            <a:r>
              <a:rPr b="0" lang="en-IL" sz="2800" spc="-1" strike="noStrike">
                <a:latin typeface="Arial"/>
              </a:rPr>
              <a:t>Second Outline Level</a:t>
            </a:r>
            <a:endParaRPr b="0" lang="en-IL" sz="2800" spc="-1" strike="noStrike">
              <a:latin typeface="Arial"/>
            </a:endParaRPr>
          </a:p>
          <a:p>
            <a:pPr lvl="2" marL="1296000" indent="-288000">
              <a:spcBef>
                <a:spcPts val="850"/>
              </a:spcBef>
              <a:buClr>
                <a:srgbClr val="000000"/>
              </a:buClr>
              <a:buSzPct val="45000"/>
              <a:buFont typeface="Wingdings" charset="2"/>
              <a:buChar char=""/>
            </a:pPr>
            <a:r>
              <a:rPr b="0" lang="en-IL" sz="2400" spc="-1" strike="noStrike">
                <a:latin typeface="Arial"/>
              </a:rPr>
              <a:t>Third Outline Level</a:t>
            </a:r>
            <a:endParaRPr b="0" lang="en-IL" sz="2400" spc="-1" strike="noStrike">
              <a:latin typeface="Arial"/>
            </a:endParaRPr>
          </a:p>
          <a:p>
            <a:pPr lvl="3" marL="1728000" indent="-216000">
              <a:spcBef>
                <a:spcPts val="567"/>
              </a:spcBef>
              <a:buClr>
                <a:srgbClr val="000000"/>
              </a:buClr>
              <a:buSzPct val="75000"/>
              <a:buFont typeface="Symbol" charset="2"/>
              <a:buChar char=""/>
            </a:pPr>
            <a:r>
              <a:rPr b="0" lang="en-IL" sz="2000" spc="-1" strike="noStrike">
                <a:latin typeface="Arial"/>
              </a:rPr>
              <a:t>Fourth Outline Level</a:t>
            </a:r>
            <a:endParaRPr b="0" lang="en-IL" sz="2000" spc="-1" strike="noStrike">
              <a:latin typeface="Arial"/>
            </a:endParaRPr>
          </a:p>
          <a:p>
            <a:pPr lvl="4" marL="2160000" indent="-216000">
              <a:spcBef>
                <a:spcPts val="283"/>
              </a:spcBef>
              <a:buClr>
                <a:srgbClr val="000000"/>
              </a:buClr>
              <a:buSzPct val="45000"/>
              <a:buFont typeface="Wingdings" charset="2"/>
              <a:buChar char=""/>
            </a:pPr>
            <a:r>
              <a:rPr b="0" lang="en-IL" sz="2000" spc="-1" strike="noStrike">
                <a:latin typeface="Arial"/>
              </a:rPr>
              <a:t>Fifth Outline Level</a:t>
            </a:r>
            <a:endParaRPr b="0" lang="en-IL" sz="2000" spc="-1" strike="noStrike">
              <a:latin typeface="Arial"/>
            </a:endParaRPr>
          </a:p>
          <a:p>
            <a:pPr lvl="5" marL="2592000" indent="-216000">
              <a:spcBef>
                <a:spcPts val="283"/>
              </a:spcBef>
              <a:buClr>
                <a:srgbClr val="000000"/>
              </a:buClr>
              <a:buSzPct val="45000"/>
              <a:buFont typeface="Wingdings" charset="2"/>
              <a:buChar char=""/>
            </a:pPr>
            <a:r>
              <a:rPr b="0" lang="en-IL" sz="2000" spc="-1" strike="noStrike">
                <a:latin typeface="Arial"/>
              </a:rPr>
              <a:t>Sixth Outline Level</a:t>
            </a:r>
            <a:endParaRPr b="0" lang="en-IL" sz="2000" spc="-1" strike="noStrike">
              <a:latin typeface="Arial"/>
            </a:endParaRPr>
          </a:p>
          <a:p>
            <a:pPr lvl="6" marL="3024000" indent="-216000">
              <a:spcBef>
                <a:spcPts val="283"/>
              </a:spcBef>
              <a:buClr>
                <a:srgbClr val="000000"/>
              </a:buClr>
              <a:buSzPct val="45000"/>
              <a:buFont typeface="Wingdings" charset="2"/>
              <a:buChar char=""/>
            </a:pPr>
            <a:r>
              <a:rPr b="0" lang="en-IL" sz="2000" spc="-1" strike="noStrike">
                <a:latin typeface="Arial"/>
              </a:rPr>
              <a:t>Seventh Outline Level</a:t>
            </a:r>
            <a:endParaRPr b="0" lang="en-I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0" name="Google Shape;123;p60" descr=""/>
          <p:cNvPicPr/>
          <p:nvPr/>
        </p:nvPicPr>
        <p:blipFill>
          <a:blip r:embed="rId2"/>
          <a:stretch/>
        </p:blipFill>
        <p:spPr>
          <a:xfrm>
            <a:off x="743040" y="9360"/>
            <a:ext cx="11445840" cy="674640"/>
          </a:xfrm>
          <a:prstGeom prst="rect">
            <a:avLst/>
          </a:prstGeom>
          <a:ln w="0">
            <a:noFill/>
          </a:ln>
        </p:spPr>
      </p:pic>
      <p:grpSp>
        <p:nvGrpSpPr>
          <p:cNvPr id="841" name="Google Shape;126;p60"/>
          <p:cNvGrpSpPr/>
          <p:nvPr/>
        </p:nvGrpSpPr>
        <p:grpSpPr>
          <a:xfrm>
            <a:off x="539640" y="81360"/>
            <a:ext cx="1720800" cy="623880"/>
            <a:chOff x="539640" y="81360"/>
            <a:chExt cx="1720800" cy="623880"/>
          </a:xfrm>
        </p:grpSpPr>
        <p:sp>
          <p:nvSpPr>
            <p:cNvPr id="842"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843"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844"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845"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846"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847"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848"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849"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850"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851"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852"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853"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854"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855"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856"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857" name="Google Shape;142;p60"/>
            <p:cNvGrpSpPr/>
            <p:nvPr/>
          </p:nvGrpSpPr>
          <p:grpSpPr>
            <a:xfrm>
              <a:off x="1599840" y="603000"/>
              <a:ext cx="638280" cy="102240"/>
              <a:chOff x="1599840" y="603000"/>
              <a:chExt cx="638280" cy="102240"/>
            </a:xfrm>
          </p:grpSpPr>
          <p:sp>
            <p:nvSpPr>
              <p:cNvPr id="858"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859"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860"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861"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862"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863"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864"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865"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866"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867"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868"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869" name="PlaceHolder 1"/>
          <p:cNvSpPr>
            <a:spLocks noGrp="1"/>
          </p:cNvSpPr>
          <p:nvPr>
            <p:ph type="ftr" idx="19"/>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870" name="PlaceHolder 2"/>
          <p:cNvSpPr>
            <a:spLocks noGrp="1"/>
          </p:cNvSpPr>
          <p:nvPr>
            <p:ph type="sldNum" idx="20"/>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892E635E-1C4C-4CA3-9E91-53E575D21CAC}" type="slidenum">
              <a:rPr b="0" lang="en-US" sz="1100" spc="-1" strike="noStrike">
                <a:solidFill>
                  <a:srgbClr val="a5a5a5"/>
                </a:solidFill>
                <a:latin typeface="Calibri"/>
                <a:ea typeface="Calibri"/>
              </a:rPr>
              <a:t>&lt;number&gt;</a:t>
            </a:fld>
            <a:endParaRPr b="0" lang="en-IL" sz="1100" spc="-1" strike="noStrike">
              <a:latin typeface="Times New Roman"/>
            </a:endParaRPr>
          </a:p>
        </p:txBody>
      </p:sp>
      <p:sp>
        <p:nvSpPr>
          <p:cNvPr id="871"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L" sz="4400" spc="-1" strike="noStrike">
                <a:latin typeface="Arial"/>
              </a:rPr>
              <a:t>Click to edit the title text format</a:t>
            </a:r>
            <a:endParaRPr b="0" lang="en-IL" sz="4400" spc="-1" strike="noStrike">
              <a:latin typeface="Arial"/>
            </a:endParaRPr>
          </a:p>
        </p:txBody>
      </p:sp>
      <p:sp>
        <p:nvSpPr>
          <p:cNvPr id="872"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3200" spc="-1" strike="noStrike">
                <a:latin typeface="Arial"/>
              </a:rPr>
              <a:t>Click to edit the outline text format</a:t>
            </a:r>
            <a:endParaRPr b="0" lang="en-IL" sz="3200" spc="-1" strike="noStrike">
              <a:latin typeface="Arial"/>
            </a:endParaRPr>
          </a:p>
          <a:p>
            <a:pPr lvl="1" marL="864000" indent="-324000">
              <a:spcBef>
                <a:spcPts val="1134"/>
              </a:spcBef>
              <a:buClr>
                <a:srgbClr val="000000"/>
              </a:buClr>
              <a:buSzPct val="75000"/>
              <a:buFont typeface="Symbol" charset="2"/>
              <a:buChar char=""/>
            </a:pPr>
            <a:r>
              <a:rPr b="0" lang="en-IL" sz="2800" spc="-1" strike="noStrike">
                <a:latin typeface="Arial"/>
              </a:rPr>
              <a:t>Second Outline Level</a:t>
            </a:r>
            <a:endParaRPr b="0" lang="en-IL" sz="2800" spc="-1" strike="noStrike">
              <a:latin typeface="Arial"/>
            </a:endParaRPr>
          </a:p>
          <a:p>
            <a:pPr lvl="2" marL="1296000" indent="-288000">
              <a:spcBef>
                <a:spcPts val="850"/>
              </a:spcBef>
              <a:buClr>
                <a:srgbClr val="000000"/>
              </a:buClr>
              <a:buSzPct val="45000"/>
              <a:buFont typeface="Wingdings" charset="2"/>
              <a:buChar char=""/>
            </a:pPr>
            <a:r>
              <a:rPr b="0" lang="en-IL" sz="2400" spc="-1" strike="noStrike">
                <a:latin typeface="Arial"/>
              </a:rPr>
              <a:t>Third Outline Level</a:t>
            </a:r>
            <a:endParaRPr b="0" lang="en-IL" sz="2400" spc="-1" strike="noStrike">
              <a:latin typeface="Arial"/>
            </a:endParaRPr>
          </a:p>
          <a:p>
            <a:pPr lvl="3" marL="1728000" indent="-216000">
              <a:spcBef>
                <a:spcPts val="567"/>
              </a:spcBef>
              <a:buClr>
                <a:srgbClr val="000000"/>
              </a:buClr>
              <a:buSzPct val="75000"/>
              <a:buFont typeface="Symbol" charset="2"/>
              <a:buChar char=""/>
            </a:pPr>
            <a:r>
              <a:rPr b="0" lang="en-IL" sz="2000" spc="-1" strike="noStrike">
                <a:latin typeface="Arial"/>
              </a:rPr>
              <a:t>Fourth Outline Level</a:t>
            </a:r>
            <a:endParaRPr b="0" lang="en-IL" sz="2000" spc="-1" strike="noStrike">
              <a:latin typeface="Arial"/>
            </a:endParaRPr>
          </a:p>
          <a:p>
            <a:pPr lvl="4" marL="2160000" indent="-216000">
              <a:spcBef>
                <a:spcPts val="283"/>
              </a:spcBef>
              <a:buClr>
                <a:srgbClr val="000000"/>
              </a:buClr>
              <a:buSzPct val="45000"/>
              <a:buFont typeface="Wingdings" charset="2"/>
              <a:buChar char=""/>
            </a:pPr>
            <a:r>
              <a:rPr b="0" lang="en-IL" sz="2000" spc="-1" strike="noStrike">
                <a:latin typeface="Arial"/>
              </a:rPr>
              <a:t>Fifth Outline Level</a:t>
            </a:r>
            <a:endParaRPr b="0" lang="en-IL" sz="2000" spc="-1" strike="noStrike">
              <a:latin typeface="Arial"/>
            </a:endParaRPr>
          </a:p>
          <a:p>
            <a:pPr lvl="5" marL="2592000" indent="-216000">
              <a:spcBef>
                <a:spcPts val="283"/>
              </a:spcBef>
              <a:buClr>
                <a:srgbClr val="000000"/>
              </a:buClr>
              <a:buSzPct val="45000"/>
              <a:buFont typeface="Wingdings" charset="2"/>
              <a:buChar char=""/>
            </a:pPr>
            <a:r>
              <a:rPr b="0" lang="en-IL" sz="2000" spc="-1" strike="noStrike">
                <a:latin typeface="Arial"/>
              </a:rPr>
              <a:t>Sixth Outline Level</a:t>
            </a:r>
            <a:endParaRPr b="0" lang="en-IL" sz="2000" spc="-1" strike="noStrike">
              <a:latin typeface="Arial"/>
            </a:endParaRPr>
          </a:p>
          <a:p>
            <a:pPr lvl="6" marL="3024000" indent="-216000">
              <a:spcBef>
                <a:spcPts val="283"/>
              </a:spcBef>
              <a:buClr>
                <a:srgbClr val="000000"/>
              </a:buClr>
              <a:buSzPct val="45000"/>
              <a:buFont typeface="Wingdings" charset="2"/>
              <a:buChar char=""/>
            </a:pPr>
            <a:r>
              <a:rPr b="0" lang="en-IL" sz="2000" spc="-1" strike="noStrike">
                <a:latin typeface="Arial"/>
              </a:rPr>
              <a:t>Seventh Outline Level</a:t>
            </a:r>
            <a:endParaRPr b="0" lang="en-I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909" name="Google Shape;15;p57"/>
          <p:cNvSpPr/>
          <p:nvPr/>
        </p:nvSpPr>
        <p:spPr>
          <a:xfrm>
            <a:off x="0" y="0"/>
            <a:ext cx="12188880" cy="6837120"/>
          </a:xfrm>
          <a:prstGeom prst="rect">
            <a:avLst/>
          </a:prstGeom>
          <a:solidFill>
            <a:srgbClr val="123e62">
              <a:alpha val="9000"/>
            </a:srgbClr>
          </a:solidFill>
          <a:ln w="0">
            <a:noFill/>
          </a:ln>
        </p:spPr>
        <p:style>
          <a:lnRef idx="0"/>
          <a:fillRef idx="0"/>
          <a:effectRef idx="0"/>
          <a:fontRef idx="minor"/>
        </p:style>
      </p:sp>
      <p:pic>
        <p:nvPicPr>
          <p:cNvPr id="910" name="Google Shape;16;p57" descr=""/>
          <p:cNvPicPr/>
          <p:nvPr/>
        </p:nvPicPr>
        <p:blipFill>
          <a:blip r:embed="rId3"/>
          <a:stretch/>
        </p:blipFill>
        <p:spPr>
          <a:xfrm>
            <a:off x="519840" y="5927760"/>
            <a:ext cx="1873440" cy="221400"/>
          </a:xfrm>
          <a:prstGeom prst="rect">
            <a:avLst/>
          </a:prstGeom>
          <a:ln w="0">
            <a:noFill/>
          </a:ln>
        </p:spPr>
      </p:pic>
      <p:grpSp>
        <p:nvGrpSpPr>
          <p:cNvPr id="911" name="Google Shape;19;p57"/>
          <p:cNvGrpSpPr/>
          <p:nvPr/>
        </p:nvGrpSpPr>
        <p:grpSpPr>
          <a:xfrm>
            <a:off x="519840" y="452520"/>
            <a:ext cx="2823480" cy="1062720"/>
            <a:chOff x="519840" y="452520"/>
            <a:chExt cx="2823480" cy="1062720"/>
          </a:xfrm>
        </p:grpSpPr>
        <p:grpSp>
          <p:nvGrpSpPr>
            <p:cNvPr id="912" name="Google Shape;20;p57"/>
            <p:cNvGrpSpPr/>
            <p:nvPr/>
          </p:nvGrpSpPr>
          <p:grpSpPr>
            <a:xfrm>
              <a:off x="564480" y="1380960"/>
              <a:ext cx="1066320" cy="134280"/>
              <a:chOff x="564480" y="1380960"/>
              <a:chExt cx="1066320" cy="134280"/>
            </a:xfrm>
          </p:grpSpPr>
          <p:sp>
            <p:nvSpPr>
              <p:cNvPr id="913" name="Google Shape;21;p57"/>
              <p:cNvSpPr/>
              <p:nvPr/>
            </p:nvSpPr>
            <p:spPr>
              <a:xfrm>
                <a:off x="564480" y="1381680"/>
                <a:ext cx="97200" cy="95760"/>
              </a:xfrm>
              <a:custGeom>
                <a:avLst/>
                <a:gdLst/>
                <a:ahLst/>
                <a:rect l="l" t="t" r="r" b="b"/>
                <a:pathLst>
                  <a:path w="124777" h="122872">
                    <a:moveTo>
                      <a:pt x="86678" y="122873"/>
                    </a:moveTo>
                    <a:lnTo>
                      <a:pt x="74295" y="52387"/>
                    </a:lnTo>
                    <a:cubicBezTo>
                      <a:pt x="71437" y="34290"/>
                      <a:pt x="64770" y="23813"/>
                      <a:pt x="45720" y="23813"/>
                    </a:cubicBezTo>
                    <a:lnTo>
                      <a:pt x="3810" y="23813"/>
                    </a:lnTo>
                    <a:lnTo>
                      <a:pt x="0" y="0"/>
                    </a:lnTo>
                    <a:lnTo>
                      <a:pt x="54293" y="0"/>
                    </a:lnTo>
                    <a:cubicBezTo>
                      <a:pt x="92393" y="0"/>
                      <a:pt x="104775" y="10477"/>
                      <a:pt x="110490" y="41910"/>
                    </a:cubicBezTo>
                    <a:lnTo>
                      <a:pt x="124778" y="122873"/>
                    </a:lnTo>
                    <a:lnTo>
                      <a:pt x="86678" y="122873"/>
                    </a:lnTo>
                    <a:close/>
                  </a:path>
                </a:pathLst>
              </a:custGeom>
              <a:solidFill>
                <a:srgbClr val="00498f"/>
              </a:solidFill>
              <a:ln w="0">
                <a:noFill/>
              </a:ln>
            </p:spPr>
            <p:style>
              <a:lnRef idx="0"/>
              <a:fillRef idx="0"/>
              <a:effectRef idx="0"/>
              <a:fontRef idx="minor"/>
            </p:style>
          </p:sp>
          <p:sp>
            <p:nvSpPr>
              <p:cNvPr id="914" name="Google Shape;22;p57"/>
              <p:cNvSpPr/>
              <p:nvPr/>
            </p:nvSpPr>
            <p:spPr>
              <a:xfrm>
                <a:off x="660960" y="1380960"/>
                <a:ext cx="114120" cy="96480"/>
              </a:xfrm>
              <a:custGeom>
                <a:avLst/>
                <a:gdLst/>
                <a:ahLst/>
                <a:rect l="l" t="t" r="r" b="b"/>
                <a:pathLst>
                  <a:path w="145732" h="123825">
                    <a:moveTo>
                      <a:pt x="23813" y="123825"/>
                    </a:moveTo>
                    <a:lnTo>
                      <a:pt x="19050" y="99060"/>
                    </a:lnTo>
                    <a:lnTo>
                      <a:pt x="61913" y="99060"/>
                    </a:lnTo>
                    <a:cubicBezTo>
                      <a:pt x="81915" y="99060"/>
                      <a:pt x="88582" y="86677"/>
                      <a:pt x="83820" y="60008"/>
                    </a:cubicBezTo>
                    <a:cubicBezTo>
                      <a:pt x="79057" y="34290"/>
                      <a:pt x="68580" y="24765"/>
                      <a:pt x="45720" y="24765"/>
                    </a:cubicBezTo>
                    <a:lnTo>
                      <a:pt x="4763" y="24765"/>
                    </a:lnTo>
                    <a:lnTo>
                      <a:pt x="0" y="0"/>
                    </a:lnTo>
                    <a:lnTo>
                      <a:pt x="53340" y="0"/>
                    </a:lnTo>
                    <a:cubicBezTo>
                      <a:pt x="95250" y="0"/>
                      <a:pt x="114300" y="20002"/>
                      <a:pt x="120968" y="54292"/>
                    </a:cubicBezTo>
                    <a:cubicBezTo>
                      <a:pt x="128588" y="97155"/>
                      <a:pt x="102870" y="93345"/>
                      <a:pt x="103823" y="97155"/>
                    </a:cubicBezTo>
                    <a:cubicBezTo>
                      <a:pt x="103823" y="100013"/>
                      <a:pt x="113348" y="97155"/>
                      <a:pt x="120015" y="97155"/>
                    </a:cubicBezTo>
                    <a:lnTo>
                      <a:pt x="140970" y="97155"/>
                    </a:lnTo>
                    <a:lnTo>
                      <a:pt x="145733" y="121920"/>
                    </a:lnTo>
                    <a:lnTo>
                      <a:pt x="23813" y="121920"/>
                    </a:lnTo>
                    <a:close/>
                  </a:path>
                </a:pathLst>
              </a:custGeom>
              <a:solidFill>
                <a:srgbClr val="00498f"/>
              </a:solidFill>
              <a:ln w="0">
                <a:noFill/>
              </a:ln>
            </p:spPr>
            <p:style>
              <a:lnRef idx="0"/>
              <a:fillRef idx="0"/>
              <a:effectRef idx="0"/>
              <a:fontRef idx="minor"/>
            </p:style>
          </p:sp>
          <p:sp>
            <p:nvSpPr>
              <p:cNvPr id="915" name="Google Shape;23;p57"/>
              <p:cNvSpPr/>
              <p:nvPr/>
            </p:nvSpPr>
            <p:spPr>
              <a:xfrm>
                <a:off x="77076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916" name="Google Shape;24;p57"/>
              <p:cNvSpPr/>
              <p:nvPr/>
            </p:nvSpPr>
            <p:spPr>
              <a:xfrm>
                <a:off x="81684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917" name="Google Shape;25;p57"/>
              <p:cNvSpPr/>
              <p:nvPr/>
            </p:nvSpPr>
            <p:spPr>
              <a:xfrm>
                <a:off x="870480" y="1381680"/>
                <a:ext cx="111600" cy="95760"/>
              </a:xfrm>
              <a:custGeom>
                <a:avLst/>
                <a:gdLst/>
                <a:ahLst/>
                <a:rect l="l" t="t" r="r" b="b"/>
                <a:pathLst>
                  <a:path w="142498" h="122872">
                    <a:moveTo>
                      <a:pt x="141923" y="79057"/>
                    </a:moveTo>
                    <a:cubicBezTo>
                      <a:pt x="146685" y="121920"/>
                      <a:pt x="120968" y="122873"/>
                      <a:pt x="100013" y="122873"/>
                    </a:cubicBezTo>
                    <a:cubicBezTo>
                      <a:pt x="79057" y="122873"/>
                      <a:pt x="35243" y="122873"/>
                      <a:pt x="35243" y="122873"/>
                    </a:cubicBezTo>
                    <a:lnTo>
                      <a:pt x="0" y="0"/>
                    </a:lnTo>
                    <a:lnTo>
                      <a:pt x="133350" y="0"/>
                    </a:lnTo>
                    <a:cubicBezTo>
                      <a:pt x="132398" y="0"/>
                      <a:pt x="138113" y="51435"/>
                      <a:pt x="141923" y="79057"/>
                    </a:cubicBezTo>
                    <a:close/>
                    <a:moveTo>
                      <a:pt x="42863" y="23813"/>
                    </a:moveTo>
                    <a:lnTo>
                      <a:pt x="63818" y="98107"/>
                    </a:lnTo>
                    <a:lnTo>
                      <a:pt x="93345" y="98107"/>
                    </a:lnTo>
                    <a:cubicBezTo>
                      <a:pt x="107632" y="98107"/>
                      <a:pt x="107632" y="87630"/>
                      <a:pt x="106680" y="78105"/>
                    </a:cubicBezTo>
                    <a:cubicBezTo>
                      <a:pt x="105728" y="60960"/>
                      <a:pt x="100013" y="23813"/>
                      <a:pt x="100013" y="22860"/>
                    </a:cubicBezTo>
                    <a:lnTo>
                      <a:pt x="42863" y="22860"/>
                    </a:lnTo>
                    <a:close/>
                  </a:path>
                </a:pathLst>
              </a:custGeom>
              <a:solidFill>
                <a:srgbClr val="00498f"/>
              </a:solidFill>
              <a:ln w="0">
                <a:noFill/>
              </a:ln>
            </p:spPr>
            <p:style>
              <a:lnRef idx="0"/>
              <a:fillRef idx="0"/>
              <a:effectRef idx="0"/>
              <a:fontRef idx="minor"/>
            </p:style>
          </p:sp>
          <p:sp>
            <p:nvSpPr>
              <p:cNvPr id="918" name="Google Shape;26;p57"/>
              <p:cNvSpPr/>
              <p:nvPr/>
            </p:nvSpPr>
            <p:spPr>
              <a:xfrm>
                <a:off x="99792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919" name="Google Shape;27;p57"/>
              <p:cNvSpPr/>
              <p:nvPr/>
            </p:nvSpPr>
            <p:spPr>
              <a:xfrm>
                <a:off x="1090080" y="1380960"/>
                <a:ext cx="114120" cy="96480"/>
              </a:xfrm>
              <a:custGeom>
                <a:avLst/>
                <a:gdLst/>
                <a:ahLst/>
                <a:rect l="l" t="t" r="r" b="b"/>
                <a:pathLst>
                  <a:path w="145732" h="123825">
                    <a:moveTo>
                      <a:pt x="23813" y="123825"/>
                    </a:moveTo>
                    <a:lnTo>
                      <a:pt x="19050" y="99060"/>
                    </a:lnTo>
                    <a:lnTo>
                      <a:pt x="62865" y="99060"/>
                    </a:lnTo>
                    <a:cubicBezTo>
                      <a:pt x="82867" y="99060"/>
                      <a:pt x="89535" y="86677"/>
                      <a:pt x="84773" y="60008"/>
                    </a:cubicBezTo>
                    <a:cubicBezTo>
                      <a:pt x="80010" y="34290"/>
                      <a:pt x="69532" y="24765"/>
                      <a:pt x="46673" y="24765"/>
                    </a:cubicBezTo>
                    <a:lnTo>
                      <a:pt x="4763" y="24765"/>
                    </a:lnTo>
                    <a:lnTo>
                      <a:pt x="0" y="0"/>
                    </a:lnTo>
                    <a:lnTo>
                      <a:pt x="53340" y="0"/>
                    </a:lnTo>
                    <a:cubicBezTo>
                      <a:pt x="95250" y="0"/>
                      <a:pt x="114300" y="20002"/>
                      <a:pt x="120967" y="54292"/>
                    </a:cubicBezTo>
                    <a:cubicBezTo>
                      <a:pt x="128588" y="97155"/>
                      <a:pt x="102870" y="93345"/>
                      <a:pt x="103823" y="97155"/>
                    </a:cubicBezTo>
                    <a:cubicBezTo>
                      <a:pt x="103823" y="100013"/>
                      <a:pt x="113348" y="97155"/>
                      <a:pt x="120015" y="97155"/>
                    </a:cubicBezTo>
                    <a:lnTo>
                      <a:pt x="140970" y="97155"/>
                    </a:lnTo>
                    <a:lnTo>
                      <a:pt x="145732" y="121920"/>
                    </a:lnTo>
                    <a:lnTo>
                      <a:pt x="23813" y="121920"/>
                    </a:lnTo>
                    <a:close/>
                  </a:path>
                </a:pathLst>
              </a:custGeom>
              <a:solidFill>
                <a:srgbClr val="00498f"/>
              </a:solidFill>
              <a:ln w="0">
                <a:noFill/>
              </a:ln>
            </p:spPr>
            <p:style>
              <a:lnRef idx="0"/>
              <a:fillRef idx="0"/>
              <a:effectRef idx="0"/>
              <a:fontRef idx="minor"/>
            </p:style>
          </p:sp>
          <p:sp>
            <p:nvSpPr>
              <p:cNvPr id="920" name="Google Shape;28;p57"/>
              <p:cNvSpPr/>
              <p:nvPr/>
            </p:nvSpPr>
            <p:spPr>
              <a:xfrm>
                <a:off x="120420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921" name="Google Shape;29;p57"/>
              <p:cNvSpPr/>
              <p:nvPr/>
            </p:nvSpPr>
            <p:spPr>
              <a:xfrm>
                <a:off x="1256400" y="1381680"/>
                <a:ext cx="129600" cy="95760"/>
              </a:xfrm>
              <a:custGeom>
                <a:avLst/>
                <a:gdLst/>
                <a:ahLst/>
                <a:rect l="l" t="t" r="r" b="b"/>
                <a:pathLst>
                  <a:path w="164925" h="122872">
                    <a:moveTo>
                      <a:pt x="119063" y="122873"/>
                    </a:moveTo>
                    <a:lnTo>
                      <a:pt x="35243" y="122873"/>
                    </a:lnTo>
                    <a:lnTo>
                      <a:pt x="0" y="0"/>
                    </a:lnTo>
                    <a:lnTo>
                      <a:pt x="36195" y="0"/>
                    </a:lnTo>
                    <a:lnTo>
                      <a:pt x="64770" y="98107"/>
                    </a:lnTo>
                    <a:lnTo>
                      <a:pt x="104775" y="98107"/>
                    </a:lnTo>
                    <a:cubicBezTo>
                      <a:pt x="127635" y="98107"/>
                      <a:pt x="132398" y="98107"/>
                      <a:pt x="127635" y="70485"/>
                    </a:cubicBezTo>
                    <a:lnTo>
                      <a:pt x="115252" y="0"/>
                    </a:lnTo>
                    <a:lnTo>
                      <a:pt x="150495" y="0"/>
                    </a:lnTo>
                    <a:lnTo>
                      <a:pt x="162877" y="72390"/>
                    </a:lnTo>
                    <a:cubicBezTo>
                      <a:pt x="171450" y="118110"/>
                      <a:pt x="152400" y="122873"/>
                      <a:pt x="119063" y="122873"/>
                    </a:cubicBezTo>
                    <a:close/>
                    <a:moveTo>
                      <a:pt x="76200" y="81915"/>
                    </a:moveTo>
                    <a:lnTo>
                      <a:pt x="61913" y="0"/>
                    </a:lnTo>
                    <a:lnTo>
                      <a:pt x="94298" y="0"/>
                    </a:lnTo>
                    <a:lnTo>
                      <a:pt x="108585" y="81915"/>
                    </a:lnTo>
                    <a:lnTo>
                      <a:pt x="76200" y="81915"/>
                    </a:lnTo>
                    <a:close/>
                  </a:path>
                </a:pathLst>
              </a:custGeom>
              <a:solidFill>
                <a:srgbClr val="00498f"/>
              </a:solidFill>
              <a:ln w="0">
                <a:noFill/>
              </a:ln>
            </p:spPr>
            <p:style>
              <a:lnRef idx="0"/>
              <a:fillRef idx="0"/>
              <a:effectRef idx="0"/>
              <a:fontRef idx="minor"/>
            </p:style>
          </p:sp>
          <p:sp>
            <p:nvSpPr>
              <p:cNvPr id="922" name="Google Shape;30;p57"/>
              <p:cNvSpPr/>
              <p:nvPr/>
            </p:nvSpPr>
            <p:spPr>
              <a:xfrm>
                <a:off x="1395360" y="1380960"/>
                <a:ext cx="107280" cy="134280"/>
              </a:xfrm>
              <a:custGeom>
                <a:avLst/>
                <a:gdLst/>
                <a:ahLst/>
                <a:rect l="l" t="t" r="r" b="b"/>
                <a:pathLst>
                  <a:path w="137350" h="170497">
                    <a:moveTo>
                      <a:pt x="98108" y="125730"/>
                    </a:moveTo>
                    <a:cubicBezTo>
                      <a:pt x="86678" y="125730"/>
                      <a:pt x="78105" y="122872"/>
                      <a:pt x="78105" y="122872"/>
                    </a:cubicBezTo>
                    <a:lnTo>
                      <a:pt x="74295" y="99060"/>
                    </a:lnTo>
                    <a:cubicBezTo>
                      <a:pt x="74295" y="99060"/>
                      <a:pt x="80010" y="100013"/>
                      <a:pt x="89535" y="100013"/>
                    </a:cubicBezTo>
                    <a:cubicBezTo>
                      <a:pt x="99060" y="100013"/>
                      <a:pt x="102870" y="89535"/>
                      <a:pt x="100013" y="75247"/>
                    </a:cubicBezTo>
                    <a:lnTo>
                      <a:pt x="91440" y="23813"/>
                    </a:lnTo>
                    <a:lnTo>
                      <a:pt x="3810" y="23813"/>
                    </a:lnTo>
                    <a:lnTo>
                      <a:pt x="0" y="0"/>
                    </a:lnTo>
                    <a:lnTo>
                      <a:pt x="123825" y="0"/>
                    </a:lnTo>
                    <a:lnTo>
                      <a:pt x="137160" y="75247"/>
                    </a:lnTo>
                    <a:cubicBezTo>
                      <a:pt x="139065" y="100965"/>
                      <a:pt x="126683" y="125730"/>
                      <a:pt x="98108" y="125730"/>
                    </a:cubicBezTo>
                    <a:close/>
                    <a:moveTo>
                      <a:pt x="34290" y="170497"/>
                    </a:moveTo>
                    <a:lnTo>
                      <a:pt x="14288" y="57150"/>
                    </a:lnTo>
                    <a:lnTo>
                      <a:pt x="50483" y="57150"/>
                    </a:lnTo>
                    <a:lnTo>
                      <a:pt x="70485" y="170497"/>
                    </a:lnTo>
                    <a:lnTo>
                      <a:pt x="34290" y="170497"/>
                    </a:lnTo>
                    <a:close/>
                  </a:path>
                </a:pathLst>
              </a:custGeom>
              <a:solidFill>
                <a:srgbClr val="00498f"/>
              </a:solidFill>
              <a:ln w="0">
                <a:noFill/>
              </a:ln>
            </p:spPr>
            <p:style>
              <a:lnRef idx="0"/>
              <a:fillRef idx="0"/>
              <a:effectRef idx="0"/>
              <a:fontRef idx="minor"/>
            </p:style>
          </p:sp>
          <p:sp>
            <p:nvSpPr>
              <p:cNvPr id="923" name="Google Shape;31;p57"/>
              <p:cNvSpPr/>
              <p:nvPr/>
            </p:nvSpPr>
            <p:spPr>
              <a:xfrm>
                <a:off x="1515960" y="1382400"/>
                <a:ext cx="114840" cy="97920"/>
              </a:xfrm>
              <a:custGeom>
                <a:avLst/>
                <a:gdLst/>
                <a:ahLst/>
                <a:rect l="l" t="t" r="r" b="b"/>
                <a:pathLst>
                  <a:path w="146685" h="125729">
                    <a:moveTo>
                      <a:pt x="111443" y="121920"/>
                    </a:moveTo>
                    <a:lnTo>
                      <a:pt x="99060" y="51435"/>
                    </a:lnTo>
                    <a:cubicBezTo>
                      <a:pt x="95250" y="28575"/>
                      <a:pt x="91440" y="23813"/>
                      <a:pt x="70485" y="23813"/>
                    </a:cubicBezTo>
                    <a:lnTo>
                      <a:pt x="43815" y="23813"/>
                    </a:lnTo>
                    <a:lnTo>
                      <a:pt x="54293" y="81915"/>
                    </a:lnTo>
                    <a:cubicBezTo>
                      <a:pt x="60008" y="117158"/>
                      <a:pt x="57150" y="125730"/>
                      <a:pt x="30480" y="125730"/>
                    </a:cubicBezTo>
                    <a:cubicBezTo>
                      <a:pt x="10478" y="125730"/>
                      <a:pt x="5715" y="121920"/>
                      <a:pt x="4763" y="120015"/>
                    </a:cubicBezTo>
                    <a:lnTo>
                      <a:pt x="0" y="95250"/>
                    </a:lnTo>
                    <a:cubicBezTo>
                      <a:pt x="0" y="95250"/>
                      <a:pt x="22860" y="110490"/>
                      <a:pt x="18098" y="83820"/>
                    </a:cubicBezTo>
                    <a:lnTo>
                      <a:pt x="2858" y="0"/>
                    </a:lnTo>
                    <a:lnTo>
                      <a:pt x="77153" y="0"/>
                    </a:lnTo>
                    <a:cubicBezTo>
                      <a:pt x="118110" y="0"/>
                      <a:pt x="126683" y="10477"/>
                      <a:pt x="133350" y="49530"/>
                    </a:cubicBezTo>
                    <a:cubicBezTo>
                      <a:pt x="139065" y="80963"/>
                      <a:pt x="146685" y="122872"/>
                      <a:pt x="146685" y="122872"/>
                    </a:cubicBezTo>
                    <a:lnTo>
                      <a:pt x="111443" y="122872"/>
                    </a:lnTo>
                    <a:close/>
                  </a:path>
                </a:pathLst>
              </a:custGeom>
              <a:solidFill>
                <a:srgbClr val="00498f"/>
              </a:solidFill>
              <a:ln w="0">
                <a:noFill/>
              </a:ln>
            </p:spPr>
            <p:style>
              <a:lnRef idx="0"/>
              <a:fillRef idx="0"/>
              <a:effectRef idx="0"/>
              <a:fontRef idx="minor"/>
            </p:style>
          </p:sp>
        </p:grpSp>
        <p:grpSp>
          <p:nvGrpSpPr>
            <p:cNvPr id="924" name="Google Shape;32;p57"/>
            <p:cNvGrpSpPr/>
            <p:nvPr/>
          </p:nvGrpSpPr>
          <p:grpSpPr>
            <a:xfrm>
              <a:off x="519840" y="452520"/>
              <a:ext cx="2823480" cy="1002600"/>
              <a:chOff x="519840" y="452520"/>
              <a:chExt cx="2823480" cy="1002600"/>
            </a:xfrm>
          </p:grpSpPr>
          <p:grpSp>
            <p:nvGrpSpPr>
              <p:cNvPr id="925" name="Google Shape;33;p57"/>
              <p:cNvGrpSpPr/>
              <p:nvPr/>
            </p:nvGrpSpPr>
            <p:grpSpPr>
              <a:xfrm>
                <a:off x="519840" y="452520"/>
                <a:ext cx="2823480" cy="1002600"/>
                <a:chOff x="519840" y="452520"/>
                <a:chExt cx="2823480" cy="1002600"/>
              </a:xfrm>
            </p:grpSpPr>
            <p:sp>
              <p:nvSpPr>
                <p:cNvPr id="926" name="Google Shape;34;p57"/>
                <p:cNvSpPr/>
                <p:nvPr/>
              </p:nvSpPr>
              <p:spPr>
                <a:xfrm>
                  <a:off x="519840" y="452520"/>
                  <a:ext cx="2799720" cy="928440"/>
                </a:xfrm>
                <a:custGeom>
                  <a:avLst/>
                  <a:gdLst/>
                  <a:ahLst/>
                  <a:rect l="l" t="t" r="r" b="b"/>
                  <a:pathLst>
                    <a:path w="3479482" h="1156334">
                      <a:moveTo>
                        <a:pt x="1099185" y="0"/>
                      </a:moveTo>
                      <a:lnTo>
                        <a:pt x="3479483" y="1156335"/>
                      </a:lnTo>
                      <a:lnTo>
                        <a:pt x="2005013" y="1155383"/>
                      </a:lnTo>
                      <a:cubicBezTo>
                        <a:pt x="1836420" y="1155383"/>
                        <a:pt x="1780223" y="977265"/>
                        <a:pt x="1534478" y="977265"/>
                      </a:cubicBezTo>
                      <a:lnTo>
                        <a:pt x="0" y="977265"/>
                      </a:lnTo>
                      <a:lnTo>
                        <a:pt x="1099185" y="0"/>
                      </a:lnTo>
                      <a:close/>
                    </a:path>
                  </a:pathLst>
                </a:custGeom>
                <a:solidFill>
                  <a:srgbClr val="fee14f"/>
                </a:solidFill>
                <a:ln w="0">
                  <a:noFill/>
                </a:ln>
              </p:spPr>
              <p:style>
                <a:lnRef idx="0"/>
                <a:fillRef idx="0"/>
                <a:effectRef idx="0"/>
                <a:fontRef idx="minor"/>
              </p:style>
            </p:sp>
            <p:sp>
              <p:nvSpPr>
                <p:cNvPr id="927" name="Google Shape;35;p57"/>
                <p:cNvSpPr/>
                <p:nvPr/>
              </p:nvSpPr>
              <p:spPr>
                <a:xfrm>
                  <a:off x="561960" y="1239840"/>
                  <a:ext cx="2781360" cy="215280"/>
                </a:xfrm>
                <a:custGeom>
                  <a:avLst/>
                  <a:gdLst/>
                  <a:ahLst/>
                  <a:rect l="l" t="t" r="r" b="b"/>
                  <a:pathLst>
                    <a:path w="3456622" h="271462">
                      <a:moveTo>
                        <a:pt x="1488758" y="92392"/>
                      </a:moveTo>
                      <a:lnTo>
                        <a:pt x="0" y="92392"/>
                      </a:lnTo>
                      <a:lnTo>
                        <a:pt x="104775" y="0"/>
                      </a:lnTo>
                      <a:lnTo>
                        <a:pt x="1481138" y="0"/>
                      </a:lnTo>
                      <a:cubicBezTo>
                        <a:pt x="1726883" y="0"/>
                        <a:pt x="1784033" y="178117"/>
                        <a:pt x="1951673" y="178117"/>
                      </a:cubicBezTo>
                      <a:lnTo>
                        <a:pt x="3258503" y="179070"/>
                      </a:lnTo>
                      <a:lnTo>
                        <a:pt x="3456623" y="271462"/>
                      </a:lnTo>
                      <a:lnTo>
                        <a:pt x="1947863" y="270510"/>
                      </a:lnTo>
                      <a:cubicBezTo>
                        <a:pt x="1757363" y="270510"/>
                        <a:pt x="1683068" y="92392"/>
                        <a:pt x="1488758" y="92392"/>
                      </a:cubicBezTo>
                      <a:close/>
                    </a:path>
                  </a:pathLst>
                </a:custGeom>
                <a:solidFill>
                  <a:srgbClr val="00498f"/>
                </a:solidFill>
                <a:ln w="0">
                  <a:noFill/>
                </a:ln>
              </p:spPr>
              <p:style>
                <a:lnRef idx="0"/>
                <a:fillRef idx="0"/>
                <a:effectRef idx="0"/>
                <a:fontRef idx="minor"/>
              </p:style>
            </p:sp>
          </p:grpSp>
          <p:grpSp>
            <p:nvGrpSpPr>
              <p:cNvPr id="928" name="Google Shape;36;p57"/>
              <p:cNvGrpSpPr/>
              <p:nvPr/>
            </p:nvGrpSpPr>
            <p:grpSpPr>
              <a:xfrm>
                <a:off x="914400" y="873000"/>
                <a:ext cx="2414520" cy="263880"/>
                <a:chOff x="914400" y="873000"/>
                <a:chExt cx="2414520" cy="263880"/>
              </a:xfrm>
            </p:grpSpPr>
            <p:sp>
              <p:nvSpPr>
                <p:cNvPr id="929" name="Google Shape;37;p57"/>
                <p:cNvSpPr/>
                <p:nvPr/>
              </p:nvSpPr>
              <p:spPr>
                <a:xfrm>
                  <a:off x="914400" y="951840"/>
                  <a:ext cx="266760" cy="183960"/>
                </a:xfrm>
                <a:custGeom>
                  <a:avLst/>
                  <a:gdLst/>
                  <a:ahLst/>
                  <a:rect l="l" t="t" r="r" b="b"/>
                  <a:pathLst>
                    <a:path w="335279" h="232410">
                      <a:moveTo>
                        <a:pt x="12382" y="0"/>
                      </a:moveTo>
                      <a:lnTo>
                        <a:pt x="39052" y="145732"/>
                      </a:lnTo>
                      <a:cubicBezTo>
                        <a:pt x="47625" y="194310"/>
                        <a:pt x="0" y="171450"/>
                        <a:pt x="0" y="171450"/>
                      </a:cubicBezTo>
                      <a:lnTo>
                        <a:pt x="9525" y="223838"/>
                      </a:lnTo>
                      <a:cubicBezTo>
                        <a:pt x="9525" y="223838"/>
                        <a:pt x="12382" y="232410"/>
                        <a:pt x="69532" y="232410"/>
                      </a:cubicBezTo>
                      <a:cubicBezTo>
                        <a:pt x="140017" y="232410"/>
                        <a:pt x="150495" y="216217"/>
                        <a:pt x="138113" y="145732"/>
                      </a:cubicBezTo>
                      <a:lnTo>
                        <a:pt x="121920" y="54292"/>
                      </a:lnTo>
                      <a:lnTo>
                        <a:pt x="157163" y="54292"/>
                      </a:lnTo>
                      <a:cubicBezTo>
                        <a:pt x="200977" y="54292"/>
                        <a:pt x="206692" y="64770"/>
                        <a:pt x="212408" y="95250"/>
                      </a:cubicBezTo>
                      <a:lnTo>
                        <a:pt x="236220" y="225742"/>
                      </a:lnTo>
                      <a:lnTo>
                        <a:pt x="335280" y="225742"/>
                      </a:lnTo>
                      <a:lnTo>
                        <a:pt x="309563" y="91440"/>
                      </a:lnTo>
                      <a:cubicBezTo>
                        <a:pt x="296228" y="18098"/>
                        <a:pt x="275273" y="952"/>
                        <a:pt x="195263" y="952"/>
                      </a:cubicBezTo>
                      <a:lnTo>
                        <a:pt x="12382" y="952"/>
                      </a:lnTo>
                      <a:close/>
                    </a:path>
                  </a:pathLst>
                </a:custGeom>
                <a:solidFill>
                  <a:srgbClr val="00498f"/>
                </a:solidFill>
                <a:ln w="0">
                  <a:noFill/>
                </a:ln>
              </p:spPr>
              <p:style>
                <a:lnRef idx="0"/>
                <a:fillRef idx="0"/>
                <a:effectRef idx="0"/>
                <a:fontRef idx="minor"/>
              </p:style>
            </p:sp>
            <p:sp>
              <p:nvSpPr>
                <p:cNvPr id="930" name="Google Shape;38;p57"/>
                <p:cNvSpPr/>
                <p:nvPr/>
              </p:nvSpPr>
              <p:spPr>
                <a:xfrm>
                  <a:off x="1172160" y="951840"/>
                  <a:ext cx="117360" cy="178560"/>
                </a:xfrm>
                <a:custGeom>
                  <a:avLst/>
                  <a:gdLst/>
                  <a:ahLst/>
                  <a:rect l="l" t="t" r="r" b="b"/>
                  <a:pathLst>
                    <a:path w="149542" h="225742">
                      <a:moveTo>
                        <a:pt x="0" y="0"/>
                      </a:moveTo>
                      <a:cubicBezTo>
                        <a:pt x="0" y="0"/>
                        <a:pt x="13335" y="16192"/>
                        <a:pt x="19050" y="50482"/>
                      </a:cubicBezTo>
                      <a:lnTo>
                        <a:pt x="50483" y="225742"/>
                      </a:lnTo>
                      <a:lnTo>
                        <a:pt x="149543" y="225742"/>
                      </a:lnTo>
                      <a:lnTo>
                        <a:pt x="118110" y="50482"/>
                      </a:lnTo>
                      <a:cubicBezTo>
                        <a:pt x="112395" y="19050"/>
                        <a:pt x="99060" y="0"/>
                        <a:pt x="99060" y="0"/>
                      </a:cubicBezTo>
                      <a:lnTo>
                        <a:pt x="0" y="0"/>
                      </a:lnTo>
                      <a:close/>
                    </a:path>
                  </a:pathLst>
                </a:custGeom>
                <a:solidFill>
                  <a:srgbClr val="00498f"/>
                </a:solidFill>
                <a:ln w="0">
                  <a:noFill/>
                </a:ln>
              </p:spPr>
              <p:style>
                <a:lnRef idx="0"/>
                <a:fillRef idx="0"/>
                <a:effectRef idx="0"/>
                <a:fontRef idx="minor"/>
              </p:style>
            </p:sp>
            <p:sp>
              <p:nvSpPr>
                <p:cNvPr id="931" name="Google Shape;39;p57"/>
                <p:cNvSpPr/>
                <p:nvPr/>
              </p:nvSpPr>
              <p:spPr>
                <a:xfrm>
                  <a:off x="1284120" y="951840"/>
                  <a:ext cx="208800" cy="179280"/>
                </a:xfrm>
                <a:custGeom>
                  <a:avLst/>
                  <a:gdLst/>
                  <a:ahLst/>
                  <a:rect l="l" t="t" r="r" b="b"/>
                  <a:pathLst>
                    <a:path w="263007" h="226694">
                      <a:moveTo>
                        <a:pt x="0" y="0"/>
                      </a:moveTo>
                      <a:lnTo>
                        <a:pt x="9525" y="54292"/>
                      </a:lnTo>
                      <a:lnTo>
                        <a:pt x="90488" y="54292"/>
                      </a:lnTo>
                      <a:cubicBezTo>
                        <a:pt x="124778" y="54292"/>
                        <a:pt x="150495" y="63817"/>
                        <a:pt x="160020" y="113348"/>
                      </a:cubicBezTo>
                      <a:cubicBezTo>
                        <a:pt x="167640" y="157163"/>
                        <a:pt x="149543" y="172402"/>
                        <a:pt x="113348" y="172402"/>
                      </a:cubicBezTo>
                      <a:lnTo>
                        <a:pt x="31433" y="172402"/>
                      </a:lnTo>
                      <a:lnTo>
                        <a:pt x="40958" y="226695"/>
                      </a:lnTo>
                      <a:lnTo>
                        <a:pt x="165735" y="226695"/>
                      </a:lnTo>
                      <a:cubicBezTo>
                        <a:pt x="236220" y="226695"/>
                        <a:pt x="274320" y="191452"/>
                        <a:pt x="260033" y="113348"/>
                      </a:cubicBezTo>
                      <a:cubicBezTo>
                        <a:pt x="244793" y="28575"/>
                        <a:pt x="183833" y="0"/>
                        <a:pt x="124778" y="0"/>
                      </a:cubicBezTo>
                      <a:lnTo>
                        <a:pt x="0" y="0"/>
                      </a:lnTo>
                      <a:close/>
                    </a:path>
                  </a:pathLst>
                </a:custGeom>
                <a:solidFill>
                  <a:srgbClr val="00498f"/>
                </a:solidFill>
                <a:ln w="0">
                  <a:noFill/>
                </a:ln>
              </p:spPr>
              <p:style>
                <a:lnRef idx="0"/>
                <a:fillRef idx="0"/>
                <a:effectRef idx="0"/>
                <a:fontRef idx="minor"/>
              </p:style>
            </p:sp>
            <p:sp>
              <p:nvSpPr>
                <p:cNvPr id="932" name="Google Shape;40;p57"/>
                <p:cNvSpPr/>
                <p:nvPr/>
              </p:nvSpPr>
              <p:spPr>
                <a:xfrm>
                  <a:off x="1482840" y="951840"/>
                  <a:ext cx="210960" cy="178560"/>
                </a:xfrm>
                <a:custGeom>
                  <a:avLst/>
                  <a:gdLst/>
                  <a:ahLst/>
                  <a:rect l="l" t="t" r="r" b="b"/>
                  <a:pathLst>
                    <a:path w="265747" h="225742">
                      <a:moveTo>
                        <a:pt x="0" y="0"/>
                      </a:moveTo>
                      <a:lnTo>
                        <a:pt x="9525" y="54292"/>
                      </a:lnTo>
                      <a:cubicBezTo>
                        <a:pt x="9525" y="54292"/>
                        <a:pt x="87630" y="54292"/>
                        <a:pt x="87630" y="54292"/>
                      </a:cubicBezTo>
                      <a:cubicBezTo>
                        <a:pt x="134302" y="54292"/>
                        <a:pt x="136207" y="61913"/>
                        <a:pt x="142875" y="95250"/>
                      </a:cubicBezTo>
                      <a:lnTo>
                        <a:pt x="166688" y="225742"/>
                      </a:lnTo>
                      <a:lnTo>
                        <a:pt x="265748" y="225742"/>
                      </a:lnTo>
                      <a:lnTo>
                        <a:pt x="239077" y="79057"/>
                      </a:lnTo>
                      <a:cubicBezTo>
                        <a:pt x="228600" y="22860"/>
                        <a:pt x="217170" y="0"/>
                        <a:pt x="136207" y="0"/>
                      </a:cubicBezTo>
                      <a:lnTo>
                        <a:pt x="0" y="0"/>
                      </a:lnTo>
                      <a:close/>
                    </a:path>
                  </a:pathLst>
                </a:custGeom>
                <a:solidFill>
                  <a:srgbClr val="00498f"/>
                </a:solidFill>
                <a:ln w="0">
                  <a:noFill/>
                </a:ln>
              </p:spPr>
              <p:style>
                <a:lnRef idx="0"/>
                <a:fillRef idx="0"/>
                <a:effectRef idx="0"/>
                <a:fontRef idx="minor"/>
              </p:style>
            </p:sp>
            <p:sp>
              <p:nvSpPr>
                <p:cNvPr id="933" name="Google Shape;41;p57"/>
                <p:cNvSpPr/>
                <p:nvPr/>
              </p:nvSpPr>
              <p:spPr>
                <a:xfrm>
                  <a:off x="1683720" y="951840"/>
                  <a:ext cx="249840" cy="178560"/>
                </a:xfrm>
                <a:custGeom>
                  <a:avLst/>
                  <a:gdLst/>
                  <a:ahLst/>
                  <a:rect l="l" t="t" r="r" b="b"/>
                  <a:pathLst>
                    <a:path w="314317" h="225742">
                      <a:moveTo>
                        <a:pt x="0" y="0"/>
                      </a:moveTo>
                      <a:lnTo>
                        <a:pt x="91440" y="171450"/>
                      </a:lnTo>
                      <a:lnTo>
                        <a:pt x="31433" y="171450"/>
                      </a:lnTo>
                      <a:lnTo>
                        <a:pt x="40958" y="225742"/>
                      </a:lnTo>
                      <a:lnTo>
                        <a:pt x="221933" y="225742"/>
                      </a:lnTo>
                      <a:cubicBezTo>
                        <a:pt x="296227" y="225742"/>
                        <a:pt x="323850" y="201930"/>
                        <a:pt x="311467" y="133350"/>
                      </a:cubicBezTo>
                      <a:lnTo>
                        <a:pt x="287655" y="0"/>
                      </a:lnTo>
                      <a:lnTo>
                        <a:pt x="188595" y="0"/>
                      </a:lnTo>
                      <a:cubicBezTo>
                        <a:pt x="188595" y="0"/>
                        <a:pt x="204788" y="89535"/>
                        <a:pt x="211455" y="129540"/>
                      </a:cubicBezTo>
                      <a:cubicBezTo>
                        <a:pt x="219075" y="174307"/>
                        <a:pt x="195263" y="173355"/>
                        <a:pt x="182880" y="173355"/>
                      </a:cubicBezTo>
                      <a:lnTo>
                        <a:pt x="104775" y="952"/>
                      </a:lnTo>
                      <a:lnTo>
                        <a:pt x="0" y="952"/>
                      </a:lnTo>
                      <a:close/>
                    </a:path>
                  </a:pathLst>
                </a:custGeom>
                <a:solidFill>
                  <a:srgbClr val="00498f"/>
                </a:solidFill>
                <a:ln w="0">
                  <a:noFill/>
                </a:ln>
              </p:spPr>
              <p:style>
                <a:lnRef idx="0"/>
                <a:fillRef idx="0"/>
                <a:effectRef idx="0"/>
                <a:fontRef idx="minor"/>
              </p:style>
            </p:sp>
            <p:sp>
              <p:nvSpPr>
                <p:cNvPr id="934" name="Google Shape;42;p57"/>
                <p:cNvSpPr/>
                <p:nvPr/>
              </p:nvSpPr>
              <p:spPr>
                <a:xfrm>
                  <a:off x="1934640" y="946800"/>
                  <a:ext cx="257040" cy="190080"/>
                </a:xfrm>
                <a:custGeom>
                  <a:avLst/>
                  <a:gdLst/>
                  <a:ahLst/>
                  <a:rect l="l" t="t" r="r" b="b"/>
                  <a:pathLst>
                    <a:path w="323300" h="240030">
                      <a:moveTo>
                        <a:pt x="0" y="6668"/>
                      </a:moveTo>
                      <a:cubicBezTo>
                        <a:pt x="0" y="6668"/>
                        <a:pt x="13335" y="22860"/>
                        <a:pt x="24765" y="84773"/>
                      </a:cubicBezTo>
                      <a:lnTo>
                        <a:pt x="51435" y="232410"/>
                      </a:lnTo>
                      <a:lnTo>
                        <a:pt x="150495" y="232410"/>
                      </a:lnTo>
                      <a:lnTo>
                        <a:pt x="128588" y="114300"/>
                      </a:lnTo>
                      <a:cubicBezTo>
                        <a:pt x="120967" y="74295"/>
                        <a:pt x="135255" y="58103"/>
                        <a:pt x="162878" y="58103"/>
                      </a:cubicBezTo>
                      <a:cubicBezTo>
                        <a:pt x="190500" y="58103"/>
                        <a:pt x="208597" y="72390"/>
                        <a:pt x="216217" y="119063"/>
                      </a:cubicBezTo>
                      <a:cubicBezTo>
                        <a:pt x="223838" y="160020"/>
                        <a:pt x="223838" y="180023"/>
                        <a:pt x="204788" y="180023"/>
                      </a:cubicBezTo>
                      <a:cubicBezTo>
                        <a:pt x="196215" y="180023"/>
                        <a:pt x="187642" y="178118"/>
                        <a:pt x="180975" y="173355"/>
                      </a:cubicBezTo>
                      <a:lnTo>
                        <a:pt x="191453" y="230505"/>
                      </a:lnTo>
                      <a:cubicBezTo>
                        <a:pt x="208597" y="237173"/>
                        <a:pt x="222885" y="240030"/>
                        <a:pt x="240030" y="240030"/>
                      </a:cubicBezTo>
                      <a:cubicBezTo>
                        <a:pt x="331470" y="240030"/>
                        <a:pt x="329565" y="187643"/>
                        <a:pt x="317183" y="120968"/>
                      </a:cubicBezTo>
                      <a:cubicBezTo>
                        <a:pt x="299085" y="20955"/>
                        <a:pt x="254317" y="0"/>
                        <a:pt x="194310" y="0"/>
                      </a:cubicBezTo>
                      <a:cubicBezTo>
                        <a:pt x="118110" y="0"/>
                        <a:pt x="119063" y="43815"/>
                        <a:pt x="111442" y="43815"/>
                      </a:cubicBezTo>
                      <a:cubicBezTo>
                        <a:pt x="108585" y="43815"/>
                        <a:pt x="107633" y="40005"/>
                        <a:pt x="107633" y="40005"/>
                      </a:cubicBezTo>
                      <a:cubicBezTo>
                        <a:pt x="107633" y="40005"/>
                        <a:pt x="100013" y="6668"/>
                        <a:pt x="92392" y="6668"/>
                      </a:cubicBezTo>
                      <a:lnTo>
                        <a:pt x="0" y="6668"/>
                      </a:lnTo>
                      <a:close/>
                    </a:path>
                  </a:pathLst>
                </a:custGeom>
                <a:solidFill>
                  <a:srgbClr val="00498f"/>
                </a:solidFill>
                <a:ln w="0">
                  <a:noFill/>
                </a:ln>
              </p:spPr>
              <p:style>
                <a:lnRef idx="0"/>
                <a:fillRef idx="0"/>
                <a:effectRef idx="0"/>
                <a:fontRef idx="minor"/>
              </p:style>
            </p:sp>
            <p:sp>
              <p:nvSpPr>
                <p:cNvPr id="935" name="Google Shape;43;p57"/>
                <p:cNvSpPr/>
                <p:nvPr/>
              </p:nvSpPr>
              <p:spPr>
                <a:xfrm>
                  <a:off x="2295360" y="946800"/>
                  <a:ext cx="248040" cy="189360"/>
                </a:xfrm>
                <a:custGeom>
                  <a:avLst/>
                  <a:gdLst/>
                  <a:ahLst/>
                  <a:rect l="l" t="t" r="r" b="b"/>
                  <a:pathLst>
                    <a:path w="311840" h="239077">
                      <a:moveTo>
                        <a:pt x="0" y="6668"/>
                      </a:moveTo>
                      <a:lnTo>
                        <a:pt x="24765" y="145733"/>
                      </a:lnTo>
                      <a:cubicBezTo>
                        <a:pt x="35242" y="204788"/>
                        <a:pt x="90488" y="239078"/>
                        <a:pt x="182880" y="239078"/>
                      </a:cubicBezTo>
                      <a:cubicBezTo>
                        <a:pt x="305753" y="239078"/>
                        <a:pt x="322897" y="201930"/>
                        <a:pt x="306705" y="111443"/>
                      </a:cubicBezTo>
                      <a:cubicBezTo>
                        <a:pt x="292418" y="30480"/>
                        <a:pt x="259080" y="0"/>
                        <a:pt x="190500" y="0"/>
                      </a:cubicBezTo>
                      <a:cubicBezTo>
                        <a:pt x="138113" y="0"/>
                        <a:pt x="131445" y="11430"/>
                        <a:pt x="131445" y="11430"/>
                      </a:cubicBezTo>
                      <a:lnTo>
                        <a:pt x="140017" y="60008"/>
                      </a:lnTo>
                      <a:cubicBezTo>
                        <a:pt x="140017" y="60008"/>
                        <a:pt x="140017" y="56198"/>
                        <a:pt x="161925" y="56198"/>
                      </a:cubicBezTo>
                      <a:cubicBezTo>
                        <a:pt x="189547" y="56198"/>
                        <a:pt x="198120" y="65723"/>
                        <a:pt x="206692" y="110490"/>
                      </a:cubicBezTo>
                      <a:cubicBezTo>
                        <a:pt x="213360" y="145733"/>
                        <a:pt x="220980" y="182880"/>
                        <a:pt x="175260" y="182880"/>
                      </a:cubicBezTo>
                      <a:cubicBezTo>
                        <a:pt x="130492" y="182880"/>
                        <a:pt x="126683" y="164783"/>
                        <a:pt x="121920" y="136208"/>
                      </a:cubicBezTo>
                      <a:lnTo>
                        <a:pt x="98108" y="5715"/>
                      </a:lnTo>
                      <a:lnTo>
                        <a:pt x="0" y="5715"/>
                      </a:lnTo>
                      <a:close/>
                    </a:path>
                  </a:pathLst>
                </a:custGeom>
                <a:solidFill>
                  <a:srgbClr val="00498f"/>
                </a:solidFill>
                <a:ln w="0">
                  <a:noFill/>
                </a:ln>
              </p:spPr>
              <p:style>
                <a:lnRef idx="0"/>
                <a:fillRef idx="0"/>
                <a:effectRef idx="0"/>
                <a:fontRef idx="minor"/>
              </p:style>
            </p:sp>
            <p:sp>
              <p:nvSpPr>
                <p:cNvPr id="936" name="Google Shape;44;p57"/>
                <p:cNvSpPr/>
                <p:nvPr/>
              </p:nvSpPr>
              <p:spPr>
                <a:xfrm>
                  <a:off x="2542320" y="951840"/>
                  <a:ext cx="104040" cy="101160"/>
                </a:xfrm>
                <a:custGeom>
                  <a:avLst/>
                  <a:gdLst/>
                  <a:ahLst/>
                  <a:rect l="l" t="t" r="r" b="b"/>
                  <a:pathLst>
                    <a:path w="133350" h="129539">
                      <a:moveTo>
                        <a:pt x="0" y="0"/>
                      </a:moveTo>
                      <a:cubicBezTo>
                        <a:pt x="0" y="0"/>
                        <a:pt x="13335" y="15240"/>
                        <a:pt x="20955" y="54292"/>
                      </a:cubicBezTo>
                      <a:lnTo>
                        <a:pt x="34290" y="129540"/>
                      </a:lnTo>
                      <a:lnTo>
                        <a:pt x="133350" y="129540"/>
                      </a:lnTo>
                      <a:lnTo>
                        <a:pt x="120015" y="54292"/>
                      </a:lnTo>
                      <a:cubicBezTo>
                        <a:pt x="113347" y="19050"/>
                        <a:pt x="99060" y="0"/>
                        <a:pt x="99060" y="0"/>
                      </a:cubicBezTo>
                      <a:lnTo>
                        <a:pt x="0" y="0"/>
                      </a:lnTo>
                      <a:close/>
                    </a:path>
                  </a:pathLst>
                </a:custGeom>
                <a:solidFill>
                  <a:srgbClr val="00498f"/>
                </a:solidFill>
                <a:ln w="0">
                  <a:noFill/>
                </a:ln>
              </p:spPr>
              <p:style>
                <a:lnRef idx="0"/>
                <a:fillRef idx="0"/>
                <a:effectRef idx="0"/>
                <a:fontRef idx="minor"/>
              </p:style>
            </p:sp>
            <p:sp>
              <p:nvSpPr>
                <p:cNvPr id="937" name="Google Shape;45;p57"/>
                <p:cNvSpPr/>
                <p:nvPr/>
              </p:nvSpPr>
              <p:spPr>
                <a:xfrm>
                  <a:off x="2649960" y="951840"/>
                  <a:ext cx="235440" cy="179280"/>
                </a:xfrm>
                <a:custGeom>
                  <a:avLst/>
                  <a:gdLst/>
                  <a:ahLst/>
                  <a:rect l="l" t="t" r="r" b="b"/>
                  <a:pathLst>
                    <a:path w="296227" h="226694">
                      <a:moveTo>
                        <a:pt x="0" y="0"/>
                      </a:moveTo>
                      <a:lnTo>
                        <a:pt x="9525" y="54292"/>
                      </a:lnTo>
                      <a:lnTo>
                        <a:pt x="91440" y="54292"/>
                      </a:lnTo>
                      <a:cubicBezTo>
                        <a:pt x="125730" y="54292"/>
                        <a:pt x="154305" y="80010"/>
                        <a:pt x="160020" y="114300"/>
                      </a:cubicBezTo>
                      <a:cubicBezTo>
                        <a:pt x="166688" y="149542"/>
                        <a:pt x="146685" y="172402"/>
                        <a:pt x="112395" y="172402"/>
                      </a:cubicBezTo>
                      <a:lnTo>
                        <a:pt x="28575" y="172402"/>
                      </a:lnTo>
                      <a:lnTo>
                        <a:pt x="38100" y="226695"/>
                      </a:lnTo>
                      <a:lnTo>
                        <a:pt x="296227" y="226695"/>
                      </a:lnTo>
                      <a:lnTo>
                        <a:pt x="286702" y="172402"/>
                      </a:lnTo>
                      <a:cubicBezTo>
                        <a:pt x="266700" y="172402"/>
                        <a:pt x="255270" y="172402"/>
                        <a:pt x="235267" y="172402"/>
                      </a:cubicBezTo>
                      <a:cubicBezTo>
                        <a:pt x="224790" y="172402"/>
                        <a:pt x="209550" y="175260"/>
                        <a:pt x="207645" y="172402"/>
                      </a:cubicBezTo>
                      <a:cubicBezTo>
                        <a:pt x="203835" y="163830"/>
                        <a:pt x="267652" y="164782"/>
                        <a:pt x="255270" y="91440"/>
                      </a:cubicBezTo>
                      <a:cubicBezTo>
                        <a:pt x="245745" y="40957"/>
                        <a:pt x="189547" y="0"/>
                        <a:pt x="132397" y="0"/>
                      </a:cubicBezTo>
                      <a:lnTo>
                        <a:pt x="0" y="0"/>
                      </a:lnTo>
                      <a:close/>
                    </a:path>
                  </a:pathLst>
                </a:custGeom>
                <a:solidFill>
                  <a:srgbClr val="00498f"/>
                </a:solidFill>
                <a:ln w="0">
                  <a:noFill/>
                </a:ln>
              </p:spPr>
              <p:style>
                <a:lnRef idx="0"/>
                <a:fillRef idx="0"/>
                <a:effectRef idx="0"/>
                <a:fontRef idx="minor"/>
              </p:style>
            </p:sp>
            <p:sp>
              <p:nvSpPr>
                <p:cNvPr id="938" name="Google Shape;46;p57"/>
                <p:cNvSpPr/>
                <p:nvPr/>
              </p:nvSpPr>
              <p:spPr>
                <a:xfrm>
                  <a:off x="2823480" y="873000"/>
                  <a:ext cx="232560" cy="258480"/>
                </a:xfrm>
                <a:custGeom>
                  <a:avLst/>
                  <a:gdLst/>
                  <a:ahLst/>
                  <a:rect l="l" t="t" r="r" b="b"/>
                  <a:pathLst>
                    <a:path w="292911" h="324802">
                      <a:moveTo>
                        <a:pt x="0" y="0"/>
                      </a:moveTo>
                      <a:cubicBezTo>
                        <a:pt x="0" y="0"/>
                        <a:pt x="8573" y="11430"/>
                        <a:pt x="14288" y="43815"/>
                      </a:cubicBezTo>
                      <a:cubicBezTo>
                        <a:pt x="14288" y="43815"/>
                        <a:pt x="23813" y="99060"/>
                        <a:pt x="23813" y="99060"/>
                      </a:cubicBezTo>
                      <a:cubicBezTo>
                        <a:pt x="30480" y="136208"/>
                        <a:pt x="55245" y="153352"/>
                        <a:pt x="79058" y="153352"/>
                      </a:cubicBezTo>
                      <a:lnTo>
                        <a:pt x="152400" y="153352"/>
                      </a:lnTo>
                      <a:cubicBezTo>
                        <a:pt x="195263" y="153352"/>
                        <a:pt x="189548" y="186690"/>
                        <a:pt x="188595" y="195263"/>
                      </a:cubicBezTo>
                      <a:lnTo>
                        <a:pt x="171450" y="324803"/>
                      </a:lnTo>
                      <a:lnTo>
                        <a:pt x="274320" y="324803"/>
                      </a:lnTo>
                      <a:lnTo>
                        <a:pt x="292418" y="179070"/>
                      </a:lnTo>
                      <a:cubicBezTo>
                        <a:pt x="293370" y="171450"/>
                        <a:pt x="299085" y="99060"/>
                        <a:pt x="226695" y="99060"/>
                      </a:cubicBezTo>
                      <a:cubicBezTo>
                        <a:pt x="197168" y="99060"/>
                        <a:pt x="179070" y="99060"/>
                        <a:pt x="154305" y="99060"/>
                      </a:cubicBezTo>
                      <a:cubicBezTo>
                        <a:pt x="121920" y="99060"/>
                        <a:pt x="120968" y="92393"/>
                        <a:pt x="112395" y="43815"/>
                      </a:cubicBezTo>
                      <a:cubicBezTo>
                        <a:pt x="105728" y="7620"/>
                        <a:pt x="99060" y="0"/>
                        <a:pt x="99060" y="0"/>
                      </a:cubicBezTo>
                      <a:lnTo>
                        <a:pt x="0" y="0"/>
                      </a:lnTo>
                      <a:close/>
                    </a:path>
                  </a:pathLst>
                </a:custGeom>
                <a:solidFill>
                  <a:srgbClr val="00498f"/>
                </a:solidFill>
                <a:ln w="0">
                  <a:noFill/>
                </a:ln>
              </p:spPr>
              <p:style>
                <a:lnRef idx="0"/>
                <a:fillRef idx="0"/>
                <a:effectRef idx="0"/>
                <a:fontRef idx="minor"/>
              </p:style>
            </p:sp>
            <p:sp>
              <p:nvSpPr>
                <p:cNvPr id="939" name="Google Shape;47;p57"/>
                <p:cNvSpPr/>
                <p:nvPr/>
              </p:nvSpPr>
              <p:spPr>
                <a:xfrm>
                  <a:off x="3059640" y="951840"/>
                  <a:ext cx="269280" cy="179280"/>
                </a:xfrm>
                <a:custGeom>
                  <a:avLst/>
                  <a:gdLst/>
                  <a:ahLst/>
                  <a:rect l="l" t="t" r="r" b="b"/>
                  <a:pathLst>
                    <a:path w="338137" h="226694">
                      <a:moveTo>
                        <a:pt x="0" y="0"/>
                      </a:moveTo>
                      <a:lnTo>
                        <a:pt x="56197" y="55245"/>
                      </a:lnTo>
                      <a:lnTo>
                        <a:pt x="40005" y="226695"/>
                      </a:lnTo>
                      <a:lnTo>
                        <a:pt x="127635" y="226695"/>
                      </a:lnTo>
                      <a:lnTo>
                        <a:pt x="131445" y="145732"/>
                      </a:lnTo>
                      <a:cubicBezTo>
                        <a:pt x="132397" y="137160"/>
                        <a:pt x="130492" y="125730"/>
                        <a:pt x="139065" y="125730"/>
                      </a:cubicBezTo>
                      <a:cubicBezTo>
                        <a:pt x="143828" y="125730"/>
                        <a:pt x="157163" y="140970"/>
                        <a:pt x="166688" y="151448"/>
                      </a:cubicBezTo>
                      <a:lnTo>
                        <a:pt x="228600" y="225742"/>
                      </a:lnTo>
                      <a:lnTo>
                        <a:pt x="338138" y="225742"/>
                      </a:lnTo>
                      <a:lnTo>
                        <a:pt x="274320" y="160020"/>
                      </a:lnTo>
                      <a:lnTo>
                        <a:pt x="285750" y="0"/>
                      </a:lnTo>
                      <a:lnTo>
                        <a:pt x="194310" y="0"/>
                      </a:lnTo>
                      <a:cubicBezTo>
                        <a:pt x="194310" y="0"/>
                        <a:pt x="200978" y="87630"/>
                        <a:pt x="192405" y="87630"/>
                      </a:cubicBezTo>
                      <a:cubicBezTo>
                        <a:pt x="184785" y="87630"/>
                        <a:pt x="113347" y="0"/>
                        <a:pt x="113347" y="0"/>
                      </a:cubicBezTo>
                      <a:lnTo>
                        <a:pt x="0" y="0"/>
                      </a:lnTo>
                      <a:close/>
                    </a:path>
                  </a:pathLst>
                </a:custGeom>
                <a:solidFill>
                  <a:srgbClr val="00498f"/>
                </a:solidFill>
                <a:ln w="0">
                  <a:noFill/>
                </a:ln>
              </p:spPr>
              <p:style>
                <a:lnRef idx="0"/>
                <a:fillRef idx="0"/>
                <a:effectRef idx="0"/>
                <a:fontRef idx="minor"/>
              </p:style>
            </p:sp>
          </p:grpSp>
        </p:grpSp>
        <p:sp>
          <p:nvSpPr>
            <p:cNvPr id="940" name="Google Shape;48;p57"/>
            <p:cNvSpPr/>
            <p:nvPr/>
          </p:nvSpPr>
          <p:spPr>
            <a:xfrm>
              <a:off x="699480" y="496080"/>
              <a:ext cx="720" cy="4320"/>
            </a:xfrm>
            <a:custGeom>
              <a:avLst/>
              <a:gdLst/>
              <a:ahLst/>
              <a:rect l="l" t="t" r="r" b="b"/>
              <a:pathLst>
                <a:path w="4762" h="9525">
                  <a:moveTo>
                    <a:pt x="4763" y="0"/>
                  </a:moveTo>
                  <a:lnTo>
                    <a:pt x="0" y="0"/>
                  </a:lnTo>
                  <a:lnTo>
                    <a:pt x="0" y="0"/>
                  </a:lnTo>
                  <a:lnTo>
                    <a:pt x="4763" y="0"/>
                  </a:lnTo>
                  <a:close/>
                </a:path>
              </a:pathLst>
            </a:custGeom>
            <a:solidFill>
              <a:srgbClr val="ffe831"/>
            </a:solidFill>
            <a:ln w="0">
              <a:noFill/>
            </a:ln>
          </p:spPr>
          <p:style>
            <a:lnRef idx="0"/>
            <a:fillRef idx="0"/>
            <a:effectRef idx="0"/>
            <a:fontRef idx="minor"/>
          </p:style>
        </p:sp>
      </p:grpSp>
      <p:sp>
        <p:nvSpPr>
          <p:cNvPr id="94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94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79" name="Google Shape;123;p60" descr=""/>
          <p:cNvPicPr/>
          <p:nvPr/>
        </p:nvPicPr>
        <p:blipFill>
          <a:blip r:embed="rId2"/>
          <a:stretch/>
        </p:blipFill>
        <p:spPr>
          <a:xfrm>
            <a:off x="743040" y="9360"/>
            <a:ext cx="11445840" cy="674640"/>
          </a:xfrm>
          <a:prstGeom prst="rect">
            <a:avLst/>
          </a:prstGeom>
          <a:ln w="0">
            <a:noFill/>
          </a:ln>
        </p:spPr>
      </p:pic>
      <p:grpSp>
        <p:nvGrpSpPr>
          <p:cNvPr id="980" name="Google Shape;126;p60"/>
          <p:cNvGrpSpPr/>
          <p:nvPr/>
        </p:nvGrpSpPr>
        <p:grpSpPr>
          <a:xfrm>
            <a:off x="539640" y="81360"/>
            <a:ext cx="1720800" cy="623880"/>
            <a:chOff x="539640" y="81360"/>
            <a:chExt cx="1720800" cy="623880"/>
          </a:xfrm>
        </p:grpSpPr>
        <p:sp>
          <p:nvSpPr>
            <p:cNvPr id="981"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982"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983"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984"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985"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986"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987"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988"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989"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990"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991"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992"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993"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994"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995"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996" name="Google Shape;142;p60"/>
            <p:cNvGrpSpPr/>
            <p:nvPr/>
          </p:nvGrpSpPr>
          <p:grpSpPr>
            <a:xfrm>
              <a:off x="1599840" y="603000"/>
              <a:ext cx="638280" cy="102240"/>
              <a:chOff x="1599840" y="603000"/>
              <a:chExt cx="638280" cy="102240"/>
            </a:xfrm>
          </p:grpSpPr>
          <p:sp>
            <p:nvSpPr>
              <p:cNvPr id="997"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998"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999"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1000"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1001"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1002"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1003"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1004"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1005"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1006"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1007"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10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00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01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011" name="PlaceHolder 4"/>
          <p:cNvSpPr>
            <a:spLocks noGrp="1"/>
          </p:cNvSpPr>
          <p:nvPr>
            <p:ph type="ftr" idx="21"/>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1012" name="PlaceHolder 5"/>
          <p:cNvSpPr>
            <a:spLocks noGrp="1"/>
          </p:cNvSpPr>
          <p:nvPr>
            <p:ph type="sldNum" idx="22"/>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4644E104-D948-44F6-B193-922CBEE29E9C}"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49" name="Google Shape;123;p60" descr=""/>
          <p:cNvPicPr/>
          <p:nvPr/>
        </p:nvPicPr>
        <p:blipFill>
          <a:blip r:embed="rId2"/>
          <a:stretch/>
        </p:blipFill>
        <p:spPr>
          <a:xfrm>
            <a:off x="743040" y="9360"/>
            <a:ext cx="11445840" cy="674640"/>
          </a:xfrm>
          <a:prstGeom prst="rect">
            <a:avLst/>
          </a:prstGeom>
          <a:ln w="0">
            <a:noFill/>
          </a:ln>
        </p:spPr>
      </p:pic>
      <p:grpSp>
        <p:nvGrpSpPr>
          <p:cNvPr id="1050" name="Google Shape;126;p60"/>
          <p:cNvGrpSpPr/>
          <p:nvPr/>
        </p:nvGrpSpPr>
        <p:grpSpPr>
          <a:xfrm>
            <a:off x="539640" y="81360"/>
            <a:ext cx="1720800" cy="623880"/>
            <a:chOff x="539640" y="81360"/>
            <a:chExt cx="1720800" cy="623880"/>
          </a:xfrm>
        </p:grpSpPr>
        <p:sp>
          <p:nvSpPr>
            <p:cNvPr id="1051"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1052"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1053"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1054"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1055"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1056"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1057"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1058"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1059"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1060"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1061"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1062"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1063"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1064"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1065"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1066" name="Google Shape;142;p60"/>
            <p:cNvGrpSpPr/>
            <p:nvPr/>
          </p:nvGrpSpPr>
          <p:grpSpPr>
            <a:xfrm>
              <a:off x="1599840" y="603000"/>
              <a:ext cx="638280" cy="102240"/>
              <a:chOff x="1599840" y="603000"/>
              <a:chExt cx="638280" cy="102240"/>
            </a:xfrm>
          </p:grpSpPr>
          <p:sp>
            <p:nvSpPr>
              <p:cNvPr id="1067"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1068"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1069"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1070"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1071"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1072"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1073"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1074"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1075"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1076"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1077"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107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07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08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081" name="PlaceHolder 4"/>
          <p:cNvSpPr>
            <a:spLocks noGrp="1"/>
          </p:cNvSpPr>
          <p:nvPr>
            <p:ph type="ftr" idx="23"/>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1082" name="PlaceHolder 5"/>
          <p:cNvSpPr>
            <a:spLocks noGrp="1"/>
          </p:cNvSpPr>
          <p:nvPr>
            <p:ph type="sldNum" idx="24"/>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02CAF0C4-D116-45F9-9996-FBEC686693DD}"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19" name="Google Shape;15;p57"/>
          <p:cNvSpPr/>
          <p:nvPr/>
        </p:nvSpPr>
        <p:spPr>
          <a:xfrm>
            <a:off x="0" y="0"/>
            <a:ext cx="12188880" cy="6837120"/>
          </a:xfrm>
          <a:prstGeom prst="rect">
            <a:avLst/>
          </a:prstGeom>
          <a:solidFill>
            <a:srgbClr val="123e62">
              <a:alpha val="9000"/>
            </a:srgbClr>
          </a:solidFill>
          <a:ln w="0">
            <a:noFill/>
          </a:ln>
        </p:spPr>
        <p:style>
          <a:lnRef idx="0"/>
          <a:fillRef idx="0"/>
          <a:effectRef idx="0"/>
          <a:fontRef idx="minor"/>
        </p:style>
      </p:sp>
      <p:pic>
        <p:nvPicPr>
          <p:cNvPr id="1120" name="Google Shape;16;p57" descr=""/>
          <p:cNvPicPr/>
          <p:nvPr/>
        </p:nvPicPr>
        <p:blipFill>
          <a:blip r:embed="rId3"/>
          <a:stretch/>
        </p:blipFill>
        <p:spPr>
          <a:xfrm>
            <a:off x="519840" y="5927760"/>
            <a:ext cx="1873440" cy="221400"/>
          </a:xfrm>
          <a:prstGeom prst="rect">
            <a:avLst/>
          </a:prstGeom>
          <a:ln w="0">
            <a:noFill/>
          </a:ln>
        </p:spPr>
      </p:pic>
      <p:grpSp>
        <p:nvGrpSpPr>
          <p:cNvPr id="1121" name="Google Shape;19;p57"/>
          <p:cNvGrpSpPr/>
          <p:nvPr/>
        </p:nvGrpSpPr>
        <p:grpSpPr>
          <a:xfrm>
            <a:off x="519840" y="452520"/>
            <a:ext cx="2823480" cy="1062720"/>
            <a:chOff x="519840" y="452520"/>
            <a:chExt cx="2823480" cy="1062720"/>
          </a:xfrm>
        </p:grpSpPr>
        <p:grpSp>
          <p:nvGrpSpPr>
            <p:cNvPr id="1122" name="Google Shape;20;p57"/>
            <p:cNvGrpSpPr/>
            <p:nvPr/>
          </p:nvGrpSpPr>
          <p:grpSpPr>
            <a:xfrm>
              <a:off x="564480" y="1380960"/>
              <a:ext cx="1066320" cy="134280"/>
              <a:chOff x="564480" y="1380960"/>
              <a:chExt cx="1066320" cy="134280"/>
            </a:xfrm>
          </p:grpSpPr>
          <p:sp>
            <p:nvSpPr>
              <p:cNvPr id="1123" name="Google Shape;21;p57"/>
              <p:cNvSpPr/>
              <p:nvPr/>
            </p:nvSpPr>
            <p:spPr>
              <a:xfrm>
                <a:off x="564480" y="1381680"/>
                <a:ext cx="97200" cy="95760"/>
              </a:xfrm>
              <a:custGeom>
                <a:avLst/>
                <a:gdLst/>
                <a:ahLst/>
                <a:rect l="l" t="t" r="r" b="b"/>
                <a:pathLst>
                  <a:path w="124777" h="122872">
                    <a:moveTo>
                      <a:pt x="86678" y="122873"/>
                    </a:moveTo>
                    <a:lnTo>
                      <a:pt x="74295" y="52387"/>
                    </a:lnTo>
                    <a:cubicBezTo>
                      <a:pt x="71437" y="34290"/>
                      <a:pt x="64770" y="23813"/>
                      <a:pt x="45720" y="23813"/>
                    </a:cubicBezTo>
                    <a:lnTo>
                      <a:pt x="3810" y="23813"/>
                    </a:lnTo>
                    <a:lnTo>
                      <a:pt x="0" y="0"/>
                    </a:lnTo>
                    <a:lnTo>
                      <a:pt x="54293" y="0"/>
                    </a:lnTo>
                    <a:cubicBezTo>
                      <a:pt x="92393" y="0"/>
                      <a:pt x="104775" y="10477"/>
                      <a:pt x="110490" y="41910"/>
                    </a:cubicBezTo>
                    <a:lnTo>
                      <a:pt x="124778" y="122873"/>
                    </a:lnTo>
                    <a:lnTo>
                      <a:pt x="86678" y="122873"/>
                    </a:lnTo>
                    <a:close/>
                  </a:path>
                </a:pathLst>
              </a:custGeom>
              <a:solidFill>
                <a:srgbClr val="00498f"/>
              </a:solidFill>
              <a:ln w="0">
                <a:noFill/>
              </a:ln>
            </p:spPr>
            <p:style>
              <a:lnRef idx="0"/>
              <a:fillRef idx="0"/>
              <a:effectRef idx="0"/>
              <a:fontRef idx="minor"/>
            </p:style>
          </p:sp>
          <p:sp>
            <p:nvSpPr>
              <p:cNvPr id="1124" name="Google Shape;22;p57"/>
              <p:cNvSpPr/>
              <p:nvPr/>
            </p:nvSpPr>
            <p:spPr>
              <a:xfrm>
                <a:off x="660960" y="1380960"/>
                <a:ext cx="114120" cy="96480"/>
              </a:xfrm>
              <a:custGeom>
                <a:avLst/>
                <a:gdLst/>
                <a:ahLst/>
                <a:rect l="l" t="t" r="r" b="b"/>
                <a:pathLst>
                  <a:path w="145732" h="123825">
                    <a:moveTo>
                      <a:pt x="23813" y="123825"/>
                    </a:moveTo>
                    <a:lnTo>
                      <a:pt x="19050" y="99060"/>
                    </a:lnTo>
                    <a:lnTo>
                      <a:pt x="61913" y="99060"/>
                    </a:lnTo>
                    <a:cubicBezTo>
                      <a:pt x="81915" y="99060"/>
                      <a:pt x="88582" y="86677"/>
                      <a:pt x="83820" y="60008"/>
                    </a:cubicBezTo>
                    <a:cubicBezTo>
                      <a:pt x="79057" y="34290"/>
                      <a:pt x="68580" y="24765"/>
                      <a:pt x="45720" y="24765"/>
                    </a:cubicBezTo>
                    <a:lnTo>
                      <a:pt x="4763" y="24765"/>
                    </a:lnTo>
                    <a:lnTo>
                      <a:pt x="0" y="0"/>
                    </a:lnTo>
                    <a:lnTo>
                      <a:pt x="53340" y="0"/>
                    </a:lnTo>
                    <a:cubicBezTo>
                      <a:pt x="95250" y="0"/>
                      <a:pt x="114300" y="20002"/>
                      <a:pt x="120968" y="54292"/>
                    </a:cubicBezTo>
                    <a:cubicBezTo>
                      <a:pt x="128588" y="97155"/>
                      <a:pt x="102870" y="93345"/>
                      <a:pt x="103823" y="97155"/>
                    </a:cubicBezTo>
                    <a:cubicBezTo>
                      <a:pt x="103823" y="100013"/>
                      <a:pt x="113348" y="97155"/>
                      <a:pt x="120015" y="97155"/>
                    </a:cubicBezTo>
                    <a:lnTo>
                      <a:pt x="140970" y="97155"/>
                    </a:lnTo>
                    <a:lnTo>
                      <a:pt x="145733" y="121920"/>
                    </a:lnTo>
                    <a:lnTo>
                      <a:pt x="23813" y="121920"/>
                    </a:lnTo>
                    <a:close/>
                  </a:path>
                </a:pathLst>
              </a:custGeom>
              <a:solidFill>
                <a:srgbClr val="00498f"/>
              </a:solidFill>
              <a:ln w="0">
                <a:noFill/>
              </a:ln>
            </p:spPr>
            <p:style>
              <a:lnRef idx="0"/>
              <a:fillRef idx="0"/>
              <a:effectRef idx="0"/>
              <a:fontRef idx="minor"/>
            </p:style>
          </p:sp>
          <p:sp>
            <p:nvSpPr>
              <p:cNvPr id="1125" name="Google Shape;23;p57"/>
              <p:cNvSpPr/>
              <p:nvPr/>
            </p:nvSpPr>
            <p:spPr>
              <a:xfrm>
                <a:off x="77076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1126" name="Google Shape;24;p57"/>
              <p:cNvSpPr/>
              <p:nvPr/>
            </p:nvSpPr>
            <p:spPr>
              <a:xfrm>
                <a:off x="81684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1127" name="Google Shape;25;p57"/>
              <p:cNvSpPr/>
              <p:nvPr/>
            </p:nvSpPr>
            <p:spPr>
              <a:xfrm>
                <a:off x="870480" y="1381680"/>
                <a:ext cx="111600" cy="95760"/>
              </a:xfrm>
              <a:custGeom>
                <a:avLst/>
                <a:gdLst/>
                <a:ahLst/>
                <a:rect l="l" t="t" r="r" b="b"/>
                <a:pathLst>
                  <a:path w="142498" h="122872">
                    <a:moveTo>
                      <a:pt x="141923" y="79057"/>
                    </a:moveTo>
                    <a:cubicBezTo>
                      <a:pt x="146685" y="121920"/>
                      <a:pt x="120968" y="122873"/>
                      <a:pt x="100013" y="122873"/>
                    </a:cubicBezTo>
                    <a:cubicBezTo>
                      <a:pt x="79057" y="122873"/>
                      <a:pt x="35243" y="122873"/>
                      <a:pt x="35243" y="122873"/>
                    </a:cubicBezTo>
                    <a:lnTo>
                      <a:pt x="0" y="0"/>
                    </a:lnTo>
                    <a:lnTo>
                      <a:pt x="133350" y="0"/>
                    </a:lnTo>
                    <a:cubicBezTo>
                      <a:pt x="132398" y="0"/>
                      <a:pt x="138113" y="51435"/>
                      <a:pt x="141923" y="79057"/>
                    </a:cubicBezTo>
                    <a:close/>
                    <a:moveTo>
                      <a:pt x="42863" y="23813"/>
                    </a:moveTo>
                    <a:lnTo>
                      <a:pt x="63818" y="98107"/>
                    </a:lnTo>
                    <a:lnTo>
                      <a:pt x="93345" y="98107"/>
                    </a:lnTo>
                    <a:cubicBezTo>
                      <a:pt x="107632" y="98107"/>
                      <a:pt x="107632" y="87630"/>
                      <a:pt x="106680" y="78105"/>
                    </a:cubicBezTo>
                    <a:cubicBezTo>
                      <a:pt x="105728" y="60960"/>
                      <a:pt x="100013" y="23813"/>
                      <a:pt x="100013" y="22860"/>
                    </a:cubicBezTo>
                    <a:lnTo>
                      <a:pt x="42863" y="22860"/>
                    </a:lnTo>
                    <a:close/>
                  </a:path>
                </a:pathLst>
              </a:custGeom>
              <a:solidFill>
                <a:srgbClr val="00498f"/>
              </a:solidFill>
              <a:ln w="0">
                <a:noFill/>
              </a:ln>
            </p:spPr>
            <p:style>
              <a:lnRef idx="0"/>
              <a:fillRef idx="0"/>
              <a:effectRef idx="0"/>
              <a:fontRef idx="minor"/>
            </p:style>
          </p:sp>
          <p:sp>
            <p:nvSpPr>
              <p:cNvPr id="1128" name="Google Shape;26;p57"/>
              <p:cNvSpPr/>
              <p:nvPr/>
            </p:nvSpPr>
            <p:spPr>
              <a:xfrm>
                <a:off x="99792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129" name="Google Shape;27;p57"/>
              <p:cNvSpPr/>
              <p:nvPr/>
            </p:nvSpPr>
            <p:spPr>
              <a:xfrm>
                <a:off x="1090080" y="1380960"/>
                <a:ext cx="114120" cy="96480"/>
              </a:xfrm>
              <a:custGeom>
                <a:avLst/>
                <a:gdLst/>
                <a:ahLst/>
                <a:rect l="l" t="t" r="r" b="b"/>
                <a:pathLst>
                  <a:path w="145732" h="123825">
                    <a:moveTo>
                      <a:pt x="23813" y="123825"/>
                    </a:moveTo>
                    <a:lnTo>
                      <a:pt x="19050" y="99060"/>
                    </a:lnTo>
                    <a:lnTo>
                      <a:pt x="62865" y="99060"/>
                    </a:lnTo>
                    <a:cubicBezTo>
                      <a:pt x="82867" y="99060"/>
                      <a:pt x="89535" y="86677"/>
                      <a:pt x="84773" y="60008"/>
                    </a:cubicBezTo>
                    <a:cubicBezTo>
                      <a:pt x="80010" y="34290"/>
                      <a:pt x="69532" y="24765"/>
                      <a:pt x="46673" y="24765"/>
                    </a:cubicBezTo>
                    <a:lnTo>
                      <a:pt x="4763" y="24765"/>
                    </a:lnTo>
                    <a:lnTo>
                      <a:pt x="0" y="0"/>
                    </a:lnTo>
                    <a:lnTo>
                      <a:pt x="53340" y="0"/>
                    </a:lnTo>
                    <a:cubicBezTo>
                      <a:pt x="95250" y="0"/>
                      <a:pt x="114300" y="20002"/>
                      <a:pt x="120967" y="54292"/>
                    </a:cubicBezTo>
                    <a:cubicBezTo>
                      <a:pt x="128588" y="97155"/>
                      <a:pt x="102870" y="93345"/>
                      <a:pt x="103823" y="97155"/>
                    </a:cubicBezTo>
                    <a:cubicBezTo>
                      <a:pt x="103823" y="100013"/>
                      <a:pt x="113348" y="97155"/>
                      <a:pt x="120015" y="97155"/>
                    </a:cubicBezTo>
                    <a:lnTo>
                      <a:pt x="140970" y="97155"/>
                    </a:lnTo>
                    <a:lnTo>
                      <a:pt x="145732" y="121920"/>
                    </a:lnTo>
                    <a:lnTo>
                      <a:pt x="23813" y="121920"/>
                    </a:lnTo>
                    <a:close/>
                  </a:path>
                </a:pathLst>
              </a:custGeom>
              <a:solidFill>
                <a:srgbClr val="00498f"/>
              </a:solidFill>
              <a:ln w="0">
                <a:noFill/>
              </a:ln>
            </p:spPr>
            <p:style>
              <a:lnRef idx="0"/>
              <a:fillRef idx="0"/>
              <a:effectRef idx="0"/>
              <a:fontRef idx="minor"/>
            </p:style>
          </p:sp>
          <p:sp>
            <p:nvSpPr>
              <p:cNvPr id="1130" name="Google Shape;28;p57"/>
              <p:cNvSpPr/>
              <p:nvPr/>
            </p:nvSpPr>
            <p:spPr>
              <a:xfrm>
                <a:off x="120420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131" name="Google Shape;29;p57"/>
              <p:cNvSpPr/>
              <p:nvPr/>
            </p:nvSpPr>
            <p:spPr>
              <a:xfrm>
                <a:off x="1256400" y="1381680"/>
                <a:ext cx="129600" cy="95760"/>
              </a:xfrm>
              <a:custGeom>
                <a:avLst/>
                <a:gdLst/>
                <a:ahLst/>
                <a:rect l="l" t="t" r="r" b="b"/>
                <a:pathLst>
                  <a:path w="164925" h="122872">
                    <a:moveTo>
                      <a:pt x="119063" y="122873"/>
                    </a:moveTo>
                    <a:lnTo>
                      <a:pt x="35243" y="122873"/>
                    </a:lnTo>
                    <a:lnTo>
                      <a:pt x="0" y="0"/>
                    </a:lnTo>
                    <a:lnTo>
                      <a:pt x="36195" y="0"/>
                    </a:lnTo>
                    <a:lnTo>
                      <a:pt x="64770" y="98107"/>
                    </a:lnTo>
                    <a:lnTo>
                      <a:pt x="104775" y="98107"/>
                    </a:lnTo>
                    <a:cubicBezTo>
                      <a:pt x="127635" y="98107"/>
                      <a:pt x="132398" y="98107"/>
                      <a:pt x="127635" y="70485"/>
                    </a:cubicBezTo>
                    <a:lnTo>
                      <a:pt x="115252" y="0"/>
                    </a:lnTo>
                    <a:lnTo>
                      <a:pt x="150495" y="0"/>
                    </a:lnTo>
                    <a:lnTo>
                      <a:pt x="162877" y="72390"/>
                    </a:lnTo>
                    <a:cubicBezTo>
                      <a:pt x="171450" y="118110"/>
                      <a:pt x="152400" y="122873"/>
                      <a:pt x="119063" y="122873"/>
                    </a:cubicBezTo>
                    <a:close/>
                    <a:moveTo>
                      <a:pt x="76200" y="81915"/>
                    </a:moveTo>
                    <a:lnTo>
                      <a:pt x="61913" y="0"/>
                    </a:lnTo>
                    <a:lnTo>
                      <a:pt x="94298" y="0"/>
                    </a:lnTo>
                    <a:lnTo>
                      <a:pt x="108585" y="81915"/>
                    </a:lnTo>
                    <a:lnTo>
                      <a:pt x="76200" y="81915"/>
                    </a:lnTo>
                    <a:close/>
                  </a:path>
                </a:pathLst>
              </a:custGeom>
              <a:solidFill>
                <a:srgbClr val="00498f"/>
              </a:solidFill>
              <a:ln w="0">
                <a:noFill/>
              </a:ln>
            </p:spPr>
            <p:style>
              <a:lnRef idx="0"/>
              <a:fillRef idx="0"/>
              <a:effectRef idx="0"/>
              <a:fontRef idx="minor"/>
            </p:style>
          </p:sp>
          <p:sp>
            <p:nvSpPr>
              <p:cNvPr id="1132" name="Google Shape;30;p57"/>
              <p:cNvSpPr/>
              <p:nvPr/>
            </p:nvSpPr>
            <p:spPr>
              <a:xfrm>
                <a:off x="1395360" y="1380960"/>
                <a:ext cx="107280" cy="134280"/>
              </a:xfrm>
              <a:custGeom>
                <a:avLst/>
                <a:gdLst/>
                <a:ahLst/>
                <a:rect l="l" t="t" r="r" b="b"/>
                <a:pathLst>
                  <a:path w="137350" h="170497">
                    <a:moveTo>
                      <a:pt x="98108" y="125730"/>
                    </a:moveTo>
                    <a:cubicBezTo>
                      <a:pt x="86678" y="125730"/>
                      <a:pt x="78105" y="122872"/>
                      <a:pt x="78105" y="122872"/>
                    </a:cubicBezTo>
                    <a:lnTo>
                      <a:pt x="74295" y="99060"/>
                    </a:lnTo>
                    <a:cubicBezTo>
                      <a:pt x="74295" y="99060"/>
                      <a:pt x="80010" y="100013"/>
                      <a:pt x="89535" y="100013"/>
                    </a:cubicBezTo>
                    <a:cubicBezTo>
                      <a:pt x="99060" y="100013"/>
                      <a:pt x="102870" y="89535"/>
                      <a:pt x="100013" y="75247"/>
                    </a:cubicBezTo>
                    <a:lnTo>
                      <a:pt x="91440" y="23813"/>
                    </a:lnTo>
                    <a:lnTo>
                      <a:pt x="3810" y="23813"/>
                    </a:lnTo>
                    <a:lnTo>
                      <a:pt x="0" y="0"/>
                    </a:lnTo>
                    <a:lnTo>
                      <a:pt x="123825" y="0"/>
                    </a:lnTo>
                    <a:lnTo>
                      <a:pt x="137160" y="75247"/>
                    </a:lnTo>
                    <a:cubicBezTo>
                      <a:pt x="139065" y="100965"/>
                      <a:pt x="126683" y="125730"/>
                      <a:pt x="98108" y="125730"/>
                    </a:cubicBezTo>
                    <a:close/>
                    <a:moveTo>
                      <a:pt x="34290" y="170497"/>
                    </a:moveTo>
                    <a:lnTo>
                      <a:pt x="14288" y="57150"/>
                    </a:lnTo>
                    <a:lnTo>
                      <a:pt x="50483" y="57150"/>
                    </a:lnTo>
                    <a:lnTo>
                      <a:pt x="70485" y="170497"/>
                    </a:lnTo>
                    <a:lnTo>
                      <a:pt x="34290" y="170497"/>
                    </a:lnTo>
                    <a:close/>
                  </a:path>
                </a:pathLst>
              </a:custGeom>
              <a:solidFill>
                <a:srgbClr val="00498f"/>
              </a:solidFill>
              <a:ln w="0">
                <a:noFill/>
              </a:ln>
            </p:spPr>
            <p:style>
              <a:lnRef idx="0"/>
              <a:fillRef idx="0"/>
              <a:effectRef idx="0"/>
              <a:fontRef idx="minor"/>
            </p:style>
          </p:sp>
          <p:sp>
            <p:nvSpPr>
              <p:cNvPr id="1133" name="Google Shape;31;p57"/>
              <p:cNvSpPr/>
              <p:nvPr/>
            </p:nvSpPr>
            <p:spPr>
              <a:xfrm>
                <a:off x="1515960" y="1382400"/>
                <a:ext cx="114840" cy="97920"/>
              </a:xfrm>
              <a:custGeom>
                <a:avLst/>
                <a:gdLst/>
                <a:ahLst/>
                <a:rect l="l" t="t" r="r" b="b"/>
                <a:pathLst>
                  <a:path w="146685" h="125729">
                    <a:moveTo>
                      <a:pt x="111443" y="121920"/>
                    </a:moveTo>
                    <a:lnTo>
                      <a:pt x="99060" y="51435"/>
                    </a:lnTo>
                    <a:cubicBezTo>
                      <a:pt x="95250" y="28575"/>
                      <a:pt x="91440" y="23813"/>
                      <a:pt x="70485" y="23813"/>
                    </a:cubicBezTo>
                    <a:lnTo>
                      <a:pt x="43815" y="23813"/>
                    </a:lnTo>
                    <a:lnTo>
                      <a:pt x="54293" y="81915"/>
                    </a:lnTo>
                    <a:cubicBezTo>
                      <a:pt x="60008" y="117158"/>
                      <a:pt x="57150" y="125730"/>
                      <a:pt x="30480" y="125730"/>
                    </a:cubicBezTo>
                    <a:cubicBezTo>
                      <a:pt x="10478" y="125730"/>
                      <a:pt x="5715" y="121920"/>
                      <a:pt x="4763" y="120015"/>
                    </a:cubicBezTo>
                    <a:lnTo>
                      <a:pt x="0" y="95250"/>
                    </a:lnTo>
                    <a:cubicBezTo>
                      <a:pt x="0" y="95250"/>
                      <a:pt x="22860" y="110490"/>
                      <a:pt x="18098" y="83820"/>
                    </a:cubicBezTo>
                    <a:lnTo>
                      <a:pt x="2858" y="0"/>
                    </a:lnTo>
                    <a:lnTo>
                      <a:pt x="77153" y="0"/>
                    </a:lnTo>
                    <a:cubicBezTo>
                      <a:pt x="118110" y="0"/>
                      <a:pt x="126683" y="10477"/>
                      <a:pt x="133350" y="49530"/>
                    </a:cubicBezTo>
                    <a:cubicBezTo>
                      <a:pt x="139065" y="80963"/>
                      <a:pt x="146685" y="122872"/>
                      <a:pt x="146685" y="122872"/>
                    </a:cubicBezTo>
                    <a:lnTo>
                      <a:pt x="111443" y="122872"/>
                    </a:lnTo>
                    <a:close/>
                  </a:path>
                </a:pathLst>
              </a:custGeom>
              <a:solidFill>
                <a:srgbClr val="00498f"/>
              </a:solidFill>
              <a:ln w="0">
                <a:noFill/>
              </a:ln>
            </p:spPr>
            <p:style>
              <a:lnRef idx="0"/>
              <a:fillRef idx="0"/>
              <a:effectRef idx="0"/>
              <a:fontRef idx="minor"/>
            </p:style>
          </p:sp>
        </p:grpSp>
        <p:grpSp>
          <p:nvGrpSpPr>
            <p:cNvPr id="1134" name="Google Shape;32;p57"/>
            <p:cNvGrpSpPr/>
            <p:nvPr/>
          </p:nvGrpSpPr>
          <p:grpSpPr>
            <a:xfrm>
              <a:off x="519840" y="452520"/>
              <a:ext cx="2823480" cy="1002600"/>
              <a:chOff x="519840" y="452520"/>
              <a:chExt cx="2823480" cy="1002600"/>
            </a:xfrm>
          </p:grpSpPr>
          <p:grpSp>
            <p:nvGrpSpPr>
              <p:cNvPr id="1135" name="Google Shape;33;p57"/>
              <p:cNvGrpSpPr/>
              <p:nvPr/>
            </p:nvGrpSpPr>
            <p:grpSpPr>
              <a:xfrm>
                <a:off x="519840" y="452520"/>
                <a:ext cx="2823480" cy="1002600"/>
                <a:chOff x="519840" y="452520"/>
                <a:chExt cx="2823480" cy="1002600"/>
              </a:xfrm>
            </p:grpSpPr>
            <p:sp>
              <p:nvSpPr>
                <p:cNvPr id="1136" name="Google Shape;34;p57"/>
                <p:cNvSpPr/>
                <p:nvPr/>
              </p:nvSpPr>
              <p:spPr>
                <a:xfrm>
                  <a:off x="519840" y="452520"/>
                  <a:ext cx="2799720" cy="928440"/>
                </a:xfrm>
                <a:custGeom>
                  <a:avLst/>
                  <a:gdLst/>
                  <a:ahLst/>
                  <a:rect l="l" t="t" r="r" b="b"/>
                  <a:pathLst>
                    <a:path w="3479482" h="1156334">
                      <a:moveTo>
                        <a:pt x="1099185" y="0"/>
                      </a:moveTo>
                      <a:lnTo>
                        <a:pt x="3479483" y="1156335"/>
                      </a:lnTo>
                      <a:lnTo>
                        <a:pt x="2005013" y="1155383"/>
                      </a:lnTo>
                      <a:cubicBezTo>
                        <a:pt x="1836420" y="1155383"/>
                        <a:pt x="1780223" y="977265"/>
                        <a:pt x="1534478" y="977265"/>
                      </a:cubicBezTo>
                      <a:lnTo>
                        <a:pt x="0" y="977265"/>
                      </a:lnTo>
                      <a:lnTo>
                        <a:pt x="1099185" y="0"/>
                      </a:lnTo>
                      <a:close/>
                    </a:path>
                  </a:pathLst>
                </a:custGeom>
                <a:solidFill>
                  <a:srgbClr val="fee14f"/>
                </a:solidFill>
                <a:ln w="0">
                  <a:noFill/>
                </a:ln>
              </p:spPr>
              <p:style>
                <a:lnRef idx="0"/>
                <a:fillRef idx="0"/>
                <a:effectRef idx="0"/>
                <a:fontRef idx="minor"/>
              </p:style>
            </p:sp>
            <p:sp>
              <p:nvSpPr>
                <p:cNvPr id="1137" name="Google Shape;35;p57"/>
                <p:cNvSpPr/>
                <p:nvPr/>
              </p:nvSpPr>
              <p:spPr>
                <a:xfrm>
                  <a:off x="561960" y="1239840"/>
                  <a:ext cx="2781360" cy="215280"/>
                </a:xfrm>
                <a:custGeom>
                  <a:avLst/>
                  <a:gdLst/>
                  <a:ahLst/>
                  <a:rect l="l" t="t" r="r" b="b"/>
                  <a:pathLst>
                    <a:path w="3456622" h="271462">
                      <a:moveTo>
                        <a:pt x="1488758" y="92392"/>
                      </a:moveTo>
                      <a:lnTo>
                        <a:pt x="0" y="92392"/>
                      </a:lnTo>
                      <a:lnTo>
                        <a:pt x="104775" y="0"/>
                      </a:lnTo>
                      <a:lnTo>
                        <a:pt x="1481138" y="0"/>
                      </a:lnTo>
                      <a:cubicBezTo>
                        <a:pt x="1726883" y="0"/>
                        <a:pt x="1784033" y="178117"/>
                        <a:pt x="1951673" y="178117"/>
                      </a:cubicBezTo>
                      <a:lnTo>
                        <a:pt x="3258503" y="179070"/>
                      </a:lnTo>
                      <a:lnTo>
                        <a:pt x="3456623" y="271462"/>
                      </a:lnTo>
                      <a:lnTo>
                        <a:pt x="1947863" y="270510"/>
                      </a:lnTo>
                      <a:cubicBezTo>
                        <a:pt x="1757363" y="270510"/>
                        <a:pt x="1683068" y="92392"/>
                        <a:pt x="1488758" y="92392"/>
                      </a:cubicBezTo>
                      <a:close/>
                    </a:path>
                  </a:pathLst>
                </a:custGeom>
                <a:solidFill>
                  <a:srgbClr val="00498f"/>
                </a:solidFill>
                <a:ln w="0">
                  <a:noFill/>
                </a:ln>
              </p:spPr>
              <p:style>
                <a:lnRef idx="0"/>
                <a:fillRef idx="0"/>
                <a:effectRef idx="0"/>
                <a:fontRef idx="minor"/>
              </p:style>
            </p:sp>
          </p:grpSp>
          <p:grpSp>
            <p:nvGrpSpPr>
              <p:cNvPr id="1138" name="Google Shape;36;p57"/>
              <p:cNvGrpSpPr/>
              <p:nvPr/>
            </p:nvGrpSpPr>
            <p:grpSpPr>
              <a:xfrm>
                <a:off x="914400" y="873000"/>
                <a:ext cx="2414520" cy="263880"/>
                <a:chOff x="914400" y="873000"/>
                <a:chExt cx="2414520" cy="263880"/>
              </a:xfrm>
            </p:grpSpPr>
            <p:sp>
              <p:nvSpPr>
                <p:cNvPr id="1139" name="Google Shape;37;p57"/>
                <p:cNvSpPr/>
                <p:nvPr/>
              </p:nvSpPr>
              <p:spPr>
                <a:xfrm>
                  <a:off x="914400" y="951840"/>
                  <a:ext cx="266760" cy="183960"/>
                </a:xfrm>
                <a:custGeom>
                  <a:avLst/>
                  <a:gdLst/>
                  <a:ahLst/>
                  <a:rect l="l" t="t" r="r" b="b"/>
                  <a:pathLst>
                    <a:path w="335279" h="232410">
                      <a:moveTo>
                        <a:pt x="12382" y="0"/>
                      </a:moveTo>
                      <a:lnTo>
                        <a:pt x="39052" y="145732"/>
                      </a:lnTo>
                      <a:cubicBezTo>
                        <a:pt x="47625" y="194310"/>
                        <a:pt x="0" y="171450"/>
                        <a:pt x="0" y="171450"/>
                      </a:cubicBezTo>
                      <a:lnTo>
                        <a:pt x="9525" y="223838"/>
                      </a:lnTo>
                      <a:cubicBezTo>
                        <a:pt x="9525" y="223838"/>
                        <a:pt x="12382" y="232410"/>
                        <a:pt x="69532" y="232410"/>
                      </a:cubicBezTo>
                      <a:cubicBezTo>
                        <a:pt x="140017" y="232410"/>
                        <a:pt x="150495" y="216217"/>
                        <a:pt x="138113" y="145732"/>
                      </a:cubicBezTo>
                      <a:lnTo>
                        <a:pt x="121920" y="54292"/>
                      </a:lnTo>
                      <a:lnTo>
                        <a:pt x="157163" y="54292"/>
                      </a:lnTo>
                      <a:cubicBezTo>
                        <a:pt x="200977" y="54292"/>
                        <a:pt x="206692" y="64770"/>
                        <a:pt x="212408" y="95250"/>
                      </a:cubicBezTo>
                      <a:lnTo>
                        <a:pt x="236220" y="225742"/>
                      </a:lnTo>
                      <a:lnTo>
                        <a:pt x="335280" y="225742"/>
                      </a:lnTo>
                      <a:lnTo>
                        <a:pt x="309563" y="91440"/>
                      </a:lnTo>
                      <a:cubicBezTo>
                        <a:pt x="296228" y="18098"/>
                        <a:pt x="275273" y="952"/>
                        <a:pt x="195263" y="952"/>
                      </a:cubicBezTo>
                      <a:lnTo>
                        <a:pt x="12382" y="952"/>
                      </a:lnTo>
                      <a:close/>
                    </a:path>
                  </a:pathLst>
                </a:custGeom>
                <a:solidFill>
                  <a:srgbClr val="00498f"/>
                </a:solidFill>
                <a:ln w="0">
                  <a:noFill/>
                </a:ln>
              </p:spPr>
              <p:style>
                <a:lnRef idx="0"/>
                <a:fillRef idx="0"/>
                <a:effectRef idx="0"/>
                <a:fontRef idx="minor"/>
              </p:style>
            </p:sp>
            <p:sp>
              <p:nvSpPr>
                <p:cNvPr id="1140" name="Google Shape;38;p57"/>
                <p:cNvSpPr/>
                <p:nvPr/>
              </p:nvSpPr>
              <p:spPr>
                <a:xfrm>
                  <a:off x="1172160" y="951840"/>
                  <a:ext cx="117360" cy="178560"/>
                </a:xfrm>
                <a:custGeom>
                  <a:avLst/>
                  <a:gdLst/>
                  <a:ahLst/>
                  <a:rect l="l" t="t" r="r" b="b"/>
                  <a:pathLst>
                    <a:path w="149542" h="225742">
                      <a:moveTo>
                        <a:pt x="0" y="0"/>
                      </a:moveTo>
                      <a:cubicBezTo>
                        <a:pt x="0" y="0"/>
                        <a:pt x="13335" y="16192"/>
                        <a:pt x="19050" y="50482"/>
                      </a:cubicBezTo>
                      <a:lnTo>
                        <a:pt x="50483" y="225742"/>
                      </a:lnTo>
                      <a:lnTo>
                        <a:pt x="149543" y="225742"/>
                      </a:lnTo>
                      <a:lnTo>
                        <a:pt x="118110" y="50482"/>
                      </a:lnTo>
                      <a:cubicBezTo>
                        <a:pt x="112395" y="19050"/>
                        <a:pt x="99060" y="0"/>
                        <a:pt x="99060" y="0"/>
                      </a:cubicBezTo>
                      <a:lnTo>
                        <a:pt x="0" y="0"/>
                      </a:lnTo>
                      <a:close/>
                    </a:path>
                  </a:pathLst>
                </a:custGeom>
                <a:solidFill>
                  <a:srgbClr val="00498f"/>
                </a:solidFill>
                <a:ln w="0">
                  <a:noFill/>
                </a:ln>
              </p:spPr>
              <p:style>
                <a:lnRef idx="0"/>
                <a:fillRef idx="0"/>
                <a:effectRef idx="0"/>
                <a:fontRef idx="minor"/>
              </p:style>
            </p:sp>
            <p:sp>
              <p:nvSpPr>
                <p:cNvPr id="1141" name="Google Shape;39;p57"/>
                <p:cNvSpPr/>
                <p:nvPr/>
              </p:nvSpPr>
              <p:spPr>
                <a:xfrm>
                  <a:off x="1284120" y="951840"/>
                  <a:ext cx="208800" cy="179280"/>
                </a:xfrm>
                <a:custGeom>
                  <a:avLst/>
                  <a:gdLst/>
                  <a:ahLst/>
                  <a:rect l="l" t="t" r="r" b="b"/>
                  <a:pathLst>
                    <a:path w="263007" h="226694">
                      <a:moveTo>
                        <a:pt x="0" y="0"/>
                      </a:moveTo>
                      <a:lnTo>
                        <a:pt x="9525" y="54292"/>
                      </a:lnTo>
                      <a:lnTo>
                        <a:pt x="90488" y="54292"/>
                      </a:lnTo>
                      <a:cubicBezTo>
                        <a:pt x="124778" y="54292"/>
                        <a:pt x="150495" y="63817"/>
                        <a:pt x="160020" y="113348"/>
                      </a:cubicBezTo>
                      <a:cubicBezTo>
                        <a:pt x="167640" y="157163"/>
                        <a:pt x="149543" y="172402"/>
                        <a:pt x="113348" y="172402"/>
                      </a:cubicBezTo>
                      <a:lnTo>
                        <a:pt x="31433" y="172402"/>
                      </a:lnTo>
                      <a:lnTo>
                        <a:pt x="40958" y="226695"/>
                      </a:lnTo>
                      <a:lnTo>
                        <a:pt x="165735" y="226695"/>
                      </a:lnTo>
                      <a:cubicBezTo>
                        <a:pt x="236220" y="226695"/>
                        <a:pt x="274320" y="191452"/>
                        <a:pt x="260033" y="113348"/>
                      </a:cubicBezTo>
                      <a:cubicBezTo>
                        <a:pt x="244793" y="28575"/>
                        <a:pt x="183833" y="0"/>
                        <a:pt x="124778" y="0"/>
                      </a:cubicBezTo>
                      <a:lnTo>
                        <a:pt x="0" y="0"/>
                      </a:lnTo>
                      <a:close/>
                    </a:path>
                  </a:pathLst>
                </a:custGeom>
                <a:solidFill>
                  <a:srgbClr val="00498f"/>
                </a:solidFill>
                <a:ln w="0">
                  <a:noFill/>
                </a:ln>
              </p:spPr>
              <p:style>
                <a:lnRef idx="0"/>
                <a:fillRef idx="0"/>
                <a:effectRef idx="0"/>
                <a:fontRef idx="minor"/>
              </p:style>
            </p:sp>
            <p:sp>
              <p:nvSpPr>
                <p:cNvPr id="1142" name="Google Shape;40;p57"/>
                <p:cNvSpPr/>
                <p:nvPr/>
              </p:nvSpPr>
              <p:spPr>
                <a:xfrm>
                  <a:off x="1482840" y="951840"/>
                  <a:ext cx="210960" cy="178560"/>
                </a:xfrm>
                <a:custGeom>
                  <a:avLst/>
                  <a:gdLst/>
                  <a:ahLst/>
                  <a:rect l="l" t="t" r="r" b="b"/>
                  <a:pathLst>
                    <a:path w="265747" h="225742">
                      <a:moveTo>
                        <a:pt x="0" y="0"/>
                      </a:moveTo>
                      <a:lnTo>
                        <a:pt x="9525" y="54292"/>
                      </a:lnTo>
                      <a:cubicBezTo>
                        <a:pt x="9525" y="54292"/>
                        <a:pt x="87630" y="54292"/>
                        <a:pt x="87630" y="54292"/>
                      </a:cubicBezTo>
                      <a:cubicBezTo>
                        <a:pt x="134302" y="54292"/>
                        <a:pt x="136207" y="61913"/>
                        <a:pt x="142875" y="95250"/>
                      </a:cubicBezTo>
                      <a:lnTo>
                        <a:pt x="166688" y="225742"/>
                      </a:lnTo>
                      <a:lnTo>
                        <a:pt x="265748" y="225742"/>
                      </a:lnTo>
                      <a:lnTo>
                        <a:pt x="239077" y="79057"/>
                      </a:lnTo>
                      <a:cubicBezTo>
                        <a:pt x="228600" y="22860"/>
                        <a:pt x="217170" y="0"/>
                        <a:pt x="136207" y="0"/>
                      </a:cubicBezTo>
                      <a:lnTo>
                        <a:pt x="0" y="0"/>
                      </a:lnTo>
                      <a:close/>
                    </a:path>
                  </a:pathLst>
                </a:custGeom>
                <a:solidFill>
                  <a:srgbClr val="00498f"/>
                </a:solidFill>
                <a:ln w="0">
                  <a:noFill/>
                </a:ln>
              </p:spPr>
              <p:style>
                <a:lnRef idx="0"/>
                <a:fillRef idx="0"/>
                <a:effectRef idx="0"/>
                <a:fontRef idx="minor"/>
              </p:style>
            </p:sp>
            <p:sp>
              <p:nvSpPr>
                <p:cNvPr id="1143" name="Google Shape;41;p57"/>
                <p:cNvSpPr/>
                <p:nvPr/>
              </p:nvSpPr>
              <p:spPr>
                <a:xfrm>
                  <a:off x="1683720" y="951840"/>
                  <a:ext cx="249840" cy="178560"/>
                </a:xfrm>
                <a:custGeom>
                  <a:avLst/>
                  <a:gdLst/>
                  <a:ahLst/>
                  <a:rect l="l" t="t" r="r" b="b"/>
                  <a:pathLst>
                    <a:path w="314317" h="225742">
                      <a:moveTo>
                        <a:pt x="0" y="0"/>
                      </a:moveTo>
                      <a:lnTo>
                        <a:pt x="91440" y="171450"/>
                      </a:lnTo>
                      <a:lnTo>
                        <a:pt x="31433" y="171450"/>
                      </a:lnTo>
                      <a:lnTo>
                        <a:pt x="40958" y="225742"/>
                      </a:lnTo>
                      <a:lnTo>
                        <a:pt x="221933" y="225742"/>
                      </a:lnTo>
                      <a:cubicBezTo>
                        <a:pt x="296227" y="225742"/>
                        <a:pt x="323850" y="201930"/>
                        <a:pt x="311467" y="133350"/>
                      </a:cubicBezTo>
                      <a:lnTo>
                        <a:pt x="287655" y="0"/>
                      </a:lnTo>
                      <a:lnTo>
                        <a:pt x="188595" y="0"/>
                      </a:lnTo>
                      <a:cubicBezTo>
                        <a:pt x="188595" y="0"/>
                        <a:pt x="204788" y="89535"/>
                        <a:pt x="211455" y="129540"/>
                      </a:cubicBezTo>
                      <a:cubicBezTo>
                        <a:pt x="219075" y="174307"/>
                        <a:pt x="195263" y="173355"/>
                        <a:pt x="182880" y="173355"/>
                      </a:cubicBezTo>
                      <a:lnTo>
                        <a:pt x="104775" y="952"/>
                      </a:lnTo>
                      <a:lnTo>
                        <a:pt x="0" y="952"/>
                      </a:lnTo>
                      <a:close/>
                    </a:path>
                  </a:pathLst>
                </a:custGeom>
                <a:solidFill>
                  <a:srgbClr val="00498f"/>
                </a:solidFill>
                <a:ln w="0">
                  <a:noFill/>
                </a:ln>
              </p:spPr>
              <p:style>
                <a:lnRef idx="0"/>
                <a:fillRef idx="0"/>
                <a:effectRef idx="0"/>
                <a:fontRef idx="minor"/>
              </p:style>
            </p:sp>
            <p:sp>
              <p:nvSpPr>
                <p:cNvPr id="1144" name="Google Shape;42;p57"/>
                <p:cNvSpPr/>
                <p:nvPr/>
              </p:nvSpPr>
              <p:spPr>
                <a:xfrm>
                  <a:off x="1934640" y="946800"/>
                  <a:ext cx="257040" cy="190080"/>
                </a:xfrm>
                <a:custGeom>
                  <a:avLst/>
                  <a:gdLst/>
                  <a:ahLst/>
                  <a:rect l="l" t="t" r="r" b="b"/>
                  <a:pathLst>
                    <a:path w="323300" h="240030">
                      <a:moveTo>
                        <a:pt x="0" y="6668"/>
                      </a:moveTo>
                      <a:cubicBezTo>
                        <a:pt x="0" y="6668"/>
                        <a:pt x="13335" y="22860"/>
                        <a:pt x="24765" y="84773"/>
                      </a:cubicBezTo>
                      <a:lnTo>
                        <a:pt x="51435" y="232410"/>
                      </a:lnTo>
                      <a:lnTo>
                        <a:pt x="150495" y="232410"/>
                      </a:lnTo>
                      <a:lnTo>
                        <a:pt x="128588" y="114300"/>
                      </a:lnTo>
                      <a:cubicBezTo>
                        <a:pt x="120967" y="74295"/>
                        <a:pt x="135255" y="58103"/>
                        <a:pt x="162878" y="58103"/>
                      </a:cubicBezTo>
                      <a:cubicBezTo>
                        <a:pt x="190500" y="58103"/>
                        <a:pt x="208597" y="72390"/>
                        <a:pt x="216217" y="119063"/>
                      </a:cubicBezTo>
                      <a:cubicBezTo>
                        <a:pt x="223838" y="160020"/>
                        <a:pt x="223838" y="180023"/>
                        <a:pt x="204788" y="180023"/>
                      </a:cubicBezTo>
                      <a:cubicBezTo>
                        <a:pt x="196215" y="180023"/>
                        <a:pt x="187642" y="178118"/>
                        <a:pt x="180975" y="173355"/>
                      </a:cubicBezTo>
                      <a:lnTo>
                        <a:pt x="191453" y="230505"/>
                      </a:lnTo>
                      <a:cubicBezTo>
                        <a:pt x="208597" y="237173"/>
                        <a:pt x="222885" y="240030"/>
                        <a:pt x="240030" y="240030"/>
                      </a:cubicBezTo>
                      <a:cubicBezTo>
                        <a:pt x="331470" y="240030"/>
                        <a:pt x="329565" y="187643"/>
                        <a:pt x="317183" y="120968"/>
                      </a:cubicBezTo>
                      <a:cubicBezTo>
                        <a:pt x="299085" y="20955"/>
                        <a:pt x="254317" y="0"/>
                        <a:pt x="194310" y="0"/>
                      </a:cubicBezTo>
                      <a:cubicBezTo>
                        <a:pt x="118110" y="0"/>
                        <a:pt x="119063" y="43815"/>
                        <a:pt x="111442" y="43815"/>
                      </a:cubicBezTo>
                      <a:cubicBezTo>
                        <a:pt x="108585" y="43815"/>
                        <a:pt x="107633" y="40005"/>
                        <a:pt x="107633" y="40005"/>
                      </a:cubicBezTo>
                      <a:cubicBezTo>
                        <a:pt x="107633" y="40005"/>
                        <a:pt x="100013" y="6668"/>
                        <a:pt x="92392" y="6668"/>
                      </a:cubicBezTo>
                      <a:lnTo>
                        <a:pt x="0" y="6668"/>
                      </a:lnTo>
                      <a:close/>
                    </a:path>
                  </a:pathLst>
                </a:custGeom>
                <a:solidFill>
                  <a:srgbClr val="00498f"/>
                </a:solidFill>
                <a:ln w="0">
                  <a:noFill/>
                </a:ln>
              </p:spPr>
              <p:style>
                <a:lnRef idx="0"/>
                <a:fillRef idx="0"/>
                <a:effectRef idx="0"/>
                <a:fontRef idx="minor"/>
              </p:style>
            </p:sp>
            <p:sp>
              <p:nvSpPr>
                <p:cNvPr id="1145" name="Google Shape;43;p57"/>
                <p:cNvSpPr/>
                <p:nvPr/>
              </p:nvSpPr>
              <p:spPr>
                <a:xfrm>
                  <a:off x="2295360" y="946800"/>
                  <a:ext cx="248040" cy="189360"/>
                </a:xfrm>
                <a:custGeom>
                  <a:avLst/>
                  <a:gdLst/>
                  <a:ahLst/>
                  <a:rect l="l" t="t" r="r" b="b"/>
                  <a:pathLst>
                    <a:path w="311840" h="239077">
                      <a:moveTo>
                        <a:pt x="0" y="6668"/>
                      </a:moveTo>
                      <a:lnTo>
                        <a:pt x="24765" y="145733"/>
                      </a:lnTo>
                      <a:cubicBezTo>
                        <a:pt x="35242" y="204788"/>
                        <a:pt x="90488" y="239078"/>
                        <a:pt x="182880" y="239078"/>
                      </a:cubicBezTo>
                      <a:cubicBezTo>
                        <a:pt x="305753" y="239078"/>
                        <a:pt x="322897" y="201930"/>
                        <a:pt x="306705" y="111443"/>
                      </a:cubicBezTo>
                      <a:cubicBezTo>
                        <a:pt x="292418" y="30480"/>
                        <a:pt x="259080" y="0"/>
                        <a:pt x="190500" y="0"/>
                      </a:cubicBezTo>
                      <a:cubicBezTo>
                        <a:pt x="138113" y="0"/>
                        <a:pt x="131445" y="11430"/>
                        <a:pt x="131445" y="11430"/>
                      </a:cubicBezTo>
                      <a:lnTo>
                        <a:pt x="140017" y="60008"/>
                      </a:lnTo>
                      <a:cubicBezTo>
                        <a:pt x="140017" y="60008"/>
                        <a:pt x="140017" y="56198"/>
                        <a:pt x="161925" y="56198"/>
                      </a:cubicBezTo>
                      <a:cubicBezTo>
                        <a:pt x="189547" y="56198"/>
                        <a:pt x="198120" y="65723"/>
                        <a:pt x="206692" y="110490"/>
                      </a:cubicBezTo>
                      <a:cubicBezTo>
                        <a:pt x="213360" y="145733"/>
                        <a:pt x="220980" y="182880"/>
                        <a:pt x="175260" y="182880"/>
                      </a:cubicBezTo>
                      <a:cubicBezTo>
                        <a:pt x="130492" y="182880"/>
                        <a:pt x="126683" y="164783"/>
                        <a:pt x="121920" y="136208"/>
                      </a:cubicBezTo>
                      <a:lnTo>
                        <a:pt x="98108" y="5715"/>
                      </a:lnTo>
                      <a:lnTo>
                        <a:pt x="0" y="5715"/>
                      </a:lnTo>
                      <a:close/>
                    </a:path>
                  </a:pathLst>
                </a:custGeom>
                <a:solidFill>
                  <a:srgbClr val="00498f"/>
                </a:solidFill>
                <a:ln w="0">
                  <a:noFill/>
                </a:ln>
              </p:spPr>
              <p:style>
                <a:lnRef idx="0"/>
                <a:fillRef idx="0"/>
                <a:effectRef idx="0"/>
                <a:fontRef idx="minor"/>
              </p:style>
            </p:sp>
            <p:sp>
              <p:nvSpPr>
                <p:cNvPr id="1146" name="Google Shape;44;p57"/>
                <p:cNvSpPr/>
                <p:nvPr/>
              </p:nvSpPr>
              <p:spPr>
                <a:xfrm>
                  <a:off x="2542320" y="951840"/>
                  <a:ext cx="104040" cy="101160"/>
                </a:xfrm>
                <a:custGeom>
                  <a:avLst/>
                  <a:gdLst/>
                  <a:ahLst/>
                  <a:rect l="l" t="t" r="r" b="b"/>
                  <a:pathLst>
                    <a:path w="133350" h="129539">
                      <a:moveTo>
                        <a:pt x="0" y="0"/>
                      </a:moveTo>
                      <a:cubicBezTo>
                        <a:pt x="0" y="0"/>
                        <a:pt x="13335" y="15240"/>
                        <a:pt x="20955" y="54292"/>
                      </a:cubicBezTo>
                      <a:lnTo>
                        <a:pt x="34290" y="129540"/>
                      </a:lnTo>
                      <a:lnTo>
                        <a:pt x="133350" y="129540"/>
                      </a:lnTo>
                      <a:lnTo>
                        <a:pt x="120015" y="54292"/>
                      </a:lnTo>
                      <a:cubicBezTo>
                        <a:pt x="113347" y="19050"/>
                        <a:pt x="99060" y="0"/>
                        <a:pt x="99060" y="0"/>
                      </a:cubicBezTo>
                      <a:lnTo>
                        <a:pt x="0" y="0"/>
                      </a:lnTo>
                      <a:close/>
                    </a:path>
                  </a:pathLst>
                </a:custGeom>
                <a:solidFill>
                  <a:srgbClr val="00498f"/>
                </a:solidFill>
                <a:ln w="0">
                  <a:noFill/>
                </a:ln>
              </p:spPr>
              <p:style>
                <a:lnRef idx="0"/>
                <a:fillRef idx="0"/>
                <a:effectRef idx="0"/>
                <a:fontRef idx="minor"/>
              </p:style>
            </p:sp>
            <p:sp>
              <p:nvSpPr>
                <p:cNvPr id="1147" name="Google Shape;45;p57"/>
                <p:cNvSpPr/>
                <p:nvPr/>
              </p:nvSpPr>
              <p:spPr>
                <a:xfrm>
                  <a:off x="2649960" y="951840"/>
                  <a:ext cx="235440" cy="179280"/>
                </a:xfrm>
                <a:custGeom>
                  <a:avLst/>
                  <a:gdLst/>
                  <a:ahLst/>
                  <a:rect l="l" t="t" r="r" b="b"/>
                  <a:pathLst>
                    <a:path w="296227" h="226694">
                      <a:moveTo>
                        <a:pt x="0" y="0"/>
                      </a:moveTo>
                      <a:lnTo>
                        <a:pt x="9525" y="54292"/>
                      </a:lnTo>
                      <a:lnTo>
                        <a:pt x="91440" y="54292"/>
                      </a:lnTo>
                      <a:cubicBezTo>
                        <a:pt x="125730" y="54292"/>
                        <a:pt x="154305" y="80010"/>
                        <a:pt x="160020" y="114300"/>
                      </a:cubicBezTo>
                      <a:cubicBezTo>
                        <a:pt x="166688" y="149542"/>
                        <a:pt x="146685" y="172402"/>
                        <a:pt x="112395" y="172402"/>
                      </a:cubicBezTo>
                      <a:lnTo>
                        <a:pt x="28575" y="172402"/>
                      </a:lnTo>
                      <a:lnTo>
                        <a:pt x="38100" y="226695"/>
                      </a:lnTo>
                      <a:lnTo>
                        <a:pt x="296227" y="226695"/>
                      </a:lnTo>
                      <a:lnTo>
                        <a:pt x="286702" y="172402"/>
                      </a:lnTo>
                      <a:cubicBezTo>
                        <a:pt x="266700" y="172402"/>
                        <a:pt x="255270" y="172402"/>
                        <a:pt x="235267" y="172402"/>
                      </a:cubicBezTo>
                      <a:cubicBezTo>
                        <a:pt x="224790" y="172402"/>
                        <a:pt x="209550" y="175260"/>
                        <a:pt x="207645" y="172402"/>
                      </a:cubicBezTo>
                      <a:cubicBezTo>
                        <a:pt x="203835" y="163830"/>
                        <a:pt x="267652" y="164782"/>
                        <a:pt x="255270" y="91440"/>
                      </a:cubicBezTo>
                      <a:cubicBezTo>
                        <a:pt x="245745" y="40957"/>
                        <a:pt x="189547" y="0"/>
                        <a:pt x="132397" y="0"/>
                      </a:cubicBezTo>
                      <a:lnTo>
                        <a:pt x="0" y="0"/>
                      </a:lnTo>
                      <a:close/>
                    </a:path>
                  </a:pathLst>
                </a:custGeom>
                <a:solidFill>
                  <a:srgbClr val="00498f"/>
                </a:solidFill>
                <a:ln w="0">
                  <a:noFill/>
                </a:ln>
              </p:spPr>
              <p:style>
                <a:lnRef idx="0"/>
                <a:fillRef idx="0"/>
                <a:effectRef idx="0"/>
                <a:fontRef idx="minor"/>
              </p:style>
            </p:sp>
            <p:sp>
              <p:nvSpPr>
                <p:cNvPr id="1148" name="Google Shape;46;p57"/>
                <p:cNvSpPr/>
                <p:nvPr/>
              </p:nvSpPr>
              <p:spPr>
                <a:xfrm>
                  <a:off x="2823480" y="873000"/>
                  <a:ext cx="232560" cy="258480"/>
                </a:xfrm>
                <a:custGeom>
                  <a:avLst/>
                  <a:gdLst/>
                  <a:ahLst/>
                  <a:rect l="l" t="t" r="r" b="b"/>
                  <a:pathLst>
                    <a:path w="292911" h="324802">
                      <a:moveTo>
                        <a:pt x="0" y="0"/>
                      </a:moveTo>
                      <a:cubicBezTo>
                        <a:pt x="0" y="0"/>
                        <a:pt x="8573" y="11430"/>
                        <a:pt x="14288" y="43815"/>
                      </a:cubicBezTo>
                      <a:cubicBezTo>
                        <a:pt x="14288" y="43815"/>
                        <a:pt x="23813" y="99060"/>
                        <a:pt x="23813" y="99060"/>
                      </a:cubicBezTo>
                      <a:cubicBezTo>
                        <a:pt x="30480" y="136208"/>
                        <a:pt x="55245" y="153352"/>
                        <a:pt x="79058" y="153352"/>
                      </a:cubicBezTo>
                      <a:lnTo>
                        <a:pt x="152400" y="153352"/>
                      </a:lnTo>
                      <a:cubicBezTo>
                        <a:pt x="195263" y="153352"/>
                        <a:pt x="189548" y="186690"/>
                        <a:pt x="188595" y="195263"/>
                      </a:cubicBezTo>
                      <a:lnTo>
                        <a:pt x="171450" y="324803"/>
                      </a:lnTo>
                      <a:lnTo>
                        <a:pt x="274320" y="324803"/>
                      </a:lnTo>
                      <a:lnTo>
                        <a:pt x="292418" y="179070"/>
                      </a:lnTo>
                      <a:cubicBezTo>
                        <a:pt x="293370" y="171450"/>
                        <a:pt x="299085" y="99060"/>
                        <a:pt x="226695" y="99060"/>
                      </a:cubicBezTo>
                      <a:cubicBezTo>
                        <a:pt x="197168" y="99060"/>
                        <a:pt x="179070" y="99060"/>
                        <a:pt x="154305" y="99060"/>
                      </a:cubicBezTo>
                      <a:cubicBezTo>
                        <a:pt x="121920" y="99060"/>
                        <a:pt x="120968" y="92393"/>
                        <a:pt x="112395" y="43815"/>
                      </a:cubicBezTo>
                      <a:cubicBezTo>
                        <a:pt x="105728" y="7620"/>
                        <a:pt x="99060" y="0"/>
                        <a:pt x="99060" y="0"/>
                      </a:cubicBezTo>
                      <a:lnTo>
                        <a:pt x="0" y="0"/>
                      </a:lnTo>
                      <a:close/>
                    </a:path>
                  </a:pathLst>
                </a:custGeom>
                <a:solidFill>
                  <a:srgbClr val="00498f"/>
                </a:solidFill>
                <a:ln w="0">
                  <a:noFill/>
                </a:ln>
              </p:spPr>
              <p:style>
                <a:lnRef idx="0"/>
                <a:fillRef idx="0"/>
                <a:effectRef idx="0"/>
                <a:fontRef idx="minor"/>
              </p:style>
            </p:sp>
            <p:sp>
              <p:nvSpPr>
                <p:cNvPr id="1149" name="Google Shape;47;p57"/>
                <p:cNvSpPr/>
                <p:nvPr/>
              </p:nvSpPr>
              <p:spPr>
                <a:xfrm>
                  <a:off x="3059640" y="951840"/>
                  <a:ext cx="269280" cy="179280"/>
                </a:xfrm>
                <a:custGeom>
                  <a:avLst/>
                  <a:gdLst/>
                  <a:ahLst/>
                  <a:rect l="l" t="t" r="r" b="b"/>
                  <a:pathLst>
                    <a:path w="338137" h="226694">
                      <a:moveTo>
                        <a:pt x="0" y="0"/>
                      </a:moveTo>
                      <a:lnTo>
                        <a:pt x="56197" y="55245"/>
                      </a:lnTo>
                      <a:lnTo>
                        <a:pt x="40005" y="226695"/>
                      </a:lnTo>
                      <a:lnTo>
                        <a:pt x="127635" y="226695"/>
                      </a:lnTo>
                      <a:lnTo>
                        <a:pt x="131445" y="145732"/>
                      </a:lnTo>
                      <a:cubicBezTo>
                        <a:pt x="132397" y="137160"/>
                        <a:pt x="130492" y="125730"/>
                        <a:pt x="139065" y="125730"/>
                      </a:cubicBezTo>
                      <a:cubicBezTo>
                        <a:pt x="143828" y="125730"/>
                        <a:pt x="157163" y="140970"/>
                        <a:pt x="166688" y="151448"/>
                      </a:cubicBezTo>
                      <a:lnTo>
                        <a:pt x="228600" y="225742"/>
                      </a:lnTo>
                      <a:lnTo>
                        <a:pt x="338138" y="225742"/>
                      </a:lnTo>
                      <a:lnTo>
                        <a:pt x="274320" y="160020"/>
                      </a:lnTo>
                      <a:lnTo>
                        <a:pt x="285750" y="0"/>
                      </a:lnTo>
                      <a:lnTo>
                        <a:pt x="194310" y="0"/>
                      </a:lnTo>
                      <a:cubicBezTo>
                        <a:pt x="194310" y="0"/>
                        <a:pt x="200978" y="87630"/>
                        <a:pt x="192405" y="87630"/>
                      </a:cubicBezTo>
                      <a:cubicBezTo>
                        <a:pt x="184785" y="87630"/>
                        <a:pt x="113347" y="0"/>
                        <a:pt x="113347" y="0"/>
                      </a:cubicBezTo>
                      <a:lnTo>
                        <a:pt x="0" y="0"/>
                      </a:lnTo>
                      <a:close/>
                    </a:path>
                  </a:pathLst>
                </a:custGeom>
                <a:solidFill>
                  <a:srgbClr val="00498f"/>
                </a:solidFill>
                <a:ln w="0">
                  <a:noFill/>
                </a:ln>
              </p:spPr>
              <p:style>
                <a:lnRef idx="0"/>
                <a:fillRef idx="0"/>
                <a:effectRef idx="0"/>
                <a:fontRef idx="minor"/>
              </p:style>
            </p:sp>
          </p:grpSp>
        </p:grpSp>
        <p:sp>
          <p:nvSpPr>
            <p:cNvPr id="1150" name="Google Shape;48;p57"/>
            <p:cNvSpPr/>
            <p:nvPr/>
          </p:nvSpPr>
          <p:spPr>
            <a:xfrm>
              <a:off x="699480" y="496080"/>
              <a:ext cx="720" cy="4320"/>
            </a:xfrm>
            <a:custGeom>
              <a:avLst/>
              <a:gdLst/>
              <a:ahLst/>
              <a:rect l="l" t="t" r="r" b="b"/>
              <a:pathLst>
                <a:path w="4762" h="9525">
                  <a:moveTo>
                    <a:pt x="4763" y="0"/>
                  </a:moveTo>
                  <a:lnTo>
                    <a:pt x="0" y="0"/>
                  </a:lnTo>
                  <a:lnTo>
                    <a:pt x="0" y="0"/>
                  </a:lnTo>
                  <a:lnTo>
                    <a:pt x="4763" y="0"/>
                  </a:lnTo>
                  <a:close/>
                </a:path>
              </a:pathLst>
            </a:custGeom>
            <a:solidFill>
              <a:srgbClr val="ffe831"/>
            </a:solidFill>
            <a:ln w="0">
              <a:noFill/>
            </a:ln>
          </p:spPr>
          <p:style>
            <a:lnRef idx="0"/>
            <a:fillRef idx="0"/>
            <a:effectRef idx="0"/>
            <a:fontRef idx="minor"/>
          </p:style>
        </p:sp>
      </p:grpSp>
      <p:sp>
        <p:nvSpPr>
          <p:cNvPr id="1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L" sz="4400" spc="-1" strike="noStrike">
                <a:latin typeface="Arial"/>
              </a:rPr>
              <a:t>Click to edit the title text format</a:t>
            </a:r>
            <a:endParaRPr b="0" lang="en-IL" sz="4400" spc="-1" strike="noStrike">
              <a:latin typeface="Arial"/>
            </a:endParaRPr>
          </a:p>
        </p:txBody>
      </p:sp>
      <p:sp>
        <p:nvSpPr>
          <p:cNvPr id="115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3200" spc="-1" strike="noStrike">
                <a:latin typeface="Arial"/>
              </a:rPr>
              <a:t>Click to edit the outline text format</a:t>
            </a:r>
            <a:endParaRPr b="0" lang="en-IL" sz="3200" spc="-1" strike="noStrike">
              <a:latin typeface="Arial"/>
            </a:endParaRPr>
          </a:p>
          <a:p>
            <a:pPr lvl="1" marL="864000" indent="-324000">
              <a:spcBef>
                <a:spcPts val="1134"/>
              </a:spcBef>
              <a:buClr>
                <a:srgbClr val="000000"/>
              </a:buClr>
              <a:buSzPct val="75000"/>
              <a:buFont typeface="Symbol" charset="2"/>
              <a:buChar char=""/>
            </a:pPr>
            <a:r>
              <a:rPr b="0" lang="en-IL" sz="2800" spc="-1" strike="noStrike">
                <a:latin typeface="Arial"/>
              </a:rPr>
              <a:t>Second Outline Level</a:t>
            </a:r>
            <a:endParaRPr b="0" lang="en-IL" sz="2800" spc="-1" strike="noStrike">
              <a:latin typeface="Arial"/>
            </a:endParaRPr>
          </a:p>
          <a:p>
            <a:pPr lvl="2" marL="1296000" indent="-288000">
              <a:spcBef>
                <a:spcPts val="850"/>
              </a:spcBef>
              <a:buClr>
                <a:srgbClr val="000000"/>
              </a:buClr>
              <a:buSzPct val="45000"/>
              <a:buFont typeface="Wingdings" charset="2"/>
              <a:buChar char=""/>
            </a:pPr>
            <a:r>
              <a:rPr b="0" lang="en-IL" sz="2400" spc="-1" strike="noStrike">
                <a:latin typeface="Arial"/>
              </a:rPr>
              <a:t>Third Outline Level</a:t>
            </a:r>
            <a:endParaRPr b="0" lang="en-IL" sz="2400" spc="-1" strike="noStrike">
              <a:latin typeface="Arial"/>
            </a:endParaRPr>
          </a:p>
          <a:p>
            <a:pPr lvl="3" marL="1728000" indent="-216000">
              <a:spcBef>
                <a:spcPts val="567"/>
              </a:spcBef>
              <a:buClr>
                <a:srgbClr val="000000"/>
              </a:buClr>
              <a:buSzPct val="75000"/>
              <a:buFont typeface="Symbol" charset="2"/>
              <a:buChar char=""/>
            </a:pPr>
            <a:r>
              <a:rPr b="0" lang="en-IL" sz="2000" spc="-1" strike="noStrike">
                <a:latin typeface="Arial"/>
              </a:rPr>
              <a:t>Fourth Outline Level</a:t>
            </a:r>
            <a:endParaRPr b="0" lang="en-IL" sz="2000" spc="-1" strike="noStrike">
              <a:latin typeface="Arial"/>
            </a:endParaRPr>
          </a:p>
          <a:p>
            <a:pPr lvl="4" marL="2160000" indent="-216000">
              <a:spcBef>
                <a:spcPts val="283"/>
              </a:spcBef>
              <a:buClr>
                <a:srgbClr val="000000"/>
              </a:buClr>
              <a:buSzPct val="45000"/>
              <a:buFont typeface="Wingdings" charset="2"/>
              <a:buChar char=""/>
            </a:pPr>
            <a:r>
              <a:rPr b="0" lang="en-IL" sz="2000" spc="-1" strike="noStrike">
                <a:latin typeface="Arial"/>
              </a:rPr>
              <a:t>Fifth Outline Level</a:t>
            </a:r>
            <a:endParaRPr b="0" lang="en-IL" sz="2000" spc="-1" strike="noStrike">
              <a:latin typeface="Arial"/>
            </a:endParaRPr>
          </a:p>
          <a:p>
            <a:pPr lvl="5" marL="2592000" indent="-216000">
              <a:spcBef>
                <a:spcPts val="283"/>
              </a:spcBef>
              <a:buClr>
                <a:srgbClr val="000000"/>
              </a:buClr>
              <a:buSzPct val="45000"/>
              <a:buFont typeface="Wingdings" charset="2"/>
              <a:buChar char=""/>
            </a:pPr>
            <a:r>
              <a:rPr b="0" lang="en-IL" sz="2000" spc="-1" strike="noStrike">
                <a:latin typeface="Arial"/>
              </a:rPr>
              <a:t>Sixth Outline Level</a:t>
            </a:r>
            <a:endParaRPr b="0" lang="en-IL" sz="2000" spc="-1" strike="noStrike">
              <a:latin typeface="Arial"/>
            </a:endParaRPr>
          </a:p>
          <a:p>
            <a:pPr lvl="6" marL="3024000" indent="-216000">
              <a:spcBef>
                <a:spcPts val="283"/>
              </a:spcBef>
              <a:buClr>
                <a:srgbClr val="000000"/>
              </a:buClr>
              <a:buSzPct val="45000"/>
              <a:buFont typeface="Wingdings" charset="2"/>
              <a:buChar char=""/>
            </a:pPr>
            <a:r>
              <a:rPr b="0" lang="en-IL" sz="2000" spc="-1" strike="noStrike">
                <a:latin typeface="Arial"/>
              </a:rPr>
              <a:t>Seventh Outline Level</a:t>
            </a:r>
            <a:endParaRPr b="0" lang="en-I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89" name="Google Shape;123;p60" descr=""/>
          <p:cNvPicPr/>
          <p:nvPr/>
        </p:nvPicPr>
        <p:blipFill>
          <a:blip r:embed="rId2"/>
          <a:stretch/>
        </p:blipFill>
        <p:spPr>
          <a:xfrm>
            <a:off x="743040" y="9360"/>
            <a:ext cx="11445840" cy="674640"/>
          </a:xfrm>
          <a:prstGeom prst="rect">
            <a:avLst/>
          </a:prstGeom>
          <a:ln w="0">
            <a:noFill/>
          </a:ln>
        </p:spPr>
      </p:pic>
      <p:grpSp>
        <p:nvGrpSpPr>
          <p:cNvPr id="1190" name="Google Shape;126;p60"/>
          <p:cNvGrpSpPr/>
          <p:nvPr/>
        </p:nvGrpSpPr>
        <p:grpSpPr>
          <a:xfrm>
            <a:off x="539640" y="81360"/>
            <a:ext cx="1720800" cy="623880"/>
            <a:chOff x="539640" y="81360"/>
            <a:chExt cx="1720800" cy="623880"/>
          </a:xfrm>
        </p:grpSpPr>
        <p:sp>
          <p:nvSpPr>
            <p:cNvPr id="1191"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1192"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1193"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1194"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1195"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1196"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1197"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1198"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1199"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1200"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1201"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1202"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1203"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1204"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1205"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1206" name="Google Shape;142;p60"/>
            <p:cNvGrpSpPr/>
            <p:nvPr/>
          </p:nvGrpSpPr>
          <p:grpSpPr>
            <a:xfrm>
              <a:off x="1599840" y="603000"/>
              <a:ext cx="638280" cy="102240"/>
              <a:chOff x="1599840" y="603000"/>
              <a:chExt cx="638280" cy="102240"/>
            </a:xfrm>
          </p:grpSpPr>
          <p:sp>
            <p:nvSpPr>
              <p:cNvPr id="1207"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1208"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1209"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1210"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1211"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1212"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1213"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1214"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1215"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1216"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1217"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121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21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22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221" name="PlaceHolder 4"/>
          <p:cNvSpPr>
            <a:spLocks noGrp="1"/>
          </p:cNvSpPr>
          <p:nvPr>
            <p:ph type="ftr" idx="25"/>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1222" name="PlaceHolder 5"/>
          <p:cNvSpPr>
            <a:spLocks noGrp="1"/>
          </p:cNvSpPr>
          <p:nvPr>
            <p:ph type="sldNum" idx="26"/>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009856F2-BECD-42CF-AB00-6673773E1FBD}"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59" name="Google Shape;123;p60" descr=""/>
          <p:cNvPicPr/>
          <p:nvPr/>
        </p:nvPicPr>
        <p:blipFill>
          <a:blip r:embed="rId2"/>
          <a:stretch/>
        </p:blipFill>
        <p:spPr>
          <a:xfrm>
            <a:off x="743040" y="9360"/>
            <a:ext cx="11445840" cy="674640"/>
          </a:xfrm>
          <a:prstGeom prst="rect">
            <a:avLst/>
          </a:prstGeom>
          <a:ln w="0">
            <a:noFill/>
          </a:ln>
        </p:spPr>
      </p:pic>
      <p:grpSp>
        <p:nvGrpSpPr>
          <p:cNvPr id="1260" name="Google Shape;126;p60"/>
          <p:cNvGrpSpPr/>
          <p:nvPr/>
        </p:nvGrpSpPr>
        <p:grpSpPr>
          <a:xfrm>
            <a:off x="539640" y="81360"/>
            <a:ext cx="1720800" cy="623880"/>
            <a:chOff x="539640" y="81360"/>
            <a:chExt cx="1720800" cy="623880"/>
          </a:xfrm>
        </p:grpSpPr>
        <p:sp>
          <p:nvSpPr>
            <p:cNvPr id="1261"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1262"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1263"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1264"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1265"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1266"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1267"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1268"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1269"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1270"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1271"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1272"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1273"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1274"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1275"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1276" name="Google Shape;142;p60"/>
            <p:cNvGrpSpPr/>
            <p:nvPr/>
          </p:nvGrpSpPr>
          <p:grpSpPr>
            <a:xfrm>
              <a:off x="1599840" y="603000"/>
              <a:ext cx="638280" cy="102240"/>
              <a:chOff x="1599840" y="603000"/>
              <a:chExt cx="638280" cy="102240"/>
            </a:xfrm>
          </p:grpSpPr>
          <p:sp>
            <p:nvSpPr>
              <p:cNvPr id="1277"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1278"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1279"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1280"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1281"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1282"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1283"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1284"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1285"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1286"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1287"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128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28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29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291" name="PlaceHolder 4"/>
          <p:cNvSpPr>
            <a:spLocks noGrp="1"/>
          </p:cNvSpPr>
          <p:nvPr>
            <p:ph type="ftr" idx="27"/>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1292" name="PlaceHolder 5"/>
          <p:cNvSpPr>
            <a:spLocks noGrp="1"/>
          </p:cNvSpPr>
          <p:nvPr>
            <p:ph type="sldNum" idx="28"/>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E0FA059F-A52C-4DE4-86F2-0E34CA2C79D1}"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0" name="Google Shape;15;p57"/>
          <p:cNvSpPr/>
          <p:nvPr/>
        </p:nvSpPr>
        <p:spPr>
          <a:xfrm>
            <a:off x="0" y="0"/>
            <a:ext cx="12188880" cy="6837120"/>
          </a:xfrm>
          <a:prstGeom prst="rect">
            <a:avLst/>
          </a:prstGeom>
          <a:solidFill>
            <a:srgbClr val="123e62">
              <a:alpha val="9000"/>
            </a:srgbClr>
          </a:solidFill>
          <a:ln w="0">
            <a:noFill/>
          </a:ln>
        </p:spPr>
        <p:style>
          <a:lnRef idx="0"/>
          <a:fillRef idx="0"/>
          <a:effectRef idx="0"/>
          <a:fontRef idx="minor"/>
        </p:style>
      </p:sp>
      <p:pic>
        <p:nvPicPr>
          <p:cNvPr id="71" name="Google Shape;16;p57" descr=""/>
          <p:cNvPicPr/>
          <p:nvPr/>
        </p:nvPicPr>
        <p:blipFill>
          <a:blip r:embed="rId3"/>
          <a:stretch/>
        </p:blipFill>
        <p:spPr>
          <a:xfrm>
            <a:off x="519840" y="5927760"/>
            <a:ext cx="1873440" cy="221400"/>
          </a:xfrm>
          <a:prstGeom prst="rect">
            <a:avLst/>
          </a:prstGeom>
          <a:ln w="0">
            <a:noFill/>
          </a:ln>
        </p:spPr>
      </p:pic>
      <p:grpSp>
        <p:nvGrpSpPr>
          <p:cNvPr id="72" name="Google Shape;19;p57"/>
          <p:cNvGrpSpPr/>
          <p:nvPr/>
        </p:nvGrpSpPr>
        <p:grpSpPr>
          <a:xfrm>
            <a:off x="519840" y="452520"/>
            <a:ext cx="2823480" cy="1062720"/>
            <a:chOff x="519840" y="452520"/>
            <a:chExt cx="2823480" cy="1062720"/>
          </a:xfrm>
        </p:grpSpPr>
        <p:grpSp>
          <p:nvGrpSpPr>
            <p:cNvPr id="73" name="Google Shape;20;p57"/>
            <p:cNvGrpSpPr/>
            <p:nvPr/>
          </p:nvGrpSpPr>
          <p:grpSpPr>
            <a:xfrm>
              <a:off x="564480" y="1380960"/>
              <a:ext cx="1066320" cy="134280"/>
              <a:chOff x="564480" y="1380960"/>
              <a:chExt cx="1066320" cy="134280"/>
            </a:xfrm>
          </p:grpSpPr>
          <p:sp>
            <p:nvSpPr>
              <p:cNvPr id="74" name="Google Shape;21;p57"/>
              <p:cNvSpPr/>
              <p:nvPr/>
            </p:nvSpPr>
            <p:spPr>
              <a:xfrm>
                <a:off x="564480" y="1381680"/>
                <a:ext cx="97200" cy="95760"/>
              </a:xfrm>
              <a:custGeom>
                <a:avLst/>
                <a:gdLst/>
                <a:ahLst/>
                <a:rect l="l" t="t" r="r" b="b"/>
                <a:pathLst>
                  <a:path w="124777" h="122872">
                    <a:moveTo>
                      <a:pt x="86678" y="122873"/>
                    </a:moveTo>
                    <a:lnTo>
                      <a:pt x="74295" y="52387"/>
                    </a:lnTo>
                    <a:cubicBezTo>
                      <a:pt x="71437" y="34290"/>
                      <a:pt x="64770" y="23813"/>
                      <a:pt x="45720" y="23813"/>
                    </a:cubicBezTo>
                    <a:lnTo>
                      <a:pt x="3810" y="23813"/>
                    </a:lnTo>
                    <a:lnTo>
                      <a:pt x="0" y="0"/>
                    </a:lnTo>
                    <a:lnTo>
                      <a:pt x="54293" y="0"/>
                    </a:lnTo>
                    <a:cubicBezTo>
                      <a:pt x="92393" y="0"/>
                      <a:pt x="104775" y="10477"/>
                      <a:pt x="110490" y="41910"/>
                    </a:cubicBezTo>
                    <a:lnTo>
                      <a:pt x="124778" y="122873"/>
                    </a:lnTo>
                    <a:lnTo>
                      <a:pt x="86678" y="122873"/>
                    </a:lnTo>
                    <a:close/>
                  </a:path>
                </a:pathLst>
              </a:custGeom>
              <a:solidFill>
                <a:srgbClr val="00498f"/>
              </a:solidFill>
              <a:ln w="0">
                <a:noFill/>
              </a:ln>
            </p:spPr>
            <p:style>
              <a:lnRef idx="0"/>
              <a:fillRef idx="0"/>
              <a:effectRef idx="0"/>
              <a:fontRef idx="minor"/>
            </p:style>
          </p:sp>
          <p:sp>
            <p:nvSpPr>
              <p:cNvPr id="75" name="Google Shape;22;p57"/>
              <p:cNvSpPr/>
              <p:nvPr/>
            </p:nvSpPr>
            <p:spPr>
              <a:xfrm>
                <a:off x="660960" y="1380960"/>
                <a:ext cx="114120" cy="96480"/>
              </a:xfrm>
              <a:custGeom>
                <a:avLst/>
                <a:gdLst/>
                <a:ahLst/>
                <a:rect l="l" t="t" r="r" b="b"/>
                <a:pathLst>
                  <a:path w="145732" h="123825">
                    <a:moveTo>
                      <a:pt x="23813" y="123825"/>
                    </a:moveTo>
                    <a:lnTo>
                      <a:pt x="19050" y="99060"/>
                    </a:lnTo>
                    <a:lnTo>
                      <a:pt x="61913" y="99060"/>
                    </a:lnTo>
                    <a:cubicBezTo>
                      <a:pt x="81915" y="99060"/>
                      <a:pt x="88582" y="86677"/>
                      <a:pt x="83820" y="60008"/>
                    </a:cubicBezTo>
                    <a:cubicBezTo>
                      <a:pt x="79057" y="34290"/>
                      <a:pt x="68580" y="24765"/>
                      <a:pt x="45720" y="24765"/>
                    </a:cubicBezTo>
                    <a:lnTo>
                      <a:pt x="4763" y="24765"/>
                    </a:lnTo>
                    <a:lnTo>
                      <a:pt x="0" y="0"/>
                    </a:lnTo>
                    <a:lnTo>
                      <a:pt x="53340" y="0"/>
                    </a:lnTo>
                    <a:cubicBezTo>
                      <a:pt x="95250" y="0"/>
                      <a:pt x="114300" y="20002"/>
                      <a:pt x="120968" y="54292"/>
                    </a:cubicBezTo>
                    <a:cubicBezTo>
                      <a:pt x="128588" y="97155"/>
                      <a:pt x="102870" y="93345"/>
                      <a:pt x="103823" y="97155"/>
                    </a:cubicBezTo>
                    <a:cubicBezTo>
                      <a:pt x="103823" y="100013"/>
                      <a:pt x="113348" y="97155"/>
                      <a:pt x="120015" y="97155"/>
                    </a:cubicBezTo>
                    <a:lnTo>
                      <a:pt x="140970" y="97155"/>
                    </a:lnTo>
                    <a:lnTo>
                      <a:pt x="145733" y="121920"/>
                    </a:lnTo>
                    <a:lnTo>
                      <a:pt x="23813" y="121920"/>
                    </a:lnTo>
                    <a:close/>
                  </a:path>
                </a:pathLst>
              </a:custGeom>
              <a:solidFill>
                <a:srgbClr val="00498f"/>
              </a:solidFill>
              <a:ln w="0">
                <a:noFill/>
              </a:ln>
            </p:spPr>
            <p:style>
              <a:lnRef idx="0"/>
              <a:fillRef idx="0"/>
              <a:effectRef idx="0"/>
              <a:fontRef idx="minor"/>
            </p:style>
          </p:sp>
          <p:sp>
            <p:nvSpPr>
              <p:cNvPr id="76" name="Google Shape;23;p57"/>
              <p:cNvSpPr/>
              <p:nvPr/>
            </p:nvSpPr>
            <p:spPr>
              <a:xfrm>
                <a:off x="77076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77" name="Google Shape;24;p57"/>
              <p:cNvSpPr/>
              <p:nvPr/>
            </p:nvSpPr>
            <p:spPr>
              <a:xfrm>
                <a:off x="81684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78" name="Google Shape;25;p57"/>
              <p:cNvSpPr/>
              <p:nvPr/>
            </p:nvSpPr>
            <p:spPr>
              <a:xfrm>
                <a:off x="870480" y="1381680"/>
                <a:ext cx="111600" cy="95760"/>
              </a:xfrm>
              <a:custGeom>
                <a:avLst/>
                <a:gdLst/>
                <a:ahLst/>
                <a:rect l="l" t="t" r="r" b="b"/>
                <a:pathLst>
                  <a:path w="142498" h="122872">
                    <a:moveTo>
                      <a:pt x="141923" y="79057"/>
                    </a:moveTo>
                    <a:cubicBezTo>
                      <a:pt x="146685" y="121920"/>
                      <a:pt x="120968" y="122873"/>
                      <a:pt x="100013" y="122873"/>
                    </a:cubicBezTo>
                    <a:cubicBezTo>
                      <a:pt x="79057" y="122873"/>
                      <a:pt x="35243" y="122873"/>
                      <a:pt x="35243" y="122873"/>
                    </a:cubicBezTo>
                    <a:lnTo>
                      <a:pt x="0" y="0"/>
                    </a:lnTo>
                    <a:lnTo>
                      <a:pt x="133350" y="0"/>
                    </a:lnTo>
                    <a:cubicBezTo>
                      <a:pt x="132398" y="0"/>
                      <a:pt x="138113" y="51435"/>
                      <a:pt x="141923" y="79057"/>
                    </a:cubicBezTo>
                    <a:close/>
                    <a:moveTo>
                      <a:pt x="42863" y="23813"/>
                    </a:moveTo>
                    <a:lnTo>
                      <a:pt x="63818" y="98107"/>
                    </a:lnTo>
                    <a:lnTo>
                      <a:pt x="93345" y="98107"/>
                    </a:lnTo>
                    <a:cubicBezTo>
                      <a:pt x="107632" y="98107"/>
                      <a:pt x="107632" y="87630"/>
                      <a:pt x="106680" y="78105"/>
                    </a:cubicBezTo>
                    <a:cubicBezTo>
                      <a:pt x="105728" y="60960"/>
                      <a:pt x="100013" y="23813"/>
                      <a:pt x="100013" y="22860"/>
                    </a:cubicBezTo>
                    <a:lnTo>
                      <a:pt x="42863" y="22860"/>
                    </a:lnTo>
                    <a:close/>
                  </a:path>
                </a:pathLst>
              </a:custGeom>
              <a:solidFill>
                <a:srgbClr val="00498f"/>
              </a:solidFill>
              <a:ln w="0">
                <a:noFill/>
              </a:ln>
            </p:spPr>
            <p:style>
              <a:lnRef idx="0"/>
              <a:fillRef idx="0"/>
              <a:effectRef idx="0"/>
              <a:fontRef idx="minor"/>
            </p:style>
          </p:sp>
          <p:sp>
            <p:nvSpPr>
              <p:cNvPr id="79" name="Google Shape;26;p57"/>
              <p:cNvSpPr/>
              <p:nvPr/>
            </p:nvSpPr>
            <p:spPr>
              <a:xfrm>
                <a:off x="99792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80" name="Google Shape;27;p57"/>
              <p:cNvSpPr/>
              <p:nvPr/>
            </p:nvSpPr>
            <p:spPr>
              <a:xfrm>
                <a:off x="1090080" y="1380960"/>
                <a:ext cx="114120" cy="96480"/>
              </a:xfrm>
              <a:custGeom>
                <a:avLst/>
                <a:gdLst/>
                <a:ahLst/>
                <a:rect l="l" t="t" r="r" b="b"/>
                <a:pathLst>
                  <a:path w="145732" h="123825">
                    <a:moveTo>
                      <a:pt x="23813" y="123825"/>
                    </a:moveTo>
                    <a:lnTo>
                      <a:pt x="19050" y="99060"/>
                    </a:lnTo>
                    <a:lnTo>
                      <a:pt x="62865" y="99060"/>
                    </a:lnTo>
                    <a:cubicBezTo>
                      <a:pt x="82867" y="99060"/>
                      <a:pt x="89535" y="86677"/>
                      <a:pt x="84773" y="60008"/>
                    </a:cubicBezTo>
                    <a:cubicBezTo>
                      <a:pt x="80010" y="34290"/>
                      <a:pt x="69532" y="24765"/>
                      <a:pt x="46673" y="24765"/>
                    </a:cubicBezTo>
                    <a:lnTo>
                      <a:pt x="4763" y="24765"/>
                    </a:lnTo>
                    <a:lnTo>
                      <a:pt x="0" y="0"/>
                    </a:lnTo>
                    <a:lnTo>
                      <a:pt x="53340" y="0"/>
                    </a:lnTo>
                    <a:cubicBezTo>
                      <a:pt x="95250" y="0"/>
                      <a:pt x="114300" y="20002"/>
                      <a:pt x="120967" y="54292"/>
                    </a:cubicBezTo>
                    <a:cubicBezTo>
                      <a:pt x="128588" y="97155"/>
                      <a:pt x="102870" y="93345"/>
                      <a:pt x="103823" y="97155"/>
                    </a:cubicBezTo>
                    <a:cubicBezTo>
                      <a:pt x="103823" y="100013"/>
                      <a:pt x="113348" y="97155"/>
                      <a:pt x="120015" y="97155"/>
                    </a:cubicBezTo>
                    <a:lnTo>
                      <a:pt x="140970" y="97155"/>
                    </a:lnTo>
                    <a:lnTo>
                      <a:pt x="145732" y="121920"/>
                    </a:lnTo>
                    <a:lnTo>
                      <a:pt x="23813" y="121920"/>
                    </a:lnTo>
                    <a:close/>
                  </a:path>
                </a:pathLst>
              </a:custGeom>
              <a:solidFill>
                <a:srgbClr val="00498f"/>
              </a:solidFill>
              <a:ln w="0">
                <a:noFill/>
              </a:ln>
            </p:spPr>
            <p:style>
              <a:lnRef idx="0"/>
              <a:fillRef idx="0"/>
              <a:effectRef idx="0"/>
              <a:fontRef idx="minor"/>
            </p:style>
          </p:sp>
          <p:sp>
            <p:nvSpPr>
              <p:cNvPr id="81" name="Google Shape;28;p57"/>
              <p:cNvSpPr/>
              <p:nvPr/>
            </p:nvSpPr>
            <p:spPr>
              <a:xfrm>
                <a:off x="120420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82" name="Google Shape;29;p57"/>
              <p:cNvSpPr/>
              <p:nvPr/>
            </p:nvSpPr>
            <p:spPr>
              <a:xfrm>
                <a:off x="1256400" y="1381680"/>
                <a:ext cx="129600" cy="95760"/>
              </a:xfrm>
              <a:custGeom>
                <a:avLst/>
                <a:gdLst/>
                <a:ahLst/>
                <a:rect l="l" t="t" r="r" b="b"/>
                <a:pathLst>
                  <a:path w="164925" h="122872">
                    <a:moveTo>
                      <a:pt x="119063" y="122873"/>
                    </a:moveTo>
                    <a:lnTo>
                      <a:pt x="35243" y="122873"/>
                    </a:lnTo>
                    <a:lnTo>
                      <a:pt x="0" y="0"/>
                    </a:lnTo>
                    <a:lnTo>
                      <a:pt x="36195" y="0"/>
                    </a:lnTo>
                    <a:lnTo>
                      <a:pt x="64770" y="98107"/>
                    </a:lnTo>
                    <a:lnTo>
                      <a:pt x="104775" y="98107"/>
                    </a:lnTo>
                    <a:cubicBezTo>
                      <a:pt x="127635" y="98107"/>
                      <a:pt x="132398" y="98107"/>
                      <a:pt x="127635" y="70485"/>
                    </a:cubicBezTo>
                    <a:lnTo>
                      <a:pt x="115252" y="0"/>
                    </a:lnTo>
                    <a:lnTo>
                      <a:pt x="150495" y="0"/>
                    </a:lnTo>
                    <a:lnTo>
                      <a:pt x="162877" y="72390"/>
                    </a:lnTo>
                    <a:cubicBezTo>
                      <a:pt x="171450" y="118110"/>
                      <a:pt x="152400" y="122873"/>
                      <a:pt x="119063" y="122873"/>
                    </a:cubicBezTo>
                    <a:close/>
                    <a:moveTo>
                      <a:pt x="76200" y="81915"/>
                    </a:moveTo>
                    <a:lnTo>
                      <a:pt x="61913" y="0"/>
                    </a:lnTo>
                    <a:lnTo>
                      <a:pt x="94298" y="0"/>
                    </a:lnTo>
                    <a:lnTo>
                      <a:pt x="108585" y="81915"/>
                    </a:lnTo>
                    <a:lnTo>
                      <a:pt x="76200" y="81915"/>
                    </a:lnTo>
                    <a:close/>
                  </a:path>
                </a:pathLst>
              </a:custGeom>
              <a:solidFill>
                <a:srgbClr val="00498f"/>
              </a:solidFill>
              <a:ln w="0">
                <a:noFill/>
              </a:ln>
            </p:spPr>
            <p:style>
              <a:lnRef idx="0"/>
              <a:fillRef idx="0"/>
              <a:effectRef idx="0"/>
              <a:fontRef idx="minor"/>
            </p:style>
          </p:sp>
          <p:sp>
            <p:nvSpPr>
              <p:cNvPr id="83" name="Google Shape;30;p57"/>
              <p:cNvSpPr/>
              <p:nvPr/>
            </p:nvSpPr>
            <p:spPr>
              <a:xfrm>
                <a:off x="1395360" y="1380960"/>
                <a:ext cx="107280" cy="134280"/>
              </a:xfrm>
              <a:custGeom>
                <a:avLst/>
                <a:gdLst/>
                <a:ahLst/>
                <a:rect l="l" t="t" r="r" b="b"/>
                <a:pathLst>
                  <a:path w="137350" h="170497">
                    <a:moveTo>
                      <a:pt x="98108" y="125730"/>
                    </a:moveTo>
                    <a:cubicBezTo>
                      <a:pt x="86678" y="125730"/>
                      <a:pt x="78105" y="122872"/>
                      <a:pt x="78105" y="122872"/>
                    </a:cubicBezTo>
                    <a:lnTo>
                      <a:pt x="74295" y="99060"/>
                    </a:lnTo>
                    <a:cubicBezTo>
                      <a:pt x="74295" y="99060"/>
                      <a:pt x="80010" y="100013"/>
                      <a:pt x="89535" y="100013"/>
                    </a:cubicBezTo>
                    <a:cubicBezTo>
                      <a:pt x="99060" y="100013"/>
                      <a:pt x="102870" y="89535"/>
                      <a:pt x="100013" y="75247"/>
                    </a:cubicBezTo>
                    <a:lnTo>
                      <a:pt x="91440" y="23813"/>
                    </a:lnTo>
                    <a:lnTo>
                      <a:pt x="3810" y="23813"/>
                    </a:lnTo>
                    <a:lnTo>
                      <a:pt x="0" y="0"/>
                    </a:lnTo>
                    <a:lnTo>
                      <a:pt x="123825" y="0"/>
                    </a:lnTo>
                    <a:lnTo>
                      <a:pt x="137160" y="75247"/>
                    </a:lnTo>
                    <a:cubicBezTo>
                      <a:pt x="139065" y="100965"/>
                      <a:pt x="126683" y="125730"/>
                      <a:pt x="98108" y="125730"/>
                    </a:cubicBezTo>
                    <a:close/>
                    <a:moveTo>
                      <a:pt x="34290" y="170497"/>
                    </a:moveTo>
                    <a:lnTo>
                      <a:pt x="14288" y="57150"/>
                    </a:lnTo>
                    <a:lnTo>
                      <a:pt x="50483" y="57150"/>
                    </a:lnTo>
                    <a:lnTo>
                      <a:pt x="70485" y="170497"/>
                    </a:lnTo>
                    <a:lnTo>
                      <a:pt x="34290" y="170497"/>
                    </a:lnTo>
                    <a:close/>
                  </a:path>
                </a:pathLst>
              </a:custGeom>
              <a:solidFill>
                <a:srgbClr val="00498f"/>
              </a:solidFill>
              <a:ln w="0">
                <a:noFill/>
              </a:ln>
            </p:spPr>
            <p:style>
              <a:lnRef idx="0"/>
              <a:fillRef idx="0"/>
              <a:effectRef idx="0"/>
              <a:fontRef idx="minor"/>
            </p:style>
          </p:sp>
          <p:sp>
            <p:nvSpPr>
              <p:cNvPr id="84" name="Google Shape;31;p57"/>
              <p:cNvSpPr/>
              <p:nvPr/>
            </p:nvSpPr>
            <p:spPr>
              <a:xfrm>
                <a:off x="1515960" y="1382400"/>
                <a:ext cx="114840" cy="97920"/>
              </a:xfrm>
              <a:custGeom>
                <a:avLst/>
                <a:gdLst/>
                <a:ahLst/>
                <a:rect l="l" t="t" r="r" b="b"/>
                <a:pathLst>
                  <a:path w="146685" h="125729">
                    <a:moveTo>
                      <a:pt x="111443" y="121920"/>
                    </a:moveTo>
                    <a:lnTo>
                      <a:pt x="99060" y="51435"/>
                    </a:lnTo>
                    <a:cubicBezTo>
                      <a:pt x="95250" y="28575"/>
                      <a:pt x="91440" y="23813"/>
                      <a:pt x="70485" y="23813"/>
                    </a:cubicBezTo>
                    <a:lnTo>
                      <a:pt x="43815" y="23813"/>
                    </a:lnTo>
                    <a:lnTo>
                      <a:pt x="54293" y="81915"/>
                    </a:lnTo>
                    <a:cubicBezTo>
                      <a:pt x="60008" y="117158"/>
                      <a:pt x="57150" y="125730"/>
                      <a:pt x="30480" y="125730"/>
                    </a:cubicBezTo>
                    <a:cubicBezTo>
                      <a:pt x="10478" y="125730"/>
                      <a:pt x="5715" y="121920"/>
                      <a:pt x="4763" y="120015"/>
                    </a:cubicBezTo>
                    <a:lnTo>
                      <a:pt x="0" y="95250"/>
                    </a:lnTo>
                    <a:cubicBezTo>
                      <a:pt x="0" y="95250"/>
                      <a:pt x="22860" y="110490"/>
                      <a:pt x="18098" y="83820"/>
                    </a:cubicBezTo>
                    <a:lnTo>
                      <a:pt x="2858" y="0"/>
                    </a:lnTo>
                    <a:lnTo>
                      <a:pt x="77153" y="0"/>
                    </a:lnTo>
                    <a:cubicBezTo>
                      <a:pt x="118110" y="0"/>
                      <a:pt x="126683" y="10477"/>
                      <a:pt x="133350" y="49530"/>
                    </a:cubicBezTo>
                    <a:cubicBezTo>
                      <a:pt x="139065" y="80963"/>
                      <a:pt x="146685" y="122872"/>
                      <a:pt x="146685" y="122872"/>
                    </a:cubicBezTo>
                    <a:lnTo>
                      <a:pt x="111443" y="122872"/>
                    </a:lnTo>
                    <a:close/>
                  </a:path>
                </a:pathLst>
              </a:custGeom>
              <a:solidFill>
                <a:srgbClr val="00498f"/>
              </a:solidFill>
              <a:ln w="0">
                <a:noFill/>
              </a:ln>
            </p:spPr>
            <p:style>
              <a:lnRef idx="0"/>
              <a:fillRef idx="0"/>
              <a:effectRef idx="0"/>
              <a:fontRef idx="minor"/>
            </p:style>
          </p:sp>
        </p:grpSp>
        <p:grpSp>
          <p:nvGrpSpPr>
            <p:cNvPr id="85" name="Google Shape;32;p57"/>
            <p:cNvGrpSpPr/>
            <p:nvPr/>
          </p:nvGrpSpPr>
          <p:grpSpPr>
            <a:xfrm>
              <a:off x="519840" y="452520"/>
              <a:ext cx="2823480" cy="1002600"/>
              <a:chOff x="519840" y="452520"/>
              <a:chExt cx="2823480" cy="1002600"/>
            </a:xfrm>
          </p:grpSpPr>
          <p:grpSp>
            <p:nvGrpSpPr>
              <p:cNvPr id="86" name="Google Shape;33;p57"/>
              <p:cNvGrpSpPr/>
              <p:nvPr/>
            </p:nvGrpSpPr>
            <p:grpSpPr>
              <a:xfrm>
                <a:off x="519840" y="452520"/>
                <a:ext cx="2823480" cy="1002600"/>
                <a:chOff x="519840" y="452520"/>
                <a:chExt cx="2823480" cy="1002600"/>
              </a:xfrm>
            </p:grpSpPr>
            <p:sp>
              <p:nvSpPr>
                <p:cNvPr id="87" name="Google Shape;34;p57"/>
                <p:cNvSpPr/>
                <p:nvPr/>
              </p:nvSpPr>
              <p:spPr>
                <a:xfrm>
                  <a:off x="519840" y="452520"/>
                  <a:ext cx="2799720" cy="928440"/>
                </a:xfrm>
                <a:custGeom>
                  <a:avLst/>
                  <a:gdLst/>
                  <a:ahLst/>
                  <a:rect l="l" t="t" r="r" b="b"/>
                  <a:pathLst>
                    <a:path w="3479482" h="1156334">
                      <a:moveTo>
                        <a:pt x="1099185" y="0"/>
                      </a:moveTo>
                      <a:lnTo>
                        <a:pt x="3479483" y="1156335"/>
                      </a:lnTo>
                      <a:lnTo>
                        <a:pt x="2005013" y="1155383"/>
                      </a:lnTo>
                      <a:cubicBezTo>
                        <a:pt x="1836420" y="1155383"/>
                        <a:pt x="1780223" y="977265"/>
                        <a:pt x="1534478" y="977265"/>
                      </a:cubicBezTo>
                      <a:lnTo>
                        <a:pt x="0" y="977265"/>
                      </a:lnTo>
                      <a:lnTo>
                        <a:pt x="1099185" y="0"/>
                      </a:lnTo>
                      <a:close/>
                    </a:path>
                  </a:pathLst>
                </a:custGeom>
                <a:solidFill>
                  <a:srgbClr val="fee14f"/>
                </a:solidFill>
                <a:ln w="0">
                  <a:noFill/>
                </a:ln>
              </p:spPr>
              <p:style>
                <a:lnRef idx="0"/>
                <a:fillRef idx="0"/>
                <a:effectRef idx="0"/>
                <a:fontRef idx="minor"/>
              </p:style>
            </p:sp>
            <p:sp>
              <p:nvSpPr>
                <p:cNvPr id="88" name="Google Shape;35;p57"/>
                <p:cNvSpPr/>
                <p:nvPr/>
              </p:nvSpPr>
              <p:spPr>
                <a:xfrm>
                  <a:off x="561960" y="1239840"/>
                  <a:ext cx="2781360" cy="215280"/>
                </a:xfrm>
                <a:custGeom>
                  <a:avLst/>
                  <a:gdLst/>
                  <a:ahLst/>
                  <a:rect l="l" t="t" r="r" b="b"/>
                  <a:pathLst>
                    <a:path w="3456622" h="271462">
                      <a:moveTo>
                        <a:pt x="1488758" y="92392"/>
                      </a:moveTo>
                      <a:lnTo>
                        <a:pt x="0" y="92392"/>
                      </a:lnTo>
                      <a:lnTo>
                        <a:pt x="104775" y="0"/>
                      </a:lnTo>
                      <a:lnTo>
                        <a:pt x="1481138" y="0"/>
                      </a:lnTo>
                      <a:cubicBezTo>
                        <a:pt x="1726883" y="0"/>
                        <a:pt x="1784033" y="178117"/>
                        <a:pt x="1951673" y="178117"/>
                      </a:cubicBezTo>
                      <a:lnTo>
                        <a:pt x="3258503" y="179070"/>
                      </a:lnTo>
                      <a:lnTo>
                        <a:pt x="3456623" y="271462"/>
                      </a:lnTo>
                      <a:lnTo>
                        <a:pt x="1947863" y="270510"/>
                      </a:lnTo>
                      <a:cubicBezTo>
                        <a:pt x="1757363" y="270510"/>
                        <a:pt x="1683068" y="92392"/>
                        <a:pt x="1488758" y="92392"/>
                      </a:cubicBezTo>
                      <a:close/>
                    </a:path>
                  </a:pathLst>
                </a:custGeom>
                <a:solidFill>
                  <a:srgbClr val="00498f"/>
                </a:solidFill>
                <a:ln w="0">
                  <a:noFill/>
                </a:ln>
              </p:spPr>
              <p:style>
                <a:lnRef idx="0"/>
                <a:fillRef idx="0"/>
                <a:effectRef idx="0"/>
                <a:fontRef idx="minor"/>
              </p:style>
            </p:sp>
          </p:grpSp>
          <p:grpSp>
            <p:nvGrpSpPr>
              <p:cNvPr id="89" name="Google Shape;36;p57"/>
              <p:cNvGrpSpPr/>
              <p:nvPr/>
            </p:nvGrpSpPr>
            <p:grpSpPr>
              <a:xfrm>
                <a:off x="914400" y="873000"/>
                <a:ext cx="2414520" cy="263880"/>
                <a:chOff x="914400" y="873000"/>
                <a:chExt cx="2414520" cy="263880"/>
              </a:xfrm>
            </p:grpSpPr>
            <p:sp>
              <p:nvSpPr>
                <p:cNvPr id="90" name="Google Shape;37;p57"/>
                <p:cNvSpPr/>
                <p:nvPr/>
              </p:nvSpPr>
              <p:spPr>
                <a:xfrm>
                  <a:off x="914400" y="951840"/>
                  <a:ext cx="266760" cy="183960"/>
                </a:xfrm>
                <a:custGeom>
                  <a:avLst/>
                  <a:gdLst/>
                  <a:ahLst/>
                  <a:rect l="l" t="t" r="r" b="b"/>
                  <a:pathLst>
                    <a:path w="335279" h="232410">
                      <a:moveTo>
                        <a:pt x="12382" y="0"/>
                      </a:moveTo>
                      <a:lnTo>
                        <a:pt x="39052" y="145732"/>
                      </a:lnTo>
                      <a:cubicBezTo>
                        <a:pt x="47625" y="194310"/>
                        <a:pt x="0" y="171450"/>
                        <a:pt x="0" y="171450"/>
                      </a:cubicBezTo>
                      <a:lnTo>
                        <a:pt x="9525" y="223838"/>
                      </a:lnTo>
                      <a:cubicBezTo>
                        <a:pt x="9525" y="223838"/>
                        <a:pt x="12382" y="232410"/>
                        <a:pt x="69532" y="232410"/>
                      </a:cubicBezTo>
                      <a:cubicBezTo>
                        <a:pt x="140017" y="232410"/>
                        <a:pt x="150495" y="216217"/>
                        <a:pt x="138113" y="145732"/>
                      </a:cubicBezTo>
                      <a:lnTo>
                        <a:pt x="121920" y="54292"/>
                      </a:lnTo>
                      <a:lnTo>
                        <a:pt x="157163" y="54292"/>
                      </a:lnTo>
                      <a:cubicBezTo>
                        <a:pt x="200977" y="54292"/>
                        <a:pt x="206692" y="64770"/>
                        <a:pt x="212408" y="95250"/>
                      </a:cubicBezTo>
                      <a:lnTo>
                        <a:pt x="236220" y="225742"/>
                      </a:lnTo>
                      <a:lnTo>
                        <a:pt x="335280" y="225742"/>
                      </a:lnTo>
                      <a:lnTo>
                        <a:pt x="309563" y="91440"/>
                      </a:lnTo>
                      <a:cubicBezTo>
                        <a:pt x="296228" y="18098"/>
                        <a:pt x="275273" y="952"/>
                        <a:pt x="195263" y="952"/>
                      </a:cubicBezTo>
                      <a:lnTo>
                        <a:pt x="12382" y="952"/>
                      </a:lnTo>
                      <a:close/>
                    </a:path>
                  </a:pathLst>
                </a:custGeom>
                <a:solidFill>
                  <a:srgbClr val="00498f"/>
                </a:solidFill>
                <a:ln w="0">
                  <a:noFill/>
                </a:ln>
              </p:spPr>
              <p:style>
                <a:lnRef idx="0"/>
                <a:fillRef idx="0"/>
                <a:effectRef idx="0"/>
                <a:fontRef idx="minor"/>
              </p:style>
            </p:sp>
            <p:sp>
              <p:nvSpPr>
                <p:cNvPr id="91" name="Google Shape;38;p57"/>
                <p:cNvSpPr/>
                <p:nvPr/>
              </p:nvSpPr>
              <p:spPr>
                <a:xfrm>
                  <a:off x="1172160" y="951840"/>
                  <a:ext cx="117360" cy="178560"/>
                </a:xfrm>
                <a:custGeom>
                  <a:avLst/>
                  <a:gdLst/>
                  <a:ahLst/>
                  <a:rect l="l" t="t" r="r" b="b"/>
                  <a:pathLst>
                    <a:path w="149542" h="225742">
                      <a:moveTo>
                        <a:pt x="0" y="0"/>
                      </a:moveTo>
                      <a:cubicBezTo>
                        <a:pt x="0" y="0"/>
                        <a:pt x="13335" y="16192"/>
                        <a:pt x="19050" y="50482"/>
                      </a:cubicBezTo>
                      <a:lnTo>
                        <a:pt x="50483" y="225742"/>
                      </a:lnTo>
                      <a:lnTo>
                        <a:pt x="149543" y="225742"/>
                      </a:lnTo>
                      <a:lnTo>
                        <a:pt x="118110" y="50482"/>
                      </a:lnTo>
                      <a:cubicBezTo>
                        <a:pt x="112395" y="19050"/>
                        <a:pt x="99060" y="0"/>
                        <a:pt x="99060" y="0"/>
                      </a:cubicBezTo>
                      <a:lnTo>
                        <a:pt x="0" y="0"/>
                      </a:lnTo>
                      <a:close/>
                    </a:path>
                  </a:pathLst>
                </a:custGeom>
                <a:solidFill>
                  <a:srgbClr val="00498f"/>
                </a:solidFill>
                <a:ln w="0">
                  <a:noFill/>
                </a:ln>
              </p:spPr>
              <p:style>
                <a:lnRef idx="0"/>
                <a:fillRef idx="0"/>
                <a:effectRef idx="0"/>
                <a:fontRef idx="minor"/>
              </p:style>
            </p:sp>
            <p:sp>
              <p:nvSpPr>
                <p:cNvPr id="92" name="Google Shape;39;p57"/>
                <p:cNvSpPr/>
                <p:nvPr/>
              </p:nvSpPr>
              <p:spPr>
                <a:xfrm>
                  <a:off x="1284120" y="951840"/>
                  <a:ext cx="208800" cy="179280"/>
                </a:xfrm>
                <a:custGeom>
                  <a:avLst/>
                  <a:gdLst/>
                  <a:ahLst/>
                  <a:rect l="l" t="t" r="r" b="b"/>
                  <a:pathLst>
                    <a:path w="263007" h="226694">
                      <a:moveTo>
                        <a:pt x="0" y="0"/>
                      </a:moveTo>
                      <a:lnTo>
                        <a:pt x="9525" y="54292"/>
                      </a:lnTo>
                      <a:lnTo>
                        <a:pt x="90488" y="54292"/>
                      </a:lnTo>
                      <a:cubicBezTo>
                        <a:pt x="124778" y="54292"/>
                        <a:pt x="150495" y="63817"/>
                        <a:pt x="160020" y="113348"/>
                      </a:cubicBezTo>
                      <a:cubicBezTo>
                        <a:pt x="167640" y="157163"/>
                        <a:pt x="149543" y="172402"/>
                        <a:pt x="113348" y="172402"/>
                      </a:cubicBezTo>
                      <a:lnTo>
                        <a:pt x="31433" y="172402"/>
                      </a:lnTo>
                      <a:lnTo>
                        <a:pt x="40958" y="226695"/>
                      </a:lnTo>
                      <a:lnTo>
                        <a:pt x="165735" y="226695"/>
                      </a:lnTo>
                      <a:cubicBezTo>
                        <a:pt x="236220" y="226695"/>
                        <a:pt x="274320" y="191452"/>
                        <a:pt x="260033" y="113348"/>
                      </a:cubicBezTo>
                      <a:cubicBezTo>
                        <a:pt x="244793" y="28575"/>
                        <a:pt x="183833" y="0"/>
                        <a:pt x="124778" y="0"/>
                      </a:cubicBezTo>
                      <a:lnTo>
                        <a:pt x="0" y="0"/>
                      </a:lnTo>
                      <a:close/>
                    </a:path>
                  </a:pathLst>
                </a:custGeom>
                <a:solidFill>
                  <a:srgbClr val="00498f"/>
                </a:solidFill>
                <a:ln w="0">
                  <a:noFill/>
                </a:ln>
              </p:spPr>
              <p:style>
                <a:lnRef idx="0"/>
                <a:fillRef idx="0"/>
                <a:effectRef idx="0"/>
                <a:fontRef idx="minor"/>
              </p:style>
            </p:sp>
            <p:sp>
              <p:nvSpPr>
                <p:cNvPr id="93" name="Google Shape;40;p57"/>
                <p:cNvSpPr/>
                <p:nvPr/>
              </p:nvSpPr>
              <p:spPr>
                <a:xfrm>
                  <a:off x="1482840" y="951840"/>
                  <a:ext cx="210960" cy="178560"/>
                </a:xfrm>
                <a:custGeom>
                  <a:avLst/>
                  <a:gdLst/>
                  <a:ahLst/>
                  <a:rect l="l" t="t" r="r" b="b"/>
                  <a:pathLst>
                    <a:path w="265747" h="225742">
                      <a:moveTo>
                        <a:pt x="0" y="0"/>
                      </a:moveTo>
                      <a:lnTo>
                        <a:pt x="9525" y="54292"/>
                      </a:lnTo>
                      <a:cubicBezTo>
                        <a:pt x="9525" y="54292"/>
                        <a:pt x="87630" y="54292"/>
                        <a:pt x="87630" y="54292"/>
                      </a:cubicBezTo>
                      <a:cubicBezTo>
                        <a:pt x="134302" y="54292"/>
                        <a:pt x="136207" y="61913"/>
                        <a:pt x="142875" y="95250"/>
                      </a:cubicBezTo>
                      <a:lnTo>
                        <a:pt x="166688" y="225742"/>
                      </a:lnTo>
                      <a:lnTo>
                        <a:pt x="265748" y="225742"/>
                      </a:lnTo>
                      <a:lnTo>
                        <a:pt x="239077" y="79057"/>
                      </a:lnTo>
                      <a:cubicBezTo>
                        <a:pt x="228600" y="22860"/>
                        <a:pt x="217170" y="0"/>
                        <a:pt x="136207" y="0"/>
                      </a:cubicBezTo>
                      <a:lnTo>
                        <a:pt x="0" y="0"/>
                      </a:lnTo>
                      <a:close/>
                    </a:path>
                  </a:pathLst>
                </a:custGeom>
                <a:solidFill>
                  <a:srgbClr val="00498f"/>
                </a:solidFill>
                <a:ln w="0">
                  <a:noFill/>
                </a:ln>
              </p:spPr>
              <p:style>
                <a:lnRef idx="0"/>
                <a:fillRef idx="0"/>
                <a:effectRef idx="0"/>
                <a:fontRef idx="minor"/>
              </p:style>
            </p:sp>
            <p:sp>
              <p:nvSpPr>
                <p:cNvPr id="94" name="Google Shape;41;p57"/>
                <p:cNvSpPr/>
                <p:nvPr/>
              </p:nvSpPr>
              <p:spPr>
                <a:xfrm>
                  <a:off x="1683720" y="951840"/>
                  <a:ext cx="249840" cy="178560"/>
                </a:xfrm>
                <a:custGeom>
                  <a:avLst/>
                  <a:gdLst/>
                  <a:ahLst/>
                  <a:rect l="l" t="t" r="r" b="b"/>
                  <a:pathLst>
                    <a:path w="314317" h="225742">
                      <a:moveTo>
                        <a:pt x="0" y="0"/>
                      </a:moveTo>
                      <a:lnTo>
                        <a:pt x="91440" y="171450"/>
                      </a:lnTo>
                      <a:lnTo>
                        <a:pt x="31433" y="171450"/>
                      </a:lnTo>
                      <a:lnTo>
                        <a:pt x="40958" y="225742"/>
                      </a:lnTo>
                      <a:lnTo>
                        <a:pt x="221933" y="225742"/>
                      </a:lnTo>
                      <a:cubicBezTo>
                        <a:pt x="296227" y="225742"/>
                        <a:pt x="323850" y="201930"/>
                        <a:pt x="311467" y="133350"/>
                      </a:cubicBezTo>
                      <a:lnTo>
                        <a:pt x="287655" y="0"/>
                      </a:lnTo>
                      <a:lnTo>
                        <a:pt x="188595" y="0"/>
                      </a:lnTo>
                      <a:cubicBezTo>
                        <a:pt x="188595" y="0"/>
                        <a:pt x="204788" y="89535"/>
                        <a:pt x="211455" y="129540"/>
                      </a:cubicBezTo>
                      <a:cubicBezTo>
                        <a:pt x="219075" y="174307"/>
                        <a:pt x="195263" y="173355"/>
                        <a:pt x="182880" y="173355"/>
                      </a:cubicBezTo>
                      <a:lnTo>
                        <a:pt x="104775" y="952"/>
                      </a:lnTo>
                      <a:lnTo>
                        <a:pt x="0" y="952"/>
                      </a:lnTo>
                      <a:close/>
                    </a:path>
                  </a:pathLst>
                </a:custGeom>
                <a:solidFill>
                  <a:srgbClr val="00498f"/>
                </a:solidFill>
                <a:ln w="0">
                  <a:noFill/>
                </a:ln>
              </p:spPr>
              <p:style>
                <a:lnRef idx="0"/>
                <a:fillRef idx="0"/>
                <a:effectRef idx="0"/>
                <a:fontRef idx="minor"/>
              </p:style>
            </p:sp>
            <p:sp>
              <p:nvSpPr>
                <p:cNvPr id="95" name="Google Shape;42;p57"/>
                <p:cNvSpPr/>
                <p:nvPr/>
              </p:nvSpPr>
              <p:spPr>
                <a:xfrm>
                  <a:off x="1934640" y="946800"/>
                  <a:ext cx="257040" cy="190080"/>
                </a:xfrm>
                <a:custGeom>
                  <a:avLst/>
                  <a:gdLst/>
                  <a:ahLst/>
                  <a:rect l="l" t="t" r="r" b="b"/>
                  <a:pathLst>
                    <a:path w="323300" h="240030">
                      <a:moveTo>
                        <a:pt x="0" y="6668"/>
                      </a:moveTo>
                      <a:cubicBezTo>
                        <a:pt x="0" y="6668"/>
                        <a:pt x="13335" y="22860"/>
                        <a:pt x="24765" y="84773"/>
                      </a:cubicBezTo>
                      <a:lnTo>
                        <a:pt x="51435" y="232410"/>
                      </a:lnTo>
                      <a:lnTo>
                        <a:pt x="150495" y="232410"/>
                      </a:lnTo>
                      <a:lnTo>
                        <a:pt x="128588" y="114300"/>
                      </a:lnTo>
                      <a:cubicBezTo>
                        <a:pt x="120967" y="74295"/>
                        <a:pt x="135255" y="58103"/>
                        <a:pt x="162878" y="58103"/>
                      </a:cubicBezTo>
                      <a:cubicBezTo>
                        <a:pt x="190500" y="58103"/>
                        <a:pt x="208597" y="72390"/>
                        <a:pt x="216217" y="119063"/>
                      </a:cubicBezTo>
                      <a:cubicBezTo>
                        <a:pt x="223838" y="160020"/>
                        <a:pt x="223838" y="180023"/>
                        <a:pt x="204788" y="180023"/>
                      </a:cubicBezTo>
                      <a:cubicBezTo>
                        <a:pt x="196215" y="180023"/>
                        <a:pt x="187642" y="178118"/>
                        <a:pt x="180975" y="173355"/>
                      </a:cubicBezTo>
                      <a:lnTo>
                        <a:pt x="191453" y="230505"/>
                      </a:lnTo>
                      <a:cubicBezTo>
                        <a:pt x="208597" y="237173"/>
                        <a:pt x="222885" y="240030"/>
                        <a:pt x="240030" y="240030"/>
                      </a:cubicBezTo>
                      <a:cubicBezTo>
                        <a:pt x="331470" y="240030"/>
                        <a:pt x="329565" y="187643"/>
                        <a:pt x="317183" y="120968"/>
                      </a:cubicBezTo>
                      <a:cubicBezTo>
                        <a:pt x="299085" y="20955"/>
                        <a:pt x="254317" y="0"/>
                        <a:pt x="194310" y="0"/>
                      </a:cubicBezTo>
                      <a:cubicBezTo>
                        <a:pt x="118110" y="0"/>
                        <a:pt x="119063" y="43815"/>
                        <a:pt x="111442" y="43815"/>
                      </a:cubicBezTo>
                      <a:cubicBezTo>
                        <a:pt x="108585" y="43815"/>
                        <a:pt x="107633" y="40005"/>
                        <a:pt x="107633" y="40005"/>
                      </a:cubicBezTo>
                      <a:cubicBezTo>
                        <a:pt x="107633" y="40005"/>
                        <a:pt x="100013" y="6668"/>
                        <a:pt x="92392" y="6668"/>
                      </a:cubicBezTo>
                      <a:lnTo>
                        <a:pt x="0" y="6668"/>
                      </a:lnTo>
                      <a:close/>
                    </a:path>
                  </a:pathLst>
                </a:custGeom>
                <a:solidFill>
                  <a:srgbClr val="00498f"/>
                </a:solidFill>
                <a:ln w="0">
                  <a:noFill/>
                </a:ln>
              </p:spPr>
              <p:style>
                <a:lnRef idx="0"/>
                <a:fillRef idx="0"/>
                <a:effectRef idx="0"/>
                <a:fontRef idx="minor"/>
              </p:style>
            </p:sp>
            <p:sp>
              <p:nvSpPr>
                <p:cNvPr id="96" name="Google Shape;43;p57"/>
                <p:cNvSpPr/>
                <p:nvPr/>
              </p:nvSpPr>
              <p:spPr>
                <a:xfrm>
                  <a:off x="2295360" y="946800"/>
                  <a:ext cx="248040" cy="189360"/>
                </a:xfrm>
                <a:custGeom>
                  <a:avLst/>
                  <a:gdLst/>
                  <a:ahLst/>
                  <a:rect l="l" t="t" r="r" b="b"/>
                  <a:pathLst>
                    <a:path w="311840" h="239077">
                      <a:moveTo>
                        <a:pt x="0" y="6668"/>
                      </a:moveTo>
                      <a:lnTo>
                        <a:pt x="24765" y="145733"/>
                      </a:lnTo>
                      <a:cubicBezTo>
                        <a:pt x="35242" y="204788"/>
                        <a:pt x="90488" y="239078"/>
                        <a:pt x="182880" y="239078"/>
                      </a:cubicBezTo>
                      <a:cubicBezTo>
                        <a:pt x="305753" y="239078"/>
                        <a:pt x="322897" y="201930"/>
                        <a:pt x="306705" y="111443"/>
                      </a:cubicBezTo>
                      <a:cubicBezTo>
                        <a:pt x="292418" y="30480"/>
                        <a:pt x="259080" y="0"/>
                        <a:pt x="190500" y="0"/>
                      </a:cubicBezTo>
                      <a:cubicBezTo>
                        <a:pt x="138113" y="0"/>
                        <a:pt x="131445" y="11430"/>
                        <a:pt x="131445" y="11430"/>
                      </a:cubicBezTo>
                      <a:lnTo>
                        <a:pt x="140017" y="60008"/>
                      </a:lnTo>
                      <a:cubicBezTo>
                        <a:pt x="140017" y="60008"/>
                        <a:pt x="140017" y="56198"/>
                        <a:pt x="161925" y="56198"/>
                      </a:cubicBezTo>
                      <a:cubicBezTo>
                        <a:pt x="189547" y="56198"/>
                        <a:pt x="198120" y="65723"/>
                        <a:pt x="206692" y="110490"/>
                      </a:cubicBezTo>
                      <a:cubicBezTo>
                        <a:pt x="213360" y="145733"/>
                        <a:pt x="220980" y="182880"/>
                        <a:pt x="175260" y="182880"/>
                      </a:cubicBezTo>
                      <a:cubicBezTo>
                        <a:pt x="130492" y="182880"/>
                        <a:pt x="126683" y="164783"/>
                        <a:pt x="121920" y="136208"/>
                      </a:cubicBezTo>
                      <a:lnTo>
                        <a:pt x="98108" y="5715"/>
                      </a:lnTo>
                      <a:lnTo>
                        <a:pt x="0" y="5715"/>
                      </a:lnTo>
                      <a:close/>
                    </a:path>
                  </a:pathLst>
                </a:custGeom>
                <a:solidFill>
                  <a:srgbClr val="00498f"/>
                </a:solidFill>
                <a:ln w="0">
                  <a:noFill/>
                </a:ln>
              </p:spPr>
              <p:style>
                <a:lnRef idx="0"/>
                <a:fillRef idx="0"/>
                <a:effectRef idx="0"/>
                <a:fontRef idx="minor"/>
              </p:style>
            </p:sp>
            <p:sp>
              <p:nvSpPr>
                <p:cNvPr id="97" name="Google Shape;44;p57"/>
                <p:cNvSpPr/>
                <p:nvPr/>
              </p:nvSpPr>
              <p:spPr>
                <a:xfrm>
                  <a:off x="2542320" y="951840"/>
                  <a:ext cx="104040" cy="101160"/>
                </a:xfrm>
                <a:custGeom>
                  <a:avLst/>
                  <a:gdLst/>
                  <a:ahLst/>
                  <a:rect l="l" t="t" r="r" b="b"/>
                  <a:pathLst>
                    <a:path w="133350" h="129539">
                      <a:moveTo>
                        <a:pt x="0" y="0"/>
                      </a:moveTo>
                      <a:cubicBezTo>
                        <a:pt x="0" y="0"/>
                        <a:pt x="13335" y="15240"/>
                        <a:pt x="20955" y="54292"/>
                      </a:cubicBezTo>
                      <a:lnTo>
                        <a:pt x="34290" y="129540"/>
                      </a:lnTo>
                      <a:lnTo>
                        <a:pt x="133350" y="129540"/>
                      </a:lnTo>
                      <a:lnTo>
                        <a:pt x="120015" y="54292"/>
                      </a:lnTo>
                      <a:cubicBezTo>
                        <a:pt x="113347" y="19050"/>
                        <a:pt x="99060" y="0"/>
                        <a:pt x="99060" y="0"/>
                      </a:cubicBezTo>
                      <a:lnTo>
                        <a:pt x="0" y="0"/>
                      </a:lnTo>
                      <a:close/>
                    </a:path>
                  </a:pathLst>
                </a:custGeom>
                <a:solidFill>
                  <a:srgbClr val="00498f"/>
                </a:solidFill>
                <a:ln w="0">
                  <a:noFill/>
                </a:ln>
              </p:spPr>
              <p:style>
                <a:lnRef idx="0"/>
                <a:fillRef idx="0"/>
                <a:effectRef idx="0"/>
                <a:fontRef idx="minor"/>
              </p:style>
            </p:sp>
            <p:sp>
              <p:nvSpPr>
                <p:cNvPr id="98" name="Google Shape;45;p57"/>
                <p:cNvSpPr/>
                <p:nvPr/>
              </p:nvSpPr>
              <p:spPr>
                <a:xfrm>
                  <a:off x="2649960" y="951840"/>
                  <a:ext cx="235440" cy="179280"/>
                </a:xfrm>
                <a:custGeom>
                  <a:avLst/>
                  <a:gdLst/>
                  <a:ahLst/>
                  <a:rect l="l" t="t" r="r" b="b"/>
                  <a:pathLst>
                    <a:path w="296227" h="226694">
                      <a:moveTo>
                        <a:pt x="0" y="0"/>
                      </a:moveTo>
                      <a:lnTo>
                        <a:pt x="9525" y="54292"/>
                      </a:lnTo>
                      <a:lnTo>
                        <a:pt x="91440" y="54292"/>
                      </a:lnTo>
                      <a:cubicBezTo>
                        <a:pt x="125730" y="54292"/>
                        <a:pt x="154305" y="80010"/>
                        <a:pt x="160020" y="114300"/>
                      </a:cubicBezTo>
                      <a:cubicBezTo>
                        <a:pt x="166688" y="149542"/>
                        <a:pt x="146685" y="172402"/>
                        <a:pt x="112395" y="172402"/>
                      </a:cubicBezTo>
                      <a:lnTo>
                        <a:pt x="28575" y="172402"/>
                      </a:lnTo>
                      <a:lnTo>
                        <a:pt x="38100" y="226695"/>
                      </a:lnTo>
                      <a:lnTo>
                        <a:pt x="296227" y="226695"/>
                      </a:lnTo>
                      <a:lnTo>
                        <a:pt x="286702" y="172402"/>
                      </a:lnTo>
                      <a:cubicBezTo>
                        <a:pt x="266700" y="172402"/>
                        <a:pt x="255270" y="172402"/>
                        <a:pt x="235267" y="172402"/>
                      </a:cubicBezTo>
                      <a:cubicBezTo>
                        <a:pt x="224790" y="172402"/>
                        <a:pt x="209550" y="175260"/>
                        <a:pt x="207645" y="172402"/>
                      </a:cubicBezTo>
                      <a:cubicBezTo>
                        <a:pt x="203835" y="163830"/>
                        <a:pt x="267652" y="164782"/>
                        <a:pt x="255270" y="91440"/>
                      </a:cubicBezTo>
                      <a:cubicBezTo>
                        <a:pt x="245745" y="40957"/>
                        <a:pt x="189547" y="0"/>
                        <a:pt x="132397" y="0"/>
                      </a:cubicBezTo>
                      <a:lnTo>
                        <a:pt x="0" y="0"/>
                      </a:lnTo>
                      <a:close/>
                    </a:path>
                  </a:pathLst>
                </a:custGeom>
                <a:solidFill>
                  <a:srgbClr val="00498f"/>
                </a:solidFill>
                <a:ln w="0">
                  <a:noFill/>
                </a:ln>
              </p:spPr>
              <p:style>
                <a:lnRef idx="0"/>
                <a:fillRef idx="0"/>
                <a:effectRef idx="0"/>
                <a:fontRef idx="minor"/>
              </p:style>
            </p:sp>
            <p:sp>
              <p:nvSpPr>
                <p:cNvPr id="99" name="Google Shape;46;p57"/>
                <p:cNvSpPr/>
                <p:nvPr/>
              </p:nvSpPr>
              <p:spPr>
                <a:xfrm>
                  <a:off x="2823480" y="873000"/>
                  <a:ext cx="232560" cy="258480"/>
                </a:xfrm>
                <a:custGeom>
                  <a:avLst/>
                  <a:gdLst/>
                  <a:ahLst/>
                  <a:rect l="l" t="t" r="r" b="b"/>
                  <a:pathLst>
                    <a:path w="292911" h="324802">
                      <a:moveTo>
                        <a:pt x="0" y="0"/>
                      </a:moveTo>
                      <a:cubicBezTo>
                        <a:pt x="0" y="0"/>
                        <a:pt x="8573" y="11430"/>
                        <a:pt x="14288" y="43815"/>
                      </a:cubicBezTo>
                      <a:cubicBezTo>
                        <a:pt x="14288" y="43815"/>
                        <a:pt x="23813" y="99060"/>
                        <a:pt x="23813" y="99060"/>
                      </a:cubicBezTo>
                      <a:cubicBezTo>
                        <a:pt x="30480" y="136208"/>
                        <a:pt x="55245" y="153352"/>
                        <a:pt x="79058" y="153352"/>
                      </a:cubicBezTo>
                      <a:lnTo>
                        <a:pt x="152400" y="153352"/>
                      </a:lnTo>
                      <a:cubicBezTo>
                        <a:pt x="195263" y="153352"/>
                        <a:pt x="189548" y="186690"/>
                        <a:pt x="188595" y="195263"/>
                      </a:cubicBezTo>
                      <a:lnTo>
                        <a:pt x="171450" y="324803"/>
                      </a:lnTo>
                      <a:lnTo>
                        <a:pt x="274320" y="324803"/>
                      </a:lnTo>
                      <a:lnTo>
                        <a:pt x="292418" y="179070"/>
                      </a:lnTo>
                      <a:cubicBezTo>
                        <a:pt x="293370" y="171450"/>
                        <a:pt x="299085" y="99060"/>
                        <a:pt x="226695" y="99060"/>
                      </a:cubicBezTo>
                      <a:cubicBezTo>
                        <a:pt x="197168" y="99060"/>
                        <a:pt x="179070" y="99060"/>
                        <a:pt x="154305" y="99060"/>
                      </a:cubicBezTo>
                      <a:cubicBezTo>
                        <a:pt x="121920" y="99060"/>
                        <a:pt x="120968" y="92393"/>
                        <a:pt x="112395" y="43815"/>
                      </a:cubicBezTo>
                      <a:cubicBezTo>
                        <a:pt x="105728" y="7620"/>
                        <a:pt x="99060" y="0"/>
                        <a:pt x="99060" y="0"/>
                      </a:cubicBezTo>
                      <a:lnTo>
                        <a:pt x="0" y="0"/>
                      </a:lnTo>
                      <a:close/>
                    </a:path>
                  </a:pathLst>
                </a:custGeom>
                <a:solidFill>
                  <a:srgbClr val="00498f"/>
                </a:solidFill>
                <a:ln w="0">
                  <a:noFill/>
                </a:ln>
              </p:spPr>
              <p:style>
                <a:lnRef idx="0"/>
                <a:fillRef idx="0"/>
                <a:effectRef idx="0"/>
                <a:fontRef idx="minor"/>
              </p:style>
            </p:sp>
            <p:sp>
              <p:nvSpPr>
                <p:cNvPr id="100" name="Google Shape;47;p57"/>
                <p:cNvSpPr/>
                <p:nvPr/>
              </p:nvSpPr>
              <p:spPr>
                <a:xfrm>
                  <a:off x="3059640" y="951840"/>
                  <a:ext cx="269280" cy="179280"/>
                </a:xfrm>
                <a:custGeom>
                  <a:avLst/>
                  <a:gdLst/>
                  <a:ahLst/>
                  <a:rect l="l" t="t" r="r" b="b"/>
                  <a:pathLst>
                    <a:path w="338137" h="226694">
                      <a:moveTo>
                        <a:pt x="0" y="0"/>
                      </a:moveTo>
                      <a:lnTo>
                        <a:pt x="56197" y="55245"/>
                      </a:lnTo>
                      <a:lnTo>
                        <a:pt x="40005" y="226695"/>
                      </a:lnTo>
                      <a:lnTo>
                        <a:pt x="127635" y="226695"/>
                      </a:lnTo>
                      <a:lnTo>
                        <a:pt x="131445" y="145732"/>
                      </a:lnTo>
                      <a:cubicBezTo>
                        <a:pt x="132397" y="137160"/>
                        <a:pt x="130492" y="125730"/>
                        <a:pt x="139065" y="125730"/>
                      </a:cubicBezTo>
                      <a:cubicBezTo>
                        <a:pt x="143828" y="125730"/>
                        <a:pt x="157163" y="140970"/>
                        <a:pt x="166688" y="151448"/>
                      </a:cubicBezTo>
                      <a:lnTo>
                        <a:pt x="228600" y="225742"/>
                      </a:lnTo>
                      <a:lnTo>
                        <a:pt x="338138" y="225742"/>
                      </a:lnTo>
                      <a:lnTo>
                        <a:pt x="274320" y="160020"/>
                      </a:lnTo>
                      <a:lnTo>
                        <a:pt x="285750" y="0"/>
                      </a:lnTo>
                      <a:lnTo>
                        <a:pt x="194310" y="0"/>
                      </a:lnTo>
                      <a:cubicBezTo>
                        <a:pt x="194310" y="0"/>
                        <a:pt x="200978" y="87630"/>
                        <a:pt x="192405" y="87630"/>
                      </a:cubicBezTo>
                      <a:cubicBezTo>
                        <a:pt x="184785" y="87630"/>
                        <a:pt x="113347" y="0"/>
                        <a:pt x="113347" y="0"/>
                      </a:cubicBezTo>
                      <a:lnTo>
                        <a:pt x="0" y="0"/>
                      </a:lnTo>
                      <a:close/>
                    </a:path>
                  </a:pathLst>
                </a:custGeom>
                <a:solidFill>
                  <a:srgbClr val="00498f"/>
                </a:solidFill>
                <a:ln w="0">
                  <a:noFill/>
                </a:ln>
              </p:spPr>
              <p:style>
                <a:lnRef idx="0"/>
                <a:fillRef idx="0"/>
                <a:effectRef idx="0"/>
                <a:fontRef idx="minor"/>
              </p:style>
            </p:sp>
          </p:grpSp>
        </p:grpSp>
        <p:sp>
          <p:nvSpPr>
            <p:cNvPr id="101" name="Google Shape;48;p57"/>
            <p:cNvSpPr/>
            <p:nvPr/>
          </p:nvSpPr>
          <p:spPr>
            <a:xfrm>
              <a:off x="699480" y="496080"/>
              <a:ext cx="720" cy="4320"/>
            </a:xfrm>
            <a:custGeom>
              <a:avLst/>
              <a:gdLst/>
              <a:ahLst/>
              <a:rect l="l" t="t" r="r" b="b"/>
              <a:pathLst>
                <a:path w="4762" h="9525">
                  <a:moveTo>
                    <a:pt x="4763" y="0"/>
                  </a:moveTo>
                  <a:lnTo>
                    <a:pt x="0" y="0"/>
                  </a:lnTo>
                  <a:lnTo>
                    <a:pt x="0" y="0"/>
                  </a:lnTo>
                  <a:lnTo>
                    <a:pt x="4763" y="0"/>
                  </a:lnTo>
                  <a:close/>
                </a:path>
              </a:pathLst>
            </a:custGeom>
            <a:solidFill>
              <a:srgbClr val="ffe831"/>
            </a:solidFill>
            <a:ln w="0">
              <a:noFill/>
            </a:ln>
          </p:spPr>
          <p:style>
            <a:lnRef idx="0"/>
            <a:fillRef idx="0"/>
            <a:effectRef idx="0"/>
            <a:fontRef idx="minor"/>
          </p:style>
        </p:sp>
      </p:grpSp>
      <p:sp>
        <p:nvSpPr>
          <p:cNvPr id="10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03"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a:t>
            </a:r>
            <a:r>
              <a:rPr b="0" lang="en-IL" sz="1800" spc="-1" strike="noStrike">
                <a:latin typeface="Arial"/>
              </a:rPr>
              <a:t>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a:t>
            </a:r>
            <a:r>
              <a:rPr b="0" lang="en-IL" sz="1800" spc="-1" strike="noStrike">
                <a:latin typeface="Arial"/>
              </a:rPr>
              <a:t>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a:t>
            </a:r>
            <a:r>
              <a:rPr b="0" lang="en-IL" sz="1800" spc="-1" strike="noStrike">
                <a:latin typeface="Arial"/>
              </a:rPr>
              <a:t>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a:t>
            </a:r>
            <a:r>
              <a:rPr b="0" lang="en-IL" sz="1800" spc="-1" strike="noStrike">
                <a:latin typeface="Arial"/>
              </a:rPr>
              <a:t>Outline </a:t>
            </a:r>
            <a:r>
              <a:rPr b="0" lang="en-IL" sz="1800" spc="-1" strike="noStrike">
                <a:latin typeface="Arial"/>
              </a:rPr>
              <a:t>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a:t>
            </a:r>
            <a:r>
              <a:rPr b="0" lang="en-IL" sz="1800" spc="-1" strike="noStrike">
                <a:latin typeface="Arial"/>
              </a:rPr>
              <a:t>Outl</a:t>
            </a:r>
            <a:r>
              <a:rPr b="0" lang="en-IL" sz="1800" spc="-1" strike="noStrike">
                <a:latin typeface="Arial"/>
              </a:rPr>
              <a:t>ine </a:t>
            </a:r>
            <a:r>
              <a:rPr b="0" lang="en-IL" sz="1800" spc="-1" strike="noStrike">
                <a:latin typeface="Arial"/>
              </a:rPr>
              <a:t>Lev</a:t>
            </a:r>
            <a:r>
              <a:rPr b="0" lang="en-IL" sz="1800" spc="-1" strike="noStrike">
                <a:latin typeface="Arial"/>
              </a:rPr>
              <a:t>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a:t>
            </a:r>
            <a:r>
              <a:rPr b="0" lang="en-IL" sz="1800" spc="-1" strike="noStrike">
                <a:latin typeface="Arial"/>
              </a:rPr>
              <a:t>i</a:t>
            </a:r>
            <a:r>
              <a:rPr b="0" lang="en-IL" sz="1800" spc="-1" strike="noStrike">
                <a:latin typeface="Arial"/>
              </a:rPr>
              <a:t>x</a:t>
            </a:r>
            <a:r>
              <a:rPr b="0" lang="en-IL" sz="1800" spc="-1" strike="noStrike">
                <a:latin typeface="Arial"/>
              </a:rPr>
              <a:t>t</a:t>
            </a:r>
            <a:r>
              <a:rPr b="0" lang="en-IL" sz="1800" spc="-1" strike="noStrike">
                <a:latin typeface="Arial"/>
              </a:rPr>
              <a:t>h</a:t>
            </a:r>
            <a:r>
              <a:rPr b="0" lang="en-IL" sz="1800" spc="-1" strike="noStrike">
                <a:latin typeface="Arial"/>
              </a:rPr>
              <a:t> </a:t>
            </a:r>
            <a:r>
              <a:rPr b="0" lang="en-IL" sz="1800" spc="-1" strike="noStrike">
                <a:latin typeface="Arial"/>
              </a:rPr>
              <a:t>O</a:t>
            </a:r>
            <a:r>
              <a:rPr b="0" lang="en-IL" sz="1800" spc="-1" strike="noStrike">
                <a:latin typeface="Arial"/>
              </a:rPr>
              <a:t>u</a:t>
            </a:r>
            <a:r>
              <a:rPr b="0" lang="en-IL" sz="1800" spc="-1" strike="noStrike">
                <a:latin typeface="Arial"/>
              </a:rPr>
              <a:t>t</a:t>
            </a:r>
            <a:r>
              <a:rPr b="0" lang="en-IL" sz="1800" spc="-1" strike="noStrike">
                <a:latin typeface="Arial"/>
              </a:rPr>
              <a:t>l</a:t>
            </a:r>
            <a:r>
              <a:rPr b="0" lang="en-IL" sz="1800" spc="-1" strike="noStrike">
                <a:latin typeface="Arial"/>
              </a:rPr>
              <a:t>i</a:t>
            </a:r>
            <a:r>
              <a:rPr b="0" lang="en-IL" sz="1800" spc="-1" strike="noStrike">
                <a:latin typeface="Arial"/>
              </a:rPr>
              <a:t>n</a:t>
            </a:r>
            <a:r>
              <a:rPr b="0" lang="en-IL" sz="1800" spc="-1" strike="noStrike">
                <a:latin typeface="Arial"/>
              </a:rPr>
              <a:t>e</a:t>
            </a:r>
            <a:r>
              <a:rPr b="0" lang="en-IL" sz="1800" spc="-1" strike="noStrike">
                <a:latin typeface="Arial"/>
              </a:rPr>
              <a:t> </a:t>
            </a:r>
            <a:r>
              <a:rPr b="0" lang="en-IL" sz="1800" spc="-1" strike="noStrike">
                <a:latin typeface="Arial"/>
              </a:rPr>
              <a:t>L</a:t>
            </a:r>
            <a:r>
              <a:rPr b="0" lang="en-IL" sz="1800" spc="-1" strike="noStrike">
                <a:latin typeface="Arial"/>
              </a:rPr>
              <a:t>e</a:t>
            </a:r>
            <a:r>
              <a:rPr b="0" lang="en-IL" sz="1800" spc="-1" strike="noStrike">
                <a:latin typeface="Arial"/>
              </a:rPr>
              <a:t>v</a:t>
            </a:r>
            <a:r>
              <a:rPr b="0" lang="en-IL" sz="1800" spc="-1" strike="noStrike">
                <a:latin typeface="Arial"/>
              </a:rPr>
              <a:t>e</a:t>
            </a:r>
            <a:r>
              <a:rPr b="0" lang="en-IL" sz="1800" spc="-1" strike="noStrike">
                <a:latin typeface="Arial"/>
              </a:rPr>
              <a:t>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a:t>
            </a:r>
            <a:r>
              <a:rPr b="0" lang="en-IL" sz="1800" spc="-1" strike="noStrike">
                <a:latin typeface="Arial"/>
              </a:rPr>
              <a:t>e</a:t>
            </a:r>
            <a:r>
              <a:rPr b="0" lang="en-IL" sz="1800" spc="-1" strike="noStrike">
                <a:latin typeface="Arial"/>
              </a:rPr>
              <a:t>v</a:t>
            </a:r>
            <a:r>
              <a:rPr b="0" lang="en-IL" sz="1800" spc="-1" strike="noStrike">
                <a:latin typeface="Arial"/>
              </a:rPr>
              <a:t>e</a:t>
            </a:r>
            <a:r>
              <a:rPr b="0" lang="en-IL" sz="1800" spc="-1" strike="noStrike">
                <a:latin typeface="Arial"/>
              </a:rPr>
              <a:t>n</a:t>
            </a:r>
            <a:r>
              <a:rPr b="0" lang="en-IL" sz="1800" spc="-1" strike="noStrike">
                <a:latin typeface="Arial"/>
              </a:rPr>
              <a:t>t</a:t>
            </a:r>
            <a:r>
              <a:rPr b="0" lang="en-IL" sz="1800" spc="-1" strike="noStrike">
                <a:latin typeface="Arial"/>
              </a:rPr>
              <a:t>h</a:t>
            </a:r>
            <a:r>
              <a:rPr b="0" lang="en-IL" sz="1800" spc="-1" strike="noStrike">
                <a:latin typeface="Arial"/>
              </a:rPr>
              <a:t> </a:t>
            </a:r>
            <a:r>
              <a:rPr b="0" lang="en-IL" sz="1800" spc="-1" strike="noStrike">
                <a:latin typeface="Arial"/>
              </a:rPr>
              <a:t>O</a:t>
            </a:r>
            <a:r>
              <a:rPr b="0" lang="en-IL" sz="1800" spc="-1" strike="noStrike">
                <a:latin typeface="Arial"/>
              </a:rPr>
              <a:t>u</a:t>
            </a:r>
            <a:r>
              <a:rPr b="0" lang="en-IL" sz="1800" spc="-1" strike="noStrike">
                <a:latin typeface="Arial"/>
              </a:rPr>
              <a:t>t</a:t>
            </a:r>
            <a:r>
              <a:rPr b="0" lang="en-IL" sz="1800" spc="-1" strike="noStrike">
                <a:latin typeface="Arial"/>
              </a:rPr>
              <a:t>l</a:t>
            </a:r>
            <a:r>
              <a:rPr b="0" lang="en-IL" sz="1800" spc="-1" strike="noStrike">
                <a:latin typeface="Arial"/>
              </a:rPr>
              <a:t>i</a:t>
            </a:r>
            <a:r>
              <a:rPr b="0" lang="en-IL" sz="1800" spc="-1" strike="noStrike">
                <a:latin typeface="Arial"/>
              </a:rPr>
              <a:t>n</a:t>
            </a:r>
            <a:r>
              <a:rPr b="0" lang="en-IL" sz="1800" spc="-1" strike="noStrike">
                <a:latin typeface="Arial"/>
              </a:rPr>
              <a:t>e</a:t>
            </a:r>
            <a:r>
              <a:rPr b="0" lang="en-IL" sz="1800" spc="-1" strike="noStrike">
                <a:latin typeface="Arial"/>
              </a:rPr>
              <a:t> </a:t>
            </a:r>
            <a:r>
              <a:rPr b="0" lang="en-IL" sz="1800" spc="-1" strike="noStrike">
                <a:latin typeface="Arial"/>
              </a:rPr>
              <a:t>L</a:t>
            </a:r>
            <a:r>
              <a:rPr b="0" lang="en-IL" sz="1800" spc="-1" strike="noStrike">
                <a:latin typeface="Arial"/>
              </a:rPr>
              <a:t>e</a:t>
            </a:r>
            <a:r>
              <a:rPr b="0" lang="en-IL" sz="1800" spc="-1" strike="noStrike">
                <a:latin typeface="Arial"/>
              </a:rPr>
              <a:t>v</a:t>
            </a:r>
            <a:r>
              <a:rPr b="0" lang="en-IL" sz="1800" spc="-1" strike="noStrike">
                <a:latin typeface="Arial"/>
              </a:rPr>
              <a:t>e</a:t>
            </a:r>
            <a:r>
              <a:rPr b="0" lang="en-IL" sz="1800" spc="-1" strike="noStrike">
                <a:latin typeface="Arial"/>
              </a:rPr>
              <a:t>l</a:t>
            </a:r>
            <a:endParaRPr b="0" lang="en-I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29" name="Google Shape;15;p57"/>
          <p:cNvSpPr/>
          <p:nvPr/>
        </p:nvSpPr>
        <p:spPr>
          <a:xfrm>
            <a:off x="0" y="0"/>
            <a:ext cx="12188880" cy="6837120"/>
          </a:xfrm>
          <a:prstGeom prst="rect">
            <a:avLst/>
          </a:prstGeom>
          <a:solidFill>
            <a:srgbClr val="123e62">
              <a:alpha val="9000"/>
            </a:srgbClr>
          </a:solidFill>
          <a:ln w="0">
            <a:noFill/>
          </a:ln>
        </p:spPr>
        <p:style>
          <a:lnRef idx="0"/>
          <a:fillRef idx="0"/>
          <a:effectRef idx="0"/>
          <a:fontRef idx="minor"/>
        </p:style>
      </p:sp>
      <p:pic>
        <p:nvPicPr>
          <p:cNvPr id="1330" name="Google Shape;16;p57" descr=""/>
          <p:cNvPicPr/>
          <p:nvPr/>
        </p:nvPicPr>
        <p:blipFill>
          <a:blip r:embed="rId3"/>
          <a:stretch/>
        </p:blipFill>
        <p:spPr>
          <a:xfrm>
            <a:off x="519840" y="5927760"/>
            <a:ext cx="1873440" cy="221400"/>
          </a:xfrm>
          <a:prstGeom prst="rect">
            <a:avLst/>
          </a:prstGeom>
          <a:ln w="0">
            <a:noFill/>
          </a:ln>
        </p:spPr>
      </p:pic>
      <p:grpSp>
        <p:nvGrpSpPr>
          <p:cNvPr id="1331" name="Google Shape;19;p57"/>
          <p:cNvGrpSpPr/>
          <p:nvPr/>
        </p:nvGrpSpPr>
        <p:grpSpPr>
          <a:xfrm>
            <a:off x="519840" y="452520"/>
            <a:ext cx="2823480" cy="1062720"/>
            <a:chOff x="519840" y="452520"/>
            <a:chExt cx="2823480" cy="1062720"/>
          </a:xfrm>
        </p:grpSpPr>
        <p:grpSp>
          <p:nvGrpSpPr>
            <p:cNvPr id="1332" name="Google Shape;20;p57"/>
            <p:cNvGrpSpPr/>
            <p:nvPr/>
          </p:nvGrpSpPr>
          <p:grpSpPr>
            <a:xfrm>
              <a:off x="564480" y="1380960"/>
              <a:ext cx="1066320" cy="134280"/>
              <a:chOff x="564480" y="1380960"/>
              <a:chExt cx="1066320" cy="134280"/>
            </a:xfrm>
          </p:grpSpPr>
          <p:sp>
            <p:nvSpPr>
              <p:cNvPr id="1333" name="Google Shape;21;p57"/>
              <p:cNvSpPr/>
              <p:nvPr/>
            </p:nvSpPr>
            <p:spPr>
              <a:xfrm>
                <a:off x="564480" y="1381680"/>
                <a:ext cx="97200" cy="95760"/>
              </a:xfrm>
              <a:custGeom>
                <a:avLst/>
                <a:gdLst/>
                <a:ahLst/>
                <a:rect l="l" t="t" r="r" b="b"/>
                <a:pathLst>
                  <a:path w="124777" h="122872">
                    <a:moveTo>
                      <a:pt x="86678" y="122873"/>
                    </a:moveTo>
                    <a:lnTo>
                      <a:pt x="74295" y="52387"/>
                    </a:lnTo>
                    <a:cubicBezTo>
                      <a:pt x="71437" y="34290"/>
                      <a:pt x="64770" y="23813"/>
                      <a:pt x="45720" y="23813"/>
                    </a:cubicBezTo>
                    <a:lnTo>
                      <a:pt x="3810" y="23813"/>
                    </a:lnTo>
                    <a:lnTo>
                      <a:pt x="0" y="0"/>
                    </a:lnTo>
                    <a:lnTo>
                      <a:pt x="54293" y="0"/>
                    </a:lnTo>
                    <a:cubicBezTo>
                      <a:pt x="92393" y="0"/>
                      <a:pt x="104775" y="10477"/>
                      <a:pt x="110490" y="41910"/>
                    </a:cubicBezTo>
                    <a:lnTo>
                      <a:pt x="124778" y="122873"/>
                    </a:lnTo>
                    <a:lnTo>
                      <a:pt x="86678" y="122873"/>
                    </a:lnTo>
                    <a:close/>
                  </a:path>
                </a:pathLst>
              </a:custGeom>
              <a:solidFill>
                <a:srgbClr val="00498f"/>
              </a:solidFill>
              <a:ln w="0">
                <a:noFill/>
              </a:ln>
            </p:spPr>
            <p:style>
              <a:lnRef idx="0"/>
              <a:fillRef idx="0"/>
              <a:effectRef idx="0"/>
              <a:fontRef idx="minor"/>
            </p:style>
          </p:sp>
          <p:sp>
            <p:nvSpPr>
              <p:cNvPr id="1334" name="Google Shape;22;p57"/>
              <p:cNvSpPr/>
              <p:nvPr/>
            </p:nvSpPr>
            <p:spPr>
              <a:xfrm>
                <a:off x="660960" y="1380960"/>
                <a:ext cx="114120" cy="96480"/>
              </a:xfrm>
              <a:custGeom>
                <a:avLst/>
                <a:gdLst/>
                <a:ahLst/>
                <a:rect l="l" t="t" r="r" b="b"/>
                <a:pathLst>
                  <a:path w="145732" h="123825">
                    <a:moveTo>
                      <a:pt x="23813" y="123825"/>
                    </a:moveTo>
                    <a:lnTo>
                      <a:pt x="19050" y="99060"/>
                    </a:lnTo>
                    <a:lnTo>
                      <a:pt x="61913" y="99060"/>
                    </a:lnTo>
                    <a:cubicBezTo>
                      <a:pt x="81915" y="99060"/>
                      <a:pt x="88582" y="86677"/>
                      <a:pt x="83820" y="60008"/>
                    </a:cubicBezTo>
                    <a:cubicBezTo>
                      <a:pt x="79057" y="34290"/>
                      <a:pt x="68580" y="24765"/>
                      <a:pt x="45720" y="24765"/>
                    </a:cubicBezTo>
                    <a:lnTo>
                      <a:pt x="4763" y="24765"/>
                    </a:lnTo>
                    <a:lnTo>
                      <a:pt x="0" y="0"/>
                    </a:lnTo>
                    <a:lnTo>
                      <a:pt x="53340" y="0"/>
                    </a:lnTo>
                    <a:cubicBezTo>
                      <a:pt x="95250" y="0"/>
                      <a:pt x="114300" y="20002"/>
                      <a:pt x="120968" y="54292"/>
                    </a:cubicBezTo>
                    <a:cubicBezTo>
                      <a:pt x="128588" y="97155"/>
                      <a:pt x="102870" y="93345"/>
                      <a:pt x="103823" y="97155"/>
                    </a:cubicBezTo>
                    <a:cubicBezTo>
                      <a:pt x="103823" y="100013"/>
                      <a:pt x="113348" y="97155"/>
                      <a:pt x="120015" y="97155"/>
                    </a:cubicBezTo>
                    <a:lnTo>
                      <a:pt x="140970" y="97155"/>
                    </a:lnTo>
                    <a:lnTo>
                      <a:pt x="145733" y="121920"/>
                    </a:lnTo>
                    <a:lnTo>
                      <a:pt x="23813" y="121920"/>
                    </a:lnTo>
                    <a:close/>
                  </a:path>
                </a:pathLst>
              </a:custGeom>
              <a:solidFill>
                <a:srgbClr val="00498f"/>
              </a:solidFill>
              <a:ln w="0">
                <a:noFill/>
              </a:ln>
            </p:spPr>
            <p:style>
              <a:lnRef idx="0"/>
              <a:fillRef idx="0"/>
              <a:effectRef idx="0"/>
              <a:fontRef idx="minor"/>
            </p:style>
          </p:sp>
          <p:sp>
            <p:nvSpPr>
              <p:cNvPr id="1335" name="Google Shape;23;p57"/>
              <p:cNvSpPr/>
              <p:nvPr/>
            </p:nvSpPr>
            <p:spPr>
              <a:xfrm>
                <a:off x="77076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1336" name="Google Shape;24;p57"/>
              <p:cNvSpPr/>
              <p:nvPr/>
            </p:nvSpPr>
            <p:spPr>
              <a:xfrm>
                <a:off x="81684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1337" name="Google Shape;25;p57"/>
              <p:cNvSpPr/>
              <p:nvPr/>
            </p:nvSpPr>
            <p:spPr>
              <a:xfrm>
                <a:off x="870480" y="1381680"/>
                <a:ext cx="111600" cy="95760"/>
              </a:xfrm>
              <a:custGeom>
                <a:avLst/>
                <a:gdLst/>
                <a:ahLst/>
                <a:rect l="l" t="t" r="r" b="b"/>
                <a:pathLst>
                  <a:path w="142498" h="122872">
                    <a:moveTo>
                      <a:pt x="141923" y="79057"/>
                    </a:moveTo>
                    <a:cubicBezTo>
                      <a:pt x="146685" y="121920"/>
                      <a:pt x="120968" y="122873"/>
                      <a:pt x="100013" y="122873"/>
                    </a:cubicBezTo>
                    <a:cubicBezTo>
                      <a:pt x="79057" y="122873"/>
                      <a:pt x="35243" y="122873"/>
                      <a:pt x="35243" y="122873"/>
                    </a:cubicBezTo>
                    <a:lnTo>
                      <a:pt x="0" y="0"/>
                    </a:lnTo>
                    <a:lnTo>
                      <a:pt x="133350" y="0"/>
                    </a:lnTo>
                    <a:cubicBezTo>
                      <a:pt x="132398" y="0"/>
                      <a:pt x="138113" y="51435"/>
                      <a:pt x="141923" y="79057"/>
                    </a:cubicBezTo>
                    <a:close/>
                    <a:moveTo>
                      <a:pt x="42863" y="23813"/>
                    </a:moveTo>
                    <a:lnTo>
                      <a:pt x="63818" y="98107"/>
                    </a:lnTo>
                    <a:lnTo>
                      <a:pt x="93345" y="98107"/>
                    </a:lnTo>
                    <a:cubicBezTo>
                      <a:pt x="107632" y="98107"/>
                      <a:pt x="107632" y="87630"/>
                      <a:pt x="106680" y="78105"/>
                    </a:cubicBezTo>
                    <a:cubicBezTo>
                      <a:pt x="105728" y="60960"/>
                      <a:pt x="100013" y="23813"/>
                      <a:pt x="100013" y="22860"/>
                    </a:cubicBezTo>
                    <a:lnTo>
                      <a:pt x="42863" y="22860"/>
                    </a:lnTo>
                    <a:close/>
                  </a:path>
                </a:pathLst>
              </a:custGeom>
              <a:solidFill>
                <a:srgbClr val="00498f"/>
              </a:solidFill>
              <a:ln w="0">
                <a:noFill/>
              </a:ln>
            </p:spPr>
            <p:style>
              <a:lnRef idx="0"/>
              <a:fillRef idx="0"/>
              <a:effectRef idx="0"/>
              <a:fontRef idx="minor"/>
            </p:style>
          </p:sp>
          <p:sp>
            <p:nvSpPr>
              <p:cNvPr id="1338" name="Google Shape;26;p57"/>
              <p:cNvSpPr/>
              <p:nvPr/>
            </p:nvSpPr>
            <p:spPr>
              <a:xfrm>
                <a:off x="99792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339" name="Google Shape;27;p57"/>
              <p:cNvSpPr/>
              <p:nvPr/>
            </p:nvSpPr>
            <p:spPr>
              <a:xfrm>
                <a:off x="1090080" y="1380960"/>
                <a:ext cx="114120" cy="96480"/>
              </a:xfrm>
              <a:custGeom>
                <a:avLst/>
                <a:gdLst/>
                <a:ahLst/>
                <a:rect l="l" t="t" r="r" b="b"/>
                <a:pathLst>
                  <a:path w="145732" h="123825">
                    <a:moveTo>
                      <a:pt x="23813" y="123825"/>
                    </a:moveTo>
                    <a:lnTo>
                      <a:pt x="19050" y="99060"/>
                    </a:lnTo>
                    <a:lnTo>
                      <a:pt x="62865" y="99060"/>
                    </a:lnTo>
                    <a:cubicBezTo>
                      <a:pt x="82867" y="99060"/>
                      <a:pt x="89535" y="86677"/>
                      <a:pt x="84773" y="60008"/>
                    </a:cubicBezTo>
                    <a:cubicBezTo>
                      <a:pt x="80010" y="34290"/>
                      <a:pt x="69532" y="24765"/>
                      <a:pt x="46673" y="24765"/>
                    </a:cubicBezTo>
                    <a:lnTo>
                      <a:pt x="4763" y="24765"/>
                    </a:lnTo>
                    <a:lnTo>
                      <a:pt x="0" y="0"/>
                    </a:lnTo>
                    <a:lnTo>
                      <a:pt x="53340" y="0"/>
                    </a:lnTo>
                    <a:cubicBezTo>
                      <a:pt x="95250" y="0"/>
                      <a:pt x="114300" y="20002"/>
                      <a:pt x="120967" y="54292"/>
                    </a:cubicBezTo>
                    <a:cubicBezTo>
                      <a:pt x="128588" y="97155"/>
                      <a:pt x="102870" y="93345"/>
                      <a:pt x="103823" y="97155"/>
                    </a:cubicBezTo>
                    <a:cubicBezTo>
                      <a:pt x="103823" y="100013"/>
                      <a:pt x="113348" y="97155"/>
                      <a:pt x="120015" y="97155"/>
                    </a:cubicBezTo>
                    <a:lnTo>
                      <a:pt x="140970" y="97155"/>
                    </a:lnTo>
                    <a:lnTo>
                      <a:pt x="145732" y="121920"/>
                    </a:lnTo>
                    <a:lnTo>
                      <a:pt x="23813" y="121920"/>
                    </a:lnTo>
                    <a:close/>
                  </a:path>
                </a:pathLst>
              </a:custGeom>
              <a:solidFill>
                <a:srgbClr val="00498f"/>
              </a:solidFill>
              <a:ln w="0">
                <a:noFill/>
              </a:ln>
            </p:spPr>
            <p:style>
              <a:lnRef idx="0"/>
              <a:fillRef idx="0"/>
              <a:effectRef idx="0"/>
              <a:fontRef idx="minor"/>
            </p:style>
          </p:sp>
          <p:sp>
            <p:nvSpPr>
              <p:cNvPr id="1340" name="Google Shape;28;p57"/>
              <p:cNvSpPr/>
              <p:nvPr/>
            </p:nvSpPr>
            <p:spPr>
              <a:xfrm>
                <a:off x="120420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341" name="Google Shape;29;p57"/>
              <p:cNvSpPr/>
              <p:nvPr/>
            </p:nvSpPr>
            <p:spPr>
              <a:xfrm>
                <a:off x="1256400" y="1381680"/>
                <a:ext cx="129600" cy="95760"/>
              </a:xfrm>
              <a:custGeom>
                <a:avLst/>
                <a:gdLst/>
                <a:ahLst/>
                <a:rect l="l" t="t" r="r" b="b"/>
                <a:pathLst>
                  <a:path w="164925" h="122872">
                    <a:moveTo>
                      <a:pt x="119063" y="122873"/>
                    </a:moveTo>
                    <a:lnTo>
                      <a:pt x="35243" y="122873"/>
                    </a:lnTo>
                    <a:lnTo>
                      <a:pt x="0" y="0"/>
                    </a:lnTo>
                    <a:lnTo>
                      <a:pt x="36195" y="0"/>
                    </a:lnTo>
                    <a:lnTo>
                      <a:pt x="64770" y="98107"/>
                    </a:lnTo>
                    <a:lnTo>
                      <a:pt x="104775" y="98107"/>
                    </a:lnTo>
                    <a:cubicBezTo>
                      <a:pt x="127635" y="98107"/>
                      <a:pt x="132398" y="98107"/>
                      <a:pt x="127635" y="70485"/>
                    </a:cubicBezTo>
                    <a:lnTo>
                      <a:pt x="115252" y="0"/>
                    </a:lnTo>
                    <a:lnTo>
                      <a:pt x="150495" y="0"/>
                    </a:lnTo>
                    <a:lnTo>
                      <a:pt x="162877" y="72390"/>
                    </a:lnTo>
                    <a:cubicBezTo>
                      <a:pt x="171450" y="118110"/>
                      <a:pt x="152400" y="122873"/>
                      <a:pt x="119063" y="122873"/>
                    </a:cubicBezTo>
                    <a:close/>
                    <a:moveTo>
                      <a:pt x="76200" y="81915"/>
                    </a:moveTo>
                    <a:lnTo>
                      <a:pt x="61913" y="0"/>
                    </a:lnTo>
                    <a:lnTo>
                      <a:pt x="94298" y="0"/>
                    </a:lnTo>
                    <a:lnTo>
                      <a:pt x="108585" y="81915"/>
                    </a:lnTo>
                    <a:lnTo>
                      <a:pt x="76200" y="81915"/>
                    </a:lnTo>
                    <a:close/>
                  </a:path>
                </a:pathLst>
              </a:custGeom>
              <a:solidFill>
                <a:srgbClr val="00498f"/>
              </a:solidFill>
              <a:ln w="0">
                <a:noFill/>
              </a:ln>
            </p:spPr>
            <p:style>
              <a:lnRef idx="0"/>
              <a:fillRef idx="0"/>
              <a:effectRef idx="0"/>
              <a:fontRef idx="minor"/>
            </p:style>
          </p:sp>
          <p:sp>
            <p:nvSpPr>
              <p:cNvPr id="1342" name="Google Shape;30;p57"/>
              <p:cNvSpPr/>
              <p:nvPr/>
            </p:nvSpPr>
            <p:spPr>
              <a:xfrm>
                <a:off x="1395360" y="1380960"/>
                <a:ext cx="107280" cy="134280"/>
              </a:xfrm>
              <a:custGeom>
                <a:avLst/>
                <a:gdLst/>
                <a:ahLst/>
                <a:rect l="l" t="t" r="r" b="b"/>
                <a:pathLst>
                  <a:path w="137350" h="170497">
                    <a:moveTo>
                      <a:pt x="98108" y="125730"/>
                    </a:moveTo>
                    <a:cubicBezTo>
                      <a:pt x="86678" y="125730"/>
                      <a:pt x="78105" y="122872"/>
                      <a:pt x="78105" y="122872"/>
                    </a:cubicBezTo>
                    <a:lnTo>
                      <a:pt x="74295" y="99060"/>
                    </a:lnTo>
                    <a:cubicBezTo>
                      <a:pt x="74295" y="99060"/>
                      <a:pt x="80010" y="100013"/>
                      <a:pt x="89535" y="100013"/>
                    </a:cubicBezTo>
                    <a:cubicBezTo>
                      <a:pt x="99060" y="100013"/>
                      <a:pt x="102870" y="89535"/>
                      <a:pt x="100013" y="75247"/>
                    </a:cubicBezTo>
                    <a:lnTo>
                      <a:pt x="91440" y="23813"/>
                    </a:lnTo>
                    <a:lnTo>
                      <a:pt x="3810" y="23813"/>
                    </a:lnTo>
                    <a:lnTo>
                      <a:pt x="0" y="0"/>
                    </a:lnTo>
                    <a:lnTo>
                      <a:pt x="123825" y="0"/>
                    </a:lnTo>
                    <a:lnTo>
                      <a:pt x="137160" y="75247"/>
                    </a:lnTo>
                    <a:cubicBezTo>
                      <a:pt x="139065" y="100965"/>
                      <a:pt x="126683" y="125730"/>
                      <a:pt x="98108" y="125730"/>
                    </a:cubicBezTo>
                    <a:close/>
                    <a:moveTo>
                      <a:pt x="34290" y="170497"/>
                    </a:moveTo>
                    <a:lnTo>
                      <a:pt x="14288" y="57150"/>
                    </a:lnTo>
                    <a:lnTo>
                      <a:pt x="50483" y="57150"/>
                    </a:lnTo>
                    <a:lnTo>
                      <a:pt x="70485" y="170497"/>
                    </a:lnTo>
                    <a:lnTo>
                      <a:pt x="34290" y="170497"/>
                    </a:lnTo>
                    <a:close/>
                  </a:path>
                </a:pathLst>
              </a:custGeom>
              <a:solidFill>
                <a:srgbClr val="00498f"/>
              </a:solidFill>
              <a:ln w="0">
                <a:noFill/>
              </a:ln>
            </p:spPr>
            <p:style>
              <a:lnRef idx="0"/>
              <a:fillRef idx="0"/>
              <a:effectRef idx="0"/>
              <a:fontRef idx="minor"/>
            </p:style>
          </p:sp>
          <p:sp>
            <p:nvSpPr>
              <p:cNvPr id="1343" name="Google Shape;31;p57"/>
              <p:cNvSpPr/>
              <p:nvPr/>
            </p:nvSpPr>
            <p:spPr>
              <a:xfrm>
                <a:off x="1515960" y="1382400"/>
                <a:ext cx="114840" cy="97920"/>
              </a:xfrm>
              <a:custGeom>
                <a:avLst/>
                <a:gdLst/>
                <a:ahLst/>
                <a:rect l="l" t="t" r="r" b="b"/>
                <a:pathLst>
                  <a:path w="146685" h="125729">
                    <a:moveTo>
                      <a:pt x="111443" y="121920"/>
                    </a:moveTo>
                    <a:lnTo>
                      <a:pt x="99060" y="51435"/>
                    </a:lnTo>
                    <a:cubicBezTo>
                      <a:pt x="95250" y="28575"/>
                      <a:pt x="91440" y="23813"/>
                      <a:pt x="70485" y="23813"/>
                    </a:cubicBezTo>
                    <a:lnTo>
                      <a:pt x="43815" y="23813"/>
                    </a:lnTo>
                    <a:lnTo>
                      <a:pt x="54293" y="81915"/>
                    </a:lnTo>
                    <a:cubicBezTo>
                      <a:pt x="60008" y="117158"/>
                      <a:pt x="57150" y="125730"/>
                      <a:pt x="30480" y="125730"/>
                    </a:cubicBezTo>
                    <a:cubicBezTo>
                      <a:pt x="10478" y="125730"/>
                      <a:pt x="5715" y="121920"/>
                      <a:pt x="4763" y="120015"/>
                    </a:cubicBezTo>
                    <a:lnTo>
                      <a:pt x="0" y="95250"/>
                    </a:lnTo>
                    <a:cubicBezTo>
                      <a:pt x="0" y="95250"/>
                      <a:pt x="22860" y="110490"/>
                      <a:pt x="18098" y="83820"/>
                    </a:cubicBezTo>
                    <a:lnTo>
                      <a:pt x="2858" y="0"/>
                    </a:lnTo>
                    <a:lnTo>
                      <a:pt x="77153" y="0"/>
                    </a:lnTo>
                    <a:cubicBezTo>
                      <a:pt x="118110" y="0"/>
                      <a:pt x="126683" y="10477"/>
                      <a:pt x="133350" y="49530"/>
                    </a:cubicBezTo>
                    <a:cubicBezTo>
                      <a:pt x="139065" y="80963"/>
                      <a:pt x="146685" y="122872"/>
                      <a:pt x="146685" y="122872"/>
                    </a:cubicBezTo>
                    <a:lnTo>
                      <a:pt x="111443" y="122872"/>
                    </a:lnTo>
                    <a:close/>
                  </a:path>
                </a:pathLst>
              </a:custGeom>
              <a:solidFill>
                <a:srgbClr val="00498f"/>
              </a:solidFill>
              <a:ln w="0">
                <a:noFill/>
              </a:ln>
            </p:spPr>
            <p:style>
              <a:lnRef idx="0"/>
              <a:fillRef idx="0"/>
              <a:effectRef idx="0"/>
              <a:fontRef idx="minor"/>
            </p:style>
          </p:sp>
        </p:grpSp>
        <p:grpSp>
          <p:nvGrpSpPr>
            <p:cNvPr id="1344" name="Google Shape;32;p57"/>
            <p:cNvGrpSpPr/>
            <p:nvPr/>
          </p:nvGrpSpPr>
          <p:grpSpPr>
            <a:xfrm>
              <a:off x="519840" y="452520"/>
              <a:ext cx="2823480" cy="1002600"/>
              <a:chOff x="519840" y="452520"/>
              <a:chExt cx="2823480" cy="1002600"/>
            </a:xfrm>
          </p:grpSpPr>
          <p:grpSp>
            <p:nvGrpSpPr>
              <p:cNvPr id="1345" name="Google Shape;33;p57"/>
              <p:cNvGrpSpPr/>
              <p:nvPr/>
            </p:nvGrpSpPr>
            <p:grpSpPr>
              <a:xfrm>
                <a:off x="519840" y="452520"/>
                <a:ext cx="2823480" cy="1002600"/>
                <a:chOff x="519840" y="452520"/>
                <a:chExt cx="2823480" cy="1002600"/>
              </a:xfrm>
            </p:grpSpPr>
            <p:sp>
              <p:nvSpPr>
                <p:cNvPr id="1346" name="Google Shape;34;p57"/>
                <p:cNvSpPr/>
                <p:nvPr/>
              </p:nvSpPr>
              <p:spPr>
                <a:xfrm>
                  <a:off x="519840" y="452520"/>
                  <a:ext cx="2799720" cy="928440"/>
                </a:xfrm>
                <a:custGeom>
                  <a:avLst/>
                  <a:gdLst/>
                  <a:ahLst/>
                  <a:rect l="l" t="t" r="r" b="b"/>
                  <a:pathLst>
                    <a:path w="3479482" h="1156334">
                      <a:moveTo>
                        <a:pt x="1099185" y="0"/>
                      </a:moveTo>
                      <a:lnTo>
                        <a:pt x="3479483" y="1156335"/>
                      </a:lnTo>
                      <a:lnTo>
                        <a:pt x="2005013" y="1155383"/>
                      </a:lnTo>
                      <a:cubicBezTo>
                        <a:pt x="1836420" y="1155383"/>
                        <a:pt x="1780223" y="977265"/>
                        <a:pt x="1534478" y="977265"/>
                      </a:cubicBezTo>
                      <a:lnTo>
                        <a:pt x="0" y="977265"/>
                      </a:lnTo>
                      <a:lnTo>
                        <a:pt x="1099185" y="0"/>
                      </a:lnTo>
                      <a:close/>
                    </a:path>
                  </a:pathLst>
                </a:custGeom>
                <a:solidFill>
                  <a:srgbClr val="fee14f"/>
                </a:solidFill>
                <a:ln w="0">
                  <a:noFill/>
                </a:ln>
              </p:spPr>
              <p:style>
                <a:lnRef idx="0"/>
                <a:fillRef idx="0"/>
                <a:effectRef idx="0"/>
                <a:fontRef idx="minor"/>
              </p:style>
            </p:sp>
            <p:sp>
              <p:nvSpPr>
                <p:cNvPr id="1347" name="Google Shape;35;p57"/>
                <p:cNvSpPr/>
                <p:nvPr/>
              </p:nvSpPr>
              <p:spPr>
                <a:xfrm>
                  <a:off x="561960" y="1239840"/>
                  <a:ext cx="2781360" cy="215280"/>
                </a:xfrm>
                <a:custGeom>
                  <a:avLst/>
                  <a:gdLst/>
                  <a:ahLst/>
                  <a:rect l="l" t="t" r="r" b="b"/>
                  <a:pathLst>
                    <a:path w="3456622" h="271462">
                      <a:moveTo>
                        <a:pt x="1488758" y="92392"/>
                      </a:moveTo>
                      <a:lnTo>
                        <a:pt x="0" y="92392"/>
                      </a:lnTo>
                      <a:lnTo>
                        <a:pt x="104775" y="0"/>
                      </a:lnTo>
                      <a:lnTo>
                        <a:pt x="1481138" y="0"/>
                      </a:lnTo>
                      <a:cubicBezTo>
                        <a:pt x="1726883" y="0"/>
                        <a:pt x="1784033" y="178117"/>
                        <a:pt x="1951673" y="178117"/>
                      </a:cubicBezTo>
                      <a:lnTo>
                        <a:pt x="3258503" y="179070"/>
                      </a:lnTo>
                      <a:lnTo>
                        <a:pt x="3456623" y="271462"/>
                      </a:lnTo>
                      <a:lnTo>
                        <a:pt x="1947863" y="270510"/>
                      </a:lnTo>
                      <a:cubicBezTo>
                        <a:pt x="1757363" y="270510"/>
                        <a:pt x="1683068" y="92392"/>
                        <a:pt x="1488758" y="92392"/>
                      </a:cubicBezTo>
                      <a:close/>
                    </a:path>
                  </a:pathLst>
                </a:custGeom>
                <a:solidFill>
                  <a:srgbClr val="00498f"/>
                </a:solidFill>
                <a:ln w="0">
                  <a:noFill/>
                </a:ln>
              </p:spPr>
              <p:style>
                <a:lnRef idx="0"/>
                <a:fillRef idx="0"/>
                <a:effectRef idx="0"/>
                <a:fontRef idx="minor"/>
              </p:style>
            </p:sp>
          </p:grpSp>
          <p:grpSp>
            <p:nvGrpSpPr>
              <p:cNvPr id="1348" name="Google Shape;36;p57"/>
              <p:cNvGrpSpPr/>
              <p:nvPr/>
            </p:nvGrpSpPr>
            <p:grpSpPr>
              <a:xfrm>
                <a:off x="914400" y="873000"/>
                <a:ext cx="2414520" cy="263880"/>
                <a:chOff x="914400" y="873000"/>
                <a:chExt cx="2414520" cy="263880"/>
              </a:xfrm>
            </p:grpSpPr>
            <p:sp>
              <p:nvSpPr>
                <p:cNvPr id="1349" name="Google Shape;37;p57"/>
                <p:cNvSpPr/>
                <p:nvPr/>
              </p:nvSpPr>
              <p:spPr>
                <a:xfrm>
                  <a:off x="914400" y="951840"/>
                  <a:ext cx="266760" cy="183960"/>
                </a:xfrm>
                <a:custGeom>
                  <a:avLst/>
                  <a:gdLst/>
                  <a:ahLst/>
                  <a:rect l="l" t="t" r="r" b="b"/>
                  <a:pathLst>
                    <a:path w="335279" h="232410">
                      <a:moveTo>
                        <a:pt x="12382" y="0"/>
                      </a:moveTo>
                      <a:lnTo>
                        <a:pt x="39052" y="145732"/>
                      </a:lnTo>
                      <a:cubicBezTo>
                        <a:pt x="47625" y="194310"/>
                        <a:pt x="0" y="171450"/>
                        <a:pt x="0" y="171450"/>
                      </a:cubicBezTo>
                      <a:lnTo>
                        <a:pt x="9525" y="223838"/>
                      </a:lnTo>
                      <a:cubicBezTo>
                        <a:pt x="9525" y="223838"/>
                        <a:pt x="12382" y="232410"/>
                        <a:pt x="69532" y="232410"/>
                      </a:cubicBezTo>
                      <a:cubicBezTo>
                        <a:pt x="140017" y="232410"/>
                        <a:pt x="150495" y="216217"/>
                        <a:pt x="138113" y="145732"/>
                      </a:cubicBezTo>
                      <a:lnTo>
                        <a:pt x="121920" y="54292"/>
                      </a:lnTo>
                      <a:lnTo>
                        <a:pt x="157163" y="54292"/>
                      </a:lnTo>
                      <a:cubicBezTo>
                        <a:pt x="200977" y="54292"/>
                        <a:pt x="206692" y="64770"/>
                        <a:pt x="212408" y="95250"/>
                      </a:cubicBezTo>
                      <a:lnTo>
                        <a:pt x="236220" y="225742"/>
                      </a:lnTo>
                      <a:lnTo>
                        <a:pt x="335280" y="225742"/>
                      </a:lnTo>
                      <a:lnTo>
                        <a:pt x="309563" y="91440"/>
                      </a:lnTo>
                      <a:cubicBezTo>
                        <a:pt x="296228" y="18098"/>
                        <a:pt x="275273" y="952"/>
                        <a:pt x="195263" y="952"/>
                      </a:cubicBezTo>
                      <a:lnTo>
                        <a:pt x="12382" y="952"/>
                      </a:lnTo>
                      <a:close/>
                    </a:path>
                  </a:pathLst>
                </a:custGeom>
                <a:solidFill>
                  <a:srgbClr val="00498f"/>
                </a:solidFill>
                <a:ln w="0">
                  <a:noFill/>
                </a:ln>
              </p:spPr>
              <p:style>
                <a:lnRef idx="0"/>
                <a:fillRef idx="0"/>
                <a:effectRef idx="0"/>
                <a:fontRef idx="minor"/>
              </p:style>
            </p:sp>
            <p:sp>
              <p:nvSpPr>
                <p:cNvPr id="1350" name="Google Shape;38;p57"/>
                <p:cNvSpPr/>
                <p:nvPr/>
              </p:nvSpPr>
              <p:spPr>
                <a:xfrm>
                  <a:off x="1172160" y="951840"/>
                  <a:ext cx="117360" cy="178560"/>
                </a:xfrm>
                <a:custGeom>
                  <a:avLst/>
                  <a:gdLst/>
                  <a:ahLst/>
                  <a:rect l="l" t="t" r="r" b="b"/>
                  <a:pathLst>
                    <a:path w="149542" h="225742">
                      <a:moveTo>
                        <a:pt x="0" y="0"/>
                      </a:moveTo>
                      <a:cubicBezTo>
                        <a:pt x="0" y="0"/>
                        <a:pt x="13335" y="16192"/>
                        <a:pt x="19050" y="50482"/>
                      </a:cubicBezTo>
                      <a:lnTo>
                        <a:pt x="50483" y="225742"/>
                      </a:lnTo>
                      <a:lnTo>
                        <a:pt x="149543" y="225742"/>
                      </a:lnTo>
                      <a:lnTo>
                        <a:pt x="118110" y="50482"/>
                      </a:lnTo>
                      <a:cubicBezTo>
                        <a:pt x="112395" y="19050"/>
                        <a:pt x="99060" y="0"/>
                        <a:pt x="99060" y="0"/>
                      </a:cubicBezTo>
                      <a:lnTo>
                        <a:pt x="0" y="0"/>
                      </a:lnTo>
                      <a:close/>
                    </a:path>
                  </a:pathLst>
                </a:custGeom>
                <a:solidFill>
                  <a:srgbClr val="00498f"/>
                </a:solidFill>
                <a:ln w="0">
                  <a:noFill/>
                </a:ln>
              </p:spPr>
              <p:style>
                <a:lnRef idx="0"/>
                <a:fillRef idx="0"/>
                <a:effectRef idx="0"/>
                <a:fontRef idx="minor"/>
              </p:style>
            </p:sp>
            <p:sp>
              <p:nvSpPr>
                <p:cNvPr id="1351" name="Google Shape;39;p57"/>
                <p:cNvSpPr/>
                <p:nvPr/>
              </p:nvSpPr>
              <p:spPr>
                <a:xfrm>
                  <a:off x="1284120" y="951840"/>
                  <a:ext cx="208800" cy="179280"/>
                </a:xfrm>
                <a:custGeom>
                  <a:avLst/>
                  <a:gdLst/>
                  <a:ahLst/>
                  <a:rect l="l" t="t" r="r" b="b"/>
                  <a:pathLst>
                    <a:path w="263007" h="226694">
                      <a:moveTo>
                        <a:pt x="0" y="0"/>
                      </a:moveTo>
                      <a:lnTo>
                        <a:pt x="9525" y="54292"/>
                      </a:lnTo>
                      <a:lnTo>
                        <a:pt x="90488" y="54292"/>
                      </a:lnTo>
                      <a:cubicBezTo>
                        <a:pt x="124778" y="54292"/>
                        <a:pt x="150495" y="63817"/>
                        <a:pt x="160020" y="113348"/>
                      </a:cubicBezTo>
                      <a:cubicBezTo>
                        <a:pt x="167640" y="157163"/>
                        <a:pt x="149543" y="172402"/>
                        <a:pt x="113348" y="172402"/>
                      </a:cubicBezTo>
                      <a:lnTo>
                        <a:pt x="31433" y="172402"/>
                      </a:lnTo>
                      <a:lnTo>
                        <a:pt x="40958" y="226695"/>
                      </a:lnTo>
                      <a:lnTo>
                        <a:pt x="165735" y="226695"/>
                      </a:lnTo>
                      <a:cubicBezTo>
                        <a:pt x="236220" y="226695"/>
                        <a:pt x="274320" y="191452"/>
                        <a:pt x="260033" y="113348"/>
                      </a:cubicBezTo>
                      <a:cubicBezTo>
                        <a:pt x="244793" y="28575"/>
                        <a:pt x="183833" y="0"/>
                        <a:pt x="124778" y="0"/>
                      </a:cubicBezTo>
                      <a:lnTo>
                        <a:pt x="0" y="0"/>
                      </a:lnTo>
                      <a:close/>
                    </a:path>
                  </a:pathLst>
                </a:custGeom>
                <a:solidFill>
                  <a:srgbClr val="00498f"/>
                </a:solidFill>
                <a:ln w="0">
                  <a:noFill/>
                </a:ln>
              </p:spPr>
              <p:style>
                <a:lnRef idx="0"/>
                <a:fillRef idx="0"/>
                <a:effectRef idx="0"/>
                <a:fontRef idx="minor"/>
              </p:style>
            </p:sp>
            <p:sp>
              <p:nvSpPr>
                <p:cNvPr id="1352" name="Google Shape;40;p57"/>
                <p:cNvSpPr/>
                <p:nvPr/>
              </p:nvSpPr>
              <p:spPr>
                <a:xfrm>
                  <a:off x="1482840" y="951840"/>
                  <a:ext cx="210960" cy="178560"/>
                </a:xfrm>
                <a:custGeom>
                  <a:avLst/>
                  <a:gdLst/>
                  <a:ahLst/>
                  <a:rect l="l" t="t" r="r" b="b"/>
                  <a:pathLst>
                    <a:path w="265747" h="225742">
                      <a:moveTo>
                        <a:pt x="0" y="0"/>
                      </a:moveTo>
                      <a:lnTo>
                        <a:pt x="9525" y="54292"/>
                      </a:lnTo>
                      <a:cubicBezTo>
                        <a:pt x="9525" y="54292"/>
                        <a:pt x="87630" y="54292"/>
                        <a:pt x="87630" y="54292"/>
                      </a:cubicBezTo>
                      <a:cubicBezTo>
                        <a:pt x="134302" y="54292"/>
                        <a:pt x="136207" y="61913"/>
                        <a:pt x="142875" y="95250"/>
                      </a:cubicBezTo>
                      <a:lnTo>
                        <a:pt x="166688" y="225742"/>
                      </a:lnTo>
                      <a:lnTo>
                        <a:pt x="265748" y="225742"/>
                      </a:lnTo>
                      <a:lnTo>
                        <a:pt x="239077" y="79057"/>
                      </a:lnTo>
                      <a:cubicBezTo>
                        <a:pt x="228600" y="22860"/>
                        <a:pt x="217170" y="0"/>
                        <a:pt x="136207" y="0"/>
                      </a:cubicBezTo>
                      <a:lnTo>
                        <a:pt x="0" y="0"/>
                      </a:lnTo>
                      <a:close/>
                    </a:path>
                  </a:pathLst>
                </a:custGeom>
                <a:solidFill>
                  <a:srgbClr val="00498f"/>
                </a:solidFill>
                <a:ln w="0">
                  <a:noFill/>
                </a:ln>
              </p:spPr>
              <p:style>
                <a:lnRef idx="0"/>
                <a:fillRef idx="0"/>
                <a:effectRef idx="0"/>
                <a:fontRef idx="minor"/>
              </p:style>
            </p:sp>
            <p:sp>
              <p:nvSpPr>
                <p:cNvPr id="1353" name="Google Shape;41;p57"/>
                <p:cNvSpPr/>
                <p:nvPr/>
              </p:nvSpPr>
              <p:spPr>
                <a:xfrm>
                  <a:off x="1683720" y="951840"/>
                  <a:ext cx="249840" cy="178560"/>
                </a:xfrm>
                <a:custGeom>
                  <a:avLst/>
                  <a:gdLst/>
                  <a:ahLst/>
                  <a:rect l="l" t="t" r="r" b="b"/>
                  <a:pathLst>
                    <a:path w="314317" h="225742">
                      <a:moveTo>
                        <a:pt x="0" y="0"/>
                      </a:moveTo>
                      <a:lnTo>
                        <a:pt x="91440" y="171450"/>
                      </a:lnTo>
                      <a:lnTo>
                        <a:pt x="31433" y="171450"/>
                      </a:lnTo>
                      <a:lnTo>
                        <a:pt x="40958" y="225742"/>
                      </a:lnTo>
                      <a:lnTo>
                        <a:pt x="221933" y="225742"/>
                      </a:lnTo>
                      <a:cubicBezTo>
                        <a:pt x="296227" y="225742"/>
                        <a:pt x="323850" y="201930"/>
                        <a:pt x="311467" y="133350"/>
                      </a:cubicBezTo>
                      <a:lnTo>
                        <a:pt x="287655" y="0"/>
                      </a:lnTo>
                      <a:lnTo>
                        <a:pt x="188595" y="0"/>
                      </a:lnTo>
                      <a:cubicBezTo>
                        <a:pt x="188595" y="0"/>
                        <a:pt x="204788" y="89535"/>
                        <a:pt x="211455" y="129540"/>
                      </a:cubicBezTo>
                      <a:cubicBezTo>
                        <a:pt x="219075" y="174307"/>
                        <a:pt x="195263" y="173355"/>
                        <a:pt x="182880" y="173355"/>
                      </a:cubicBezTo>
                      <a:lnTo>
                        <a:pt x="104775" y="952"/>
                      </a:lnTo>
                      <a:lnTo>
                        <a:pt x="0" y="952"/>
                      </a:lnTo>
                      <a:close/>
                    </a:path>
                  </a:pathLst>
                </a:custGeom>
                <a:solidFill>
                  <a:srgbClr val="00498f"/>
                </a:solidFill>
                <a:ln w="0">
                  <a:noFill/>
                </a:ln>
              </p:spPr>
              <p:style>
                <a:lnRef idx="0"/>
                <a:fillRef idx="0"/>
                <a:effectRef idx="0"/>
                <a:fontRef idx="minor"/>
              </p:style>
            </p:sp>
            <p:sp>
              <p:nvSpPr>
                <p:cNvPr id="1354" name="Google Shape;42;p57"/>
                <p:cNvSpPr/>
                <p:nvPr/>
              </p:nvSpPr>
              <p:spPr>
                <a:xfrm>
                  <a:off x="1934640" y="946800"/>
                  <a:ext cx="257040" cy="190080"/>
                </a:xfrm>
                <a:custGeom>
                  <a:avLst/>
                  <a:gdLst/>
                  <a:ahLst/>
                  <a:rect l="l" t="t" r="r" b="b"/>
                  <a:pathLst>
                    <a:path w="323300" h="240030">
                      <a:moveTo>
                        <a:pt x="0" y="6668"/>
                      </a:moveTo>
                      <a:cubicBezTo>
                        <a:pt x="0" y="6668"/>
                        <a:pt x="13335" y="22860"/>
                        <a:pt x="24765" y="84773"/>
                      </a:cubicBezTo>
                      <a:lnTo>
                        <a:pt x="51435" y="232410"/>
                      </a:lnTo>
                      <a:lnTo>
                        <a:pt x="150495" y="232410"/>
                      </a:lnTo>
                      <a:lnTo>
                        <a:pt x="128588" y="114300"/>
                      </a:lnTo>
                      <a:cubicBezTo>
                        <a:pt x="120967" y="74295"/>
                        <a:pt x="135255" y="58103"/>
                        <a:pt x="162878" y="58103"/>
                      </a:cubicBezTo>
                      <a:cubicBezTo>
                        <a:pt x="190500" y="58103"/>
                        <a:pt x="208597" y="72390"/>
                        <a:pt x="216217" y="119063"/>
                      </a:cubicBezTo>
                      <a:cubicBezTo>
                        <a:pt x="223838" y="160020"/>
                        <a:pt x="223838" y="180023"/>
                        <a:pt x="204788" y="180023"/>
                      </a:cubicBezTo>
                      <a:cubicBezTo>
                        <a:pt x="196215" y="180023"/>
                        <a:pt x="187642" y="178118"/>
                        <a:pt x="180975" y="173355"/>
                      </a:cubicBezTo>
                      <a:lnTo>
                        <a:pt x="191453" y="230505"/>
                      </a:lnTo>
                      <a:cubicBezTo>
                        <a:pt x="208597" y="237173"/>
                        <a:pt x="222885" y="240030"/>
                        <a:pt x="240030" y="240030"/>
                      </a:cubicBezTo>
                      <a:cubicBezTo>
                        <a:pt x="331470" y="240030"/>
                        <a:pt x="329565" y="187643"/>
                        <a:pt x="317183" y="120968"/>
                      </a:cubicBezTo>
                      <a:cubicBezTo>
                        <a:pt x="299085" y="20955"/>
                        <a:pt x="254317" y="0"/>
                        <a:pt x="194310" y="0"/>
                      </a:cubicBezTo>
                      <a:cubicBezTo>
                        <a:pt x="118110" y="0"/>
                        <a:pt x="119063" y="43815"/>
                        <a:pt x="111442" y="43815"/>
                      </a:cubicBezTo>
                      <a:cubicBezTo>
                        <a:pt x="108585" y="43815"/>
                        <a:pt x="107633" y="40005"/>
                        <a:pt x="107633" y="40005"/>
                      </a:cubicBezTo>
                      <a:cubicBezTo>
                        <a:pt x="107633" y="40005"/>
                        <a:pt x="100013" y="6668"/>
                        <a:pt x="92392" y="6668"/>
                      </a:cubicBezTo>
                      <a:lnTo>
                        <a:pt x="0" y="6668"/>
                      </a:lnTo>
                      <a:close/>
                    </a:path>
                  </a:pathLst>
                </a:custGeom>
                <a:solidFill>
                  <a:srgbClr val="00498f"/>
                </a:solidFill>
                <a:ln w="0">
                  <a:noFill/>
                </a:ln>
              </p:spPr>
              <p:style>
                <a:lnRef idx="0"/>
                <a:fillRef idx="0"/>
                <a:effectRef idx="0"/>
                <a:fontRef idx="minor"/>
              </p:style>
            </p:sp>
            <p:sp>
              <p:nvSpPr>
                <p:cNvPr id="1355" name="Google Shape;43;p57"/>
                <p:cNvSpPr/>
                <p:nvPr/>
              </p:nvSpPr>
              <p:spPr>
                <a:xfrm>
                  <a:off x="2295360" y="946800"/>
                  <a:ext cx="248040" cy="189360"/>
                </a:xfrm>
                <a:custGeom>
                  <a:avLst/>
                  <a:gdLst/>
                  <a:ahLst/>
                  <a:rect l="l" t="t" r="r" b="b"/>
                  <a:pathLst>
                    <a:path w="311840" h="239077">
                      <a:moveTo>
                        <a:pt x="0" y="6668"/>
                      </a:moveTo>
                      <a:lnTo>
                        <a:pt x="24765" y="145733"/>
                      </a:lnTo>
                      <a:cubicBezTo>
                        <a:pt x="35242" y="204788"/>
                        <a:pt x="90488" y="239078"/>
                        <a:pt x="182880" y="239078"/>
                      </a:cubicBezTo>
                      <a:cubicBezTo>
                        <a:pt x="305753" y="239078"/>
                        <a:pt x="322897" y="201930"/>
                        <a:pt x="306705" y="111443"/>
                      </a:cubicBezTo>
                      <a:cubicBezTo>
                        <a:pt x="292418" y="30480"/>
                        <a:pt x="259080" y="0"/>
                        <a:pt x="190500" y="0"/>
                      </a:cubicBezTo>
                      <a:cubicBezTo>
                        <a:pt x="138113" y="0"/>
                        <a:pt x="131445" y="11430"/>
                        <a:pt x="131445" y="11430"/>
                      </a:cubicBezTo>
                      <a:lnTo>
                        <a:pt x="140017" y="60008"/>
                      </a:lnTo>
                      <a:cubicBezTo>
                        <a:pt x="140017" y="60008"/>
                        <a:pt x="140017" y="56198"/>
                        <a:pt x="161925" y="56198"/>
                      </a:cubicBezTo>
                      <a:cubicBezTo>
                        <a:pt x="189547" y="56198"/>
                        <a:pt x="198120" y="65723"/>
                        <a:pt x="206692" y="110490"/>
                      </a:cubicBezTo>
                      <a:cubicBezTo>
                        <a:pt x="213360" y="145733"/>
                        <a:pt x="220980" y="182880"/>
                        <a:pt x="175260" y="182880"/>
                      </a:cubicBezTo>
                      <a:cubicBezTo>
                        <a:pt x="130492" y="182880"/>
                        <a:pt x="126683" y="164783"/>
                        <a:pt x="121920" y="136208"/>
                      </a:cubicBezTo>
                      <a:lnTo>
                        <a:pt x="98108" y="5715"/>
                      </a:lnTo>
                      <a:lnTo>
                        <a:pt x="0" y="5715"/>
                      </a:lnTo>
                      <a:close/>
                    </a:path>
                  </a:pathLst>
                </a:custGeom>
                <a:solidFill>
                  <a:srgbClr val="00498f"/>
                </a:solidFill>
                <a:ln w="0">
                  <a:noFill/>
                </a:ln>
              </p:spPr>
              <p:style>
                <a:lnRef idx="0"/>
                <a:fillRef idx="0"/>
                <a:effectRef idx="0"/>
                <a:fontRef idx="minor"/>
              </p:style>
            </p:sp>
            <p:sp>
              <p:nvSpPr>
                <p:cNvPr id="1356" name="Google Shape;44;p57"/>
                <p:cNvSpPr/>
                <p:nvPr/>
              </p:nvSpPr>
              <p:spPr>
                <a:xfrm>
                  <a:off x="2542320" y="951840"/>
                  <a:ext cx="104040" cy="101160"/>
                </a:xfrm>
                <a:custGeom>
                  <a:avLst/>
                  <a:gdLst/>
                  <a:ahLst/>
                  <a:rect l="l" t="t" r="r" b="b"/>
                  <a:pathLst>
                    <a:path w="133350" h="129539">
                      <a:moveTo>
                        <a:pt x="0" y="0"/>
                      </a:moveTo>
                      <a:cubicBezTo>
                        <a:pt x="0" y="0"/>
                        <a:pt x="13335" y="15240"/>
                        <a:pt x="20955" y="54292"/>
                      </a:cubicBezTo>
                      <a:lnTo>
                        <a:pt x="34290" y="129540"/>
                      </a:lnTo>
                      <a:lnTo>
                        <a:pt x="133350" y="129540"/>
                      </a:lnTo>
                      <a:lnTo>
                        <a:pt x="120015" y="54292"/>
                      </a:lnTo>
                      <a:cubicBezTo>
                        <a:pt x="113347" y="19050"/>
                        <a:pt x="99060" y="0"/>
                        <a:pt x="99060" y="0"/>
                      </a:cubicBezTo>
                      <a:lnTo>
                        <a:pt x="0" y="0"/>
                      </a:lnTo>
                      <a:close/>
                    </a:path>
                  </a:pathLst>
                </a:custGeom>
                <a:solidFill>
                  <a:srgbClr val="00498f"/>
                </a:solidFill>
                <a:ln w="0">
                  <a:noFill/>
                </a:ln>
              </p:spPr>
              <p:style>
                <a:lnRef idx="0"/>
                <a:fillRef idx="0"/>
                <a:effectRef idx="0"/>
                <a:fontRef idx="minor"/>
              </p:style>
            </p:sp>
            <p:sp>
              <p:nvSpPr>
                <p:cNvPr id="1357" name="Google Shape;45;p57"/>
                <p:cNvSpPr/>
                <p:nvPr/>
              </p:nvSpPr>
              <p:spPr>
                <a:xfrm>
                  <a:off x="2649960" y="951840"/>
                  <a:ext cx="235440" cy="179280"/>
                </a:xfrm>
                <a:custGeom>
                  <a:avLst/>
                  <a:gdLst/>
                  <a:ahLst/>
                  <a:rect l="l" t="t" r="r" b="b"/>
                  <a:pathLst>
                    <a:path w="296227" h="226694">
                      <a:moveTo>
                        <a:pt x="0" y="0"/>
                      </a:moveTo>
                      <a:lnTo>
                        <a:pt x="9525" y="54292"/>
                      </a:lnTo>
                      <a:lnTo>
                        <a:pt x="91440" y="54292"/>
                      </a:lnTo>
                      <a:cubicBezTo>
                        <a:pt x="125730" y="54292"/>
                        <a:pt x="154305" y="80010"/>
                        <a:pt x="160020" y="114300"/>
                      </a:cubicBezTo>
                      <a:cubicBezTo>
                        <a:pt x="166688" y="149542"/>
                        <a:pt x="146685" y="172402"/>
                        <a:pt x="112395" y="172402"/>
                      </a:cubicBezTo>
                      <a:lnTo>
                        <a:pt x="28575" y="172402"/>
                      </a:lnTo>
                      <a:lnTo>
                        <a:pt x="38100" y="226695"/>
                      </a:lnTo>
                      <a:lnTo>
                        <a:pt x="296227" y="226695"/>
                      </a:lnTo>
                      <a:lnTo>
                        <a:pt x="286702" y="172402"/>
                      </a:lnTo>
                      <a:cubicBezTo>
                        <a:pt x="266700" y="172402"/>
                        <a:pt x="255270" y="172402"/>
                        <a:pt x="235267" y="172402"/>
                      </a:cubicBezTo>
                      <a:cubicBezTo>
                        <a:pt x="224790" y="172402"/>
                        <a:pt x="209550" y="175260"/>
                        <a:pt x="207645" y="172402"/>
                      </a:cubicBezTo>
                      <a:cubicBezTo>
                        <a:pt x="203835" y="163830"/>
                        <a:pt x="267652" y="164782"/>
                        <a:pt x="255270" y="91440"/>
                      </a:cubicBezTo>
                      <a:cubicBezTo>
                        <a:pt x="245745" y="40957"/>
                        <a:pt x="189547" y="0"/>
                        <a:pt x="132397" y="0"/>
                      </a:cubicBezTo>
                      <a:lnTo>
                        <a:pt x="0" y="0"/>
                      </a:lnTo>
                      <a:close/>
                    </a:path>
                  </a:pathLst>
                </a:custGeom>
                <a:solidFill>
                  <a:srgbClr val="00498f"/>
                </a:solidFill>
                <a:ln w="0">
                  <a:noFill/>
                </a:ln>
              </p:spPr>
              <p:style>
                <a:lnRef idx="0"/>
                <a:fillRef idx="0"/>
                <a:effectRef idx="0"/>
                <a:fontRef idx="minor"/>
              </p:style>
            </p:sp>
            <p:sp>
              <p:nvSpPr>
                <p:cNvPr id="1358" name="Google Shape;46;p57"/>
                <p:cNvSpPr/>
                <p:nvPr/>
              </p:nvSpPr>
              <p:spPr>
                <a:xfrm>
                  <a:off x="2823480" y="873000"/>
                  <a:ext cx="232560" cy="258480"/>
                </a:xfrm>
                <a:custGeom>
                  <a:avLst/>
                  <a:gdLst/>
                  <a:ahLst/>
                  <a:rect l="l" t="t" r="r" b="b"/>
                  <a:pathLst>
                    <a:path w="292911" h="324802">
                      <a:moveTo>
                        <a:pt x="0" y="0"/>
                      </a:moveTo>
                      <a:cubicBezTo>
                        <a:pt x="0" y="0"/>
                        <a:pt x="8573" y="11430"/>
                        <a:pt x="14288" y="43815"/>
                      </a:cubicBezTo>
                      <a:cubicBezTo>
                        <a:pt x="14288" y="43815"/>
                        <a:pt x="23813" y="99060"/>
                        <a:pt x="23813" y="99060"/>
                      </a:cubicBezTo>
                      <a:cubicBezTo>
                        <a:pt x="30480" y="136208"/>
                        <a:pt x="55245" y="153352"/>
                        <a:pt x="79058" y="153352"/>
                      </a:cubicBezTo>
                      <a:lnTo>
                        <a:pt x="152400" y="153352"/>
                      </a:lnTo>
                      <a:cubicBezTo>
                        <a:pt x="195263" y="153352"/>
                        <a:pt x="189548" y="186690"/>
                        <a:pt x="188595" y="195263"/>
                      </a:cubicBezTo>
                      <a:lnTo>
                        <a:pt x="171450" y="324803"/>
                      </a:lnTo>
                      <a:lnTo>
                        <a:pt x="274320" y="324803"/>
                      </a:lnTo>
                      <a:lnTo>
                        <a:pt x="292418" y="179070"/>
                      </a:lnTo>
                      <a:cubicBezTo>
                        <a:pt x="293370" y="171450"/>
                        <a:pt x="299085" y="99060"/>
                        <a:pt x="226695" y="99060"/>
                      </a:cubicBezTo>
                      <a:cubicBezTo>
                        <a:pt x="197168" y="99060"/>
                        <a:pt x="179070" y="99060"/>
                        <a:pt x="154305" y="99060"/>
                      </a:cubicBezTo>
                      <a:cubicBezTo>
                        <a:pt x="121920" y="99060"/>
                        <a:pt x="120968" y="92393"/>
                        <a:pt x="112395" y="43815"/>
                      </a:cubicBezTo>
                      <a:cubicBezTo>
                        <a:pt x="105728" y="7620"/>
                        <a:pt x="99060" y="0"/>
                        <a:pt x="99060" y="0"/>
                      </a:cubicBezTo>
                      <a:lnTo>
                        <a:pt x="0" y="0"/>
                      </a:lnTo>
                      <a:close/>
                    </a:path>
                  </a:pathLst>
                </a:custGeom>
                <a:solidFill>
                  <a:srgbClr val="00498f"/>
                </a:solidFill>
                <a:ln w="0">
                  <a:noFill/>
                </a:ln>
              </p:spPr>
              <p:style>
                <a:lnRef idx="0"/>
                <a:fillRef idx="0"/>
                <a:effectRef idx="0"/>
                <a:fontRef idx="minor"/>
              </p:style>
            </p:sp>
            <p:sp>
              <p:nvSpPr>
                <p:cNvPr id="1359" name="Google Shape;47;p57"/>
                <p:cNvSpPr/>
                <p:nvPr/>
              </p:nvSpPr>
              <p:spPr>
                <a:xfrm>
                  <a:off x="3059640" y="951840"/>
                  <a:ext cx="269280" cy="179280"/>
                </a:xfrm>
                <a:custGeom>
                  <a:avLst/>
                  <a:gdLst/>
                  <a:ahLst/>
                  <a:rect l="l" t="t" r="r" b="b"/>
                  <a:pathLst>
                    <a:path w="338137" h="226694">
                      <a:moveTo>
                        <a:pt x="0" y="0"/>
                      </a:moveTo>
                      <a:lnTo>
                        <a:pt x="56197" y="55245"/>
                      </a:lnTo>
                      <a:lnTo>
                        <a:pt x="40005" y="226695"/>
                      </a:lnTo>
                      <a:lnTo>
                        <a:pt x="127635" y="226695"/>
                      </a:lnTo>
                      <a:lnTo>
                        <a:pt x="131445" y="145732"/>
                      </a:lnTo>
                      <a:cubicBezTo>
                        <a:pt x="132397" y="137160"/>
                        <a:pt x="130492" y="125730"/>
                        <a:pt x="139065" y="125730"/>
                      </a:cubicBezTo>
                      <a:cubicBezTo>
                        <a:pt x="143828" y="125730"/>
                        <a:pt x="157163" y="140970"/>
                        <a:pt x="166688" y="151448"/>
                      </a:cubicBezTo>
                      <a:lnTo>
                        <a:pt x="228600" y="225742"/>
                      </a:lnTo>
                      <a:lnTo>
                        <a:pt x="338138" y="225742"/>
                      </a:lnTo>
                      <a:lnTo>
                        <a:pt x="274320" y="160020"/>
                      </a:lnTo>
                      <a:lnTo>
                        <a:pt x="285750" y="0"/>
                      </a:lnTo>
                      <a:lnTo>
                        <a:pt x="194310" y="0"/>
                      </a:lnTo>
                      <a:cubicBezTo>
                        <a:pt x="194310" y="0"/>
                        <a:pt x="200978" y="87630"/>
                        <a:pt x="192405" y="87630"/>
                      </a:cubicBezTo>
                      <a:cubicBezTo>
                        <a:pt x="184785" y="87630"/>
                        <a:pt x="113347" y="0"/>
                        <a:pt x="113347" y="0"/>
                      </a:cubicBezTo>
                      <a:lnTo>
                        <a:pt x="0" y="0"/>
                      </a:lnTo>
                      <a:close/>
                    </a:path>
                  </a:pathLst>
                </a:custGeom>
                <a:solidFill>
                  <a:srgbClr val="00498f"/>
                </a:solidFill>
                <a:ln w="0">
                  <a:noFill/>
                </a:ln>
              </p:spPr>
              <p:style>
                <a:lnRef idx="0"/>
                <a:fillRef idx="0"/>
                <a:effectRef idx="0"/>
                <a:fontRef idx="minor"/>
              </p:style>
            </p:sp>
          </p:grpSp>
        </p:grpSp>
        <p:sp>
          <p:nvSpPr>
            <p:cNvPr id="1360" name="Google Shape;48;p57"/>
            <p:cNvSpPr/>
            <p:nvPr/>
          </p:nvSpPr>
          <p:spPr>
            <a:xfrm>
              <a:off x="699480" y="496080"/>
              <a:ext cx="720" cy="4320"/>
            </a:xfrm>
            <a:custGeom>
              <a:avLst/>
              <a:gdLst/>
              <a:ahLst/>
              <a:rect l="l" t="t" r="r" b="b"/>
              <a:pathLst>
                <a:path w="4762" h="9525">
                  <a:moveTo>
                    <a:pt x="4763" y="0"/>
                  </a:moveTo>
                  <a:lnTo>
                    <a:pt x="0" y="0"/>
                  </a:lnTo>
                  <a:lnTo>
                    <a:pt x="0" y="0"/>
                  </a:lnTo>
                  <a:lnTo>
                    <a:pt x="4763" y="0"/>
                  </a:lnTo>
                  <a:close/>
                </a:path>
              </a:pathLst>
            </a:custGeom>
            <a:solidFill>
              <a:srgbClr val="ffe831"/>
            </a:solidFill>
            <a:ln w="0">
              <a:noFill/>
            </a:ln>
          </p:spPr>
          <p:style>
            <a:lnRef idx="0"/>
            <a:fillRef idx="0"/>
            <a:effectRef idx="0"/>
            <a:fontRef idx="minor"/>
          </p:style>
        </p:sp>
      </p:grpSp>
      <p:sp>
        <p:nvSpPr>
          <p:cNvPr id="136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36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399" name="Google Shape;15;p57"/>
          <p:cNvSpPr/>
          <p:nvPr/>
        </p:nvSpPr>
        <p:spPr>
          <a:xfrm>
            <a:off x="0" y="0"/>
            <a:ext cx="12188880" cy="6837120"/>
          </a:xfrm>
          <a:prstGeom prst="rect">
            <a:avLst/>
          </a:prstGeom>
          <a:solidFill>
            <a:srgbClr val="123e62">
              <a:alpha val="9000"/>
            </a:srgbClr>
          </a:solidFill>
          <a:ln w="0">
            <a:noFill/>
          </a:ln>
        </p:spPr>
        <p:style>
          <a:lnRef idx="0"/>
          <a:fillRef idx="0"/>
          <a:effectRef idx="0"/>
          <a:fontRef idx="minor"/>
        </p:style>
      </p:sp>
      <p:pic>
        <p:nvPicPr>
          <p:cNvPr id="1400" name="Google Shape;16;p57" descr=""/>
          <p:cNvPicPr/>
          <p:nvPr/>
        </p:nvPicPr>
        <p:blipFill>
          <a:blip r:embed="rId3"/>
          <a:stretch/>
        </p:blipFill>
        <p:spPr>
          <a:xfrm>
            <a:off x="519840" y="5927760"/>
            <a:ext cx="1873440" cy="221400"/>
          </a:xfrm>
          <a:prstGeom prst="rect">
            <a:avLst/>
          </a:prstGeom>
          <a:ln w="0">
            <a:noFill/>
          </a:ln>
        </p:spPr>
      </p:pic>
      <p:grpSp>
        <p:nvGrpSpPr>
          <p:cNvPr id="1401" name="Google Shape;19;p57"/>
          <p:cNvGrpSpPr/>
          <p:nvPr/>
        </p:nvGrpSpPr>
        <p:grpSpPr>
          <a:xfrm>
            <a:off x="519840" y="452520"/>
            <a:ext cx="2823480" cy="1062720"/>
            <a:chOff x="519840" y="452520"/>
            <a:chExt cx="2823480" cy="1062720"/>
          </a:xfrm>
        </p:grpSpPr>
        <p:grpSp>
          <p:nvGrpSpPr>
            <p:cNvPr id="1402" name="Google Shape;20;p57"/>
            <p:cNvGrpSpPr/>
            <p:nvPr/>
          </p:nvGrpSpPr>
          <p:grpSpPr>
            <a:xfrm>
              <a:off x="564480" y="1380960"/>
              <a:ext cx="1066320" cy="134280"/>
              <a:chOff x="564480" y="1380960"/>
              <a:chExt cx="1066320" cy="134280"/>
            </a:xfrm>
          </p:grpSpPr>
          <p:sp>
            <p:nvSpPr>
              <p:cNvPr id="1403" name="Google Shape;21;p57"/>
              <p:cNvSpPr/>
              <p:nvPr/>
            </p:nvSpPr>
            <p:spPr>
              <a:xfrm>
                <a:off x="564480" y="1381680"/>
                <a:ext cx="97200" cy="95760"/>
              </a:xfrm>
              <a:custGeom>
                <a:avLst/>
                <a:gdLst/>
                <a:ahLst/>
                <a:rect l="l" t="t" r="r" b="b"/>
                <a:pathLst>
                  <a:path w="124777" h="122872">
                    <a:moveTo>
                      <a:pt x="86678" y="122873"/>
                    </a:moveTo>
                    <a:lnTo>
                      <a:pt x="74295" y="52387"/>
                    </a:lnTo>
                    <a:cubicBezTo>
                      <a:pt x="71437" y="34290"/>
                      <a:pt x="64770" y="23813"/>
                      <a:pt x="45720" y="23813"/>
                    </a:cubicBezTo>
                    <a:lnTo>
                      <a:pt x="3810" y="23813"/>
                    </a:lnTo>
                    <a:lnTo>
                      <a:pt x="0" y="0"/>
                    </a:lnTo>
                    <a:lnTo>
                      <a:pt x="54293" y="0"/>
                    </a:lnTo>
                    <a:cubicBezTo>
                      <a:pt x="92393" y="0"/>
                      <a:pt x="104775" y="10477"/>
                      <a:pt x="110490" y="41910"/>
                    </a:cubicBezTo>
                    <a:lnTo>
                      <a:pt x="124778" y="122873"/>
                    </a:lnTo>
                    <a:lnTo>
                      <a:pt x="86678" y="122873"/>
                    </a:lnTo>
                    <a:close/>
                  </a:path>
                </a:pathLst>
              </a:custGeom>
              <a:solidFill>
                <a:srgbClr val="00498f"/>
              </a:solidFill>
              <a:ln w="0">
                <a:noFill/>
              </a:ln>
            </p:spPr>
            <p:style>
              <a:lnRef idx="0"/>
              <a:fillRef idx="0"/>
              <a:effectRef idx="0"/>
              <a:fontRef idx="minor"/>
            </p:style>
          </p:sp>
          <p:sp>
            <p:nvSpPr>
              <p:cNvPr id="1404" name="Google Shape;22;p57"/>
              <p:cNvSpPr/>
              <p:nvPr/>
            </p:nvSpPr>
            <p:spPr>
              <a:xfrm>
                <a:off x="660960" y="1380960"/>
                <a:ext cx="114120" cy="96480"/>
              </a:xfrm>
              <a:custGeom>
                <a:avLst/>
                <a:gdLst/>
                <a:ahLst/>
                <a:rect l="l" t="t" r="r" b="b"/>
                <a:pathLst>
                  <a:path w="145732" h="123825">
                    <a:moveTo>
                      <a:pt x="23813" y="123825"/>
                    </a:moveTo>
                    <a:lnTo>
                      <a:pt x="19050" y="99060"/>
                    </a:lnTo>
                    <a:lnTo>
                      <a:pt x="61913" y="99060"/>
                    </a:lnTo>
                    <a:cubicBezTo>
                      <a:pt x="81915" y="99060"/>
                      <a:pt x="88582" y="86677"/>
                      <a:pt x="83820" y="60008"/>
                    </a:cubicBezTo>
                    <a:cubicBezTo>
                      <a:pt x="79057" y="34290"/>
                      <a:pt x="68580" y="24765"/>
                      <a:pt x="45720" y="24765"/>
                    </a:cubicBezTo>
                    <a:lnTo>
                      <a:pt x="4763" y="24765"/>
                    </a:lnTo>
                    <a:lnTo>
                      <a:pt x="0" y="0"/>
                    </a:lnTo>
                    <a:lnTo>
                      <a:pt x="53340" y="0"/>
                    </a:lnTo>
                    <a:cubicBezTo>
                      <a:pt x="95250" y="0"/>
                      <a:pt x="114300" y="20002"/>
                      <a:pt x="120968" y="54292"/>
                    </a:cubicBezTo>
                    <a:cubicBezTo>
                      <a:pt x="128588" y="97155"/>
                      <a:pt x="102870" y="93345"/>
                      <a:pt x="103823" y="97155"/>
                    </a:cubicBezTo>
                    <a:cubicBezTo>
                      <a:pt x="103823" y="100013"/>
                      <a:pt x="113348" y="97155"/>
                      <a:pt x="120015" y="97155"/>
                    </a:cubicBezTo>
                    <a:lnTo>
                      <a:pt x="140970" y="97155"/>
                    </a:lnTo>
                    <a:lnTo>
                      <a:pt x="145733" y="121920"/>
                    </a:lnTo>
                    <a:lnTo>
                      <a:pt x="23813" y="121920"/>
                    </a:lnTo>
                    <a:close/>
                  </a:path>
                </a:pathLst>
              </a:custGeom>
              <a:solidFill>
                <a:srgbClr val="00498f"/>
              </a:solidFill>
              <a:ln w="0">
                <a:noFill/>
              </a:ln>
            </p:spPr>
            <p:style>
              <a:lnRef idx="0"/>
              <a:fillRef idx="0"/>
              <a:effectRef idx="0"/>
              <a:fontRef idx="minor"/>
            </p:style>
          </p:sp>
          <p:sp>
            <p:nvSpPr>
              <p:cNvPr id="1405" name="Google Shape;23;p57"/>
              <p:cNvSpPr/>
              <p:nvPr/>
            </p:nvSpPr>
            <p:spPr>
              <a:xfrm>
                <a:off x="77076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1406" name="Google Shape;24;p57"/>
              <p:cNvSpPr/>
              <p:nvPr/>
            </p:nvSpPr>
            <p:spPr>
              <a:xfrm>
                <a:off x="81684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1407" name="Google Shape;25;p57"/>
              <p:cNvSpPr/>
              <p:nvPr/>
            </p:nvSpPr>
            <p:spPr>
              <a:xfrm>
                <a:off x="870480" y="1381680"/>
                <a:ext cx="111600" cy="95760"/>
              </a:xfrm>
              <a:custGeom>
                <a:avLst/>
                <a:gdLst/>
                <a:ahLst/>
                <a:rect l="l" t="t" r="r" b="b"/>
                <a:pathLst>
                  <a:path w="142498" h="122872">
                    <a:moveTo>
                      <a:pt x="141923" y="79057"/>
                    </a:moveTo>
                    <a:cubicBezTo>
                      <a:pt x="146685" y="121920"/>
                      <a:pt x="120968" y="122873"/>
                      <a:pt x="100013" y="122873"/>
                    </a:cubicBezTo>
                    <a:cubicBezTo>
                      <a:pt x="79057" y="122873"/>
                      <a:pt x="35243" y="122873"/>
                      <a:pt x="35243" y="122873"/>
                    </a:cubicBezTo>
                    <a:lnTo>
                      <a:pt x="0" y="0"/>
                    </a:lnTo>
                    <a:lnTo>
                      <a:pt x="133350" y="0"/>
                    </a:lnTo>
                    <a:cubicBezTo>
                      <a:pt x="132398" y="0"/>
                      <a:pt x="138113" y="51435"/>
                      <a:pt x="141923" y="79057"/>
                    </a:cubicBezTo>
                    <a:close/>
                    <a:moveTo>
                      <a:pt x="42863" y="23813"/>
                    </a:moveTo>
                    <a:lnTo>
                      <a:pt x="63818" y="98107"/>
                    </a:lnTo>
                    <a:lnTo>
                      <a:pt x="93345" y="98107"/>
                    </a:lnTo>
                    <a:cubicBezTo>
                      <a:pt x="107632" y="98107"/>
                      <a:pt x="107632" y="87630"/>
                      <a:pt x="106680" y="78105"/>
                    </a:cubicBezTo>
                    <a:cubicBezTo>
                      <a:pt x="105728" y="60960"/>
                      <a:pt x="100013" y="23813"/>
                      <a:pt x="100013" y="22860"/>
                    </a:cubicBezTo>
                    <a:lnTo>
                      <a:pt x="42863" y="22860"/>
                    </a:lnTo>
                    <a:close/>
                  </a:path>
                </a:pathLst>
              </a:custGeom>
              <a:solidFill>
                <a:srgbClr val="00498f"/>
              </a:solidFill>
              <a:ln w="0">
                <a:noFill/>
              </a:ln>
            </p:spPr>
            <p:style>
              <a:lnRef idx="0"/>
              <a:fillRef idx="0"/>
              <a:effectRef idx="0"/>
              <a:fontRef idx="minor"/>
            </p:style>
          </p:sp>
          <p:sp>
            <p:nvSpPr>
              <p:cNvPr id="1408" name="Google Shape;26;p57"/>
              <p:cNvSpPr/>
              <p:nvPr/>
            </p:nvSpPr>
            <p:spPr>
              <a:xfrm>
                <a:off x="99792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409" name="Google Shape;27;p57"/>
              <p:cNvSpPr/>
              <p:nvPr/>
            </p:nvSpPr>
            <p:spPr>
              <a:xfrm>
                <a:off x="1090080" y="1380960"/>
                <a:ext cx="114120" cy="96480"/>
              </a:xfrm>
              <a:custGeom>
                <a:avLst/>
                <a:gdLst/>
                <a:ahLst/>
                <a:rect l="l" t="t" r="r" b="b"/>
                <a:pathLst>
                  <a:path w="145732" h="123825">
                    <a:moveTo>
                      <a:pt x="23813" y="123825"/>
                    </a:moveTo>
                    <a:lnTo>
                      <a:pt x="19050" y="99060"/>
                    </a:lnTo>
                    <a:lnTo>
                      <a:pt x="62865" y="99060"/>
                    </a:lnTo>
                    <a:cubicBezTo>
                      <a:pt x="82867" y="99060"/>
                      <a:pt x="89535" y="86677"/>
                      <a:pt x="84773" y="60008"/>
                    </a:cubicBezTo>
                    <a:cubicBezTo>
                      <a:pt x="80010" y="34290"/>
                      <a:pt x="69532" y="24765"/>
                      <a:pt x="46673" y="24765"/>
                    </a:cubicBezTo>
                    <a:lnTo>
                      <a:pt x="4763" y="24765"/>
                    </a:lnTo>
                    <a:lnTo>
                      <a:pt x="0" y="0"/>
                    </a:lnTo>
                    <a:lnTo>
                      <a:pt x="53340" y="0"/>
                    </a:lnTo>
                    <a:cubicBezTo>
                      <a:pt x="95250" y="0"/>
                      <a:pt x="114300" y="20002"/>
                      <a:pt x="120967" y="54292"/>
                    </a:cubicBezTo>
                    <a:cubicBezTo>
                      <a:pt x="128588" y="97155"/>
                      <a:pt x="102870" y="93345"/>
                      <a:pt x="103823" y="97155"/>
                    </a:cubicBezTo>
                    <a:cubicBezTo>
                      <a:pt x="103823" y="100013"/>
                      <a:pt x="113348" y="97155"/>
                      <a:pt x="120015" y="97155"/>
                    </a:cubicBezTo>
                    <a:lnTo>
                      <a:pt x="140970" y="97155"/>
                    </a:lnTo>
                    <a:lnTo>
                      <a:pt x="145732" y="121920"/>
                    </a:lnTo>
                    <a:lnTo>
                      <a:pt x="23813" y="121920"/>
                    </a:lnTo>
                    <a:close/>
                  </a:path>
                </a:pathLst>
              </a:custGeom>
              <a:solidFill>
                <a:srgbClr val="00498f"/>
              </a:solidFill>
              <a:ln w="0">
                <a:noFill/>
              </a:ln>
            </p:spPr>
            <p:style>
              <a:lnRef idx="0"/>
              <a:fillRef idx="0"/>
              <a:effectRef idx="0"/>
              <a:fontRef idx="minor"/>
            </p:style>
          </p:sp>
          <p:sp>
            <p:nvSpPr>
              <p:cNvPr id="1410" name="Google Shape;28;p57"/>
              <p:cNvSpPr/>
              <p:nvPr/>
            </p:nvSpPr>
            <p:spPr>
              <a:xfrm>
                <a:off x="120420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1411" name="Google Shape;29;p57"/>
              <p:cNvSpPr/>
              <p:nvPr/>
            </p:nvSpPr>
            <p:spPr>
              <a:xfrm>
                <a:off x="1256400" y="1381680"/>
                <a:ext cx="129600" cy="95760"/>
              </a:xfrm>
              <a:custGeom>
                <a:avLst/>
                <a:gdLst/>
                <a:ahLst/>
                <a:rect l="l" t="t" r="r" b="b"/>
                <a:pathLst>
                  <a:path w="164925" h="122872">
                    <a:moveTo>
                      <a:pt x="119063" y="122873"/>
                    </a:moveTo>
                    <a:lnTo>
                      <a:pt x="35243" y="122873"/>
                    </a:lnTo>
                    <a:lnTo>
                      <a:pt x="0" y="0"/>
                    </a:lnTo>
                    <a:lnTo>
                      <a:pt x="36195" y="0"/>
                    </a:lnTo>
                    <a:lnTo>
                      <a:pt x="64770" y="98107"/>
                    </a:lnTo>
                    <a:lnTo>
                      <a:pt x="104775" y="98107"/>
                    </a:lnTo>
                    <a:cubicBezTo>
                      <a:pt x="127635" y="98107"/>
                      <a:pt x="132398" y="98107"/>
                      <a:pt x="127635" y="70485"/>
                    </a:cubicBezTo>
                    <a:lnTo>
                      <a:pt x="115252" y="0"/>
                    </a:lnTo>
                    <a:lnTo>
                      <a:pt x="150495" y="0"/>
                    </a:lnTo>
                    <a:lnTo>
                      <a:pt x="162877" y="72390"/>
                    </a:lnTo>
                    <a:cubicBezTo>
                      <a:pt x="171450" y="118110"/>
                      <a:pt x="152400" y="122873"/>
                      <a:pt x="119063" y="122873"/>
                    </a:cubicBezTo>
                    <a:close/>
                    <a:moveTo>
                      <a:pt x="76200" y="81915"/>
                    </a:moveTo>
                    <a:lnTo>
                      <a:pt x="61913" y="0"/>
                    </a:lnTo>
                    <a:lnTo>
                      <a:pt x="94298" y="0"/>
                    </a:lnTo>
                    <a:lnTo>
                      <a:pt x="108585" y="81915"/>
                    </a:lnTo>
                    <a:lnTo>
                      <a:pt x="76200" y="81915"/>
                    </a:lnTo>
                    <a:close/>
                  </a:path>
                </a:pathLst>
              </a:custGeom>
              <a:solidFill>
                <a:srgbClr val="00498f"/>
              </a:solidFill>
              <a:ln w="0">
                <a:noFill/>
              </a:ln>
            </p:spPr>
            <p:style>
              <a:lnRef idx="0"/>
              <a:fillRef idx="0"/>
              <a:effectRef idx="0"/>
              <a:fontRef idx="minor"/>
            </p:style>
          </p:sp>
          <p:sp>
            <p:nvSpPr>
              <p:cNvPr id="1412" name="Google Shape;30;p57"/>
              <p:cNvSpPr/>
              <p:nvPr/>
            </p:nvSpPr>
            <p:spPr>
              <a:xfrm>
                <a:off x="1395360" y="1380960"/>
                <a:ext cx="107280" cy="134280"/>
              </a:xfrm>
              <a:custGeom>
                <a:avLst/>
                <a:gdLst/>
                <a:ahLst/>
                <a:rect l="l" t="t" r="r" b="b"/>
                <a:pathLst>
                  <a:path w="137350" h="170497">
                    <a:moveTo>
                      <a:pt x="98108" y="125730"/>
                    </a:moveTo>
                    <a:cubicBezTo>
                      <a:pt x="86678" y="125730"/>
                      <a:pt x="78105" y="122872"/>
                      <a:pt x="78105" y="122872"/>
                    </a:cubicBezTo>
                    <a:lnTo>
                      <a:pt x="74295" y="99060"/>
                    </a:lnTo>
                    <a:cubicBezTo>
                      <a:pt x="74295" y="99060"/>
                      <a:pt x="80010" y="100013"/>
                      <a:pt x="89535" y="100013"/>
                    </a:cubicBezTo>
                    <a:cubicBezTo>
                      <a:pt x="99060" y="100013"/>
                      <a:pt x="102870" y="89535"/>
                      <a:pt x="100013" y="75247"/>
                    </a:cubicBezTo>
                    <a:lnTo>
                      <a:pt x="91440" y="23813"/>
                    </a:lnTo>
                    <a:lnTo>
                      <a:pt x="3810" y="23813"/>
                    </a:lnTo>
                    <a:lnTo>
                      <a:pt x="0" y="0"/>
                    </a:lnTo>
                    <a:lnTo>
                      <a:pt x="123825" y="0"/>
                    </a:lnTo>
                    <a:lnTo>
                      <a:pt x="137160" y="75247"/>
                    </a:lnTo>
                    <a:cubicBezTo>
                      <a:pt x="139065" y="100965"/>
                      <a:pt x="126683" y="125730"/>
                      <a:pt x="98108" y="125730"/>
                    </a:cubicBezTo>
                    <a:close/>
                    <a:moveTo>
                      <a:pt x="34290" y="170497"/>
                    </a:moveTo>
                    <a:lnTo>
                      <a:pt x="14288" y="57150"/>
                    </a:lnTo>
                    <a:lnTo>
                      <a:pt x="50483" y="57150"/>
                    </a:lnTo>
                    <a:lnTo>
                      <a:pt x="70485" y="170497"/>
                    </a:lnTo>
                    <a:lnTo>
                      <a:pt x="34290" y="170497"/>
                    </a:lnTo>
                    <a:close/>
                  </a:path>
                </a:pathLst>
              </a:custGeom>
              <a:solidFill>
                <a:srgbClr val="00498f"/>
              </a:solidFill>
              <a:ln w="0">
                <a:noFill/>
              </a:ln>
            </p:spPr>
            <p:style>
              <a:lnRef idx="0"/>
              <a:fillRef idx="0"/>
              <a:effectRef idx="0"/>
              <a:fontRef idx="minor"/>
            </p:style>
          </p:sp>
          <p:sp>
            <p:nvSpPr>
              <p:cNvPr id="1413" name="Google Shape;31;p57"/>
              <p:cNvSpPr/>
              <p:nvPr/>
            </p:nvSpPr>
            <p:spPr>
              <a:xfrm>
                <a:off x="1515960" y="1382400"/>
                <a:ext cx="114840" cy="97920"/>
              </a:xfrm>
              <a:custGeom>
                <a:avLst/>
                <a:gdLst/>
                <a:ahLst/>
                <a:rect l="l" t="t" r="r" b="b"/>
                <a:pathLst>
                  <a:path w="146685" h="125729">
                    <a:moveTo>
                      <a:pt x="111443" y="121920"/>
                    </a:moveTo>
                    <a:lnTo>
                      <a:pt x="99060" y="51435"/>
                    </a:lnTo>
                    <a:cubicBezTo>
                      <a:pt x="95250" y="28575"/>
                      <a:pt x="91440" y="23813"/>
                      <a:pt x="70485" y="23813"/>
                    </a:cubicBezTo>
                    <a:lnTo>
                      <a:pt x="43815" y="23813"/>
                    </a:lnTo>
                    <a:lnTo>
                      <a:pt x="54293" y="81915"/>
                    </a:lnTo>
                    <a:cubicBezTo>
                      <a:pt x="60008" y="117158"/>
                      <a:pt x="57150" y="125730"/>
                      <a:pt x="30480" y="125730"/>
                    </a:cubicBezTo>
                    <a:cubicBezTo>
                      <a:pt x="10478" y="125730"/>
                      <a:pt x="5715" y="121920"/>
                      <a:pt x="4763" y="120015"/>
                    </a:cubicBezTo>
                    <a:lnTo>
                      <a:pt x="0" y="95250"/>
                    </a:lnTo>
                    <a:cubicBezTo>
                      <a:pt x="0" y="95250"/>
                      <a:pt x="22860" y="110490"/>
                      <a:pt x="18098" y="83820"/>
                    </a:cubicBezTo>
                    <a:lnTo>
                      <a:pt x="2858" y="0"/>
                    </a:lnTo>
                    <a:lnTo>
                      <a:pt x="77153" y="0"/>
                    </a:lnTo>
                    <a:cubicBezTo>
                      <a:pt x="118110" y="0"/>
                      <a:pt x="126683" y="10477"/>
                      <a:pt x="133350" y="49530"/>
                    </a:cubicBezTo>
                    <a:cubicBezTo>
                      <a:pt x="139065" y="80963"/>
                      <a:pt x="146685" y="122872"/>
                      <a:pt x="146685" y="122872"/>
                    </a:cubicBezTo>
                    <a:lnTo>
                      <a:pt x="111443" y="122872"/>
                    </a:lnTo>
                    <a:close/>
                  </a:path>
                </a:pathLst>
              </a:custGeom>
              <a:solidFill>
                <a:srgbClr val="00498f"/>
              </a:solidFill>
              <a:ln w="0">
                <a:noFill/>
              </a:ln>
            </p:spPr>
            <p:style>
              <a:lnRef idx="0"/>
              <a:fillRef idx="0"/>
              <a:effectRef idx="0"/>
              <a:fontRef idx="minor"/>
            </p:style>
          </p:sp>
        </p:grpSp>
        <p:grpSp>
          <p:nvGrpSpPr>
            <p:cNvPr id="1414" name="Google Shape;32;p57"/>
            <p:cNvGrpSpPr/>
            <p:nvPr/>
          </p:nvGrpSpPr>
          <p:grpSpPr>
            <a:xfrm>
              <a:off x="519840" y="452520"/>
              <a:ext cx="2823480" cy="1002600"/>
              <a:chOff x="519840" y="452520"/>
              <a:chExt cx="2823480" cy="1002600"/>
            </a:xfrm>
          </p:grpSpPr>
          <p:grpSp>
            <p:nvGrpSpPr>
              <p:cNvPr id="1415" name="Google Shape;33;p57"/>
              <p:cNvGrpSpPr/>
              <p:nvPr/>
            </p:nvGrpSpPr>
            <p:grpSpPr>
              <a:xfrm>
                <a:off x="519840" y="452520"/>
                <a:ext cx="2823480" cy="1002600"/>
                <a:chOff x="519840" y="452520"/>
                <a:chExt cx="2823480" cy="1002600"/>
              </a:xfrm>
            </p:grpSpPr>
            <p:sp>
              <p:nvSpPr>
                <p:cNvPr id="1416" name="Google Shape;34;p57"/>
                <p:cNvSpPr/>
                <p:nvPr/>
              </p:nvSpPr>
              <p:spPr>
                <a:xfrm>
                  <a:off x="519840" y="452520"/>
                  <a:ext cx="2799720" cy="928440"/>
                </a:xfrm>
                <a:custGeom>
                  <a:avLst/>
                  <a:gdLst/>
                  <a:ahLst/>
                  <a:rect l="l" t="t" r="r" b="b"/>
                  <a:pathLst>
                    <a:path w="3479482" h="1156334">
                      <a:moveTo>
                        <a:pt x="1099185" y="0"/>
                      </a:moveTo>
                      <a:lnTo>
                        <a:pt x="3479483" y="1156335"/>
                      </a:lnTo>
                      <a:lnTo>
                        <a:pt x="2005013" y="1155383"/>
                      </a:lnTo>
                      <a:cubicBezTo>
                        <a:pt x="1836420" y="1155383"/>
                        <a:pt x="1780223" y="977265"/>
                        <a:pt x="1534478" y="977265"/>
                      </a:cubicBezTo>
                      <a:lnTo>
                        <a:pt x="0" y="977265"/>
                      </a:lnTo>
                      <a:lnTo>
                        <a:pt x="1099185" y="0"/>
                      </a:lnTo>
                      <a:close/>
                    </a:path>
                  </a:pathLst>
                </a:custGeom>
                <a:solidFill>
                  <a:srgbClr val="fee14f"/>
                </a:solidFill>
                <a:ln w="0">
                  <a:noFill/>
                </a:ln>
              </p:spPr>
              <p:style>
                <a:lnRef idx="0"/>
                <a:fillRef idx="0"/>
                <a:effectRef idx="0"/>
                <a:fontRef idx="minor"/>
              </p:style>
            </p:sp>
            <p:sp>
              <p:nvSpPr>
                <p:cNvPr id="1417" name="Google Shape;35;p57"/>
                <p:cNvSpPr/>
                <p:nvPr/>
              </p:nvSpPr>
              <p:spPr>
                <a:xfrm>
                  <a:off x="561960" y="1239840"/>
                  <a:ext cx="2781360" cy="215280"/>
                </a:xfrm>
                <a:custGeom>
                  <a:avLst/>
                  <a:gdLst/>
                  <a:ahLst/>
                  <a:rect l="l" t="t" r="r" b="b"/>
                  <a:pathLst>
                    <a:path w="3456622" h="271462">
                      <a:moveTo>
                        <a:pt x="1488758" y="92392"/>
                      </a:moveTo>
                      <a:lnTo>
                        <a:pt x="0" y="92392"/>
                      </a:lnTo>
                      <a:lnTo>
                        <a:pt x="104775" y="0"/>
                      </a:lnTo>
                      <a:lnTo>
                        <a:pt x="1481138" y="0"/>
                      </a:lnTo>
                      <a:cubicBezTo>
                        <a:pt x="1726883" y="0"/>
                        <a:pt x="1784033" y="178117"/>
                        <a:pt x="1951673" y="178117"/>
                      </a:cubicBezTo>
                      <a:lnTo>
                        <a:pt x="3258503" y="179070"/>
                      </a:lnTo>
                      <a:lnTo>
                        <a:pt x="3456623" y="271462"/>
                      </a:lnTo>
                      <a:lnTo>
                        <a:pt x="1947863" y="270510"/>
                      </a:lnTo>
                      <a:cubicBezTo>
                        <a:pt x="1757363" y="270510"/>
                        <a:pt x="1683068" y="92392"/>
                        <a:pt x="1488758" y="92392"/>
                      </a:cubicBezTo>
                      <a:close/>
                    </a:path>
                  </a:pathLst>
                </a:custGeom>
                <a:solidFill>
                  <a:srgbClr val="00498f"/>
                </a:solidFill>
                <a:ln w="0">
                  <a:noFill/>
                </a:ln>
              </p:spPr>
              <p:style>
                <a:lnRef idx="0"/>
                <a:fillRef idx="0"/>
                <a:effectRef idx="0"/>
                <a:fontRef idx="minor"/>
              </p:style>
            </p:sp>
          </p:grpSp>
          <p:grpSp>
            <p:nvGrpSpPr>
              <p:cNvPr id="1418" name="Google Shape;36;p57"/>
              <p:cNvGrpSpPr/>
              <p:nvPr/>
            </p:nvGrpSpPr>
            <p:grpSpPr>
              <a:xfrm>
                <a:off x="914400" y="873000"/>
                <a:ext cx="2414520" cy="263880"/>
                <a:chOff x="914400" y="873000"/>
                <a:chExt cx="2414520" cy="263880"/>
              </a:xfrm>
            </p:grpSpPr>
            <p:sp>
              <p:nvSpPr>
                <p:cNvPr id="1419" name="Google Shape;37;p57"/>
                <p:cNvSpPr/>
                <p:nvPr/>
              </p:nvSpPr>
              <p:spPr>
                <a:xfrm>
                  <a:off x="914400" y="951840"/>
                  <a:ext cx="266760" cy="183960"/>
                </a:xfrm>
                <a:custGeom>
                  <a:avLst/>
                  <a:gdLst/>
                  <a:ahLst/>
                  <a:rect l="l" t="t" r="r" b="b"/>
                  <a:pathLst>
                    <a:path w="335279" h="232410">
                      <a:moveTo>
                        <a:pt x="12382" y="0"/>
                      </a:moveTo>
                      <a:lnTo>
                        <a:pt x="39052" y="145732"/>
                      </a:lnTo>
                      <a:cubicBezTo>
                        <a:pt x="47625" y="194310"/>
                        <a:pt x="0" y="171450"/>
                        <a:pt x="0" y="171450"/>
                      </a:cubicBezTo>
                      <a:lnTo>
                        <a:pt x="9525" y="223838"/>
                      </a:lnTo>
                      <a:cubicBezTo>
                        <a:pt x="9525" y="223838"/>
                        <a:pt x="12382" y="232410"/>
                        <a:pt x="69532" y="232410"/>
                      </a:cubicBezTo>
                      <a:cubicBezTo>
                        <a:pt x="140017" y="232410"/>
                        <a:pt x="150495" y="216217"/>
                        <a:pt x="138113" y="145732"/>
                      </a:cubicBezTo>
                      <a:lnTo>
                        <a:pt x="121920" y="54292"/>
                      </a:lnTo>
                      <a:lnTo>
                        <a:pt x="157163" y="54292"/>
                      </a:lnTo>
                      <a:cubicBezTo>
                        <a:pt x="200977" y="54292"/>
                        <a:pt x="206692" y="64770"/>
                        <a:pt x="212408" y="95250"/>
                      </a:cubicBezTo>
                      <a:lnTo>
                        <a:pt x="236220" y="225742"/>
                      </a:lnTo>
                      <a:lnTo>
                        <a:pt x="335280" y="225742"/>
                      </a:lnTo>
                      <a:lnTo>
                        <a:pt x="309563" y="91440"/>
                      </a:lnTo>
                      <a:cubicBezTo>
                        <a:pt x="296228" y="18098"/>
                        <a:pt x="275273" y="952"/>
                        <a:pt x="195263" y="952"/>
                      </a:cubicBezTo>
                      <a:lnTo>
                        <a:pt x="12382" y="952"/>
                      </a:lnTo>
                      <a:close/>
                    </a:path>
                  </a:pathLst>
                </a:custGeom>
                <a:solidFill>
                  <a:srgbClr val="00498f"/>
                </a:solidFill>
                <a:ln w="0">
                  <a:noFill/>
                </a:ln>
              </p:spPr>
              <p:style>
                <a:lnRef idx="0"/>
                <a:fillRef idx="0"/>
                <a:effectRef idx="0"/>
                <a:fontRef idx="minor"/>
              </p:style>
            </p:sp>
            <p:sp>
              <p:nvSpPr>
                <p:cNvPr id="1420" name="Google Shape;38;p57"/>
                <p:cNvSpPr/>
                <p:nvPr/>
              </p:nvSpPr>
              <p:spPr>
                <a:xfrm>
                  <a:off x="1172160" y="951840"/>
                  <a:ext cx="117360" cy="178560"/>
                </a:xfrm>
                <a:custGeom>
                  <a:avLst/>
                  <a:gdLst/>
                  <a:ahLst/>
                  <a:rect l="l" t="t" r="r" b="b"/>
                  <a:pathLst>
                    <a:path w="149542" h="225742">
                      <a:moveTo>
                        <a:pt x="0" y="0"/>
                      </a:moveTo>
                      <a:cubicBezTo>
                        <a:pt x="0" y="0"/>
                        <a:pt x="13335" y="16192"/>
                        <a:pt x="19050" y="50482"/>
                      </a:cubicBezTo>
                      <a:lnTo>
                        <a:pt x="50483" y="225742"/>
                      </a:lnTo>
                      <a:lnTo>
                        <a:pt x="149543" y="225742"/>
                      </a:lnTo>
                      <a:lnTo>
                        <a:pt x="118110" y="50482"/>
                      </a:lnTo>
                      <a:cubicBezTo>
                        <a:pt x="112395" y="19050"/>
                        <a:pt x="99060" y="0"/>
                        <a:pt x="99060" y="0"/>
                      </a:cubicBezTo>
                      <a:lnTo>
                        <a:pt x="0" y="0"/>
                      </a:lnTo>
                      <a:close/>
                    </a:path>
                  </a:pathLst>
                </a:custGeom>
                <a:solidFill>
                  <a:srgbClr val="00498f"/>
                </a:solidFill>
                <a:ln w="0">
                  <a:noFill/>
                </a:ln>
              </p:spPr>
              <p:style>
                <a:lnRef idx="0"/>
                <a:fillRef idx="0"/>
                <a:effectRef idx="0"/>
                <a:fontRef idx="minor"/>
              </p:style>
            </p:sp>
            <p:sp>
              <p:nvSpPr>
                <p:cNvPr id="1421" name="Google Shape;39;p57"/>
                <p:cNvSpPr/>
                <p:nvPr/>
              </p:nvSpPr>
              <p:spPr>
                <a:xfrm>
                  <a:off x="1284120" y="951840"/>
                  <a:ext cx="208800" cy="179280"/>
                </a:xfrm>
                <a:custGeom>
                  <a:avLst/>
                  <a:gdLst/>
                  <a:ahLst/>
                  <a:rect l="l" t="t" r="r" b="b"/>
                  <a:pathLst>
                    <a:path w="263007" h="226694">
                      <a:moveTo>
                        <a:pt x="0" y="0"/>
                      </a:moveTo>
                      <a:lnTo>
                        <a:pt x="9525" y="54292"/>
                      </a:lnTo>
                      <a:lnTo>
                        <a:pt x="90488" y="54292"/>
                      </a:lnTo>
                      <a:cubicBezTo>
                        <a:pt x="124778" y="54292"/>
                        <a:pt x="150495" y="63817"/>
                        <a:pt x="160020" y="113348"/>
                      </a:cubicBezTo>
                      <a:cubicBezTo>
                        <a:pt x="167640" y="157163"/>
                        <a:pt x="149543" y="172402"/>
                        <a:pt x="113348" y="172402"/>
                      </a:cubicBezTo>
                      <a:lnTo>
                        <a:pt x="31433" y="172402"/>
                      </a:lnTo>
                      <a:lnTo>
                        <a:pt x="40958" y="226695"/>
                      </a:lnTo>
                      <a:lnTo>
                        <a:pt x="165735" y="226695"/>
                      </a:lnTo>
                      <a:cubicBezTo>
                        <a:pt x="236220" y="226695"/>
                        <a:pt x="274320" y="191452"/>
                        <a:pt x="260033" y="113348"/>
                      </a:cubicBezTo>
                      <a:cubicBezTo>
                        <a:pt x="244793" y="28575"/>
                        <a:pt x="183833" y="0"/>
                        <a:pt x="124778" y="0"/>
                      </a:cubicBezTo>
                      <a:lnTo>
                        <a:pt x="0" y="0"/>
                      </a:lnTo>
                      <a:close/>
                    </a:path>
                  </a:pathLst>
                </a:custGeom>
                <a:solidFill>
                  <a:srgbClr val="00498f"/>
                </a:solidFill>
                <a:ln w="0">
                  <a:noFill/>
                </a:ln>
              </p:spPr>
              <p:style>
                <a:lnRef idx="0"/>
                <a:fillRef idx="0"/>
                <a:effectRef idx="0"/>
                <a:fontRef idx="minor"/>
              </p:style>
            </p:sp>
            <p:sp>
              <p:nvSpPr>
                <p:cNvPr id="1422" name="Google Shape;40;p57"/>
                <p:cNvSpPr/>
                <p:nvPr/>
              </p:nvSpPr>
              <p:spPr>
                <a:xfrm>
                  <a:off x="1482840" y="951840"/>
                  <a:ext cx="210960" cy="178560"/>
                </a:xfrm>
                <a:custGeom>
                  <a:avLst/>
                  <a:gdLst/>
                  <a:ahLst/>
                  <a:rect l="l" t="t" r="r" b="b"/>
                  <a:pathLst>
                    <a:path w="265747" h="225742">
                      <a:moveTo>
                        <a:pt x="0" y="0"/>
                      </a:moveTo>
                      <a:lnTo>
                        <a:pt x="9525" y="54292"/>
                      </a:lnTo>
                      <a:cubicBezTo>
                        <a:pt x="9525" y="54292"/>
                        <a:pt x="87630" y="54292"/>
                        <a:pt x="87630" y="54292"/>
                      </a:cubicBezTo>
                      <a:cubicBezTo>
                        <a:pt x="134302" y="54292"/>
                        <a:pt x="136207" y="61913"/>
                        <a:pt x="142875" y="95250"/>
                      </a:cubicBezTo>
                      <a:lnTo>
                        <a:pt x="166688" y="225742"/>
                      </a:lnTo>
                      <a:lnTo>
                        <a:pt x="265748" y="225742"/>
                      </a:lnTo>
                      <a:lnTo>
                        <a:pt x="239077" y="79057"/>
                      </a:lnTo>
                      <a:cubicBezTo>
                        <a:pt x="228600" y="22860"/>
                        <a:pt x="217170" y="0"/>
                        <a:pt x="136207" y="0"/>
                      </a:cubicBezTo>
                      <a:lnTo>
                        <a:pt x="0" y="0"/>
                      </a:lnTo>
                      <a:close/>
                    </a:path>
                  </a:pathLst>
                </a:custGeom>
                <a:solidFill>
                  <a:srgbClr val="00498f"/>
                </a:solidFill>
                <a:ln w="0">
                  <a:noFill/>
                </a:ln>
              </p:spPr>
              <p:style>
                <a:lnRef idx="0"/>
                <a:fillRef idx="0"/>
                <a:effectRef idx="0"/>
                <a:fontRef idx="minor"/>
              </p:style>
            </p:sp>
            <p:sp>
              <p:nvSpPr>
                <p:cNvPr id="1423" name="Google Shape;41;p57"/>
                <p:cNvSpPr/>
                <p:nvPr/>
              </p:nvSpPr>
              <p:spPr>
                <a:xfrm>
                  <a:off x="1683720" y="951840"/>
                  <a:ext cx="249840" cy="178560"/>
                </a:xfrm>
                <a:custGeom>
                  <a:avLst/>
                  <a:gdLst/>
                  <a:ahLst/>
                  <a:rect l="l" t="t" r="r" b="b"/>
                  <a:pathLst>
                    <a:path w="314317" h="225742">
                      <a:moveTo>
                        <a:pt x="0" y="0"/>
                      </a:moveTo>
                      <a:lnTo>
                        <a:pt x="91440" y="171450"/>
                      </a:lnTo>
                      <a:lnTo>
                        <a:pt x="31433" y="171450"/>
                      </a:lnTo>
                      <a:lnTo>
                        <a:pt x="40958" y="225742"/>
                      </a:lnTo>
                      <a:lnTo>
                        <a:pt x="221933" y="225742"/>
                      </a:lnTo>
                      <a:cubicBezTo>
                        <a:pt x="296227" y="225742"/>
                        <a:pt x="323850" y="201930"/>
                        <a:pt x="311467" y="133350"/>
                      </a:cubicBezTo>
                      <a:lnTo>
                        <a:pt x="287655" y="0"/>
                      </a:lnTo>
                      <a:lnTo>
                        <a:pt x="188595" y="0"/>
                      </a:lnTo>
                      <a:cubicBezTo>
                        <a:pt x="188595" y="0"/>
                        <a:pt x="204788" y="89535"/>
                        <a:pt x="211455" y="129540"/>
                      </a:cubicBezTo>
                      <a:cubicBezTo>
                        <a:pt x="219075" y="174307"/>
                        <a:pt x="195263" y="173355"/>
                        <a:pt x="182880" y="173355"/>
                      </a:cubicBezTo>
                      <a:lnTo>
                        <a:pt x="104775" y="952"/>
                      </a:lnTo>
                      <a:lnTo>
                        <a:pt x="0" y="952"/>
                      </a:lnTo>
                      <a:close/>
                    </a:path>
                  </a:pathLst>
                </a:custGeom>
                <a:solidFill>
                  <a:srgbClr val="00498f"/>
                </a:solidFill>
                <a:ln w="0">
                  <a:noFill/>
                </a:ln>
              </p:spPr>
              <p:style>
                <a:lnRef idx="0"/>
                <a:fillRef idx="0"/>
                <a:effectRef idx="0"/>
                <a:fontRef idx="minor"/>
              </p:style>
            </p:sp>
            <p:sp>
              <p:nvSpPr>
                <p:cNvPr id="1424" name="Google Shape;42;p57"/>
                <p:cNvSpPr/>
                <p:nvPr/>
              </p:nvSpPr>
              <p:spPr>
                <a:xfrm>
                  <a:off x="1934640" y="946800"/>
                  <a:ext cx="257040" cy="190080"/>
                </a:xfrm>
                <a:custGeom>
                  <a:avLst/>
                  <a:gdLst/>
                  <a:ahLst/>
                  <a:rect l="l" t="t" r="r" b="b"/>
                  <a:pathLst>
                    <a:path w="323300" h="240030">
                      <a:moveTo>
                        <a:pt x="0" y="6668"/>
                      </a:moveTo>
                      <a:cubicBezTo>
                        <a:pt x="0" y="6668"/>
                        <a:pt x="13335" y="22860"/>
                        <a:pt x="24765" y="84773"/>
                      </a:cubicBezTo>
                      <a:lnTo>
                        <a:pt x="51435" y="232410"/>
                      </a:lnTo>
                      <a:lnTo>
                        <a:pt x="150495" y="232410"/>
                      </a:lnTo>
                      <a:lnTo>
                        <a:pt x="128588" y="114300"/>
                      </a:lnTo>
                      <a:cubicBezTo>
                        <a:pt x="120967" y="74295"/>
                        <a:pt x="135255" y="58103"/>
                        <a:pt x="162878" y="58103"/>
                      </a:cubicBezTo>
                      <a:cubicBezTo>
                        <a:pt x="190500" y="58103"/>
                        <a:pt x="208597" y="72390"/>
                        <a:pt x="216217" y="119063"/>
                      </a:cubicBezTo>
                      <a:cubicBezTo>
                        <a:pt x="223838" y="160020"/>
                        <a:pt x="223838" y="180023"/>
                        <a:pt x="204788" y="180023"/>
                      </a:cubicBezTo>
                      <a:cubicBezTo>
                        <a:pt x="196215" y="180023"/>
                        <a:pt x="187642" y="178118"/>
                        <a:pt x="180975" y="173355"/>
                      </a:cubicBezTo>
                      <a:lnTo>
                        <a:pt x="191453" y="230505"/>
                      </a:lnTo>
                      <a:cubicBezTo>
                        <a:pt x="208597" y="237173"/>
                        <a:pt x="222885" y="240030"/>
                        <a:pt x="240030" y="240030"/>
                      </a:cubicBezTo>
                      <a:cubicBezTo>
                        <a:pt x="331470" y="240030"/>
                        <a:pt x="329565" y="187643"/>
                        <a:pt x="317183" y="120968"/>
                      </a:cubicBezTo>
                      <a:cubicBezTo>
                        <a:pt x="299085" y="20955"/>
                        <a:pt x="254317" y="0"/>
                        <a:pt x="194310" y="0"/>
                      </a:cubicBezTo>
                      <a:cubicBezTo>
                        <a:pt x="118110" y="0"/>
                        <a:pt x="119063" y="43815"/>
                        <a:pt x="111442" y="43815"/>
                      </a:cubicBezTo>
                      <a:cubicBezTo>
                        <a:pt x="108585" y="43815"/>
                        <a:pt x="107633" y="40005"/>
                        <a:pt x="107633" y="40005"/>
                      </a:cubicBezTo>
                      <a:cubicBezTo>
                        <a:pt x="107633" y="40005"/>
                        <a:pt x="100013" y="6668"/>
                        <a:pt x="92392" y="6668"/>
                      </a:cubicBezTo>
                      <a:lnTo>
                        <a:pt x="0" y="6668"/>
                      </a:lnTo>
                      <a:close/>
                    </a:path>
                  </a:pathLst>
                </a:custGeom>
                <a:solidFill>
                  <a:srgbClr val="00498f"/>
                </a:solidFill>
                <a:ln w="0">
                  <a:noFill/>
                </a:ln>
              </p:spPr>
              <p:style>
                <a:lnRef idx="0"/>
                <a:fillRef idx="0"/>
                <a:effectRef idx="0"/>
                <a:fontRef idx="minor"/>
              </p:style>
            </p:sp>
            <p:sp>
              <p:nvSpPr>
                <p:cNvPr id="1425" name="Google Shape;43;p57"/>
                <p:cNvSpPr/>
                <p:nvPr/>
              </p:nvSpPr>
              <p:spPr>
                <a:xfrm>
                  <a:off x="2295360" y="946800"/>
                  <a:ext cx="248040" cy="189360"/>
                </a:xfrm>
                <a:custGeom>
                  <a:avLst/>
                  <a:gdLst/>
                  <a:ahLst/>
                  <a:rect l="l" t="t" r="r" b="b"/>
                  <a:pathLst>
                    <a:path w="311840" h="239077">
                      <a:moveTo>
                        <a:pt x="0" y="6668"/>
                      </a:moveTo>
                      <a:lnTo>
                        <a:pt x="24765" y="145733"/>
                      </a:lnTo>
                      <a:cubicBezTo>
                        <a:pt x="35242" y="204788"/>
                        <a:pt x="90488" y="239078"/>
                        <a:pt x="182880" y="239078"/>
                      </a:cubicBezTo>
                      <a:cubicBezTo>
                        <a:pt x="305753" y="239078"/>
                        <a:pt x="322897" y="201930"/>
                        <a:pt x="306705" y="111443"/>
                      </a:cubicBezTo>
                      <a:cubicBezTo>
                        <a:pt x="292418" y="30480"/>
                        <a:pt x="259080" y="0"/>
                        <a:pt x="190500" y="0"/>
                      </a:cubicBezTo>
                      <a:cubicBezTo>
                        <a:pt x="138113" y="0"/>
                        <a:pt x="131445" y="11430"/>
                        <a:pt x="131445" y="11430"/>
                      </a:cubicBezTo>
                      <a:lnTo>
                        <a:pt x="140017" y="60008"/>
                      </a:lnTo>
                      <a:cubicBezTo>
                        <a:pt x="140017" y="60008"/>
                        <a:pt x="140017" y="56198"/>
                        <a:pt x="161925" y="56198"/>
                      </a:cubicBezTo>
                      <a:cubicBezTo>
                        <a:pt x="189547" y="56198"/>
                        <a:pt x="198120" y="65723"/>
                        <a:pt x="206692" y="110490"/>
                      </a:cubicBezTo>
                      <a:cubicBezTo>
                        <a:pt x="213360" y="145733"/>
                        <a:pt x="220980" y="182880"/>
                        <a:pt x="175260" y="182880"/>
                      </a:cubicBezTo>
                      <a:cubicBezTo>
                        <a:pt x="130492" y="182880"/>
                        <a:pt x="126683" y="164783"/>
                        <a:pt x="121920" y="136208"/>
                      </a:cubicBezTo>
                      <a:lnTo>
                        <a:pt x="98108" y="5715"/>
                      </a:lnTo>
                      <a:lnTo>
                        <a:pt x="0" y="5715"/>
                      </a:lnTo>
                      <a:close/>
                    </a:path>
                  </a:pathLst>
                </a:custGeom>
                <a:solidFill>
                  <a:srgbClr val="00498f"/>
                </a:solidFill>
                <a:ln w="0">
                  <a:noFill/>
                </a:ln>
              </p:spPr>
              <p:style>
                <a:lnRef idx="0"/>
                <a:fillRef idx="0"/>
                <a:effectRef idx="0"/>
                <a:fontRef idx="minor"/>
              </p:style>
            </p:sp>
            <p:sp>
              <p:nvSpPr>
                <p:cNvPr id="1426" name="Google Shape;44;p57"/>
                <p:cNvSpPr/>
                <p:nvPr/>
              </p:nvSpPr>
              <p:spPr>
                <a:xfrm>
                  <a:off x="2542320" y="951840"/>
                  <a:ext cx="104040" cy="101160"/>
                </a:xfrm>
                <a:custGeom>
                  <a:avLst/>
                  <a:gdLst/>
                  <a:ahLst/>
                  <a:rect l="l" t="t" r="r" b="b"/>
                  <a:pathLst>
                    <a:path w="133350" h="129539">
                      <a:moveTo>
                        <a:pt x="0" y="0"/>
                      </a:moveTo>
                      <a:cubicBezTo>
                        <a:pt x="0" y="0"/>
                        <a:pt x="13335" y="15240"/>
                        <a:pt x="20955" y="54292"/>
                      </a:cubicBezTo>
                      <a:lnTo>
                        <a:pt x="34290" y="129540"/>
                      </a:lnTo>
                      <a:lnTo>
                        <a:pt x="133350" y="129540"/>
                      </a:lnTo>
                      <a:lnTo>
                        <a:pt x="120015" y="54292"/>
                      </a:lnTo>
                      <a:cubicBezTo>
                        <a:pt x="113347" y="19050"/>
                        <a:pt x="99060" y="0"/>
                        <a:pt x="99060" y="0"/>
                      </a:cubicBezTo>
                      <a:lnTo>
                        <a:pt x="0" y="0"/>
                      </a:lnTo>
                      <a:close/>
                    </a:path>
                  </a:pathLst>
                </a:custGeom>
                <a:solidFill>
                  <a:srgbClr val="00498f"/>
                </a:solidFill>
                <a:ln w="0">
                  <a:noFill/>
                </a:ln>
              </p:spPr>
              <p:style>
                <a:lnRef idx="0"/>
                <a:fillRef idx="0"/>
                <a:effectRef idx="0"/>
                <a:fontRef idx="minor"/>
              </p:style>
            </p:sp>
            <p:sp>
              <p:nvSpPr>
                <p:cNvPr id="1427" name="Google Shape;45;p57"/>
                <p:cNvSpPr/>
                <p:nvPr/>
              </p:nvSpPr>
              <p:spPr>
                <a:xfrm>
                  <a:off x="2649960" y="951840"/>
                  <a:ext cx="235440" cy="179280"/>
                </a:xfrm>
                <a:custGeom>
                  <a:avLst/>
                  <a:gdLst/>
                  <a:ahLst/>
                  <a:rect l="l" t="t" r="r" b="b"/>
                  <a:pathLst>
                    <a:path w="296227" h="226694">
                      <a:moveTo>
                        <a:pt x="0" y="0"/>
                      </a:moveTo>
                      <a:lnTo>
                        <a:pt x="9525" y="54292"/>
                      </a:lnTo>
                      <a:lnTo>
                        <a:pt x="91440" y="54292"/>
                      </a:lnTo>
                      <a:cubicBezTo>
                        <a:pt x="125730" y="54292"/>
                        <a:pt x="154305" y="80010"/>
                        <a:pt x="160020" y="114300"/>
                      </a:cubicBezTo>
                      <a:cubicBezTo>
                        <a:pt x="166688" y="149542"/>
                        <a:pt x="146685" y="172402"/>
                        <a:pt x="112395" y="172402"/>
                      </a:cubicBezTo>
                      <a:lnTo>
                        <a:pt x="28575" y="172402"/>
                      </a:lnTo>
                      <a:lnTo>
                        <a:pt x="38100" y="226695"/>
                      </a:lnTo>
                      <a:lnTo>
                        <a:pt x="296227" y="226695"/>
                      </a:lnTo>
                      <a:lnTo>
                        <a:pt x="286702" y="172402"/>
                      </a:lnTo>
                      <a:cubicBezTo>
                        <a:pt x="266700" y="172402"/>
                        <a:pt x="255270" y="172402"/>
                        <a:pt x="235267" y="172402"/>
                      </a:cubicBezTo>
                      <a:cubicBezTo>
                        <a:pt x="224790" y="172402"/>
                        <a:pt x="209550" y="175260"/>
                        <a:pt x="207645" y="172402"/>
                      </a:cubicBezTo>
                      <a:cubicBezTo>
                        <a:pt x="203835" y="163830"/>
                        <a:pt x="267652" y="164782"/>
                        <a:pt x="255270" y="91440"/>
                      </a:cubicBezTo>
                      <a:cubicBezTo>
                        <a:pt x="245745" y="40957"/>
                        <a:pt x="189547" y="0"/>
                        <a:pt x="132397" y="0"/>
                      </a:cubicBezTo>
                      <a:lnTo>
                        <a:pt x="0" y="0"/>
                      </a:lnTo>
                      <a:close/>
                    </a:path>
                  </a:pathLst>
                </a:custGeom>
                <a:solidFill>
                  <a:srgbClr val="00498f"/>
                </a:solidFill>
                <a:ln w="0">
                  <a:noFill/>
                </a:ln>
              </p:spPr>
              <p:style>
                <a:lnRef idx="0"/>
                <a:fillRef idx="0"/>
                <a:effectRef idx="0"/>
                <a:fontRef idx="minor"/>
              </p:style>
            </p:sp>
            <p:sp>
              <p:nvSpPr>
                <p:cNvPr id="1428" name="Google Shape;46;p57"/>
                <p:cNvSpPr/>
                <p:nvPr/>
              </p:nvSpPr>
              <p:spPr>
                <a:xfrm>
                  <a:off x="2823480" y="873000"/>
                  <a:ext cx="232560" cy="258480"/>
                </a:xfrm>
                <a:custGeom>
                  <a:avLst/>
                  <a:gdLst/>
                  <a:ahLst/>
                  <a:rect l="l" t="t" r="r" b="b"/>
                  <a:pathLst>
                    <a:path w="292911" h="324802">
                      <a:moveTo>
                        <a:pt x="0" y="0"/>
                      </a:moveTo>
                      <a:cubicBezTo>
                        <a:pt x="0" y="0"/>
                        <a:pt x="8573" y="11430"/>
                        <a:pt x="14288" y="43815"/>
                      </a:cubicBezTo>
                      <a:cubicBezTo>
                        <a:pt x="14288" y="43815"/>
                        <a:pt x="23813" y="99060"/>
                        <a:pt x="23813" y="99060"/>
                      </a:cubicBezTo>
                      <a:cubicBezTo>
                        <a:pt x="30480" y="136208"/>
                        <a:pt x="55245" y="153352"/>
                        <a:pt x="79058" y="153352"/>
                      </a:cubicBezTo>
                      <a:lnTo>
                        <a:pt x="152400" y="153352"/>
                      </a:lnTo>
                      <a:cubicBezTo>
                        <a:pt x="195263" y="153352"/>
                        <a:pt x="189548" y="186690"/>
                        <a:pt x="188595" y="195263"/>
                      </a:cubicBezTo>
                      <a:lnTo>
                        <a:pt x="171450" y="324803"/>
                      </a:lnTo>
                      <a:lnTo>
                        <a:pt x="274320" y="324803"/>
                      </a:lnTo>
                      <a:lnTo>
                        <a:pt x="292418" y="179070"/>
                      </a:lnTo>
                      <a:cubicBezTo>
                        <a:pt x="293370" y="171450"/>
                        <a:pt x="299085" y="99060"/>
                        <a:pt x="226695" y="99060"/>
                      </a:cubicBezTo>
                      <a:cubicBezTo>
                        <a:pt x="197168" y="99060"/>
                        <a:pt x="179070" y="99060"/>
                        <a:pt x="154305" y="99060"/>
                      </a:cubicBezTo>
                      <a:cubicBezTo>
                        <a:pt x="121920" y="99060"/>
                        <a:pt x="120968" y="92393"/>
                        <a:pt x="112395" y="43815"/>
                      </a:cubicBezTo>
                      <a:cubicBezTo>
                        <a:pt x="105728" y="7620"/>
                        <a:pt x="99060" y="0"/>
                        <a:pt x="99060" y="0"/>
                      </a:cubicBezTo>
                      <a:lnTo>
                        <a:pt x="0" y="0"/>
                      </a:lnTo>
                      <a:close/>
                    </a:path>
                  </a:pathLst>
                </a:custGeom>
                <a:solidFill>
                  <a:srgbClr val="00498f"/>
                </a:solidFill>
                <a:ln w="0">
                  <a:noFill/>
                </a:ln>
              </p:spPr>
              <p:style>
                <a:lnRef idx="0"/>
                <a:fillRef idx="0"/>
                <a:effectRef idx="0"/>
                <a:fontRef idx="minor"/>
              </p:style>
            </p:sp>
            <p:sp>
              <p:nvSpPr>
                <p:cNvPr id="1429" name="Google Shape;47;p57"/>
                <p:cNvSpPr/>
                <p:nvPr/>
              </p:nvSpPr>
              <p:spPr>
                <a:xfrm>
                  <a:off x="3059640" y="951840"/>
                  <a:ext cx="269280" cy="179280"/>
                </a:xfrm>
                <a:custGeom>
                  <a:avLst/>
                  <a:gdLst/>
                  <a:ahLst/>
                  <a:rect l="l" t="t" r="r" b="b"/>
                  <a:pathLst>
                    <a:path w="338137" h="226694">
                      <a:moveTo>
                        <a:pt x="0" y="0"/>
                      </a:moveTo>
                      <a:lnTo>
                        <a:pt x="56197" y="55245"/>
                      </a:lnTo>
                      <a:lnTo>
                        <a:pt x="40005" y="226695"/>
                      </a:lnTo>
                      <a:lnTo>
                        <a:pt x="127635" y="226695"/>
                      </a:lnTo>
                      <a:lnTo>
                        <a:pt x="131445" y="145732"/>
                      </a:lnTo>
                      <a:cubicBezTo>
                        <a:pt x="132397" y="137160"/>
                        <a:pt x="130492" y="125730"/>
                        <a:pt x="139065" y="125730"/>
                      </a:cubicBezTo>
                      <a:cubicBezTo>
                        <a:pt x="143828" y="125730"/>
                        <a:pt x="157163" y="140970"/>
                        <a:pt x="166688" y="151448"/>
                      </a:cubicBezTo>
                      <a:lnTo>
                        <a:pt x="228600" y="225742"/>
                      </a:lnTo>
                      <a:lnTo>
                        <a:pt x="338138" y="225742"/>
                      </a:lnTo>
                      <a:lnTo>
                        <a:pt x="274320" y="160020"/>
                      </a:lnTo>
                      <a:lnTo>
                        <a:pt x="285750" y="0"/>
                      </a:lnTo>
                      <a:lnTo>
                        <a:pt x="194310" y="0"/>
                      </a:lnTo>
                      <a:cubicBezTo>
                        <a:pt x="194310" y="0"/>
                        <a:pt x="200978" y="87630"/>
                        <a:pt x="192405" y="87630"/>
                      </a:cubicBezTo>
                      <a:cubicBezTo>
                        <a:pt x="184785" y="87630"/>
                        <a:pt x="113347" y="0"/>
                        <a:pt x="113347" y="0"/>
                      </a:cubicBezTo>
                      <a:lnTo>
                        <a:pt x="0" y="0"/>
                      </a:lnTo>
                      <a:close/>
                    </a:path>
                  </a:pathLst>
                </a:custGeom>
                <a:solidFill>
                  <a:srgbClr val="00498f"/>
                </a:solidFill>
                <a:ln w="0">
                  <a:noFill/>
                </a:ln>
              </p:spPr>
              <p:style>
                <a:lnRef idx="0"/>
                <a:fillRef idx="0"/>
                <a:effectRef idx="0"/>
                <a:fontRef idx="minor"/>
              </p:style>
            </p:sp>
          </p:grpSp>
        </p:grpSp>
        <p:sp>
          <p:nvSpPr>
            <p:cNvPr id="1430" name="Google Shape;48;p57"/>
            <p:cNvSpPr/>
            <p:nvPr/>
          </p:nvSpPr>
          <p:spPr>
            <a:xfrm>
              <a:off x="699480" y="496080"/>
              <a:ext cx="720" cy="4320"/>
            </a:xfrm>
            <a:custGeom>
              <a:avLst/>
              <a:gdLst/>
              <a:ahLst/>
              <a:rect l="l" t="t" r="r" b="b"/>
              <a:pathLst>
                <a:path w="4762" h="9525">
                  <a:moveTo>
                    <a:pt x="4763" y="0"/>
                  </a:moveTo>
                  <a:lnTo>
                    <a:pt x="0" y="0"/>
                  </a:lnTo>
                  <a:lnTo>
                    <a:pt x="0" y="0"/>
                  </a:lnTo>
                  <a:lnTo>
                    <a:pt x="4763" y="0"/>
                  </a:lnTo>
                  <a:close/>
                </a:path>
              </a:pathLst>
            </a:custGeom>
            <a:solidFill>
              <a:srgbClr val="ffe831"/>
            </a:solidFill>
            <a:ln w="0">
              <a:noFill/>
            </a:ln>
          </p:spPr>
          <p:style>
            <a:lnRef idx="0"/>
            <a:fillRef idx="0"/>
            <a:effectRef idx="0"/>
            <a:fontRef idx="minor"/>
          </p:style>
        </p:sp>
      </p:grpSp>
      <p:sp>
        <p:nvSpPr>
          <p:cNvPr id="143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43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69" name="Google Shape;123;p60" descr=""/>
          <p:cNvPicPr/>
          <p:nvPr/>
        </p:nvPicPr>
        <p:blipFill>
          <a:blip r:embed="rId2"/>
          <a:stretch/>
        </p:blipFill>
        <p:spPr>
          <a:xfrm>
            <a:off x="743040" y="9360"/>
            <a:ext cx="11445840" cy="674640"/>
          </a:xfrm>
          <a:prstGeom prst="rect">
            <a:avLst/>
          </a:prstGeom>
          <a:ln w="0">
            <a:noFill/>
          </a:ln>
        </p:spPr>
      </p:pic>
      <p:grpSp>
        <p:nvGrpSpPr>
          <p:cNvPr id="1470" name="Google Shape;126;p60"/>
          <p:cNvGrpSpPr/>
          <p:nvPr/>
        </p:nvGrpSpPr>
        <p:grpSpPr>
          <a:xfrm>
            <a:off x="539640" y="81360"/>
            <a:ext cx="1720800" cy="623880"/>
            <a:chOff x="539640" y="81360"/>
            <a:chExt cx="1720800" cy="623880"/>
          </a:xfrm>
        </p:grpSpPr>
        <p:sp>
          <p:nvSpPr>
            <p:cNvPr id="1471"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1472"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1473"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1474"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1475"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1476"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1477"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1478"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1479"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1480"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1481"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1482"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1483"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1484"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1485"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1486" name="Google Shape;142;p60"/>
            <p:cNvGrpSpPr/>
            <p:nvPr/>
          </p:nvGrpSpPr>
          <p:grpSpPr>
            <a:xfrm>
              <a:off x="1599840" y="603000"/>
              <a:ext cx="638280" cy="102240"/>
              <a:chOff x="1599840" y="603000"/>
              <a:chExt cx="638280" cy="102240"/>
            </a:xfrm>
          </p:grpSpPr>
          <p:sp>
            <p:nvSpPr>
              <p:cNvPr id="1487"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1488"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1489"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1490"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1491"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1492"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1493"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1494"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1495"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1496"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1497"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149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149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50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1501" name="PlaceHolder 4"/>
          <p:cNvSpPr>
            <a:spLocks noGrp="1"/>
          </p:cNvSpPr>
          <p:nvPr>
            <p:ph type="ftr" idx="29"/>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1502" name="PlaceHolder 5"/>
          <p:cNvSpPr>
            <a:spLocks noGrp="1"/>
          </p:cNvSpPr>
          <p:nvPr>
            <p:ph type="sldNum" idx="30"/>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154A5921-F625-405F-BA9A-150A7A4B8150}"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0" name="Google Shape;123;p60" descr=""/>
          <p:cNvPicPr/>
          <p:nvPr/>
        </p:nvPicPr>
        <p:blipFill>
          <a:blip r:embed="rId2"/>
          <a:stretch/>
        </p:blipFill>
        <p:spPr>
          <a:xfrm>
            <a:off x="743040" y="9360"/>
            <a:ext cx="11445840" cy="674640"/>
          </a:xfrm>
          <a:prstGeom prst="rect">
            <a:avLst/>
          </a:prstGeom>
          <a:ln w="0">
            <a:noFill/>
          </a:ln>
        </p:spPr>
      </p:pic>
      <p:grpSp>
        <p:nvGrpSpPr>
          <p:cNvPr id="141" name="Google Shape;126;p60"/>
          <p:cNvGrpSpPr/>
          <p:nvPr/>
        </p:nvGrpSpPr>
        <p:grpSpPr>
          <a:xfrm>
            <a:off x="539640" y="81360"/>
            <a:ext cx="1720800" cy="623880"/>
            <a:chOff x="539640" y="81360"/>
            <a:chExt cx="1720800" cy="623880"/>
          </a:xfrm>
        </p:grpSpPr>
        <p:sp>
          <p:nvSpPr>
            <p:cNvPr id="142"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143"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144"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145"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146"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147"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148"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149"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150"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151"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152"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153"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154"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155"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156"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157" name="Google Shape;142;p60"/>
            <p:cNvGrpSpPr/>
            <p:nvPr/>
          </p:nvGrpSpPr>
          <p:grpSpPr>
            <a:xfrm>
              <a:off x="1599840" y="603000"/>
              <a:ext cx="638280" cy="102240"/>
              <a:chOff x="1599840" y="603000"/>
              <a:chExt cx="638280" cy="102240"/>
            </a:xfrm>
          </p:grpSpPr>
          <p:sp>
            <p:nvSpPr>
              <p:cNvPr id="158"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159"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160"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161"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162"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163"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164"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165"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166"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167"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168"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169" name="PlaceHolder 1"/>
          <p:cNvSpPr>
            <a:spLocks noGrp="1"/>
          </p:cNvSpPr>
          <p:nvPr>
            <p:ph type="ftr" idx="1"/>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170" name="PlaceHolder 2"/>
          <p:cNvSpPr>
            <a:spLocks noGrp="1"/>
          </p:cNvSpPr>
          <p:nvPr>
            <p:ph type="sldNum" idx="2"/>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376E283C-A870-46C1-A433-8B087DAE355C}" type="slidenum">
              <a:rPr b="0" lang="en-US" sz="1100" spc="-1" strike="noStrike">
                <a:solidFill>
                  <a:srgbClr val="a5a5a5"/>
                </a:solidFill>
                <a:latin typeface="Calibri"/>
                <a:ea typeface="Calibri"/>
              </a:rPr>
              <a:t>&lt;number&gt;</a:t>
            </a:fld>
            <a:endParaRPr b="0" lang="en-IL" sz="1100" spc="-1" strike="noStrike">
              <a:latin typeface="Times New Roman"/>
            </a:endParaRPr>
          </a:p>
        </p:txBody>
      </p:sp>
      <p:sp>
        <p:nvSpPr>
          <p:cNvPr id="171"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L" sz="4400" spc="-1" strike="noStrike">
                <a:latin typeface="Arial"/>
              </a:rPr>
              <a:t>Click to edit the title text format</a:t>
            </a:r>
            <a:endParaRPr b="0" lang="en-IL" sz="4400" spc="-1" strike="noStrike">
              <a:latin typeface="Arial"/>
            </a:endParaRPr>
          </a:p>
        </p:txBody>
      </p:sp>
      <p:sp>
        <p:nvSpPr>
          <p:cNvPr id="172"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3200" spc="-1" strike="noStrike">
                <a:latin typeface="Arial"/>
              </a:rPr>
              <a:t>Click to edit </a:t>
            </a:r>
            <a:r>
              <a:rPr b="0" lang="en-IL" sz="3200" spc="-1" strike="noStrike">
                <a:latin typeface="Arial"/>
              </a:rPr>
              <a:t>the outline </a:t>
            </a:r>
            <a:r>
              <a:rPr b="0" lang="en-IL" sz="3200" spc="-1" strike="noStrike">
                <a:latin typeface="Arial"/>
              </a:rPr>
              <a:t>text format</a:t>
            </a:r>
            <a:endParaRPr b="0" lang="en-IL" sz="3200" spc="-1" strike="noStrike">
              <a:latin typeface="Arial"/>
            </a:endParaRPr>
          </a:p>
          <a:p>
            <a:pPr lvl="1" marL="864000" indent="-324000">
              <a:spcBef>
                <a:spcPts val="1134"/>
              </a:spcBef>
              <a:buClr>
                <a:srgbClr val="000000"/>
              </a:buClr>
              <a:buSzPct val="75000"/>
              <a:buFont typeface="Symbol" charset="2"/>
              <a:buChar char=""/>
            </a:pPr>
            <a:r>
              <a:rPr b="0" lang="en-IL" sz="2800" spc="-1" strike="noStrike">
                <a:latin typeface="Arial"/>
              </a:rPr>
              <a:t>Second </a:t>
            </a:r>
            <a:r>
              <a:rPr b="0" lang="en-IL" sz="2800" spc="-1" strike="noStrike">
                <a:latin typeface="Arial"/>
              </a:rPr>
              <a:t>Outline </a:t>
            </a:r>
            <a:r>
              <a:rPr b="0" lang="en-IL" sz="2800" spc="-1" strike="noStrike">
                <a:latin typeface="Arial"/>
              </a:rPr>
              <a:t>Level</a:t>
            </a:r>
            <a:endParaRPr b="0" lang="en-IL" sz="2800" spc="-1" strike="noStrike">
              <a:latin typeface="Arial"/>
            </a:endParaRPr>
          </a:p>
          <a:p>
            <a:pPr lvl="2" marL="1296000" indent="-288000">
              <a:spcBef>
                <a:spcPts val="850"/>
              </a:spcBef>
              <a:buClr>
                <a:srgbClr val="000000"/>
              </a:buClr>
              <a:buSzPct val="45000"/>
              <a:buFont typeface="Wingdings" charset="2"/>
              <a:buChar char=""/>
            </a:pPr>
            <a:r>
              <a:rPr b="0" lang="en-IL" sz="2400" spc="-1" strike="noStrike">
                <a:latin typeface="Arial"/>
              </a:rPr>
              <a:t>Third </a:t>
            </a:r>
            <a:r>
              <a:rPr b="0" lang="en-IL" sz="2400" spc="-1" strike="noStrike">
                <a:latin typeface="Arial"/>
              </a:rPr>
              <a:t>Outline </a:t>
            </a:r>
            <a:r>
              <a:rPr b="0" lang="en-IL" sz="2400" spc="-1" strike="noStrike">
                <a:latin typeface="Arial"/>
              </a:rPr>
              <a:t>Level</a:t>
            </a:r>
            <a:endParaRPr b="0" lang="en-IL" sz="2400" spc="-1" strike="noStrike">
              <a:latin typeface="Arial"/>
            </a:endParaRPr>
          </a:p>
          <a:p>
            <a:pPr lvl="3" marL="1728000" indent="-216000">
              <a:spcBef>
                <a:spcPts val="567"/>
              </a:spcBef>
              <a:buClr>
                <a:srgbClr val="000000"/>
              </a:buClr>
              <a:buSzPct val="75000"/>
              <a:buFont typeface="Symbol" charset="2"/>
              <a:buChar char=""/>
            </a:pPr>
            <a:r>
              <a:rPr b="0" lang="en-IL" sz="2000" spc="-1" strike="noStrike">
                <a:latin typeface="Arial"/>
              </a:rPr>
              <a:t>Fourth </a:t>
            </a:r>
            <a:r>
              <a:rPr b="0" lang="en-IL" sz="2000" spc="-1" strike="noStrike">
                <a:latin typeface="Arial"/>
              </a:rPr>
              <a:t>Outline </a:t>
            </a:r>
            <a:r>
              <a:rPr b="0" lang="en-IL" sz="2000" spc="-1" strike="noStrike">
                <a:latin typeface="Arial"/>
              </a:rPr>
              <a:t>Level</a:t>
            </a:r>
            <a:endParaRPr b="0" lang="en-IL" sz="2000" spc="-1" strike="noStrike">
              <a:latin typeface="Arial"/>
            </a:endParaRPr>
          </a:p>
          <a:p>
            <a:pPr lvl="4" marL="2160000" indent="-216000">
              <a:spcBef>
                <a:spcPts val="283"/>
              </a:spcBef>
              <a:buClr>
                <a:srgbClr val="000000"/>
              </a:buClr>
              <a:buSzPct val="45000"/>
              <a:buFont typeface="Wingdings" charset="2"/>
              <a:buChar char=""/>
            </a:pPr>
            <a:r>
              <a:rPr b="0" lang="en-IL" sz="2000" spc="-1" strike="noStrike">
                <a:latin typeface="Arial"/>
              </a:rPr>
              <a:t>Fift</a:t>
            </a:r>
            <a:r>
              <a:rPr b="0" lang="en-IL" sz="2000" spc="-1" strike="noStrike">
                <a:latin typeface="Arial"/>
              </a:rPr>
              <a:t>h </a:t>
            </a:r>
            <a:r>
              <a:rPr b="0" lang="en-IL" sz="2000" spc="-1" strike="noStrike">
                <a:latin typeface="Arial"/>
              </a:rPr>
              <a:t>Out</a:t>
            </a:r>
            <a:r>
              <a:rPr b="0" lang="en-IL" sz="2000" spc="-1" strike="noStrike">
                <a:latin typeface="Arial"/>
              </a:rPr>
              <a:t>line </a:t>
            </a:r>
            <a:r>
              <a:rPr b="0" lang="en-IL" sz="2000" spc="-1" strike="noStrike">
                <a:latin typeface="Arial"/>
              </a:rPr>
              <a:t>Lev</a:t>
            </a:r>
            <a:r>
              <a:rPr b="0" lang="en-IL" sz="2000" spc="-1" strike="noStrike">
                <a:latin typeface="Arial"/>
              </a:rPr>
              <a:t>el</a:t>
            </a:r>
            <a:endParaRPr b="0" lang="en-IL" sz="2000" spc="-1" strike="noStrike">
              <a:latin typeface="Arial"/>
            </a:endParaRPr>
          </a:p>
          <a:p>
            <a:pPr lvl="5" marL="2592000" indent="-216000">
              <a:spcBef>
                <a:spcPts val="283"/>
              </a:spcBef>
              <a:buClr>
                <a:srgbClr val="000000"/>
              </a:buClr>
              <a:buSzPct val="45000"/>
              <a:buFont typeface="Wingdings" charset="2"/>
              <a:buChar char=""/>
            </a:pPr>
            <a:r>
              <a:rPr b="0" lang="en-IL" sz="2000" spc="-1" strike="noStrike">
                <a:latin typeface="Arial"/>
              </a:rPr>
              <a:t>S</a:t>
            </a:r>
            <a:r>
              <a:rPr b="0" lang="en-IL" sz="2000" spc="-1" strike="noStrike">
                <a:latin typeface="Arial"/>
              </a:rPr>
              <a:t>i</a:t>
            </a:r>
            <a:r>
              <a:rPr b="0" lang="en-IL" sz="2000" spc="-1" strike="noStrike">
                <a:latin typeface="Arial"/>
              </a:rPr>
              <a:t>x</a:t>
            </a:r>
            <a:r>
              <a:rPr b="0" lang="en-IL" sz="2000" spc="-1" strike="noStrike">
                <a:latin typeface="Arial"/>
              </a:rPr>
              <a:t>t</a:t>
            </a:r>
            <a:r>
              <a:rPr b="0" lang="en-IL" sz="2000" spc="-1" strike="noStrike">
                <a:latin typeface="Arial"/>
              </a:rPr>
              <a:t>h</a:t>
            </a:r>
            <a:r>
              <a:rPr b="0" lang="en-IL" sz="2000" spc="-1" strike="noStrike">
                <a:latin typeface="Arial"/>
              </a:rPr>
              <a:t> </a:t>
            </a:r>
            <a:r>
              <a:rPr b="0" lang="en-IL" sz="2000" spc="-1" strike="noStrike">
                <a:latin typeface="Arial"/>
              </a:rPr>
              <a:t>O</a:t>
            </a:r>
            <a:r>
              <a:rPr b="0" lang="en-IL" sz="2000" spc="-1" strike="noStrike">
                <a:latin typeface="Arial"/>
              </a:rPr>
              <a:t>u</a:t>
            </a:r>
            <a:r>
              <a:rPr b="0" lang="en-IL" sz="2000" spc="-1" strike="noStrike">
                <a:latin typeface="Arial"/>
              </a:rPr>
              <a:t>t</a:t>
            </a:r>
            <a:r>
              <a:rPr b="0" lang="en-IL" sz="2000" spc="-1" strike="noStrike">
                <a:latin typeface="Arial"/>
              </a:rPr>
              <a:t>l</a:t>
            </a:r>
            <a:r>
              <a:rPr b="0" lang="en-IL" sz="2000" spc="-1" strike="noStrike">
                <a:latin typeface="Arial"/>
              </a:rPr>
              <a:t>i</a:t>
            </a:r>
            <a:r>
              <a:rPr b="0" lang="en-IL" sz="2000" spc="-1" strike="noStrike">
                <a:latin typeface="Arial"/>
              </a:rPr>
              <a:t>n</a:t>
            </a:r>
            <a:r>
              <a:rPr b="0" lang="en-IL" sz="2000" spc="-1" strike="noStrike">
                <a:latin typeface="Arial"/>
              </a:rPr>
              <a:t>e</a:t>
            </a:r>
            <a:r>
              <a:rPr b="0" lang="en-IL" sz="2000" spc="-1" strike="noStrike">
                <a:latin typeface="Arial"/>
              </a:rPr>
              <a:t> </a:t>
            </a:r>
            <a:r>
              <a:rPr b="0" lang="en-IL" sz="2000" spc="-1" strike="noStrike">
                <a:latin typeface="Arial"/>
              </a:rPr>
              <a:t>L</a:t>
            </a:r>
            <a:r>
              <a:rPr b="0" lang="en-IL" sz="2000" spc="-1" strike="noStrike">
                <a:latin typeface="Arial"/>
              </a:rPr>
              <a:t>e</a:t>
            </a:r>
            <a:r>
              <a:rPr b="0" lang="en-IL" sz="2000" spc="-1" strike="noStrike">
                <a:latin typeface="Arial"/>
              </a:rPr>
              <a:t>v</a:t>
            </a:r>
            <a:r>
              <a:rPr b="0" lang="en-IL" sz="2000" spc="-1" strike="noStrike">
                <a:latin typeface="Arial"/>
              </a:rPr>
              <a:t>e</a:t>
            </a:r>
            <a:r>
              <a:rPr b="0" lang="en-IL" sz="2000" spc="-1" strike="noStrike">
                <a:latin typeface="Arial"/>
              </a:rPr>
              <a:t>l</a:t>
            </a:r>
            <a:endParaRPr b="0" lang="en-IL" sz="2000" spc="-1" strike="noStrike">
              <a:latin typeface="Arial"/>
            </a:endParaRPr>
          </a:p>
          <a:p>
            <a:pPr lvl="6" marL="3024000" indent="-216000">
              <a:spcBef>
                <a:spcPts val="283"/>
              </a:spcBef>
              <a:buClr>
                <a:srgbClr val="000000"/>
              </a:buClr>
              <a:buSzPct val="45000"/>
              <a:buFont typeface="Wingdings" charset="2"/>
              <a:buChar char=""/>
            </a:pPr>
            <a:r>
              <a:rPr b="0" lang="en-IL" sz="2000" spc="-1" strike="noStrike">
                <a:latin typeface="Arial"/>
              </a:rPr>
              <a:t>S</a:t>
            </a:r>
            <a:r>
              <a:rPr b="0" lang="en-IL" sz="2000" spc="-1" strike="noStrike">
                <a:latin typeface="Arial"/>
              </a:rPr>
              <a:t>e</a:t>
            </a:r>
            <a:r>
              <a:rPr b="0" lang="en-IL" sz="2000" spc="-1" strike="noStrike">
                <a:latin typeface="Arial"/>
              </a:rPr>
              <a:t>v</a:t>
            </a:r>
            <a:r>
              <a:rPr b="0" lang="en-IL" sz="2000" spc="-1" strike="noStrike">
                <a:latin typeface="Arial"/>
              </a:rPr>
              <a:t>e</a:t>
            </a:r>
            <a:r>
              <a:rPr b="0" lang="en-IL" sz="2000" spc="-1" strike="noStrike">
                <a:latin typeface="Arial"/>
              </a:rPr>
              <a:t>n</a:t>
            </a:r>
            <a:r>
              <a:rPr b="0" lang="en-IL" sz="2000" spc="-1" strike="noStrike">
                <a:latin typeface="Arial"/>
              </a:rPr>
              <a:t>t</a:t>
            </a:r>
            <a:r>
              <a:rPr b="0" lang="en-IL" sz="2000" spc="-1" strike="noStrike">
                <a:latin typeface="Arial"/>
              </a:rPr>
              <a:t>h</a:t>
            </a:r>
            <a:r>
              <a:rPr b="0" lang="en-IL" sz="2000" spc="-1" strike="noStrike">
                <a:latin typeface="Arial"/>
              </a:rPr>
              <a:t> </a:t>
            </a:r>
            <a:r>
              <a:rPr b="0" lang="en-IL" sz="2000" spc="-1" strike="noStrike">
                <a:latin typeface="Arial"/>
              </a:rPr>
              <a:t>O</a:t>
            </a:r>
            <a:r>
              <a:rPr b="0" lang="en-IL" sz="2000" spc="-1" strike="noStrike">
                <a:latin typeface="Arial"/>
              </a:rPr>
              <a:t>u</a:t>
            </a:r>
            <a:r>
              <a:rPr b="0" lang="en-IL" sz="2000" spc="-1" strike="noStrike">
                <a:latin typeface="Arial"/>
              </a:rPr>
              <a:t>t</a:t>
            </a:r>
            <a:r>
              <a:rPr b="0" lang="en-IL" sz="2000" spc="-1" strike="noStrike">
                <a:latin typeface="Arial"/>
              </a:rPr>
              <a:t>l</a:t>
            </a:r>
            <a:r>
              <a:rPr b="0" lang="en-IL" sz="2000" spc="-1" strike="noStrike">
                <a:latin typeface="Arial"/>
              </a:rPr>
              <a:t>i</a:t>
            </a:r>
            <a:r>
              <a:rPr b="0" lang="en-IL" sz="2000" spc="-1" strike="noStrike">
                <a:latin typeface="Arial"/>
              </a:rPr>
              <a:t>n</a:t>
            </a:r>
            <a:r>
              <a:rPr b="0" lang="en-IL" sz="2000" spc="-1" strike="noStrike">
                <a:latin typeface="Arial"/>
              </a:rPr>
              <a:t>e</a:t>
            </a:r>
            <a:r>
              <a:rPr b="0" lang="en-IL" sz="2000" spc="-1" strike="noStrike">
                <a:latin typeface="Arial"/>
              </a:rPr>
              <a:t> </a:t>
            </a:r>
            <a:r>
              <a:rPr b="0" lang="en-IL" sz="2000" spc="-1" strike="noStrike">
                <a:latin typeface="Arial"/>
              </a:rPr>
              <a:t>L</a:t>
            </a:r>
            <a:r>
              <a:rPr b="0" lang="en-IL" sz="2000" spc="-1" strike="noStrike">
                <a:latin typeface="Arial"/>
              </a:rPr>
              <a:t>e</a:t>
            </a:r>
            <a:r>
              <a:rPr b="0" lang="en-IL" sz="2000" spc="-1" strike="noStrike">
                <a:latin typeface="Arial"/>
              </a:rPr>
              <a:t>v</a:t>
            </a:r>
            <a:r>
              <a:rPr b="0" lang="en-IL" sz="2000" spc="-1" strike="noStrike">
                <a:latin typeface="Arial"/>
              </a:rPr>
              <a:t>e</a:t>
            </a:r>
            <a:r>
              <a:rPr b="0" lang="en-IL" sz="2000" spc="-1" strike="noStrike">
                <a:latin typeface="Arial"/>
              </a:rPr>
              <a:t>l</a:t>
            </a:r>
            <a:endParaRPr b="0" lang="en-I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9" name="Google Shape;123;p60" descr=""/>
          <p:cNvPicPr/>
          <p:nvPr/>
        </p:nvPicPr>
        <p:blipFill>
          <a:blip r:embed="rId2"/>
          <a:stretch/>
        </p:blipFill>
        <p:spPr>
          <a:xfrm>
            <a:off x="743040" y="9360"/>
            <a:ext cx="11445840" cy="674640"/>
          </a:xfrm>
          <a:prstGeom prst="rect">
            <a:avLst/>
          </a:prstGeom>
          <a:ln w="0">
            <a:noFill/>
          </a:ln>
        </p:spPr>
      </p:pic>
      <p:grpSp>
        <p:nvGrpSpPr>
          <p:cNvPr id="210" name="Google Shape;126;p60"/>
          <p:cNvGrpSpPr/>
          <p:nvPr/>
        </p:nvGrpSpPr>
        <p:grpSpPr>
          <a:xfrm>
            <a:off x="539640" y="81360"/>
            <a:ext cx="1720800" cy="623880"/>
            <a:chOff x="539640" y="81360"/>
            <a:chExt cx="1720800" cy="623880"/>
          </a:xfrm>
        </p:grpSpPr>
        <p:sp>
          <p:nvSpPr>
            <p:cNvPr id="211"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212"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213"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214"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215"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216"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217"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218"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219"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220"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221"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222"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223"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224"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225"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226" name="Google Shape;142;p60"/>
            <p:cNvGrpSpPr/>
            <p:nvPr/>
          </p:nvGrpSpPr>
          <p:grpSpPr>
            <a:xfrm>
              <a:off x="1599840" y="603000"/>
              <a:ext cx="638280" cy="102240"/>
              <a:chOff x="1599840" y="603000"/>
              <a:chExt cx="638280" cy="102240"/>
            </a:xfrm>
          </p:grpSpPr>
          <p:sp>
            <p:nvSpPr>
              <p:cNvPr id="227"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228"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229"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230"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231"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232"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233"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234"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235"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236"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237"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23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23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24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241" name="PlaceHolder 4"/>
          <p:cNvSpPr>
            <a:spLocks noGrp="1"/>
          </p:cNvSpPr>
          <p:nvPr>
            <p:ph type="ftr" idx="3"/>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242" name="PlaceHolder 5"/>
          <p:cNvSpPr>
            <a:spLocks noGrp="1"/>
          </p:cNvSpPr>
          <p:nvPr>
            <p:ph type="sldNum" idx="4"/>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2086BFE4-AA8C-4C1F-BCB8-3EAFFC6097FF}"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9" name="Google Shape;123;p60" descr=""/>
          <p:cNvPicPr/>
          <p:nvPr/>
        </p:nvPicPr>
        <p:blipFill>
          <a:blip r:embed="rId2"/>
          <a:stretch/>
        </p:blipFill>
        <p:spPr>
          <a:xfrm>
            <a:off x="743040" y="9360"/>
            <a:ext cx="11445840" cy="674640"/>
          </a:xfrm>
          <a:prstGeom prst="rect">
            <a:avLst/>
          </a:prstGeom>
          <a:ln w="0">
            <a:noFill/>
          </a:ln>
        </p:spPr>
      </p:pic>
      <p:grpSp>
        <p:nvGrpSpPr>
          <p:cNvPr id="280" name="Google Shape;126;p60"/>
          <p:cNvGrpSpPr/>
          <p:nvPr/>
        </p:nvGrpSpPr>
        <p:grpSpPr>
          <a:xfrm>
            <a:off x="539640" y="81360"/>
            <a:ext cx="1720800" cy="623880"/>
            <a:chOff x="539640" y="81360"/>
            <a:chExt cx="1720800" cy="623880"/>
          </a:xfrm>
        </p:grpSpPr>
        <p:sp>
          <p:nvSpPr>
            <p:cNvPr id="281"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282"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283"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284"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285"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286"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287"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288"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289"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290"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291"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292"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293"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294"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295"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296" name="Google Shape;142;p60"/>
            <p:cNvGrpSpPr/>
            <p:nvPr/>
          </p:nvGrpSpPr>
          <p:grpSpPr>
            <a:xfrm>
              <a:off x="1599840" y="603000"/>
              <a:ext cx="638280" cy="102240"/>
              <a:chOff x="1599840" y="603000"/>
              <a:chExt cx="638280" cy="102240"/>
            </a:xfrm>
          </p:grpSpPr>
          <p:sp>
            <p:nvSpPr>
              <p:cNvPr id="297"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298"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299"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300"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301"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302"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303"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304"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305"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306"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307"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30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309"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10"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11"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12"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13" name="PlaceHolder 6"/>
          <p:cNvSpPr>
            <a:spLocks noGrp="1"/>
          </p:cNvSpPr>
          <p:nvPr>
            <p:ph type="ftr" idx="5"/>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314" name="PlaceHolder 7"/>
          <p:cNvSpPr>
            <a:spLocks noGrp="1"/>
          </p:cNvSpPr>
          <p:nvPr>
            <p:ph type="sldNum" idx="6"/>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4178941E-494F-448A-BDDE-2CB3B72B663B}"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1" name="Google Shape;123;p60" descr=""/>
          <p:cNvPicPr/>
          <p:nvPr/>
        </p:nvPicPr>
        <p:blipFill>
          <a:blip r:embed="rId2"/>
          <a:stretch/>
        </p:blipFill>
        <p:spPr>
          <a:xfrm>
            <a:off x="743040" y="9360"/>
            <a:ext cx="11445840" cy="674640"/>
          </a:xfrm>
          <a:prstGeom prst="rect">
            <a:avLst/>
          </a:prstGeom>
          <a:ln w="0">
            <a:noFill/>
          </a:ln>
        </p:spPr>
      </p:pic>
      <p:grpSp>
        <p:nvGrpSpPr>
          <p:cNvPr id="352" name="Google Shape;126;p60"/>
          <p:cNvGrpSpPr/>
          <p:nvPr/>
        </p:nvGrpSpPr>
        <p:grpSpPr>
          <a:xfrm>
            <a:off x="539640" y="81360"/>
            <a:ext cx="1720800" cy="623880"/>
            <a:chOff x="539640" y="81360"/>
            <a:chExt cx="1720800" cy="623880"/>
          </a:xfrm>
        </p:grpSpPr>
        <p:sp>
          <p:nvSpPr>
            <p:cNvPr id="353"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354"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355"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356"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357"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358"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359"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360"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361"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362"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363"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364"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365"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366"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367"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368" name="Google Shape;142;p60"/>
            <p:cNvGrpSpPr/>
            <p:nvPr/>
          </p:nvGrpSpPr>
          <p:grpSpPr>
            <a:xfrm>
              <a:off x="1599840" y="603000"/>
              <a:ext cx="638280" cy="102240"/>
              <a:chOff x="1599840" y="603000"/>
              <a:chExt cx="638280" cy="102240"/>
            </a:xfrm>
          </p:grpSpPr>
          <p:sp>
            <p:nvSpPr>
              <p:cNvPr id="369"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370"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371"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372"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373"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374"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375"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376"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377"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378"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379"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3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38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8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8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8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
        <p:nvSpPr>
          <p:cNvPr id="385" name="PlaceHolder 6"/>
          <p:cNvSpPr>
            <a:spLocks noGrp="1"/>
          </p:cNvSpPr>
          <p:nvPr>
            <p:ph type="ftr" idx="7"/>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386" name="PlaceHolder 7"/>
          <p:cNvSpPr>
            <a:spLocks noGrp="1"/>
          </p:cNvSpPr>
          <p:nvPr>
            <p:ph type="sldNum" idx="8"/>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8A6B8BDA-59E1-4906-B429-D9C1C7A1C599}"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3" name="Google Shape;15;p57"/>
          <p:cNvSpPr/>
          <p:nvPr/>
        </p:nvSpPr>
        <p:spPr>
          <a:xfrm>
            <a:off x="0" y="0"/>
            <a:ext cx="12188880" cy="6837120"/>
          </a:xfrm>
          <a:prstGeom prst="rect">
            <a:avLst/>
          </a:prstGeom>
          <a:solidFill>
            <a:srgbClr val="123e62">
              <a:alpha val="9000"/>
            </a:srgbClr>
          </a:solidFill>
          <a:ln w="0">
            <a:noFill/>
          </a:ln>
        </p:spPr>
        <p:style>
          <a:lnRef idx="0"/>
          <a:fillRef idx="0"/>
          <a:effectRef idx="0"/>
          <a:fontRef idx="minor"/>
        </p:style>
      </p:sp>
      <p:pic>
        <p:nvPicPr>
          <p:cNvPr id="424" name="Google Shape;16;p57" descr=""/>
          <p:cNvPicPr/>
          <p:nvPr/>
        </p:nvPicPr>
        <p:blipFill>
          <a:blip r:embed="rId3"/>
          <a:stretch/>
        </p:blipFill>
        <p:spPr>
          <a:xfrm>
            <a:off x="519840" y="5927760"/>
            <a:ext cx="1873440" cy="221400"/>
          </a:xfrm>
          <a:prstGeom prst="rect">
            <a:avLst/>
          </a:prstGeom>
          <a:ln w="0">
            <a:noFill/>
          </a:ln>
        </p:spPr>
      </p:pic>
      <p:grpSp>
        <p:nvGrpSpPr>
          <p:cNvPr id="425" name="Google Shape;19;p57"/>
          <p:cNvGrpSpPr/>
          <p:nvPr/>
        </p:nvGrpSpPr>
        <p:grpSpPr>
          <a:xfrm>
            <a:off x="519840" y="452520"/>
            <a:ext cx="2823480" cy="1062720"/>
            <a:chOff x="519840" y="452520"/>
            <a:chExt cx="2823480" cy="1062720"/>
          </a:xfrm>
        </p:grpSpPr>
        <p:grpSp>
          <p:nvGrpSpPr>
            <p:cNvPr id="426" name="Google Shape;20;p57"/>
            <p:cNvGrpSpPr/>
            <p:nvPr/>
          </p:nvGrpSpPr>
          <p:grpSpPr>
            <a:xfrm>
              <a:off x="564480" y="1380960"/>
              <a:ext cx="1066320" cy="134280"/>
              <a:chOff x="564480" y="1380960"/>
              <a:chExt cx="1066320" cy="134280"/>
            </a:xfrm>
          </p:grpSpPr>
          <p:sp>
            <p:nvSpPr>
              <p:cNvPr id="427" name="Google Shape;21;p57"/>
              <p:cNvSpPr/>
              <p:nvPr/>
            </p:nvSpPr>
            <p:spPr>
              <a:xfrm>
                <a:off x="564480" y="1381680"/>
                <a:ext cx="97200" cy="95760"/>
              </a:xfrm>
              <a:custGeom>
                <a:avLst/>
                <a:gdLst/>
                <a:ahLst/>
                <a:rect l="l" t="t" r="r" b="b"/>
                <a:pathLst>
                  <a:path w="124777" h="122872">
                    <a:moveTo>
                      <a:pt x="86678" y="122873"/>
                    </a:moveTo>
                    <a:lnTo>
                      <a:pt x="74295" y="52387"/>
                    </a:lnTo>
                    <a:cubicBezTo>
                      <a:pt x="71437" y="34290"/>
                      <a:pt x="64770" y="23813"/>
                      <a:pt x="45720" y="23813"/>
                    </a:cubicBezTo>
                    <a:lnTo>
                      <a:pt x="3810" y="23813"/>
                    </a:lnTo>
                    <a:lnTo>
                      <a:pt x="0" y="0"/>
                    </a:lnTo>
                    <a:lnTo>
                      <a:pt x="54293" y="0"/>
                    </a:lnTo>
                    <a:cubicBezTo>
                      <a:pt x="92393" y="0"/>
                      <a:pt x="104775" y="10477"/>
                      <a:pt x="110490" y="41910"/>
                    </a:cubicBezTo>
                    <a:lnTo>
                      <a:pt x="124778" y="122873"/>
                    </a:lnTo>
                    <a:lnTo>
                      <a:pt x="86678" y="122873"/>
                    </a:lnTo>
                    <a:close/>
                  </a:path>
                </a:pathLst>
              </a:custGeom>
              <a:solidFill>
                <a:srgbClr val="00498f"/>
              </a:solidFill>
              <a:ln w="0">
                <a:noFill/>
              </a:ln>
            </p:spPr>
            <p:style>
              <a:lnRef idx="0"/>
              <a:fillRef idx="0"/>
              <a:effectRef idx="0"/>
              <a:fontRef idx="minor"/>
            </p:style>
          </p:sp>
          <p:sp>
            <p:nvSpPr>
              <p:cNvPr id="428" name="Google Shape;22;p57"/>
              <p:cNvSpPr/>
              <p:nvPr/>
            </p:nvSpPr>
            <p:spPr>
              <a:xfrm>
                <a:off x="660960" y="1380960"/>
                <a:ext cx="114120" cy="96480"/>
              </a:xfrm>
              <a:custGeom>
                <a:avLst/>
                <a:gdLst/>
                <a:ahLst/>
                <a:rect l="l" t="t" r="r" b="b"/>
                <a:pathLst>
                  <a:path w="145732" h="123825">
                    <a:moveTo>
                      <a:pt x="23813" y="123825"/>
                    </a:moveTo>
                    <a:lnTo>
                      <a:pt x="19050" y="99060"/>
                    </a:lnTo>
                    <a:lnTo>
                      <a:pt x="61913" y="99060"/>
                    </a:lnTo>
                    <a:cubicBezTo>
                      <a:pt x="81915" y="99060"/>
                      <a:pt x="88582" y="86677"/>
                      <a:pt x="83820" y="60008"/>
                    </a:cubicBezTo>
                    <a:cubicBezTo>
                      <a:pt x="79057" y="34290"/>
                      <a:pt x="68580" y="24765"/>
                      <a:pt x="45720" y="24765"/>
                    </a:cubicBezTo>
                    <a:lnTo>
                      <a:pt x="4763" y="24765"/>
                    </a:lnTo>
                    <a:lnTo>
                      <a:pt x="0" y="0"/>
                    </a:lnTo>
                    <a:lnTo>
                      <a:pt x="53340" y="0"/>
                    </a:lnTo>
                    <a:cubicBezTo>
                      <a:pt x="95250" y="0"/>
                      <a:pt x="114300" y="20002"/>
                      <a:pt x="120968" y="54292"/>
                    </a:cubicBezTo>
                    <a:cubicBezTo>
                      <a:pt x="128588" y="97155"/>
                      <a:pt x="102870" y="93345"/>
                      <a:pt x="103823" y="97155"/>
                    </a:cubicBezTo>
                    <a:cubicBezTo>
                      <a:pt x="103823" y="100013"/>
                      <a:pt x="113348" y="97155"/>
                      <a:pt x="120015" y="97155"/>
                    </a:cubicBezTo>
                    <a:lnTo>
                      <a:pt x="140970" y="97155"/>
                    </a:lnTo>
                    <a:lnTo>
                      <a:pt x="145733" y="121920"/>
                    </a:lnTo>
                    <a:lnTo>
                      <a:pt x="23813" y="121920"/>
                    </a:lnTo>
                    <a:close/>
                  </a:path>
                </a:pathLst>
              </a:custGeom>
              <a:solidFill>
                <a:srgbClr val="00498f"/>
              </a:solidFill>
              <a:ln w="0">
                <a:noFill/>
              </a:ln>
            </p:spPr>
            <p:style>
              <a:lnRef idx="0"/>
              <a:fillRef idx="0"/>
              <a:effectRef idx="0"/>
              <a:fontRef idx="minor"/>
            </p:style>
          </p:sp>
          <p:sp>
            <p:nvSpPr>
              <p:cNvPr id="429" name="Google Shape;23;p57"/>
              <p:cNvSpPr/>
              <p:nvPr/>
            </p:nvSpPr>
            <p:spPr>
              <a:xfrm>
                <a:off x="77076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430" name="Google Shape;24;p57"/>
              <p:cNvSpPr/>
              <p:nvPr/>
            </p:nvSpPr>
            <p:spPr>
              <a:xfrm>
                <a:off x="816840" y="1381680"/>
                <a:ext cx="41400" cy="53640"/>
              </a:xfrm>
              <a:custGeom>
                <a:avLst/>
                <a:gdLst/>
                <a:ahLst/>
                <a:rect l="l" t="t" r="r" b="b"/>
                <a:pathLst>
                  <a:path w="55244" h="70485">
                    <a:moveTo>
                      <a:pt x="18098" y="70485"/>
                    </a:moveTo>
                    <a:cubicBezTo>
                      <a:pt x="18098" y="70485"/>
                      <a:pt x="9525" y="23813"/>
                      <a:pt x="9525" y="23813"/>
                    </a:cubicBezTo>
                    <a:cubicBezTo>
                      <a:pt x="7620" y="14288"/>
                      <a:pt x="2857" y="4763"/>
                      <a:pt x="0" y="0"/>
                    </a:cubicBezTo>
                    <a:lnTo>
                      <a:pt x="36195" y="0"/>
                    </a:lnTo>
                    <a:cubicBezTo>
                      <a:pt x="36195" y="0"/>
                      <a:pt x="43815" y="6667"/>
                      <a:pt x="46673" y="23813"/>
                    </a:cubicBezTo>
                    <a:lnTo>
                      <a:pt x="55245" y="70485"/>
                    </a:lnTo>
                    <a:lnTo>
                      <a:pt x="18098" y="70485"/>
                    </a:lnTo>
                    <a:close/>
                  </a:path>
                </a:pathLst>
              </a:custGeom>
              <a:solidFill>
                <a:srgbClr val="00498f"/>
              </a:solidFill>
              <a:ln w="0">
                <a:noFill/>
              </a:ln>
            </p:spPr>
            <p:style>
              <a:lnRef idx="0"/>
              <a:fillRef idx="0"/>
              <a:effectRef idx="0"/>
              <a:fontRef idx="minor"/>
            </p:style>
          </p:sp>
          <p:sp>
            <p:nvSpPr>
              <p:cNvPr id="431" name="Google Shape;25;p57"/>
              <p:cNvSpPr/>
              <p:nvPr/>
            </p:nvSpPr>
            <p:spPr>
              <a:xfrm>
                <a:off x="870480" y="1381680"/>
                <a:ext cx="111600" cy="95760"/>
              </a:xfrm>
              <a:custGeom>
                <a:avLst/>
                <a:gdLst/>
                <a:ahLst/>
                <a:rect l="l" t="t" r="r" b="b"/>
                <a:pathLst>
                  <a:path w="142498" h="122872">
                    <a:moveTo>
                      <a:pt x="141923" y="79057"/>
                    </a:moveTo>
                    <a:cubicBezTo>
                      <a:pt x="146685" y="121920"/>
                      <a:pt x="120968" y="122873"/>
                      <a:pt x="100013" y="122873"/>
                    </a:cubicBezTo>
                    <a:cubicBezTo>
                      <a:pt x="79057" y="122873"/>
                      <a:pt x="35243" y="122873"/>
                      <a:pt x="35243" y="122873"/>
                    </a:cubicBezTo>
                    <a:lnTo>
                      <a:pt x="0" y="0"/>
                    </a:lnTo>
                    <a:lnTo>
                      <a:pt x="133350" y="0"/>
                    </a:lnTo>
                    <a:cubicBezTo>
                      <a:pt x="132398" y="0"/>
                      <a:pt x="138113" y="51435"/>
                      <a:pt x="141923" y="79057"/>
                    </a:cubicBezTo>
                    <a:close/>
                    <a:moveTo>
                      <a:pt x="42863" y="23813"/>
                    </a:moveTo>
                    <a:lnTo>
                      <a:pt x="63818" y="98107"/>
                    </a:lnTo>
                    <a:lnTo>
                      <a:pt x="93345" y="98107"/>
                    </a:lnTo>
                    <a:cubicBezTo>
                      <a:pt x="107632" y="98107"/>
                      <a:pt x="107632" y="87630"/>
                      <a:pt x="106680" y="78105"/>
                    </a:cubicBezTo>
                    <a:cubicBezTo>
                      <a:pt x="105728" y="60960"/>
                      <a:pt x="100013" y="23813"/>
                      <a:pt x="100013" y="22860"/>
                    </a:cubicBezTo>
                    <a:lnTo>
                      <a:pt x="42863" y="22860"/>
                    </a:lnTo>
                    <a:close/>
                  </a:path>
                </a:pathLst>
              </a:custGeom>
              <a:solidFill>
                <a:srgbClr val="00498f"/>
              </a:solidFill>
              <a:ln w="0">
                <a:noFill/>
              </a:ln>
            </p:spPr>
            <p:style>
              <a:lnRef idx="0"/>
              <a:fillRef idx="0"/>
              <a:effectRef idx="0"/>
              <a:fontRef idx="minor"/>
            </p:style>
          </p:sp>
          <p:sp>
            <p:nvSpPr>
              <p:cNvPr id="432" name="Google Shape;26;p57"/>
              <p:cNvSpPr/>
              <p:nvPr/>
            </p:nvSpPr>
            <p:spPr>
              <a:xfrm>
                <a:off x="99792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433" name="Google Shape;27;p57"/>
              <p:cNvSpPr/>
              <p:nvPr/>
            </p:nvSpPr>
            <p:spPr>
              <a:xfrm>
                <a:off x="1090080" y="1380960"/>
                <a:ext cx="114120" cy="96480"/>
              </a:xfrm>
              <a:custGeom>
                <a:avLst/>
                <a:gdLst/>
                <a:ahLst/>
                <a:rect l="l" t="t" r="r" b="b"/>
                <a:pathLst>
                  <a:path w="145732" h="123825">
                    <a:moveTo>
                      <a:pt x="23813" y="123825"/>
                    </a:moveTo>
                    <a:lnTo>
                      <a:pt x="19050" y="99060"/>
                    </a:lnTo>
                    <a:lnTo>
                      <a:pt x="62865" y="99060"/>
                    </a:lnTo>
                    <a:cubicBezTo>
                      <a:pt x="82867" y="99060"/>
                      <a:pt x="89535" y="86677"/>
                      <a:pt x="84773" y="60008"/>
                    </a:cubicBezTo>
                    <a:cubicBezTo>
                      <a:pt x="80010" y="34290"/>
                      <a:pt x="69532" y="24765"/>
                      <a:pt x="46673" y="24765"/>
                    </a:cubicBezTo>
                    <a:lnTo>
                      <a:pt x="4763" y="24765"/>
                    </a:lnTo>
                    <a:lnTo>
                      <a:pt x="0" y="0"/>
                    </a:lnTo>
                    <a:lnTo>
                      <a:pt x="53340" y="0"/>
                    </a:lnTo>
                    <a:cubicBezTo>
                      <a:pt x="95250" y="0"/>
                      <a:pt x="114300" y="20002"/>
                      <a:pt x="120967" y="54292"/>
                    </a:cubicBezTo>
                    <a:cubicBezTo>
                      <a:pt x="128588" y="97155"/>
                      <a:pt x="102870" y="93345"/>
                      <a:pt x="103823" y="97155"/>
                    </a:cubicBezTo>
                    <a:cubicBezTo>
                      <a:pt x="103823" y="100013"/>
                      <a:pt x="113348" y="97155"/>
                      <a:pt x="120015" y="97155"/>
                    </a:cubicBezTo>
                    <a:lnTo>
                      <a:pt x="140970" y="97155"/>
                    </a:lnTo>
                    <a:lnTo>
                      <a:pt x="145732" y="121920"/>
                    </a:lnTo>
                    <a:lnTo>
                      <a:pt x="23813" y="121920"/>
                    </a:lnTo>
                    <a:close/>
                  </a:path>
                </a:pathLst>
              </a:custGeom>
              <a:solidFill>
                <a:srgbClr val="00498f"/>
              </a:solidFill>
              <a:ln w="0">
                <a:noFill/>
              </a:ln>
            </p:spPr>
            <p:style>
              <a:lnRef idx="0"/>
              <a:fillRef idx="0"/>
              <a:effectRef idx="0"/>
              <a:fontRef idx="minor"/>
            </p:style>
          </p:sp>
          <p:sp>
            <p:nvSpPr>
              <p:cNvPr id="434" name="Google Shape;28;p57"/>
              <p:cNvSpPr/>
              <p:nvPr/>
            </p:nvSpPr>
            <p:spPr>
              <a:xfrm>
                <a:off x="1204200" y="1381680"/>
                <a:ext cx="45000" cy="95760"/>
              </a:xfrm>
              <a:custGeom>
                <a:avLst/>
                <a:gdLst/>
                <a:ahLst/>
                <a:rect l="l" t="t" r="r" b="b"/>
                <a:pathLst>
                  <a:path w="60007" h="122872">
                    <a:moveTo>
                      <a:pt x="24765" y="122873"/>
                    </a:moveTo>
                    <a:lnTo>
                      <a:pt x="7620" y="23813"/>
                    </a:lnTo>
                    <a:cubicBezTo>
                      <a:pt x="4763" y="8573"/>
                      <a:pt x="0" y="0"/>
                      <a:pt x="0" y="0"/>
                    </a:cubicBezTo>
                    <a:lnTo>
                      <a:pt x="34290" y="0"/>
                    </a:lnTo>
                    <a:cubicBezTo>
                      <a:pt x="34290" y="0"/>
                      <a:pt x="40957" y="11430"/>
                      <a:pt x="42863" y="24765"/>
                    </a:cubicBezTo>
                    <a:lnTo>
                      <a:pt x="60007" y="122873"/>
                    </a:lnTo>
                    <a:lnTo>
                      <a:pt x="24765" y="122873"/>
                    </a:lnTo>
                    <a:close/>
                  </a:path>
                </a:pathLst>
              </a:custGeom>
              <a:solidFill>
                <a:srgbClr val="00498f"/>
              </a:solidFill>
              <a:ln w="0">
                <a:noFill/>
              </a:ln>
            </p:spPr>
            <p:style>
              <a:lnRef idx="0"/>
              <a:fillRef idx="0"/>
              <a:effectRef idx="0"/>
              <a:fontRef idx="minor"/>
            </p:style>
          </p:sp>
          <p:sp>
            <p:nvSpPr>
              <p:cNvPr id="435" name="Google Shape;29;p57"/>
              <p:cNvSpPr/>
              <p:nvPr/>
            </p:nvSpPr>
            <p:spPr>
              <a:xfrm>
                <a:off x="1256400" y="1381680"/>
                <a:ext cx="129600" cy="95760"/>
              </a:xfrm>
              <a:custGeom>
                <a:avLst/>
                <a:gdLst/>
                <a:ahLst/>
                <a:rect l="l" t="t" r="r" b="b"/>
                <a:pathLst>
                  <a:path w="164925" h="122872">
                    <a:moveTo>
                      <a:pt x="119063" y="122873"/>
                    </a:moveTo>
                    <a:lnTo>
                      <a:pt x="35243" y="122873"/>
                    </a:lnTo>
                    <a:lnTo>
                      <a:pt x="0" y="0"/>
                    </a:lnTo>
                    <a:lnTo>
                      <a:pt x="36195" y="0"/>
                    </a:lnTo>
                    <a:lnTo>
                      <a:pt x="64770" y="98107"/>
                    </a:lnTo>
                    <a:lnTo>
                      <a:pt x="104775" y="98107"/>
                    </a:lnTo>
                    <a:cubicBezTo>
                      <a:pt x="127635" y="98107"/>
                      <a:pt x="132398" y="98107"/>
                      <a:pt x="127635" y="70485"/>
                    </a:cubicBezTo>
                    <a:lnTo>
                      <a:pt x="115252" y="0"/>
                    </a:lnTo>
                    <a:lnTo>
                      <a:pt x="150495" y="0"/>
                    </a:lnTo>
                    <a:lnTo>
                      <a:pt x="162877" y="72390"/>
                    </a:lnTo>
                    <a:cubicBezTo>
                      <a:pt x="171450" y="118110"/>
                      <a:pt x="152400" y="122873"/>
                      <a:pt x="119063" y="122873"/>
                    </a:cubicBezTo>
                    <a:close/>
                    <a:moveTo>
                      <a:pt x="76200" y="81915"/>
                    </a:moveTo>
                    <a:lnTo>
                      <a:pt x="61913" y="0"/>
                    </a:lnTo>
                    <a:lnTo>
                      <a:pt x="94298" y="0"/>
                    </a:lnTo>
                    <a:lnTo>
                      <a:pt x="108585" y="81915"/>
                    </a:lnTo>
                    <a:lnTo>
                      <a:pt x="76200" y="81915"/>
                    </a:lnTo>
                    <a:close/>
                  </a:path>
                </a:pathLst>
              </a:custGeom>
              <a:solidFill>
                <a:srgbClr val="00498f"/>
              </a:solidFill>
              <a:ln w="0">
                <a:noFill/>
              </a:ln>
            </p:spPr>
            <p:style>
              <a:lnRef idx="0"/>
              <a:fillRef idx="0"/>
              <a:effectRef idx="0"/>
              <a:fontRef idx="minor"/>
            </p:style>
          </p:sp>
          <p:sp>
            <p:nvSpPr>
              <p:cNvPr id="436" name="Google Shape;30;p57"/>
              <p:cNvSpPr/>
              <p:nvPr/>
            </p:nvSpPr>
            <p:spPr>
              <a:xfrm>
                <a:off x="1395360" y="1380960"/>
                <a:ext cx="107280" cy="134280"/>
              </a:xfrm>
              <a:custGeom>
                <a:avLst/>
                <a:gdLst/>
                <a:ahLst/>
                <a:rect l="l" t="t" r="r" b="b"/>
                <a:pathLst>
                  <a:path w="137350" h="170497">
                    <a:moveTo>
                      <a:pt x="98108" y="125730"/>
                    </a:moveTo>
                    <a:cubicBezTo>
                      <a:pt x="86678" y="125730"/>
                      <a:pt x="78105" y="122872"/>
                      <a:pt x="78105" y="122872"/>
                    </a:cubicBezTo>
                    <a:lnTo>
                      <a:pt x="74295" y="99060"/>
                    </a:lnTo>
                    <a:cubicBezTo>
                      <a:pt x="74295" y="99060"/>
                      <a:pt x="80010" y="100013"/>
                      <a:pt x="89535" y="100013"/>
                    </a:cubicBezTo>
                    <a:cubicBezTo>
                      <a:pt x="99060" y="100013"/>
                      <a:pt x="102870" y="89535"/>
                      <a:pt x="100013" y="75247"/>
                    </a:cubicBezTo>
                    <a:lnTo>
                      <a:pt x="91440" y="23813"/>
                    </a:lnTo>
                    <a:lnTo>
                      <a:pt x="3810" y="23813"/>
                    </a:lnTo>
                    <a:lnTo>
                      <a:pt x="0" y="0"/>
                    </a:lnTo>
                    <a:lnTo>
                      <a:pt x="123825" y="0"/>
                    </a:lnTo>
                    <a:lnTo>
                      <a:pt x="137160" y="75247"/>
                    </a:lnTo>
                    <a:cubicBezTo>
                      <a:pt x="139065" y="100965"/>
                      <a:pt x="126683" y="125730"/>
                      <a:pt x="98108" y="125730"/>
                    </a:cubicBezTo>
                    <a:close/>
                    <a:moveTo>
                      <a:pt x="34290" y="170497"/>
                    </a:moveTo>
                    <a:lnTo>
                      <a:pt x="14288" y="57150"/>
                    </a:lnTo>
                    <a:lnTo>
                      <a:pt x="50483" y="57150"/>
                    </a:lnTo>
                    <a:lnTo>
                      <a:pt x="70485" y="170497"/>
                    </a:lnTo>
                    <a:lnTo>
                      <a:pt x="34290" y="170497"/>
                    </a:lnTo>
                    <a:close/>
                  </a:path>
                </a:pathLst>
              </a:custGeom>
              <a:solidFill>
                <a:srgbClr val="00498f"/>
              </a:solidFill>
              <a:ln w="0">
                <a:noFill/>
              </a:ln>
            </p:spPr>
            <p:style>
              <a:lnRef idx="0"/>
              <a:fillRef idx="0"/>
              <a:effectRef idx="0"/>
              <a:fontRef idx="minor"/>
            </p:style>
          </p:sp>
          <p:sp>
            <p:nvSpPr>
              <p:cNvPr id="437" name="Google Shape;31;p57"/>
              <p:cNvSpPr/>
              <p:nvPr/>
            </p:nvSpPr>
            <p:spPr>
              <a:xfrm>
                <a:off x="1515960" y="1382400"/>
                <a:ext cx="114840" cy="97920"/>
              </a:xfrm>
              <a:custGeom>
                <a:avLst/>
                <a:gdLst/>
                <a:ahLst/>
                <a:rect l="l" t="t" r="r" b="b"/>
                <a:pathLst>
                  <a:path w="146685" h="125729">
                    <a:moveTo>
                      <a:pt x="111443" y="121920"/>
                    </a:moveTo>
                    <a:lnTo>
                      <a:pt x="99060" y="51435"/>
                    </a:lnTo>
                    <a:cubicBezTo>
                      <a:pt x="95250" y="28575"/>
                      <a:pt x="91440" y="23813"/>
                      <a:pt x="70485" y="23813"/>
                    </a:cubicBezTo>
                    <a:lnTo>
                      <a:pt x="43815" y="23813"/>
                    </a:lnTo>
                    <a:lnTo>
                      <a:pt x="54293" y="81915"/>
                    </a:lnTo>
                    <a:cubicBezTo>
                      <a:pt x="60008" y="117158"/>
                      <a:pt x="57150" y="125730"/>
                      <a:pt x="30480" y="125730"/>
                    </a:cubicBezTo>
                    <a:cubicBezTo>
                      <a:pt x="10478" y="125730"/>
                      <a:pt x="5715" y="121920"/>
                      <a:pt x="4763" y="120015"/>
                    </a:cubicBezTo>
                    <a:lnTo>
                      <a:pt x="0" y="95250"/>
                    </a:lnTo>
                    <a:cubicBezTo>
                      <a:pt x="0" y="95250"/>
                      <a:pt x="22860" y="110490"/>
                      <a:pt x="18098" y="83820"/>
                    </a:cubicBezTo>
                    <a:lnTo>
                      <a:pt x="2858" y="0"/>
                    </a:lnTo>
                    <a:lnTo>
                      <a:pt x="77153" y="0"/>
                    </a:lnTo>
                    <a:cubicBezTo>
                      <a:pt x="118110" y="0"/>
                      <a:pt x="126683" y="10477"/>
                      <a:pt x="133350" y="49530"/>
                    </a:cubicBezTo>
                    <a:cubicBezTo>
                      <a:pt x="139065" y="80963"/>
                      <a:pt x="146685" y="122872"/>
                      <a:pt x="146685" y="122872"/>
                    </a:cubicBezTo>
                    <a:lnTo>
                      <a:pt x="111443" y="122872"/>
                    </a:lnTo>
                    <a:close/>
                  </a:path>
                </a:pathLst>
              </a:custGeom>
              <a:solidFill>
                <a:srgbClr val="00498f"/>
              </a:solidFill>
              <a:ln w="0">
                <a:noFill/>
              </a:ln>
            </p:spPr>
            <p:style>
              <a:lnRef idx="0"/>
              <a:fillRef idx="0"/>
              <a:effectRef idx="0"/>
              <a:fontRef idx="minor"/>
            </p:style>
          </p:sp>
        </p:grpSp>
        <p:grpSp>
          <p:nvGrpSpPr>
            <p:cNvPr id="438" name="Google Shape;32;p57"/>
            <p:cNvGrpSpPr/>
            <p:nvPr/>
          </p:nvGrpSpPr>
          <p:grpSpPr>
            <a:xfrm>
              <a:off x="519840" y="452520"/>
              <a:ext cx="2823480" cy="1002600"/>
              <a:chOff x="519840" y="452520"/>
              <a:chExt cx="2823480" cy="1002600"/>
            </a:xfrm>
          </p:grpSpPr>
          <p:grpSp>
            <p:nvGrpSpPr>
              <p:cNvPr id="439" name="Google Shape;33;p57"/>
              <p:cNvGrpSpPr/>
              <p:nvPr/>
            </p:nvGrpSpPr>
            <p:grpSpPr>
              <a:xfrm>
                <a:off x="519840" y="452520"/>
                <a:ext cx="2823480" cy="1002600"/>
                <a:chOff x="519840" y="452520"/>
                <a:chExt cx="2823480" cy="1002600"/>
              </a:xfrm>
            </p:grpSpPr>
            <p:sp>
              <p:nvSpPr>
                <p:cNvPr id="440" name="Google Shape;34;p57"/>
                <p:cNvSpPr/>
                <p:nvPr/>
              </p:nvSpPr>
              <p:spPr>
                <a:xfrm>
                  <a:off x="519840" y="452520"/>
                  <a:ext cx="2799720" cy="928440"/>
                </a:xfrm>
                <a:custGeom>
                  <a:avLst/>
                  <a:gdLst/>
                  <a:ahLst/>
                  <a:rect l="l" t="t" r="r" b="b"/>
                  <a:pathLst>
                    <a:path w="3479482" h="1156334">
                      <a:moveTo>
                        <a:pt x="1099185" y="0"/>
                      </a:moveTo>
                      <a:lnTo>
                        <a:pt x="3479483" y="1156335"/>
                      </a:lnTo>
                      <a:lnTo>
                        <a:pt x="2005013" y="1155383"/>
                      </a:lnTo>
                      <a:cubicBezTo>
                        <a:pt x="1836420" y="1155383"/>
                        <a:pt x="1780223" y="977265"/>
                        <a:pt x="1534478" y="977265"/>
                      </a:cubicBezTo>
                      <a:lnTo>
                        <a:pt x="0" y="977265"/>
                      </a:lnTo>
                      <a:lnTo>
                        <a:pt x="1099185" y="0"/>
                      </a:lnTo>
                      <a:close/>
                    </a:path>
                  </a:pathLst>
                </a:custGeom>
                <a:solidFill>
                  <a:srgbClr val="fee14f"/>
                </a:solidFill>
                <a:ln w="0">
                  <a:noFill/>
                </a:ln>
              </p:spPr>
              <p:style>
                <a:lnRef idx="0"/>
                <a:fillRef idx="0"/>
                <a:effectRef idx="0"/>
                <a:fontRef idx="minor"/>
              </p:style>
            </p:sp>
            <p:sp>
              <p:nvSpPr>
                <p:cNvPr id="441" name="Google Shape;35;p57"/>
                <p:cNvSpPr/>
                <p:nvPr/>
              </p:nvSpPr>
              <p:spPr>
                <a:xfrm>
                  <a:off x="561960" y="1239840"/>
                  <a:ext cx="2781360" cy="215280"/>
                </a:xfrm>
                <a:custGeom>
                  <a:avLst/>
                  <a:gdLst/>
                  <a:ahLst/>
                  <a:rect l="l" t="t" r="r" b="b"/>
                  <a:pathLst>
                    <a:path w="3456622" h="271462">
                      <a:moveTo>
                        <a:pt x="1488758" y="92392"/>
                      </a:moveTo>
                      <a:lnTo>
                        <a:pt x="0" y="92392"/>
                      </a:lnTo>
                      <a:lnTo>
                        <a:pt x="104775" y="0"/>
                      </a:lnTo>
                      <a:lnTo>
                        <a:pt x="1481138" y="0"/>
                      </a:lnTo>
                      <a:cubicBezTo>
                        <a:pt x="1726883" y="0"/>
                        <a:pt x="1784033" y="178117"/>
                        <a:pt x="1951673" y="178117"/>
                      </a:cubicBezTo>
                      <a:lnTo>
                        <a:pt x="3258503" y="179070"/>
                      </a:lnTo>
                      <a:lnTo>
                        <a:pt x="3456623" y="271462"/>
                      </a:lnTo>
                      <a:lnTo>
                        <a:pt x="1947863" y="270510"/>
                      </a:lnTo>
                      <a:cubicBezTo>
                        <a:pt x="1757363" y="270510"/>
                        <a:pt x="1683068" y="92392"/>
                        <a:pt x="1488758" y="92392"/>
                      </a:cubicBezTo>
                      <a:close/>
                    </a:path>
                  </a:pathLst>
                </a:custGeom>
                <a:solidFill>
                  <a:srgbClr val="00498f"/>
                </a:solidFill>
                <a:ln w="0">
                  <a:noFill/>
                </a:ln>
              </p:spPr>
              <p:style>
                <a:lnRef idx="0"/>
                <a:fillRef idx="0"/>
                <a:effectRef idx="0"/>
                <a:fontRef idx="minor"/>
              </p:style>
            </p:sp>
          </p:grpSp>
          <p:grpSp>
            <p:nvGrpSpPr>
              <p:cNvPr id="442" name="Google Shape;36;p57"/>
              <p:cNvGrpSpPr/>
              <p:nvPr/>
            </p:nvGrpSpPr>
            <p:grpSpPr>
              <a:xfrm>
                <a:off x="914400" y="873000"/>
                <a:ext cx="2414520" cy="263880"/>
                <a:chOff x="914400" y="873000"/>
                <a:chExt cx="2414520" cy="263880"/>
              </a:xfrm>
            </p:grpSpPr>
            <p:sp>
              <p:nvSpPr>
                <p:cNvPr id="443" name="Google Shape;37;p57"/>
                <p:cNvSpPr/>
                <p:nvPr/>
              </p:nvSpPr>
              <p:spPr>
                <a:xfrm>
                  <a:off x="914400" y="951840"/>
                  <a:ext cx="266760" cy="183960"/>
                </a:xfrm>
                <a:custGeom>
                  <a:avLst/>
                  <a:gdLst/>
                  <a:ahLst/>
                  <a:rect l="l" t="t" r="r" b="b"/>
                  <a:pathLst>
                    <a:path w="335279" h="232410">
                      <a:moveTo>
                        <a:pt x="12382" y="0"/>
                      </a:moveTo>
                      <a:lnTo>
                        <a:pt x="39052" y="145732"/>
                      </a:lnTo>
                      <a:cubicBezTo>
                        <a:pt x="47625" y="194310"/>
                        <a:pt x="0" y="171450"/>
                        <a:pt x="0" y="171450"/>
                      </a:cubicBezTo>
                      <a:lnTo>
                        <a:pt x="9525" y="223838"/>
                      </a:lnTo>
                      <a:cubicBezTo>
                        <a:pt x="9525" y="223838"/>
                        <a:pt x="12382" y="232410"/>
                        <a:pt x="69532" y="232410"/>
                      </a:cubicBezTo>
                      <a:cubicBezTo>
                        <a:pt x="140017" y="232410"/>
                        <a:pt x="150495" y="216217"/>
                        <a:pt x="138113" y="145732"/>
                      </a:cubicBezTo>
                      <a:lnTo>
                        <a:pt x="121920" y="54292"/>
                      </a:lnTo>
                      <a:lnTo>
                        <a:pt x="157163" y="54292"/>
                      </a:lnTo>
                      <a:cubicBezTo>
                        <a:pt x="200977" y="54292"/>
                        <a:pt x="206692" y="64770"/>
                        <a:pt x="212408" y="95250"/>
                      </a:cubicBezTo>
                      <a:lnTo>
                        <a:pt x="236220" y="225742"/>
                      </a:lnTo>
                      <a:lnTo>
                        <a:pt x="335280" y="225742"/>
                      </a:lnTo>
                      <a:lnTo>
                        <a:pt x="309563" y="91440"/>
                      </a:lnTo>
                      <a:cubicBezTo>
                        <a:pt x="296228" y="18098"/>
                        <a:pt x="275273" y="952"/>
                        <a:pt x="195263" y="952"/>
                      </a:cubicBezTo>
                      <a:lnTo>
                        <a:pt x="12382" y="952"/>
                      </a:lnTo>
                      <a:close/>
                    </a:path>
                  </a:pathLst>
                </a:custGeom>
                <a:solidFill>
                  <a:srgbClr val="00498f"/>
                </a:solidFill>
                <a:ln w="0">
                  <a:noFill/>
                </a:ln>
              </p:spPr>
              <p:style>
                <a:lnRef idx="0"/>
                <a:fillRef idx="0"/>
                <a:effectRef idx="0"/>
                <a:fontRef idx="minor"/>
              </p:style>
            </p:sp>
            <p:sp>
              <p:nvSpPr>
                <p:cNvPr id="444" name="Google Shape;38;p57"/>
                <p:cNvSpPr/>
                <p:nvPr/>
              </p:nvSpPr>
              <p:spPr>
                <a:xfrm>
                  <a:off x="1172160" y="951840"/>
                  <a:ext cx="117360" cy="178560"/>
                </a:xfrm>
                <a:custGeom>
                  <a:avLst/>
                  <a:gdLst/>
                  <a:ahLst/>
                  <a:rect l="l" t="t" r="r" b="b"/>
                  <a:pathLst>
                    <a:path w="149542" h="225742">
                      <a:moveTo>
                        <a:pt x="0" y="0"/>
                      </a:moveTo>
                      <a:cubicBezTo>
                        <a:pt x="0" y="0"/>
                        <a:pt x="13335" y="16192"/>
                        <a:pt x="19050" y="50482"/>
                      </a:cubicBezTo>
                      <a:lnTo>
                        <a:pt x="50483" y="225742"/>
                      </a:lnTo>
                      <a:lnTo>
                        <a:pt x="149543" y="225742"/>
                      </a:lnTo>
                      <a:lnTo>
                        <a:pt x="118110" y="50482"/>
                      </a:lnTo>
                      <a:cubicBezTo>
                        <a:pt x="112395" y="19050"/>
                        <a:pt x="99060" y="0"/>
                        <a:pt x="99060" y="0"/>
                      </a:cubicBezTo>
                      <a:lnTo>
                        <a:pt x="0" y="0"/>
                      </a:lnTo>
                      <a:close/>
                    </a:path>
                  </a:pathLst>
                </a:custGeom>
                <a:solidFill>
                  <a:srgbClr val="00498f"/>
                </a:solidFill>
                <a:ln w="0">
                  <a:noFill/>
                </a:ln>
              </p:spPr>
              <p:style>
                <a:lnRef idx="0"/>
                <a:fillRef idx="0"/>
                <a:effectRef idx="0"/>
                <a:fontRef idx="minor"/>
              </p:style>
            </p:sp>
            <p:sp>
              <p:nvSpPr>
                <p:cNvPr id="445" name="Google Shape;39;p57"/>
                <p:cNvSpPr/>
                <p:nvPr/>
              </p:nvSpPr>
              <p:spPr>
                <a:xfrm>
                  <a:off x="1284120" y="951840"/>
                  <a:ext cx="208800" cy="179280"/>
                </a:xfrm>
                <a:custGeom>
                  <a:avLst/>
                  <a:gdLst/>
                  <a:ahLst/>
                  <a:rect l="l" t="t" r="r" b="b"/>
                  <a:pathLst>
                    <a:path w="263007" h="226694">
                      <a:moveTo>
                        <a:pt x="0" y="0"/>
                      </a:moveTo>
                      <a:lnTo>
                        <a:pt x="9525" y="54292"/>
                      </a:lnTo>
                      <a:lnTo>
                        <a:pt x="90488" y="54292"/>
                      </a:lnTo>
                      <a:cubicBezTo>
                        <a:pt x="124778" y="54292"/>
                        <a:pt x="150495" y="63817"/>
                        <a:pt x="160020" y="113348"/>
                      </a:cubicBezTo>
                      <a:cubicBezTo>
                        <a:pt x="167640" y="157163"/>
                        <a:pt x="149543" y="172402"/>
                        <a:pt x="113348" y="172402"/>
                      </a:cubicBezTo>
                      <a:lnTo>
                        <a:pt x="31433" y="172402"/>
                      </a:lnTo>
                      <a:lnTo>
                        <a:pt x="40958" y="226695"/>
                      </a:lnTo>
                      <a:lnTo>
                        <a:pt x="165735" y="226695"/>
                      </a:lnTo>
                      <a:cubicBezTo>
                        <a:pt x="236220" y="226695"/>
                        <a:pt x="274320" y="191452"/>
                        <a:pt x="260033" y="113348"/>
                      </a:cubicBezTo>
                      <a:cubicBezTo>
                        <a:pt x="244793" y="28575"/>
                        <a:pt x="183833" y="0"/>
                        <a:pt x="124778" y="0"/>
                      </a:cubicBezTo>
                      <a:lnTo>
                        <a:pt x="0" y="0"/>
                      </a:lnTo>
                      <a:close/>
                    </a:path>
                  </a:pathLst>
                </a:custGeom>
                <a:solidFill>
                  <a:srgbClr val="00498f"/>
                </a:solidFill>
                <a:ln w="0">
                  <a:noFill/>
                </a:ln>
              </p:spPr>
              <p:style>
                <a:lnRef idx="0"/>
                <a:fillRef idx="0"/>
                <a:effectRef idx="0"/>
                <a:fontRef idx="minor"/>
              </p:style>
            </p:sp>
            <p:sp>
              <p:nvSpPr>
                <p:cNvPr id="446" name="Google Shape;40;p57"/>
                <p:cNvSpPr/>
                <p:nvPr/>
              </p:nvSpPr>
              <p:spPr>
                <a:xfrm>
                  <a:off x="1482840" y="951840"/>
                  <a:ext cx="210960" cy="178560"/>
                </a:xfrm>
                <a:custGeom>
                  <a:avLst/>
                  <a:gdLst/>
                  <a:ahLst/>
                  <a:rect l="l" t="t" r="r" b="b"/>
                  <a:pathLst>
                    <a:path w="265747" h="225742">
                      <a:moveTo>
                        <a:pt x="0" y="0"/>
                      </a:moveTo>
                      <a:lnTo>
                        <a:pt x="9525" y="54292"/>
                      </a:lnTo>
                      <a:cubicBezTo>
                        <a:pt x="9525" y="54292"/>
                        <a:pt x="87630" y="54292"/>
                        <a:pt x="87630" y="54292"/>
                      </a:cubicBezTo>
                      <a:cubicBezTo>
                        <a:pt x="134302" y="54292"/>
                        <a:pt x="136207" y="61913"/>
                        <a:pt x="142875" y="95250"/>
                      </a:cubicBezTo>
                      <a:lnTo>
                        <a:pt x="166688" y="225742"/>
                      </a:lnTo>
                      <a:lnTo>
                        <a:pt x="265748" y="225742"/>
                      </a:lnTo>
                      <a:lnTo>
                        <a:pt x="239077" y="79057"/>
                      </a:lnTo>
                      <a:cubicBezTo>
                        <a:pt x="228600" y="22860"/>
                        <a:pt x="217170" y="0"/>
                        <a:pt x="136207" y="0"/>
                      </a:cubicBezTo>
                      <a:lnTo>
                        <a:pt x="0" y="0"/>
                      </a:lnTo>
                      <a:close/>
                    </a:path>
                  </a:pathLst>
                </a:custGeom>
                <a:solidFill>
                  <a:srgbClr val="00498f"/>
                </a:solidFill>
                <a:ln w="0">
                  <a:noFill/>
                </a:ln>
              </p:spPr>
              <p:style>
                <a:lnRef idx="0"/>
                <a:fillRef idx="0"/>
                <a:effectRef idx="0"/>
                <a:fontRef idx="minor"/>
              </p:style>
            </p:sp>
            <p:sp>
              <p:nvSpPr>
                <p:cNvPr id="447" name="Google Shape;41;p57"/>
                <p:cNvSpPr/>
                <p:nvPr/>
              </p:nvSpPr>
              <p:spPr>
                <a:xfrm>
                  <a:off x="1683720" y="951840"/>
                  <a:ext cx="249840" cy="178560"/>
                </a:xfrm>
                <a:custGeom>
                  <a:avLst/>
                  <a:gdLst/>
                  <a:ahLst/>
                  <a:rect l="l" t="t" r="r" b="b"/>
                  <a:pathLst>
                    <a:path w="314317" h="225742">
                      <a:moveTo>
                        <a:pt x="0" y="0"/>
                      </a:moveTo>
                      <a:lnTo>
                        <a:pt x="91440" y="171450"/>
                      </a:lnTo>
                      <a:lnTo>
                        <a:pt x="31433" y="171450"/>
                      </a:lnTo>
                      <a:lnTo>
                        <a:pt x="40958" y="225742"/>
                      </a:lnTo>
                      <a:lnTo>
                        <a:pt x="221933" y="225742"/>
                      </a:lnTo>
                      <a:cubicBezTo>
                        <a:pt x="296227" y="225742"/>
                        <a:pt x="323850" y="201930"/>
                        <a:pt x="311467" y="133350"/>
                      </a:cubicBezTo>
                      <a:lnTo>
                        <a:pt x="287655" y="0"/>
                      </a:lnTo>
                      <a:lnTo>
                        <a:pt x="188595" y="0"/>
                      </a:lnTo>
                      <a:cubicBezTo>
                        <a:pt x="188595" y="0"/>
                        <a:pt x="204788" y="89535"/>
                        <a:pt x="211455" y="129540"/>
                      </a:cubicBezTo>
                      <a:cubicBezTo>
                        <a:pt x="219075" y="174307"/>
                        <a:pt x="195263" y="173355"/>
                        <a:pt x="182880" y="173355"/>
                      </a:cubicBezTo>
                      <a:lnTo>
                        <a:pt x="104775" y="952"/>
                      </a:lnTo>
                      <a:lnTo>
                        <a:pt x="0" y="952"/>
                      </a:lnTo>
                      <a:close/>
                    </a:path>
                  </a:pathLst>
                </a:custGeom>
                <a:solidFill>
                  <a:srgbClr val="00498f"/>
                </a:solidFill>
                <a:ln w="0">
                  <a:noFill/>
                </a:ln>
              </p:spPr>
              <p:style>
                <a:lnRef idx="0"/>
                <a:fillRef idx="0"/>
                <a:effectRef idx="0"/>
                <a:fontRef idx="minor"/>
              </p:style>
            </p:sp>
            <p:sp>
              <p:nvSpPr>
                <p:cNvPr id="448" name="Google Shape;42;p57"/>
                <p:cNvSpPr/>
                <p:nvPr/>
              </p:nvSpPr>
              <p:spPr>
                <a:xfrm>
                  <a:off x="1934640" y="946800"/>
                  <a:ext cx="257040" cy="190080"/>
                </a:xfrm>
                <a:custGeom>
                  <a:avLst/>
                  <a:gdLst/>
                  <a:ahLst/>
                  <a:rect l="l" t="t" r="r" b="b"/>
                  <a:pathLst>
                    <a:path w="323300" h="240030">
                      <a:moveTo>
                        <a:pt x="0" y="6668"/>
                      </a:moveTo>
                      <a:cubicBezTo>
                        <a:pt x="0" y="6668"/>
                        <a:pt x="13335" y="22860"/>
                        <a:pt x="24765" y="84773"/>
                      </a:cubicBezTo>
                      <a:lnTo>
                        <a:pt x="51435" y="232410"/>
                      </a:lnTo>
                      <a:lnTo>
                        <a:pt x="150495" y="232410"/>
                      </a:lnTo>
                      <a:lnTo>
                        <a:pt x="128588" y="114300"/>
                      </a:lnTo>
                      <a:cubicBezTo>
                        <a:pt x="120967" y="74295"/>
                        <a:pt x="135255" y="58103"/>
                        <a:pt x="162878" y="58103"/>
                      </a:cubicBezTo>
                      <a:cubicBezTo>
                        <a:pt x="190500" y="58103"/>
                        <a:pt x="208597" y="72390"/>
                        <a:pt x="216217" y="119063"/>
                      </a:cubicBezTo>
                      <a:cubicBezTo>
                        <a:pt x="223838" y="160020"/>
                        <a:pt x="223838" y="180023"/>
                        <a:pt x="204788" y="180023"/>
                      </a:cubicBezTo>
                      <a:cubicBezTo>
                        <a:pt x="196215" y="180023"/>
                        <a:pt x="187642" y="178118"/>
                        <a:pt x="180975" y="173355"/>
                      </a:cubicBezTo>
                      <a:lnTo>
                        <a:pt x="191453" y="230505"/>
                      </a:lnTo>
                      <a:cubicBezTo>
                        <a:pt x="208597" y="237173"/>
                        <a:pt x="222885" y="240030"/>
                        <a:pt x="240030" y="240030"/>
                      </a:cubicBezTo>
                      <a:cubicBezTo>
                        <a:pt x="331470" y="240030"/>
                        <a:pt x="329565" y="187643"/>
                        <a:pt x="317183" y="120968"/>
                      </a:cubicBezTo>
                      <a:cubicBezTo>
                        <a:pt x="299085" y="20955"/>
                        <a:pt x="254317" y="0"/>
                        <a:pt x="194310" y="0"/>
                      </a:cubicBezTo>
                      <a:cubicBezTo>
                        <a:pt x="118110" y="0"/>
                        <a:pt x="119063" y="43815"/>
                        <a:pt x="111442" y="43815"/>
                      </a:cubicBezTo>
                      <a:cubicBezTo>
                        <a:pt x="108585" y="43815"/>
                        <a:pt x="107633" y="40005"/>
                        <a:pt x="107633" y="40005"/>
                      </a:cubicBezTo>
                      <a:cubicBezTo>
                        <a:pt x="107633" y="40005"/>
                        <a:pt x="100013" y="6668"/>
                        <a:pt x="92392" y="6668"/>
                      </a:cubicBezTo>
                      <a:lnTo>
                        <a:pt x="0" y="6668"/>
                      </a:lnTo>
                      <a:close/>
                    </a:path>
                  </a:pathLst>
                </a:custGeom>
                <a:solidFill>
                  <a:srgbClr val="00498f"/>
                </a:solidFill>
                <a:ln w="0">
                  <a:noFill/>
                </a:ln>
              </p:spPr>
              <p:style>
                <a:lnRef idx="0"/>
                <a:fillRef idx="0"/>
                <a:effectRef idx="0"/>
                <a:fontRef idx="minor"/>
              </p:style>
            </p:sp>
            <p:sp>
              <p:nvSpPr>
                <p:cNvPr id="449" name="Google Shape;43;p57"/>
                <p:cNvSpPr/>
                <p:nvPr/>
              </p:nvSpPr>
              <p:spPr>
                <a:xfrm>
                  <a:off x="2295360" y="946800"/>
                  <a:ext cx="248040" cy="189360"/>
                </a:xfrm>
                <a:custGeom>
                  <a:avLst/>
                  <a:gdLst/>
                  <a:ahLst/>
                  <a:rect l="l" t="t" r="r" b="b"/>
                  <a:pathLst>
                    <a:path w="311840" h="239077">
                      <a:moveTo>
                        <a:pt x="0" y="6668"/>
                      </a:moveTo>
                      <a:lnTo>
                        <a:pt x="24765" y="145733"/>
                      </a:lnTo>
                      <a:cubicBezTo>
                        <a:pt x="35242" y="204788"/>
                        <a:pt x="90488" y="239078"/>
                        <a:pt x="182880" y="239078"/>
                      </a:cubicBezTo>
                      <a:cubicBezTo>
                        <a:pt x="305753" y="239078"/>
                        <a:pt x="322897" y="201930"/>
                        <a:pt x="306705" y="111443"/>
                      </a:cubicBezTo>
                      <a:cubicBezTo>
                        <a:pt x="292418" y="30480"/>
                        <a:pt x="259080" y="0"/>
                        <a:pt x="190500" y="0"/>
                      </a:cubicBezTo>
                      <a:cubicBezTo>
                        <a:pt x="138113" y="0"/>
                        <a:pt x="131445" y="11430"/>
                        <a:pt x="131445" y="11430"/>
                      </a:cubicBezTo>
                      <a:lnTo>
                        <a:pt x="140017" y="60008"/>
                      </a:lnTo>
                      <a:cubicBezTo>
                        <a:pt x="140017" y="60008"/>
                        <a:pt x="140017" y="56198"/>
                        <a:pt x="161925" y="56198"/>
                      </a:cubicBezTo>
                      <a:cubicBezTo>
                        <a:pt x="189547" y="56198"/>
                        <a:pt x="198120" y="65723"/>
                        <a:pt x="206692" y="110490"/>
                      </a:cubicBezTo>
                      <a:cubicBezTo>
                        <a:pt x="213360" y="145733"/>
                        <a:pt x="220980" y="182880"/>
                        <a:pt x="175260" y="182880"/>
                      </a:cubicBezTo>
                      <a:cubicBezTo>
                        <a:pt x="130492" y="182880"/>
                        <a:pt x="126683" y="164783"/>
                        <a:pt x="121920" y="136208"/>
                      </a:cubicBezTo>
                      <a:lnTo>
                        <a:pt x="98108" y="5715"/>
                      </a:lnTo>
                      <a:lnTo>
                        <a:pt x="0" y="5715"/>
                      </a:lnTo>
                      <a:close/>
                    </a:path>
                  </a:pathLst>
                </a:custGeom>
                <a:solidFill>
                  <a:srgbClr val="00498f"/>
                </a:solidFill>
                <a:ln w="0">
                  <a:noFill/>
                </a:ln>
              </p:spPr>
              <p:style>
                <a:lnRef idx="0"/>
                <a:fillRef idx="0"/>
                <a:effectRef idx="0"/>
                <a:fontRef idx="minor"/>
              </p:style>
            </p:sp>
            <p:sp>
              <p:nvSpPr>
                <p:cNvPr id="450" name="Google Shape;44;p57"/>
                <p:cNvSpPr/>
                <p:nvPr/>
              </p:nvSpPr>
              <p:spPr>
                <a:xfrm>
                  <a:off x="2542320" y="951840"/>
                  <a:ext cx="104040" cy="101160"/>
                </a:xfrm>
                <a:custGeom>
                  <a:avLst/>
                  <a:gdLst/>
                  <a:ahLst/>
                  <a:rect l="l" t="t" r="r" b="b"/>
                  <a:pathLst>
                    <a:path w="133350" h="129539">
                      <a:moveTo>
                        <a:pt x="0" y="0"/>
                      </a:moveTo>
                      <a:cubicBezTo>
                        <a:pt x="0" y="0"/>
                        <a:pt x="13335" y="15240"/>
                        <a:pt x="20955" y="54292"/>
                      </a:cubicBezTo>
                      <a:lnTo>
                        <a:pt x="34290" y="129540"/>
                      </a:lnTo>
                      <a:lnTo>
                        <a:pt x="133350" y="129540"/>
                      </a:lnTo>
                      <a:lnTo>
                        <a:pt x="120015" y="54292"/>
                      </a:lnTo>
                      <a:cubicBezTo>
                        <a:pt x="113347" y="19050"/>
                        <a:pt x="99060" y="0"/>
                        <a:pt x="99060" y="0"/>
                      </a:cubicBezTo>
                      <a:lnTo>
                        <a:pt x="0" y="0"/>
                      </a:lnTo>
                      <a:close/>
                    </a:path>
                  </a:pathLst>
                </a:custGeom>
                <a:solidFill>
                  <a:srgbClr val="00498f"/>
                </a:solidFill>
                <a:ln w="0">
                  <a:noFill/>
                </a:ln>
              </p:spPr>
              <p:style>
                <a:lnRef idx="0"/>
                <a:fillRef idx="0"/>
                <a:effectRef idx="0"/>
                <a:fontRef idx="minor"/>
              </p:style>
            </p:sp>
            <p:sp>
              <p:nvSpPr>
                <p:cNvPr id="451" name="Google Shape;45;p57"/>
                <p:cNvSpPr/>
                <p:nvPr/>
              </p:nvSpPr>
              <p:spPr>
                <a:xfrm>
                  <a:off x="2649960" y="951840"/>
                  <a:ext cx="235440" cy="179280"/>
                </a:xfrm>
                <a:custGeom>
                  <a:avLst/>
                  <a:gdLst/>
                  <a:ahLst/>
                  <a:rect l="l" t="t" r="r" b="b"/>
                  <a:pathLst>
                    <a:path w="296227" h="226694">
                      <a:moveTo>
                        <a:pt x="0" y="0"/>
                      </a:moveTo>
                      <a:lnTo>
                        <a:pt x="9525" y="54292"/>
                      </a:lnTo>
                      <a:lnTo>
                        <a:pt x="91440" y="54292"/>
                      </a:lnTo>
                      <a:cubicBezTo>
                        <a:pt x="125730" y="54292"/>
                        <a:pt x="154305" y="80010"/>
                        <a:pt x="160020" y="114300"/>
                      </a:cubicBezTo>
                      <a:cubicBezTo>
                        <a:pt x="166688" y="149542"/>
                        <a:pt x="146685" y="172402"/>
                        <a:pt x="112395" y="172402"/>
                      </a:cubicBezTo>
                      <a:lnTo>
                        <a:pt x="28575" y="172402"/>
                      </a:lnTo>
                      <a:lnTo>
                        <a:pt x="38100" y="226695"/>
                      </a:lnTo>
                      <a:lnTo>
                        <a:pt x="296227" y="226695"/>
                      </a:lnTo>
                      <a:lnTo>
                        <a:pt x="286702" y="172402"/>
                      </a:lnTo>
                      <a:cubicBezTo>
                        <a:pt x="266700" y="172402"/>
                        <a:pt x="255270" y="172402"/>
                        <a:pt x="235267" y="172402"/>
                      </a:cubicBezTo>
                      <a:cubicBezTo>
                        <a:pt x="224790" y="172402"/>
                        <a:pt x="209550" y="175260"/>
                        <a:pt x="207645" y="172402"/>
                      </a:cubicBezTo>
                      <a:cubicBezTo>
                        <a:pt x="203835" y="163830"/>
                        <a:pt x="267652" y="164782"/>
                        <a:pt x="255270" y="91440"/>
                      </a:cubicBezTo>
                      <a:cubicBezTo>
                        <a:pt x="245745" y="40957"/>
                        <a:pt x="189547" y="0"/>
                        <a:pt x="132397" y="0"/>
                      </a:cubicBezTo>
                      <a:lnTo>
                        <a:pt x="0" y="0"/>
                      </a:lnTo>
                      <a:close/>
                    </a:path>
                  </a:pathLst>
                </a:custGeom>
                <a:solidFill>
                  <a:srgbClr val="00498f"/>
                </a:solidFill>
                <a:ln w="0">
                  <a:noFill/>
                </a:ln>
              </p:spPr>
              <p:style>
                <a:lnRef idx="0"/>
                <a:fillRef idx="0"/>
                <a:effectRef idx="0"/>
                <a:fontRef idx="minor"/>
              </p:style>
            </p:sp>
            <p:sp>
              <p:nvSpPr>
                <p:cNvPr id="452" name="Google Shape;46;p57"/>
                <p:cNvSpPr/>
                <p:nvPr/>
              </p:nvSpPr>
              <p:spPr>
                <a:xfrm>
                  <a:off x="2823480" y="873000"/>
                  <a:ext cx="232560" cy="258480"/>
                </a:xfrm>
                <a:custGeom>
                  <a:avLst/>
                  <a:gdLst/>
                  <a:ahLst/>
                  <a:rect l="l" t="t" r="r" b="b"/>
                  <a:pathLst>
                    <a:path w="292911" h="324802">
                      <a:moveTo>
                        <a:pt x="0" y="0"/>
                      </a:moveTo>
                      <a:cubicBezTo>
                        <a:pt x="0" y="0"/>
                        <a:pt x="8573" y="11430"/>
                        <a:pt x="14288" y="43815"/>
                      </a:cubicBezTo>
                      <a:cubicBezTo>
                        <a:pt x="14288" y="43815"/>
                        <a:pt x="23813" y="99060"/>
                        <a:pt x="23813" y="99060"/>
                      </a:cubicBezTo>
                      <a:cubicBezTo>
                        <a:pt x="30480" y="136208"/>
                        <a:pt x="55245" y="153352"/>
                        <a:pt x="79058" y="153352"/>
                      </a:cubicBezTo>
                      <a:lnTo>
                        <a:pt x="152400" y="153352"/>
                      </a:lnTo>
                      <a:cubicBezTo>
                        <a:pt x="195263" y="153352"/>
                        <a:pt x="189548" y="186690"/>
                        <a:pt x="188595" y="195263"/>
                      </a:cubicBezTo>
                      <a:lnTo>
                        <a:pt x="171450" y="324803"/>
                      </a:lnTo>
                      <a:lnTo>
                        <a:pt x="274320" y="324803"/>
                      </a:lnTo>
                      <a:lnTo>
                        <a:pt x="292418" y="179070"/>
                      </a:lnTo>
                      <a:cubicBezTo>
                        <a:pt x="293370" y="171450"/>
                        <a:pt x="299085" y="99060"/>
                        <a:pt x="226695" y="99060"/>
                      </a:cubicBezTo>
                      <a:cubicBezTo>
                        <a:pt x="197168" y="99060"/>
                        <a:pt x="179070" y="99060"/>
                        <a:pt x="154305" y="99060"/>
                      </a:cubicBezTo>
                      <a:cubicBezTo>
                        <a:pt x="121920" y="99060"/>
                        <a:pt x="120968" y="92393"/>
                        <a:pt x="112395" y="43815"/>
                      </a:cubicBezTo>
                      <a:cubicBezTo>
                        <a:pt x="105728" y="7620"/>
                        <a:pt x="99060" y="0"/>
                        <a:pt x="99060" y="0"/>
                      </a:cubicBezTo>
                      <a:lnTo>
                        <a:pt x="0" y="0"/>
                      </a:lnTo>
                      <a:close/>
                    </a:path>
                  </a:pathLst>
                </a:custGeom>
                <a:solidFill>
                  <a:srgbClr val="00498f"/>
                </a:solidFill>
                <a:ln w="0">
                  <a:noFill/>
                </a:ln>
              </p:spPr>
              <p:style>
                <a:lnRef idx="0"/>
                <a:fillRef idx="0"/>
                <a:effectRef idx="0"/>
                <a:fontRef idx="minor"/>
              </p:style>
            </p:sp>
            <p:sp>
              <p:nvSpPr>
                <p:cNvPr id="453" name="Google Shape;47;p57"/>
                <p:cNvSpPr/>
                <p:nvPr/>
              </p:nvSpPr>
              <p:spPr>
                <a:xfrm>
                  <a:off x="3059640" y="951840"/>
                  <a:ext cx="269280" cy="179280"/>
                </a:xfrm>
                <a:custGeom>
                  <a:avLst/>
                  <a:gdLst/>
                  <a:ahLst/>
                  <a:rect l="l" t="t" r="r" b="b"/>
                  <a:pathLst>
                    <a:path w="338137" h="226694">
                      <a:moveTo>
                        <a:pt x="0" y="0"/>
                      </a:moveTo>
                      <a:lnTo>
                        <a:pt x="56197" y="55245"/>
                      </a:lnTo>
                      <a:lnTo>
                        <a:pt x="40005" y="226695"/>
                      </a:lnTo>
                      <a:lnTo>
                        <a:pt x="127635" y="226695"/>
                      </a:lnTo>
                      <a:lnTo>
                        <a:pt x="131445" y="145732"/>
                      </a:lnTo>
                      <a:cubicBezTo>
                        <a:pt x="132397" y="137160"/>
                        <a:pt x="130492" y="125730"/>
                        <a:pt x="139065" y="125730"/>
                      </a:cubicBezTo>
                      <a:cubicBezTo>
                        <a:pt x="143828" y="125730"/>
                        <a:pt x="157163" y="140970"/>
                        <a:pt x="166688" y="151448"/>
                      </a:cubicBezTo>
                      <a:lnTo>
                        <a:pt x="228600" y="225742"/>
                      </a:lnTo>
                      <a:lnTo>
                        <a:pt x="338138" y="225742"/>
                      </a:lnTo>
                      <a:lnTo>
                        <a:pt x="274320" y="160020"/>
                      </a:lnTo>
                      <a:lnTo>
                        <a:pt x="285750" y="0"/>
                      </a:lnTo>
                      <a:lnTo>
                        <a:pt x="194310" y="0"/>
                      </a:lnTo>
                      <a:cubicBezTo>
                        <a:pt x="194310" y="0"/>
                        <a:pt x="200978" y="87630"/>
                        <a:pt x="192405" y="87630"/>
                      </a:cubicBezTo>
                      <a:cubicBezTo>
                        <a:pt x="184785" y="87630"/>
                        <a:pt x="113347" y="0"/>
                        <a:pt x="113347" y="0"/>
                      </a:cubicBezTo>
                      <a:lnTo>
                        <a:pt x="0" y="0"/>
                      </a:lnTo>
                      <a:close/>
                    </a:path>
                  </a:pathLst>
                </a:custGeom>
                <a:solidFill>
                  <a:srgbClr val="00498f"/>
                </a:solidFill>
                <a:ln w="0">
                  <a:noFill/>
                </a:ln>
              </p:spPr>
              <p:style>
                <a:lnRef idx="0"/>
                <a:fillRef idx="0"/>
                <a:effectRef idx="0"/>
                <a:fontRef idx="minor"/>
              </p:style>
            </p:sp>
          </p:grpSp>
        </p:grpSp>
        <p:sp>
          <p:nvSpPr>
            <p:cNvPr id="454" name="Google Shape;48;p57"/>
            <p:cNvSpPr/>
            <p:nvPr/>
          </p:nvSpPr>
          <p:spPr>
            <a:xfrm>
              <a:off x="699480" y="496080"/>
              <a:ext cx="720" cy="4320"/>
            </a:xfrm>
            <a:custGeom>
              <a:avLst/>
              <a:gdLst/>
              <a:ahLst/>
              <a:rect l="l" t="t" r="r" b="b"/>
              <a:pathLst>
                <a:path w="4762" h="9525">
                  <a:moveTo>
                    <a:pt x="4763" y="0"/>
                  </a:moveTo>
                  <a:lnTo>
                    <a:pt x="0" y="0"/>
                  </a:lnTo>
                  <a:lnTo>
                    <a:pt x="0" y="0"/>
                  </a:lnTo>
                  <a:lnTo>
                    <a:pt x="4763" y="0"/>
                  </a:lnTo>
                  <a:close/>
                </a:path>
              </a:pathLst>
            </a:custGeom>
            <a:solidFill>
              <a:srgbClr val="ffe831"/>
            </a:solidFill>
            <a:ln w="0">
              <a:noFill/>
            </a:ln>
          </p:spPr>
          <p:style>
            <a:lnRef idx="0"/>
            <a:fillRef idx="0"/>
            <a:effectRef idx="0"/>
            <a:fontRef idx="minor"/>
          </p:style>
        </p:sp>
      </p:grpSp>
      <p:sp>
        <p:nvSpPr>
          <p:cNvPr id="45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L" sz="1800" spc="-1" strike="noStrike">
                <a:latin typeface="Arial"/>
              </a:rPr>
              <a:t>Click to edit the title text format</a:t>
            </a:r>
            <a:endParaRPr b="0" lang="en-IL" sz="1800" spc="-1" strike="noStrike">
              <a:latin typeface="Arial"/>
            </a:endParaRPr>
          </a:p>
        </p:txBody>
      </p:sp>
      <p:sp>
        <p:nvSpPr>
          <p:cNvPr id="45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1800" spc="-1" strike="noStrike">
                <a:latin typeface="Arial"/>
              </a:rPr>
              <a:t>Click to edit the outline text format</a:t>
            </a:r>
            <a:endParaRPr b="0" lang="en-IL" sz="1800" spc="-1" strike="noStrike">
              <a:latin typeface="Arial"/>
            </a:endParaRPr>
          </a:p>
          <a:p>
            <a:pPr lvl="1" marL="864000" indent="-324000">
              <a:spcBef>
                <a:spcPts val="1134"/>
              </a:spcBef>
              <a:buClr>
                <a:srgbClr val="000000"/>
              </a:buClr>
              <a:buSzPct val="75000"/>
              <a:buFont typeface="Symbol" charset="2"/>
              <a:buChar char=""/>
            </a:pPr>
            <a:r>
              <a:rPr b="0" lang="en-IL" sz="1800" spc="-1" strike="noStrike">
                <a:latin typeface="Arial"/>
              </a:rPr>
              <a:t>Second Outline Level</a:t>
            </a:r>
            <a:endParaRPr b="0" lang="en-IL" sz="1800" spc="-1" strike="noStrike">
              <a:latin typeface="Arial"/>
            </a:endParaRPr>
          </a:p>
          <a:p>
            <a:pPr lvl="2" marL="1296000" indent="-288000">
              <a:spcBef>
                <a:spcPts val="850"/>
              </a:spcBef>
              <a:buClr>
                <a:srgbClr val="000000"/>
              </a:buClr>
              <a:buSzPct val="45000"/>
              <a:buFont typeface="Wingdings" charset="2"/>
              <a:buChar char=""/>
            </a:pPr>
            <a:r>
              <a:rPr b="0" lang="en-IL" sz="1800" spc="-1" strike="noStrike">
                <a:latin typeface="Arial"/>
              </a:rPr>
              <a:t>Third Outline Level</a:t>
            </a:r>
            <a:endParaRPr b="0" lang="en-IL" sz="1800" spc="-1" strike="noStrike">
              <a:latin typeface="Arial"/>
            </a:endParaRPr>
          </a:p>
          <a:p>
            <a:pPr lvl="3" marL="1728000" indent="-216000">
              <a:spcBef>
                <a:spcPts val="567"/>
              </a:spcBef>
              <a:buClr>
                <a:srgbClr val="000000"/>
              </a:buClr>
              <a:buSzPct val="75000"/>
              <a:buFont typeface="Symbol" charset="2"/>
              <a:buChar char=""/>
            </a:pPr>
            <a:r>
              <a:rPr b="0" lang="en-IL" sz="1800" spc="-1" strike="noStrike">
                <a:latin typeface="Arial"/>
              </a:rPr>
              <a:t>Fourth Outline Level</a:t>
            </a:r>
            <a:endParaRPr b="0" lang="en-IL" sz="1800" spc="-1" strike="noStrike">
              <a:latin typeface="Arial"/>
            </a:endParaRPr>
          </a:p>
          <a:p>
            <a:pPr lvl="4" marL="2160000" indent="-216000">
              <a:spcBef>
                <a:spcPts val="283"/>
              </a:spcBef>
              <a:buClr>
                <a:srgbClr val="000000"/>
              </a:buClr>
              <a:buSzPct val="45000"/>
              <a:buFont typeface="Wingdings" charset="2"/>
              <a:buChar char=""/>
            </a:pPr>
            <a:r>
              <a:rPr b="0" lang="en-IL" sz="1800" spc="-1" strike="noStrike">
                <a:latin typeface="Arial"/>
              </a:rPr>
              <a:t>Fifth Outline Level</a:t>
            </a:r>
            <a:endParaRPr b="0" lang="en-IL" sz="1800" spc="-1" strike="noStrike">
              <a:latin typeface="Arial"/>
            </a:endParaRPr>
          </a:p>
          <a:p>
            <a:pPr lvl="5" marL="2592000" indent="-216000">
              <a:spcBef>
                <a:spcPts val="283"/>
              </a:spcBef>
              <a:buClr>
                <a:srgbClr val="000000"/>
              </a:buClr>
              <a:buSzPct val="45000"/>
              <a:buFont typeface="Wingdings" charset="2"/>
              <a:buChar char=""/>
            </a:pPr>
            <a:r>
              <a:rPr b="0" lang="en-IL" sz="1800" spc="-1" strike="noStrike">
                <a:latin typeface="Arial"/>
              </a:rPr>
              <a:t>Sixth Outline Level</a:t>
            </a:r>
            <a:endParaRPr b="0" lang="en-IL" sz="1800" spc="-1" strike="noStrike">
              <a:latin typeface="Arial"/>
            </a:endParaRPr>
          </a:p>
          <a:p>
            <a:pPr lvl="6" marL="3024000" indent="-216000">
              <a:spcBef>
                <a:spcPts val="283"/>
              </a:spcBef>
              <a:buClr>
                <a:srgbClr val="000000"/>
              </a:buClr>
              <a:buSzPct val="45000"/>
              <a:buFont typeface="Wingdings" charset="2"/>
              <a:buChar char=""/>
            </a:pPr>
            <a:r>
              <a:rPr b="0" lang="en-IL" sz="1800" spc="-1" strike="noStrike">
                <a:latin typeface="Arial"/>
              </a:rPr>
              <a:t>Seventh Outline Level</a:t>
            </a:r>
            <a:endParaRPr b="0" lang="en-IL"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93" name="Google Shape;123;p60" descr=""/>
          <p:cNvPicPr/>
          <p:nvPr/>
        </p:nvPicPr>
        <p:blipFill>
          <a:blip r:embed="rId2"/>
          <a:stretch/>
        </p:blipFill>
        <p:spPr>
          <a:xfrm>
            <a:off x="743040" y="9360"/>
            <a:ext cx="11445840" cy="674640"/>
          </a:xfrm>
          <a:prstGeom prst="rect">
            <a:avLst/>
          </a:prstGeom>
          <a:ln w="0">
            <a:noFill/>
          </a:ln>
        </p:spPr>
      </p:pic>
      <p:grpSp>
        <p:nvGrpSpPr>
          <p:cNvPr id="494" name="Google Shape;126;p60"/>
          <p:cNvGrpSpPr/>
          <p:nvPr/>
        </p:nvGrpSpPr>
        <p:grpSpPr>
          <a:xfrm>
            <a:off x="539640" y="81360"/>
            <a:ext cx="1720800" cy="623880"/>
            <a:chOff x="539640" y="81360"/>
            <a:chExt cx="1720800" cy="623880"/>
          </a:xfrm>
        </p:grpSpPr>
        <p:sp>
          <p:nvSpPr>
            <p:cNvPr id="495"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496"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497"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498"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499"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500"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501"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502"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503"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504"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505"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506"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507"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508"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509"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510" name="Google Shape;142;p60"/>
            <p:cNvGrpSpPr/>
            <p:nvPr/>
          </p:nvGrpSpPr>
          <p:grpSpPr>
            <a:xfrm>
              <a:off x="1599840" y="603000"/>
              <a:ext cx="638280" cy="102240"/>
              <a:chOff x="1599840" y="603000"/>
              <a:chExt cx="638280" cy="102240"/>
            </a:xfrm>
          </p:grpSpPr>
          <p:sp>
            <p:nvSpPr>
              <p:cNvPr id="511"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512"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513"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514"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515"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516"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517"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518"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519"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520"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521"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522" name="PlaceHolder 1"/>
          <p:cNvSpPr>
            <a:spLocks noGrp="1"/>
          </p:cNvSpPr>
          <p:nvPr>
            <p:ph type="ftr" idx="9"/>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523" name="PlaceHolder 2"/>
          <p:cNvSpPr>
            <a:spLocks noGrp="1"/>
          </p:cNvSpPr>
          <p:nvPr>
            <p:ph type="sldNum" idx="10"/>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DB5B4853-8680-44A5-AF05-160ADF740DE6}" type="slidenum">
              <a:rPr b="0" lang="en-US" sz="1100" spc="-1" strike="noStrike">
                <a:solidFill>
                  <a:srgbClr val="a5a5a5"/>
                </a:solidFill>
                <a:latin typeface="Calibri"/>
                <a:ea typeface="Calibri"/>
              </a:rPr>
              <a:t>&lt;number&gt;</a:t>
            </a:fld>
            <a:endParaRPr b="0" lang="en-IL" sz="1100" spc="-1" strike="noStrike">
              <a:latin typeface="Times New Roman"/>
            </a:endParaRPr>
          </a:p>
        </p:txBody>
      </p:sp>
      <p:sp>
        <p:nvSpPr>
          <p:cNvPr id="524"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L" sz="4400" spc="-1" strike="noStrike">
                <a:latin typeface="Arial"/>
              </a:rPr>
              <a:t>Click to edit the title text format</a:t>
            </a:r>
            <a:endParaRPr b="0" lang="en-IL" sz="4400" spc="-1" strike="noStrike">
              <a:latin typeface="Arial"/>
            </a:endParaRPr>
          </a:p>
        </p:txBody>
      </p:sp>
      <p:sp>
        <p:nvSpPr>
          <p:cNvPr id="525"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3200" spc="-1" strike="noStrike">
                <a:latin typeface="Arial"/>
              </a:rPr>
              <a:t>Click to edit the outline text format</a:t>
            </a:r>
            <a:endParaRPr b="0" lang="en-IL" sz="3200" spc="-1" strike="noStrike">
              <a:latin typeface="Arial"/>
            </a:endParaRPr>
          </a:p>
          <a:p>
            <a:pPr lvl="1" marL="864000" indent="-324000">
              <a:spcBef>
                <a:spcPts val="1134"/>
              </a:spcBef>
              <a:buClr>
                <a:srgbClr val="000000"/>
              </a:buClr>
              <a:buSzPct val="75000"/>
              <a:buFont typeface="Symbol" charset="2"/>
              <a:buChar char=""/>
            </a:pPr>
            <a:r>
              <a:rPr b="0" lang="en-IL" sz="2800" spc="-1" strike="noStrike">
                <a:latin typeface="Arial"/>
              </a:rPr>
              <a:t>Second Outline Level</a:t>
            </a:r>
            <a:endParaRPr b="0" lang="en-IL" sz="2800" spc="-1" strike="noStrike">
              <a:latin typeface="Arial"/>
            </a:endParaRPr>
          </a:p>
          <a:p>
            <a:pPr lvl="2" marL="1296000" indent="-288000">
              <a:spcBef>
                <a:spcPts val="850"/>
              </a:spcBef>
              <a:buClr>
                <a:srgbClr val="000000"/>
              </a:buClr>
              <a:buSzPct val="45000"/>
              <a:buFont typeface="Wingdings" charset="2"/>
              <a:buChar char=""/>
            </a:pPr>
            <a:r>
              <a:rPr b="0" lang="en-IL" sz="2400" spc="-1" strike="noStrike">
                <a:latin typeface="Arial"/>
              </a:rPr>
              <a:t>Third Outline Level</a:t>
            </a:r>
            <a:endParaRPr b="0" lang="en-IL" sz="2400" spc="-1" strike="noStrike">
              <a:latin typeface="Arial"/>
            </a:endParaRPr>
          </a:p>
          <a:p>
            <a:pPr lvl="3" marL="1728000" indent="-216000">
              <a:spcBef>
                <a:spcPts val="567"/>
              </a:spcBef>
              <a:buClr>
                <a:srgbClr val="000000"/>
              </a:buClr>
              <a:buSzPct val="75000"/>
              <a:buFont typeface="Symbol" charset="2"/>
              <a:buChar char=""/>
            </a:pPr>
            <a:r>
              <a:rPr b="0" lang="en-IL" sz="2000" spc="-1" strike="noStrike">
                <a:latin typeface="Arial"/>
              </a:rPr>
              <a:t>Fourth Outline Level</a:t>
            </a:r>
            <a:endParaRPr b="0" lang="en-IL" sz="2000" spc="-1" strike="noStrike">
              <a:latin typeface="Arial"/>
            </a:endParaRPr>
          </a:p>
          <a:p>
            <a:pPr lvl="4" marL="2160000" indent="-216000">
              <a:spcBef>
                <a:spcPts val="283"/>
              </a:spcBef>
              <a:buClr>
                <a:srgbClr val="000000"/>
              </a:buClr>
              <a:buSzPct val="45000"/>
              <a:buFont typeface="Wingdings" charset="2"/>
              <a:buChar char=""/>
            </a:pPr>
            <a:r>
              <a:rPr b="0" lang="en-IL" sz="2000" spc="-1" strike="noStrike">
                <a:latin typeface="Arial"/>
              </a:rPr>
              <a:t>Fifth Outline Level</a:t>
            </a:r>
            <a:endParaRPr b="0" lang="en-IL" sz="2000" spc="-1" strike="noStrike">
              <a:latin typeface="Arial"/>
            </a:endParaRPr>
          </a:p>
          <a:p>
            <a:pPr lvl="5" marL="2592000" indent="-216000">
              <a:spcBef>
                <a:spcPts val="283"/>
              </a:spcBef>
              <a:buClr>
                <a:srgbClr val="000000"/>
              </a:buClr>
              <a:buSzPct val="45000"/>
              <a:buFont typeface="Wingdings" charset="2"/>
              <a:buChar char=""/>
            </a:pPr>
            <a:r>
              <a:rPr b="0" lang="en-IL" sz="2000" spc="-1" strike="noStrike">
                <a:latin typeface="Arial"/>
              </a:rPr>
              <a:t>Sixth Outline Level</a:t>
            </a:r>
            <a:endParaRPr b="0" lang="en-IL" sz="2000" spc="-1" strike="noStrike">
              <a:latin typeface="Arial"/>
            </a:endParaRPr>
          </a:p>
          <a:p>
            <a:pPr lvl="6" marL="3024000" indent="-216000">
              <a:spcBef>
                <a:spcPts val="283"/>
              </a:spcBef>
              <a:buClr>
                <a:srgbClr val="000000"/>
              </a:buClr>
              <a:buSzPct val="45000"/>
              <a:buFont typeface="Wingdings" charset="2"/>
              <a:buChar char=""/>
            </a:pPr>
            <a:r>
              <a:rPr b="0" lang="en-IL" sz="2000" spc="-1" strike="noStrike">
                <a:latin typeface="Arial"/>
              </a:rPr>
              <a:t>Seventh Outline Level</a:t>
            </a:r>
            <a:endParaRPr b="0" lang="en-I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62" name="Google Shape;123;p60" descr=""/>
          <p:cNvPicPr/>
          <p:nvPr/>
        </p:nvPicPr>
        <p:blipFill>
          <a:blip r:embed="rId2"/>
          <a:stretch/>
        </p:blipFill>
        <p:spPr>
          <a:xfrm>
            <a:off x="743040" y="9360"/>
            <a:ext cx="11445840" cy="674640"/>
          </a:xfrm>
          <a:prstGeom prst="rect">
            <a:avLst/>
          </a:prstGeom>
          <a:ln w="0">
            <a:noFill/>
          </a:ln>
        </p:spPr>
      </p:pic>
      <p:grpSp>
        <p:nvGrpSpPr>
          <p:cNvPr id="563" name="Google Shape;126;p60"/>
          <p:cNvGrpSpPr/>
          <p:nvPr/>
        </p:nvGrpSpPr>
        <p:grpSpPr>
          <a:xfrm>
            <a:off x="539640" y="81360"/>
            <a:ext cx="1720800" cy="623880"/>
            <a:chOff x="539640" y="81360"/>
            <a:chExt cx="1720800" cy="623880"/>
          </a:xfrm>
        </p:grpSpPr>
        <p:sp>
          <p:nvSpPr>
            <p:cNvPr id="564" name="Google Shape;127;p60"/>
            <p:cNvSpPr/>
            <p:nvPr/>
          </p:nvSpPr>
          <p:spPr>
            <a:xfrm>
              <a:off x="603000" y="143280"/>
              <a:ext cx="1632600" cy="520200"/>
            </a:xfrm>
            <a:custGeom>
              <a:avLst/>
              <a:gdLst/>
              <a:ahLst/>
              <a:rect l="l" t="t" r="r" b="b"/>
              <a:pathLst>
                <a:path w="2819676" h="902586">
                  <a:moveTo>
                    <a:pt x="1611129" y="758462"/>
                  </a:moveTo>
                  <a:cubicBezTo>
                    <a:pt x="1533028" y="758462"/>
                    <a:pt x="1486328" y="785033"/>
                    <a:pt x="1437214" y="818044"/>
                  </a:cubicBezTo>
                  <a:cubicBezTo>
                    <a:pt x="1423526" y="826901"/>
                    <a:pt x="1410643" y="836563"/>
                    <a:pt x="1396955" y="844615"/>
                  </a:cubicBezTo>
                  <a:cubicBezTo>
                    <a:pt x="1381657" y="854277"/>
                    <a:pt x="1366359" y="863939"/>
                    <a:pt x="1350256" y="871990"/>
                  </a:cubicBezTo>
                  <a:cubicBezTo>
                    <a:pt x="1315634" y="889704"/>
                    <a:pt x="1275376" y="902586"/>
                    <a:pt x="1227066" y="902586"/>
                  </a:cubicBezTo>
                  <a:lnTo>
                    <a:pt x="0" y="902586"/>
                  </a:lnTo>
                  <a:lnTo>
                    <a:pt x="1950907" y="0"/>
                  </a:lnTo>
                  <a:lnTo>
                    <a:pt x="2819676" y="758462"/>
                  </a:lnTo>
                  <a:lnTo>
                    <a:pt x="1611129" y="758462"/>
                  </a:lnTo>
                  <a:close/>
                </a:path>
              </a:pathLst>
            </a:custGeom>
            <a:solidFill>
              <a:srgbClr val="00498f"/>
            </a:solidFill>
            <a:ln w="0">
              <a:noFill/>
            </a:ln>
          </p:spPr>
          <p:style>
            <a:lnRef idx="0"/>
            <a:fillRef idx="0"/>
            <a:effectRef idx="0"/>
            <a:fontRef idx="minor"/>
          </p:style>
        </p:sp>
        <p:sp>
          <p:nvSpPr>
            <p:cNvPr id="565" name="Google Shape;128;p60"/>
            <p:cNvSpPr/>
            <p:nvPr/>
          </p:nvSpPr>
          <p:spPr>
            <a:xfrm>
              <a:off x="617760" y="81360"/>
              <a:ext cx="1642680" cy="538560"/>
            </a:xfrm>
            <a:custGeom>
              <a:avLst/>
              <a:gdLst/>
              <a:ahLst/>
              <a:rect l="l" t="t" r="r" b="b"/>
              <a:pathLst>
                <a:path w="2837389" h="933987">
                  <a:moveTo>
                    <a:pt x="1941245" y="0"/>
                  </a:moveTo>
                  <a:lnTo>
                    <a:pt x="0" y="933988"/>
                  </a:lnTo>
                  <a:lnTo>
                    <a:pt x="1202106" y="933182"/>
                  </a:lnTo>
                  <a:cubicBezTo>
                    <a:pt x="1339789" y="933182"/>
                    <a:pt x="1385683" y="789058"/>
                    <a:pt x="1586169" y="789058"/>
                  </a:cubicBezTo>
                  <a:lnTo>
                    <a:pt x="2837390" y="789058"/>
                  </a:lnTo>
                  <a:lnTo>
                    <a:pt x="1941245" y="0"/>
                  </a:lnTo>
                  <a:close/>
                </a:path>
              </a:pathLst>
            </a:custGeom>
            <a:solidFill>
              <a:srgbClr val="ffe04f"/>
            </a:solidFill>
            <a:ln w="0">
              <a:noFill/>
            </a:ln>
          </p:spPr>
          <p:style>
            <a:lnRef idx="0"/>
            <a:fillRef idx="0"/>
            <a:effectRef idx="0"/>
            <a:fontRef idx="minor"/>
          </p:style>
        </p:sp>
        <p:sp>
          <p:nvSpPr>
            <p:cNvPr id="566" name="Google Shape;129;p60"/>
            <p:cNvSpPr/>
            <p:nvPr/>
          </p:nvSpPr>
          <p:spPr>
            <a:xfrm>
              <a:off x="539640" y="331200"/>
              <a:ext cx="158760" cy="142200"/>
            </a:xfrm>
            <a:custGeom>
              <a:avLst/>
              <a:gdLst/>
              <a:ahLst/>
              <a:rect l="l" t="t" r="r" b="b"/>
              <a:pathLst>
                <a:path w="279391" h="250405">
                  <a:moveTo>
                    <a:pt x="136877" y="53141"/>
                  </a:moveTo>
                  <a:lnTo>
                    <a:pt x="125605" y="95814"/>
                  </a:lnTo>
                  <a:lnTo>
                    <a:pt x="239938" y="95814"/>
                  </a:lnTo>
                  <a:lnTo>
                    <a:pt x="227861" y="148150"/>
                  </a:lnTo>
                  <a:lnTo>
                    <a:pt x="110307" y="148150"/>
                  </a:lnTo>
                  <a:lnTo>
                    <a:pt x="96619" y="198070"/>
                  </a:lnTo>
                  <a:lnTo>
                    <a:pt x="233497" y="198070"/>
                  </a:lnTo>
                  <a:lnTo>
                    <a:pt x="220614" y="250405"/>
                  </a:lnTo>
                  <a:lnTo>
                    <a:pt x="0" y="250405"/>
                  </a:lnTo>
                  <a:lnTo>
                    <a:pt x="57972" y="32206"/>
                  </a:lnTo>
                  <a:cubicBezTo>
                    <a:pt x="62803" y="11272"/>
                    <a:pt x="75685" y="0"/>
                    <a:pt x="88568" y="0"/>
                  </a:cubicBezTo>
                  <a:lnTo>
                    <a:pt x="279391" y="0"/>
                  </a:lnTo>
                  <a:lnTo>
                    <a:pt x="266508" y="52336"/>
                  </a:lnTo>
                  <a:lnTo>
                    <a:pt x="136877" y="52336"/>
                  </a:lnTo>
                  <a:close/>
                </a:path>
              </a:pathLst>
            </a:custGeom>
            <a:solidFill>
              <a:srgbClr val="00498f"/>
            </a:solidFill>
            <a:ln w="0">
              <a:noFill/>
            </a:ln>
          </p:spPr>
          <p:style>
            <a:lnRef idx="0"/>
            <a:fillRef idx="0"/>
            <a:effectRef idx="0"/>
            <a:fontRef idx="minor"/>
          </p:style>
        </p:sp>
        <p:sp>
          <p:nvSpPr>
            <p:cNvPr id="567" name="Google Shape;130;p60"/>
            <p:cNvSpPr/>
            <p:nvPr/>
          </p:nvSpPr>
          <p:spPr>
            <a:xfrm>
              <a:off x="682920" y="331560"/>
              <a:ext cx="75240" cy="142200"/>
            </a:xfrm>
            <a:custGeom>
              <a:avLst/>
              <a:gdLst/>
              <a:ahLst/>
              <a:rect l="l" t="t" r="r" b="b"/>
              <a:pathLst>
                <a:path w="135267" h="250405">
                  <a:moveTo>
                    <a:pt x="0" y="250405"/>
                  </a:moveTo>
                  <a:lnTo>
                    <a:pt x="60387" y="0"/>
                  </a:lnTo>
                  <a:lnTo>
                    <a:pt x="135267" y="0"/>
                  </a:lnTo>
                  <a:lnTo>
                    <a:pt x="74880" y="250405"/>
                  </a:lnTo>
                  <a:close/>
                </a:path>
              </a:pathLst>
            </a:custGeom>
            <a:solidFill>
              <a:srgbClr val="00498f"/>
            </a:solidFill>
            <a:ln w="0">
              <a:noFill/>
            </a:ln>
          </p:spPr>
          <p:style>
            <a:lnRef idx="0"/>
            <a:fillRef idx="0"/>
            <a:effectRef idx="0"/>
            <a:fontRef idx="minor"/>
          </p:style>
        </p:sp>
        <p:sp>
          <p:nvSpPr>
            <p:cNvPr id="568" name="Google Shape;131;p60"/>
            <p:cNvSpPr/>
            <p:nvPr/>
          </p:nvSpPr>
          <p:spPr>
            <a:xfrm>
              <a:off x="745200" y="331920"/>
              <a:ext cx="142200" cy="142200"/>
            </a:xfrm>
            <a:custGeom>
              <a:avLst/>
              <a:gdLst/>
              <a:ahLst/>
              <a:rect l="l" t="t" r="r" b="b"/>
              <a:pathLst>
                <a:path w="250758" h="250405">
                  <a:moveTo>
                    <a:pt x="163448" y="66023"/>
                  </a:moveTo>
                  <a:cubicBezTo>
                    <a:pt x="242354" y="66023"/>
                    <a:pt x="256847" y="115943"/>
                    <a:pt x="248795" y="152176"/>
                  </a:cubicBezTo>
                  <a:cubicBezTo>
                    <a:pt x="234302" y="213368"/>
                    <a:pt x="156201" y="250405"/>
                    <a:pt x="78906" y="250405"/>
                  </a:cubicBezTo>
                  <a:lnTo>
                    <a:pt x="0" y="250405"/>
                  </a:lnTo>
                  <a:lnTo>
                    <a:pt x="60387" y="0"/>
                  </a:lnTo>
                  <a:lnTo>
                    <a:pt x="135267" y="0"/>
                  </a:lnTo>
                  <a:lnTo>
                    <a:pt x="119164" y="66828"/>
                  </a:lnTo>
                  <a:lnTo>
                    <a:pt x="163448" y="66828"/>
                  </a:lnTo>
                  <a:close/>
                  <a:moveTo>
                    <a:pt x="88568" y="203706"/>
                  </a:moveTo>
                  <a:cubicBezTo>
                    <a:pt x="128826" y="199680"/>
                    <a:pt x="162643" y="182772"/>
                    <a:pt x="169889" y="152981"/>
                  </a:cubicBezTo>
                  <a:cubicBezTo>
                    <a:pt x="177136" y="123995"/>
                    <a:pt x="147345" y="111917"/>
                    <a:pt x="134462" y="111917"/>
                  </a:cubicBezTo>
                  <a:lnTo>
                    <a:pt x="107086" y="111917"/>
                  </a:lnTo>
                  <a:lnTo>
                    <a:pt x="84542" y="204511"/>
                  </a:lnTo>
                  <a:lnTo>
                    <a:pt x="88568" y="203706"/>
                  </a:lnTo>
                  <a:close/>
                </a:path>
              </a:pathLst>
            </a:custGeom>
            <a:solidFill>
              <a:srgbClr val="00498f"/>
            </a:solidFill>
            <a:ln w="0">
              <a:noFill/>
            </a:ln>
          </p:spPr>
          <p:style>
            <a:lnRef idx="0"/>
            <a:fillRef idx="0"/>
            <a:effectRef idx="0"/>
            <a:fontRef idx="minor"/>
          </p:style>
        </p:sp>
        <p:sp>
          <p:nvSpPr>
            <p:cNvPr id="569" name="Google Shape;132;p60"/>
            <p:cNvSpPr/>
            <p:nvPr/>
          </p:nvSpPr>
          <p:spPr>
            <a:xfrm>
              <a:off x="885600" y="331560"/>
              <a:ext cx="75240" cy="142200"/>
            </a:xfrm>
            <a:custGeom>
              <a:avLst/>
              <a:gdLst/>
              <a:ahLst/>
              <a:rect l="l" t="t" r="r" b="b"/>
              <a:pathLst>
                <a:path w="135267" h="250405">
                  <a:moveTo>
                    <a:pt x="0" y="250405"/>
                  </a:moveTo>
                  <a:lnTo>
                    <a:pt x="44284" y="66023"/>
                  </a:lnTo>
                  <a:lnTo>
                    <a:pt x="119164" y="66023"/>
                  </a:lnTo>
                  <a:lnTo>
                    <a:pt x="74880" y="250405"/>
                  </a:lnTo>
                  <a:lnTo>
                    <a:pt x="0" y="250405"/>
                  </a:lnTo>
                  <a:close/>
                  <a:moveTo>
                    <a:pt x="49115" y="45894"/>
                  </a:moveTo>
                  <a:lnTo>
                    <a:pt x="60387" y="0"/>
                  </a:lnTo>
                  <a:lnTo>
                    <a:pt x="135267" y="0"/>
                  </a:lnTo>
                  <a:lnTo>
                    <a:pt x="123995" y="45894"/>
                  </a:lnTo>
                  <a:lnTo>
                    <a:pt x="49115" y="45894"/>
                  </a:lnTo>
                  <a:close/>
                </a:path>
              </a:pathLst>
            </a:custGeom>
            <a:solidFill>
              <a:srgbClr val="00498f"/>
            </a:solidFill>
            <a:ln w="0">
              <a:noFill/>
            </a:ln>
          </p:spPr>
          <p:style>
            <a:lnRef idx="0"/>
            <a:fillRef idx="0"/>
            <a:effectRef idx="0"/>
            <a:fontRef idx="minor"/>
          </p:style>
        </p:sp>
        <p:sp>
          <p:nvSpPr>
            <p:cNvPr id="570" name="Google Shape;133;p60"/>
            <p:cNvSpPr/>
            <p:nvPr/>
          </p:nvSpPr>
          <p:spPr>
            <a:xfrm>
              <a:off x="957240" y="331560"/>
              <a:ext cx="83520" cy="142200"/>
            </a:xfrm>
            <a:custGeom>
              <a:avLst/>
              <a:gdLst/>
              <a:ahLst/>
              <a:rect l="l" t="t" r="r" b="b"/>
              <a:pathLst>
                <a:path w="149623" h="250405">
                  <a:moveTo>
                    <a:pt x="149623" y="66828"/>
                  </a:moveTo>
                  <a:lnTo>
                    <a:pt x="139156" y="111112"/>
                  </a:lnTo>
                  <a:lnTo>
                    <a:pt x="97288" y="111112"/>
                  </a:lnTo>
                  <a:lnTo>
                    <a:pt x="79574" y="185187"/>
                  </a:lnTo>
                  <a:cubicBezTo>
                    <a:pt x="77159" y="195654"/>
                    <a:pt x="80380" y="204511"/>
                    <a:pt x="98093" y="204511"/>
                  </a:cubicBezTo>
                  <a:lnTo>
                    <a:pt x="125469" y="204511"/>
                  </a:lnTo>
                  <a:lnTo>
                    <a:pt x="96483" y="250405"/>
                  </a:lnTo>
                  <a:lnTo>
                    <a:pt x="61861" y="250405"/>
                  </a:lnTo>
                  <a:cubicBezTo>
                    <a:pt x="18382" y="250405"/>
                    <a:pt x="-8188" y="238328"/>
                    <a:pt x="2279" y="195654"/>
                  </a:cubicBezTo>
                  <a:lnTo>
                    <a:pt x="22408" y="111112"/>
                  </a:lnTo>
                  <a:lnTo>
                    <a:pt x="4694" y="111112"/>
                  </a:lnTo>
                  <a:lnTo>
                    <a:pt x="15161" y="66828"/>
                  </a:lnTo>
                  <a:lnTo>
                    <a:pt x="32875" y="66828"/>
                  </a:lnTo>
                  <a:lnTo>
                    <a:pt x="43342" y="23350"/>
                  </a:lnTo>
                  <a:lnTo>
                    <a:pt x="123053" y="0"/>
                  </a:lnTo>
                  <a:lnTo>
                    <a:pt x="107755" y="66023"/>
                  </a:lnTo>
                  <a:lnTo>
                    <a:pt x="149623" y="66023"/>
                  </a:lnTo>
                  <a:close/>
                </a:path>
              </a:pathLst>
            </a:custGeom>
            <a:solidFill>
              <a:srgbClr val="00498f"/>
            </a:solidFill>
            <a:ln w="0">
              <a:noFill/>
            </a:ln>
          </p:spPr>
          <p:style>
            <a:lnRef idx="0"/>
            <a:fillRef idx="0"/>
            <a:effectRef idx="0"/>
            <a:fontRef idx="minor"/>
          </p:style>
        </p:sp>
        <p:sp>
          <p:nvSpPr>
            <p:cNvPr id="571" name="Google Shape;134;p60"/>
            <p:cNvSpPr/>
            <p:nvPr/>
          </p:nvSpPr>
          <p:spPr>
            <a:xfrm>
              <a:off x="1099800" y="331560"/>
              <a:ext cx="126000" cy="142560"/>
            </a:xfrm>
            <a:custGeom>
              <a:avLst/>
              <a:gdLst/>
              <a:ahLst/>
              <a:rect l="l" t="t" r="r" b="b"/>
              <a:pathLst>
                <a:path w="223029" h="251210">
                  <a:moveTo>
                    <a:pt x="157007" y="52336"/>
                  </a:moveTo>
                  <a:cubicBezTo>
                    <a:pt x="152981" y="52336"/>
                    <a:pt x="144124" y="52336"/>
                    <a:pt x="136877" y="53141"/>
                  </a:cubicBezTo>
                  <a:cubicBezTo>
                    <a:pt x="129631" y="53946"/>
                    <a:pt x="121579" y="56361"/>
                    <a:pt x="119969" y="62803"/>
                  </a:cubicBezTo>
                  <a:cubicBezTo>
                    <a:pt x="119164" y="67634"/>
                    <a:pt x="120774" y="71659"/>
                    <a:pt x="123190" y="74880"/>
                  </a:cubicBezTo>
                  <a:cubicBezTo>
                    <a:pt x="123995" y="76490"/>
                    <a:pt x="125605" y="78101"/>
                    <a:pt x="127216" y="79711"/>
                  </a:cubicBezTo>
                  <a:lnTo>
                    <a:pt x="131241" y="83737"/>
                  </a:lnTo>
                  <a:lnTo>
                    <a:pt x="180356" y="135267"/>
                  </a:lnTo>
                  <a:cubicBezTo>
                    <a:pt x="197265" y="152981"/>
                    <a:pt x="212563" y="169889"/>
                    <a:pt x="206927" y="194044"/>
                  </a:cubicBezTo>
                  <a:cubicBezTo>
                    <a:pt x="202096" y="215783"/>
                    <a:pt x="177136" y="251210"/>
                    <a:pt x="103866" y="251210"/>
                  </a:cubicBezTo>
                  <a:lnTo>
                    <a:pt x="6441" y="251210"/>
                  </a:lnTo>
                  <a:lnTo>
                    <a:pt x="0" y="198875"/>
                  </a:lnTo>
                  <a:lnTo>
                    <a:pt x="74075" y="198875"/>
                  </a:lnTo>
                  <a:cubicBezTo>
                    <a:pt x="78101" y="198875"/>
                    <a:pt x="86957" y="198875"/>
                    <a:pt x="94204" y="198070"/>
                  </a:cubicBezTo>
                  <a:cubicBezTo>
                    <a:pt x="101450" y="197265"/>
                    <a:pt x="109502" y="194849"/>
                    <a:pt x="111112" y="188408"/>
                  </a:cubicBezTo>
                  <a:cubicBezTo>
                    <a:pt x="111917" y="183577"/>
                    <a:pt x="110307" y="179551"/>
                    <a:pt x="107892" y="176330"/>
                  </a:cubicBezTo>
                  <a:cubicBezTo>
                    <a:pt x="107087" y="174720"/>
                    <a:pt x="105476" y="173110"/>
                    <a:pt x="103866" y="171499"/>
                  </a:cubicBezTo>
                  <a:lnTo>
                    <a:pt x="99840" y="167474"/>
                  </a:lnTo>
                  <a:lnTo>
                    <a:pt x="52336" y="115943"/>
                  </a:lnTo>
                  <a:cubicBezTo>
                    <a:pt x="35427" y="98230"/>
                    <a:pt x="20129" y="80516"/>
                    <a:pt x="25765" y="57166"/>
                  </a:cubicBezTo>
                  <a:cubicBezTo>
                    <a:pt x="30596" y="35427"/>
                    <a:pt x="55556" y="0"/>
                    <a:pt x="128826" y="0"/>
                  </a:cubicBezTo>
                  <a:lnTo>
                    <a:pt x="223030" y="0"/>
                  </a:lnTo>
                  <a:lnTo>
                    <a:pt x="206927" y="52336"/>
                  </a:lnTo>
                  <a:lnTo>
                    <a:pt x="157007" y="52336"/>
                  </a:lnTo>
                  <a:close/>
                </a:path>
              </a:pathLst>
            </a:custGeom>
            <a:solidFill>
              <a:srgbClr val="00498f"/>
            </a:solidFill>
            <a:ln w="0">
              <a:noFill/>
            </a:ln>
          </p:spPr>
          <p:style>
            <a:lnRef idx="0"/>
            <a:fillRef idx="0"/>
            <a:effectRef idx="0"/>
            <a:fontRef idx="minor"/>
          </p:style>
        </p:sp>
        <p:sp>
          <p:nvSpPr>
            <p:cNvPr id="572" name="Google Shape;135;p60"/>
            <p:cNvSpPr/>
            <p:nvPr/>
          </p:nvSpPr>
          <p:spPr>
            <a:xfrm>
              <a:off x="1344600" y="370440"/>
              <a:ext cx="100080" cy="103680"/>
            </a:xfrm>
            <a:custGeom>
              <a:avLst/>
              <a:gdLst/>
              <a:ahLst/>
              <a:rect l="l" t="t" r="r" b="b"/>
              <a:pathLst>
                <a:path w="177940" h="184381">
                  <a:moveTo>
                    <a:pt x="139293" y="44284"/>
                  </a:moveTo>
                  <a:cubicBezTo>
                    <a:pt x="123190" y="44284"/>
                    <a:pt x="114333" y="45089"/>
                    <a:pt x="112723" y="53141"/>
                  </a:cubicBezTo>
                  <a:cubicBezTo>
                    <a:pt x="111918"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7" y="184382"/>
                  </a:lnTo>
                  <a:lnTo>
                    <a:pt x="0" y="138488"/>
                  </a:lnTo>
                  <a:lnTo>
                    <a:pt x="41063" y="138488"/>
                  </a:lnTo>
                  <a:cubicBezTo>
                    <a:pt x="44284" y="138488"/>
                    <a:pt x="50725" y="139293"/>
                    <a:pt x="57167" y="139293"/>
                  </a:cubicBezTo>
                  <a:cubicBezTo>
                    <a:pt x="60387" y="139293"/>
                    <a:pt x="63608" y="139293"/>
                    <a:pt x="66023" y="137683"/>
                  </a:cubicBezTo>
                  <a:cubicBezTo>
                    <a:pt x="68439" y="136877"/>
                    <a:pt x="70854" y="135267"/>
                    <a:pt x="71659" y="132046"/>
                  </a:cubicBezTo>
                  <a:cubicBezTo>
                    <a:pt x="72465" y="128826"/>
                    <a:pt x="70854" y="124800"/>
                    <a:pt x="68439" y="122385"/>
                  </a:cubicBezTo>
                  <a:cubicBezTo>
                    <a:pt x="66828" y="119969"/>
                    <a:pt x="64413" y="116748"/>
                    <a:pt x="62803" y="115138"/>
                  </a:cubicBezTo>
                  <a:lnTo>
                    <a:pt x="37037" y="82126"/>
                  </a:lnTo>
                  <a:cubicBezTo>
                    <a:pt x="26570" y="69244"/>
                    <a:pt x="19324" y="57166"/>
                    <a:pt x="23350" y="41868"/>
                  </a:cubicBezTo>
                  <a:cubicBezTo>
                    <a:pt x="26570" y="29791"/>
                    <a:pt x="45894" y="0"/>
                    <a:pt x="99035" y="0"/>
                  </a:cubicBezTo>
                  <a:lnTo>
                    <a:pt x="177941" y="0"/>
                  </a:lnTo>
                  <a:lnTo>
                    <a:pt x="167474" y="44284"/>
                  </a:lnTo>
                  <a:lnTo>
                    <a:pt x="139293" y="44284"/>
                  </a:lnTo>
                  <a:close/>
                </a:path>
              </a:pathLst>
            </a:custGeom>
            <a:solidFill>
              <a:srgbClr val="00498f"/>
            </a:solidFill>
            <a:ln w="0">
              <a:noFill/>
            </a:ln>
          </p:spPr>
          <p:style>
            <a:lnRef idx="0"/>
            <a:fillRef idx="0"/>
            <a:effectRef idx="0"/>
            <a:fontRef idx="minor"/>
          </p:style>
        </p:sp>
        <p:sp>
          <p:nvSpPr>
            <p:cNvPr id="573" name="Google Shape;136;p60"/>
            <p:cNvSpPr/>
            <p:nvPr/>
          </p:nvSpPr>
          <p:spPr>
            <a:xfrm>
              <a:off x="1452960" y="339120"/>
              <a:ext cx="83880" cy="134640"/>
            </a:xfrm>
            <a:custGeom>
              <a:avLst/>
              <a:gdLst/>
              <a:ahLst/>
              <a:rect l="l" t="t" r="r" b="b"/>
              <a:pathLst>
                <a:path w="150428" h="237522">
                  <a:moveTo>
                    <a:pt x="150429" y="53946"/>
                  </a:moveTo>
                  <a:lnTo>
                    <a:pt x="139961" y="98230"/>
                  </a:lnTo>
                  <a:lnTo>
                    <a:pt x="97288" y="98230"/>
                  </a:lnTo>
                  <a:lnTo>
                    <a:pt x="79574" y="172305"/>
                  </a:lnTo>
                  <a:cubicBezTo>
                    <a:pt x="77159" y="182772"/>
                    <a:pt x="80380" y="191628"/>
                    <a:pt x="98093" y="191628"/>
                  </a:cubicBezTo>
                  <a:lnTo>
                    <a:pt x="125469" y="191628"/>
                  </a:lnTo>
                  <a:lnTo>
                    <a:pt x="96483" y="237523"/>
                  </a:lnTo>
                  <a:lnTo>
                    <a:pt x="61861" y="237523"/>
                  </a:lnTo>
                  <a:cubicBezTo>
                    <a:pt x="18382" y="237523"/>
                    <a:pt x="-8188" y="225445"/>
                    <a:pt x="2279" y="182772"/>
                  </a:cubicBezTo>
                  <a:lnTo>
                    <a:pt x="22408" y="98230"/>
                  </a:lnTo>
                  <a:lnTo>
                    <a:pt x="4694" y="98230"/>
                  </a:lnTo>
                  <a:lnTo>
                    <a:pt x="15162" y="53946"/>
                  </a:lnTo>
                  <a:lnTo>
                    <a:pt x="32875" y="53946"/>
                  </a:lnTo>
                  <a:lnTo>
                    <a:pt x="41732" y="16908"/>
                  </a:lnTo>
                  <a:lnTo>
                    <a:pt x="120638" y="0"/>
                  </a:lnTo>
                  <a:lnTo>
                    <a:pt x="107755" y="53946"/>
                  </a:lnTo>
                  <a:lnTo>
                    <a:pt x="150429" y="53946"/>
                  </a:lnTo>
                  <a:close/>
                </a:path>
              </a:pathLst>
            </a:custGeom>
            <a:solidFill>
              <a:srgbClr val="00498f"/>
            </a:solidFill>
            <a:ln w="0">
              <a:noFill/>
            </a:ln>
          </p:spPr>
          <p:style>
            <a:lnRef idx="0"/>
            <a:fillRef idx="0"/>
            <a:effectRef idx="0"/>
            <a:fontRef idx="minor"/>
          </p:style>
        </p:sp>
        <p:sp>
          <p:nvSpPr>
            <p:cNvPr id="574" name="Google Shape;137;p60"/>
            <p:cNvSpPr/>
            <p:nvPr/>
          </p:nvSpPr>
          <p:spPr>
            <a:xfrm>
              <a:off x="1653120" y="369360"/>
              <a:ext cx="201600" cy="104040"/>
            </a:xfrm>
            <a:custGeom>
              <a:avLst/>
              <a:gdLst/>
              <a:ahLst/>
              <a:rect l="l" t="t" r="r" b="b"/>
              <a:pathLst>
                <a:path w="352918" h="185187">
                  <a:moveTo>
                    <a:pt x="349440" y="70854"/>
                  </a:moveTo>
                  <a:lnTo>
                    <a:pt x="322065" y="185187"/>
                  </a:lnTo>
                  <a:lnTo>
                    <a:pt x="249600" y="185187"/>
                  </a:lnTo>
                  <a:lnTo>
                    <a:pt x="274560" y="80516"/>
                  </a:lnTo>
                  <a:cubicBezTo>
                    <a:pt x="280196" y="54751"/>
                    <a:pt x="279391" y="47505"/>
                    <a:pt x="244769" y="46699"/>
                  </a:cubicBezTo>
                  <a:lnTo>
                    <a:pt x="230276" y="46699"/>
                  </a:lnTo>
                  <a:lnTo>
                    <a:pt x="197265" y="184382"/>
                  </a:lnTo>
                  <a:lnTo>
                    <a:pt x="124800" y="184382"/>
                  </a:lnTo>
                  <a:lnTo>
                    <a:pt x="157812" y="46699"/>
                  </a:lnTo>
                  <a:lnTo>
                    <a:pt x="105476" y="46699"/>
                  </a:lnTo>
                  <a:lnTo>
                    <a:pt x="72465" y="184382"/>
                  </a:lnTo>
                  <a:lnTo>
                    <a:pt x="0" y="184382"/>
                  </a:lnTo>
                  <a:lnTo>
                    <a:pt x="44284" y="0"/>
                  </a:lnTo>
                  <a:lnTo>
                    <a:pt x="281807" y="0"/>
                  </a:lnTo>
                  <a:cubicBezTo>
                    <a:pt x="346220" y="1610"/>
                    <a:pt x="360713" y="23350"/>
                    <a:pt x="349440" y="70854"/>
                  </a:cubicBezTo>
                </a:path>
              </a:pathLst>
            </a:custGeom>
            <a:solidFill>
              <a:srgbClr val="00498f"/>
            </a:solidFill>
            <a:ln w="0">
              <a:noFill/>
            </a:ln>
          </p:spPr>
          <p:style>
            <a:lnRef idx="0"/>
            <a:fillRef idx="0"/>
            <a:effectRef idx="0"/>
            <a:fontRef idx="minor"/>
          </p:style>
        </p:sp>
        <p:sp>
          <p:nvSpPr>
            <p:cNvPr id="575" name="Google Shape;138;p60"/>
            <p:cNvSpPr/>
            <p:nvPr/>
          </p:nvSpPr>
          <p:spPr>
            <a:xfrm>
              <a:off x="1855080" y="370440"/>
              <a:ext cx="100440" cy="103680"/>
            </a:xfrm>
            <a:custGeom>
              <a:avLst/>
              <a:gdLst/>
              <a:ahLst/>
              <a:rect l="l" t="t" r="r" b="b"/>
              <a:pathLst>
                <a:path w="178745" h="184381">
                  <a:moveTo>
                    <a:pt x="139293" y="44284"/>
                  </a:moveTo>
                  <a:cubicBezTo>
                    <a:pt x="123190" y="44284"/>
                    <a:pt x="114333" y="45089"/>
                    <a:pt x="112723" y="53141"/>
                  </a:cubicBezTo>
                  <a:cubicBezTo>
                    <a:pt x="111917" y="55556"/>
                    <a:pt x="112723" y="57972"/>
                    <a:pt x="114333" y="60387"/>
                  </a:cubicBezTo>
                  <a:cubicBezTo>
                    <a:pt x="115138" y="61192"/>
                    <a:pt x="115138" y="61997"/>
                    <a:pt x="115943" y="62803"/>
                  </a:cubicBezTo>
                  <a:lnTo>
                    <a:pt x="117554" y="65218"/>
                  </a:lnTo>
                  <a:lnTo>
                    <a:pt x="144929" y="99035"/>
                  </a:lnTo>
                  <a:cubicBezTo>
                    <a:pt x="155396" y="111112"/>
                    <a:pt x="161838" y="124800"/>
                    <a:pt x="157812" y="140098"/>
                  </a:cubicBezTo>
                  <a:cubicBezTo>
                    <a:pt x="152176" y="162643"/>
                    <a:pt x="123995" y="184382"/>
                    <a:pt x="86152" y="184382"/>
                  </a:cubicBezTo>
                  <a:lnTo>
                    <a:pt x="7246" y="184382"/>
                  </a:lnTo>
                  <a:lnTo>
                    <a:pt x="0" y="138488"/>
                  </a:lnTo>
                  <a:lnTo>
                    <a:pt x="41063" y="138488"/>
                  </a:lnTo>
                  <a:cubicBezTo>
                    <a:pt x="44284" y="138488"/>
                    <a:pt x="63608" y="138488"/>
                    <a:pt x="66023" y="137683"/>
                  </a:cubicBezTo>
                  <a:cubicBezTo>
                    <a:pt x="68439" y="136877"/>
                    <a:pt x="70854" y="135267"/>
                    <a:pt x="71659" y="132046"/>
                  </a:cubicBezTo>
                  <a:cubicBezTo>
                    <a:pt x="72465" y="128826"/>
                    <a:pt x="70854" y="124800"/>
                    <a:pt x="69244" y="122385"/>
                  </a:cubicBezTo>
                  <a:cubicBezTo>
                    <a:pt x="67634" y="119969"/>
                    <a:pt x="65218" y="116748"/>
                    <a:pt x="63608" y="115138"/>
                  </a:cubicBezTo>
                  <a:lnTo>
                    <a:pt x="37843" y="82126"/>
                  </a:lnTo>
                  <a:cubicBezTo>
                    <a:pt x="27375" y="69244"/>
                    <a:pt x="20129" y="57166"/>
                    <a:pt x="24155" y="41868"/>
                  </a:cubicBezTo>
                  <a:cubicBezTo>
                    <a:pt x="27375" y="29791"/>
                    <a:pt x="46699" y="0"/>
                    <a:pt x="99840" y="0"/>
                  </a:cubicBezTo>
                  <a:lnTo>
                    <a:pt x="178746" y="0"/>
                  </a:lnTo>
                  <a:lnTo>
                    <a:pt x="168279" y="44284"/>
                  </a:lnTo>
                  <a:lnTo>
                    <a:pt x="139293" y="44284"/>
                  </a:lnTo>
                  <a:close/>
                </a:path>
              </a:pathLst>
            </a:custGeom>
            <a:solidFill>
              <a:srgbClr val="00498f"/>
            </a:solidFill>
            <a:ln w="0">
              <a:noFill/>
            </a:ln>
          </p:spPr>
          <p:style>
            <a:lnRef idx="0"/>
            <a:fillRef idx="0"/>
            <a:effectRef idx="0"/>
            <a:fontRef idx="minor"/>
          </p:style>
        </p:sp>
        <p:sp>
          <p:nvSpPr>
            <p:cNvPr id="576" name="Google Shape;139;p60"/>
            <p:cNvSpPr/>
            <p:nvPr/>
          </p:nvSpPr>
          <p:spPr>
            <a:xfrm>
              <a:off x="1213560" y="370440"/>
              <a:ext cx="146160" cy="141480"/>
            </a:xfrm>
            <a:custGeom>
              <a:avLst/>
              <a:gdLst/>
              <a:ahLst/>
              <a:rect l="l" t="t" r="r" b="b"/>
              <a:pathLst>
                <a:path w="257651" h="249600">
                  <a:moveTo>
                    <a:pt x="0" y="248795"/>
                  </a:moveTo>
                  <a:cubicBezTo>
                    <a:pt x="5636" y="245574"/>
                    <a:pt x="11272" y="240743"/>
                    <a:pt x="20934" y="229471"/>
                  </a:cubicBezTo>
                  <a:lnTo>
                    <a:pt x="66828" y="165058"/>
                  </a:lnTo>
                  <a:lnTo>
                    <a:pt x="23350" y="0"/>
                  </a:lnTo>
                  <a:lnTo>
                    <a:pt x="104671" y="0"/>
                  </a:lnTo>
                  <a:lnTo>
                    <a:pt x="120774" y="94204"/>
                  </a:lnTo>
                  <a:lnTo>
                    <a:pt x="175525" y="0"/>
                  </a:lnTo>
                  <a:lnTo>
                    <a:pt x="257652" y="0"/>
                  </a:lnTo>
                  <a:lnTo>
                    <a:pt x="95814" y="232692"/>
                  </a:lnTo>
                  <a:cubicBezTo>
                    <a:pt x="89373" y="242354"/>
                    <a:pt x="73270" y="249600"/>
                    <a:pt x="64413" y="249600"/>
                  </a:cubicBezTo>
                  <a:lnTo>
                    <a:pt x="0" y="248795"/>
                  </a:lnTo>
                  <a:close/>
                </a:path>
              </a:pathLst>
            </a:custGeom>
            <a:solidFill>
              <a:srgbClr val="00498f"/>
            </a:solidFill>
            <a:ln w="0">
              <a:noFill/>
            </a:ln>
          </p:spPr>
          <p:style>
            <a:lnRef idx="0"/>
            <a:fillRef idx="0"/>
            <a:effectRef idx="0"/>
            <a:fontRef idx="minor"/>
          </p:style>
        </p:sp>
        <p:sp>
          <p:nvSpPr>
            <p:cNvPr id="577" name="Google Shape;140;p60"/>
            <p:cNvSpPr/>
            <p:nvPr/>
          </p:nvSpPr>
          <p:spPr>
            <a:xfrm>
              <a:off x="1536840" y="367560"/>
              <a:ext cx="118800" cy="106200"/>
            </a:xfrm>
            <a:custGeom>
              <a:avLst/>
              <a:gdLst/>
              <a:ahLst/>
              <a:rect l="l" t="t" r="r" b="b"/>
              <a:pathLst>
                <a:path w="210150" h="188407">
                  <a:moveTo>
                    <a:pt x="103707" y="137683"/>
                  </a:moveTo>
                  <a:cubicBezTo>
                    <a:pt x="111759" y="140098"/>
                    <a:pt x="127862" y="144124"/>
                    <a:pt x="154433" y="142514"/>
                  </a:cubicBezTo>
                  <a:lnTo>
                    <a:pt x="181003" y="142514"/>
                  </a:lnTo>
                  <a:lnTo>
                    <a:pt x="153627" y="188408"/>
                  </a:lnTo>
                  <a:lnTo>
                    <a:pt x="102902" y="188408"/>
                  </a:lnTo>
                  <a:cubicBezTo>
                    <a:pt x="23996" y="188408"/>
                    <a:pt x="-7405" y="123190"/>
                    <a:pt x="1452" y="80516"/>
                  </a:cubicBezTo>
                  <a:cubicBezTo>
                    <a:pt x="11919" y="29791"/>
                    <a:pt x="44931" y="0"/>
                    <a:pt x="130278" y="0"/>
                  </a:cubicBezTo>
                  <a:cubicBezTo>
                    <a:pt x="212404" y="0"/>
                    <a:pt x="215625" y="34622"/>
                    <a:pt x="206768" y="66023"/>
                  </a:cubicBezTo>
                  <a:cubicBezTo>
                    <a:pt x="196301" y="104671"/>
                    <a:pt x="153627" y="123190"/>
                    <a:pt x="104512" y="134462"/>
                  </a:cubicBezTo>
                  <a:cubicBezTo>
                    <a:pt x="103707" y="134462"/>
                    <a:pt x="102902" y="135267"/>
                    <a:pt x="102902" y="136072"/>
                  </a:cubicBezTo>
                  <a:cubicBezTo>
                    <a:pt x="102902" y="136877"/>
                    <a:pt x="103707" y="137683"/>
                    <a:pt x="103707" y="137683"/>
                  </a:cubicBezTo>
                  <a:moveTo>
                    <a:pt x="124642" y="45089"/>
                  </a:moveTo>
                  <a:cubicBezTo>
                    <a:pt x="77942" y="45089"/>
                    <a:pt x="69891" y="83737"/>
                    <a:pt x="74722" y="95814"/>
                  </a:cubicBezTo>
                  <a:cubicBezTo>
                    <a:pt x="98071" y="94204"/>
                    <a:pt x="132693" y="80516"/>
                    <a:pt x="138329" y="62803"/>
                  </a:cubicBezTo>
                  <a:cubicBezTo>
                    <a:pt x="140745" y="53946"/>
                    <a:pt x="141550" y="45089"/>
                    <a:pt x="124642" y="45089"/>
                  </a:cubicBezTo>
                </a:path>
              </a:pathLst>
            </a:custGeom>
            <a:solidFill>
              <a:srgbClr val="00498f"/>
            </a:solidFill>
            <a:ln w="0">
              <a:noFill/>
            </a:ln>
          </p:spPr>
          <p:style>
            <a:lnRef idx="0"/>
            <a:fillRef idx="0"/>
            <a:effectRef idx="0"/>
            <a:fontRef idx="minor"/>
          </p:style>
        </p:sp>
        <p:sp>
          <p:nvSpPr>
            <p:cNvPr id="578" name="Google Shape;141;p60"/>
            <p:cNvSpPr/>
            <p:nvPr/>
          </p:nvSpPr>
          <p:spPr>
            <a:xfrm>
              <a:off x="1978560" y="370440"/>
              <a:ext cx="75600" cy="45360"/>
            </a:xfrm>
            <a:custGeom>
              <a:avLst/>
              <a:gdLst/>
              <a:ahLst/>
              <a:rect l="l" t="t" r="r" b="b"/>
              <a:pathLst>
                <a:path w="136072" h="83736">
                  <a:moveTo>
                    <a:pt x="136072" y="0"/>
                  </a:moveTo>
                  <a:lnTo>
                    <a:pt x="116748" y="0"/>
                  </a:lnTo>
                  <a:lnTo>
                    <a:pt x="92594" y="48310"/>
                  </a:lnTo>
                  <a:cubicBezTo>
                    <a:pt x="90178" y="53141"/>
                    <a:pt x="88568" y="57166"/>
                    <a:pt x="88568" y="57166"/>
                  </a:cubicBezTo>
                  <a:lnTo>
                    <a:pt x="88568" y="57166"/>
                  </a:lnTo>
                  <a:cubicBezTo>
                    <a:pt x="88568" y="57166"/>
                    <a:pt x="88568" y="53141"/>
                    <a:pt x="88568" y="48310"/>
                  </a:cubicBezTo>
                  <a:lnTo>
                    <a:pt x="85347" y="0"/>
                  </a:lnTo>
                  <a:lnTo>
                    <a:pt x="66023" y="0"/>
                  </a:lnTo>
                  <a:lnTo>
                    <a:pt x="40258" y="83737"/>
                  </a:lnTo>
                  <a:lnTo>
                    <a:pt x="57167" y="83737"/>
                  </a:lnTo>
                  <a:lnTo>
                    <a:pt x="71659" y="34622"/>
                  </a:lnTo>
                  <a:cubicBezTo>
                    <a:pt x="73270" y="28986"/>
                    <a:pt x="74075" y="24155"/>
                    <a:pt x="74075" y="24155"/>
                  </a:cubicBezTo>
                  <a:lnTo>
                    <a:pt x="74075" y="24155"/>
                  </a:lnTo>
                  <a:cubicBezTo>
                    <a:pt x="74075" y="24155"/>
                    <a:pt x="74075" y="28986"/>
                    <a:pt x="74880" y="34622"/>
                  </a:cubicBezTo>
                  <a:lnTo>
                    <a:pt x="78906" y="83737"/>
                  </a:lnTo>
                  <a:lnTo>
                    <a:pt x="88568" y="83737"/>
                  </a:lnTo>
                  <a:lnTo>
                    <a:pt x="112723" y="34622"/>
                  </a:lnTo>
                  <a:cubicBezTo>
                    <a:pt x="115138" y="28986"/>
                    <a:pt x="116748" y="24155"/>
                    <a:pt x="116748" y="24155"/>
                  </a:cubicBezTo>
                  <a:lnTo>
                    <a:pt x="116748" y="24155"/>
                  </a:lnTo>
                  <a:cubicBezTo>
                    <a:pt x="116748" y="24155"/>
                    <a:pt x="115943" y="28986"/>
                    <a:pt x="115138" y="34622"/>
                  </a:cubicBezTo>
                  <a:lnTo>
                    <a:pt x="109502" y="83737"/>
                  </a:lnTo>
                  <a:lnTo>
                    <a:pt x="128021" y="83737"/>
                  </a:lnTo>
                  <a:lnTo>
                    <a:pt x="136072" y="0"/>
                  </a:lnTo>
                  <a:close/>
                  <a:moveTo>
                    <a:pt x="50725" y="0"/>
                  </a:moveTo>
                  <a:lnTo>
                    <a:pt x="2415" y="0"/>
                  </a:lnTo>
                  <a:lnTo>
                    <a:pt x="0" y="12883"/>
                  </a:lnTo>
                  <a:lnTo>
                    <a:pt x="14493" y="12883"/>
                  </a:lnTo>
                  <a:lnTo>
                    <a:pt x="0" y="82932"/>
                  </a:lnTo>
                  <a:lnTo>
                    <a:pt x="20129" y="82932"/>
                  </a:lnTo>
                  <a:lnTo>
                    <a:pt x="34622" y="12883"/>
                  </a:lnTo>
                  <a:lnTo>
                    <a:pt x="49115" y="12883"/>
                  </a:lnTo>
                  <a:lnTo>
                    <a:pt x="50725" y="0"/>
                  </a:lnTo>
                  <a:close/>
                </a:path>
              </a:pathLst>
            </a:custGeom>
            <a:solidFill>
              <a:srgbClr val="00498f"/>
            </a:solidFill>
            <a:ln w="0">
              <a:noFill/>
            </a:ln>
          </p:spPr>
          <p:style>
            <a:lnRef idx="0"/>
            <a:fillRef idx="0"/>
            <a:effectRef idx="0"/>
            <a:fontRef idx="minor"/>
          </p:style>
        </p:sp>
        <p:grpSp>
          <p:nvGrpSpPr>
            <p:cNvPr id="579" name="Google Shape;142;p60"/>
            <p:cNvGrpSpPr/>
            <p:nvPr/>
          </p:nvGrpSpPr>
          <p:grpSpPr>
            <a:xfrm>
              <a:off x="1599840" y="603000"/>
              <a:ext cx="638280" cy="102240"/>
              <a:chOff x="1599840" y="603000"/>
              <a:chExt cx="638280" cy="102240"/>
            </a:xfrm>
          </p:grpSpPr>
          <p:sp>
            <p:nvSpPr>
              <p:cNvPr id="580" name="Google Shape;143;p60"/>
              <p:cNvSpPr/>
              <p:nvPr/>
            </p:nvSpPr>
            <p:spPr>
              <a:xfrm>
                <a:off x="1599840" y="607320"/>
                <a:ext cx="58320" cy="72360"/>
              </a:xfrm>
              <a:custGeom>
                <a:avLst/>
                <a:gdLst/>
                <a:ahLst/>
                <a:rect l="l" t="t" r="r" b="b"/>
                <a:pathLst>
                  <a:path w="106120" h="130436">
                    <a:moveTo>
                      <a:pt x="85991" y="127216"/>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1" y="19324"/>
                      <a:pt x="73914" y="19324"/>
                    </a:cubicBezTo>
                    <a:cubicBezTo>
                      <a:pt x="51369" y="19324"/>
                      <a:pt x="32045" y="36232"/>
                      <a:pt x="27214" y="64413"/>
                    </a:cubicBezTo>
                    <a:cubicBezTo>
                      <a:pt x="22383" y="92594"/>
                      <a:pt x="36071" y="109502"/>
                      <a:pt x="58616" y="109502"/>
                    </a:cubicBezTo>
                    <a:cubicBezTo>
                      <a:pt x="71498" y="109502"/>
                      <a:pt x="81965" y="107087"/>
                      <a:pt x="92432" y="103866"/>
                    </a:cubicBezTo>
                    <a:lnTo>
                      <a:pt x="85991" y="127216"/>
                    </a:lnTo>
                    <a:close/>
                  </a:path>
                </a:pathLst>
              </a:custGeom>
              <a:solidFill>
                <a:srgbClr val="00498f"/>
              </a:solidFill>
              <a:ln w="0">
                <a:noFill/>
              </a:ln>
            </p:spPr>
            <p:style>
              <a:lnRef idx="0"/>
              <a:fillRef idx="0"/>
              <a:effectRef idx="0"/>
              <a:fontRef idx="minor"/>
            </p:style>
          </p:sp>
          <p:sp>
            <p:nvSpPr>
              <p:cNvPr id="581" name="Google Shape;144;p60"/>
              <p:cNvSpPr/>
              <p:nvPr/>
            </p:nvSpPr>
            <p:spPr>
              <a:xfrm>
                <a:off x="1666080" y="603000"/>
                <a:ext cx="28080" cy="38880"/>
              </a:xfrm>
              <a:custGeom>
                <a:avLst/>
                <a:gdLst/>
                <a:ahLst/>
                <a:rect l="l" t="t" r="r" b="b"/>
                <a:pathLst>
                  <a:path w="53945" h="72464">
                    <a:moveTo>
                      <a:pt x="0" y="50725"/>
                    </a:moveTo>
                    <a:lnTo>
                      <a:pt x="2415" y="37843"/>
                    </a:lnTo>
                    <a:lnTo>
                      <a:pt x="32206" y="0"/>
                    </a:lnTo>
                    <a:lnTo>
                      <a:pt x="50725" y="0"/>
                    </a:lnTo>
                    <a:lnTo>
                      <a:pt x="43479" y="40258"/>
                    </a:lnTo>
                    <a:lnTo>
                      <a:pt x="53946" y="40258"/>
                    </a:lnTo>
                    <a:lnTo>
                      <a:pt x="52336" y="50725"/>
                    </a:lnTo>
                    <a:lnTo>
                      <a:pt x="41868" y="50725"/>
                    </a:lnTo>
                    <a:lnTo>
                      <a:pt x="37842" y="72465"/>
                    </a:lnTo>
                    <a:lnTo>
                      <a:pt x="23350" y="72465"/>
                    </a:lnTo>
                    <a:lnTo>
                      <a:pt x="27375" y="50725"/>
                    </a:lnTo>
                    <a:lnTo>
                      <a:pt x="0" y="50725"/>
                    </a:lnTo>
                    <a:close/>
                    <a:moveTo>
                      <a:pt x="35427" y="10467"/>
                    </a:moveTo>
                    <a:lnTo>
                      <a:pt x="35427" y="10467"/>
                    </a:lnTo>
                    <a:lnTo>
                      <a:pt x="12077" y="40258"/>
                    </a:lnTo>
                    <a:lnTo>
                      <a:pt x="29791" y="40258"/>
                    </a:lnTo>
                    <a:lnTo>
                      <a:pt x="35427" y="10467"/>
                    </a:lnTo>
                    <a:close/>
                  </a:path>
                </a:pathLst>
              </a:custGeom>
              <a:solidFill>
                <a:srgbClr val="00498f"/>
              </a:solidFill>
              <a:ln w="0">
                <a:noFill/>
              </a:ln>
            </p:spPr>
            <p:style>
              <a:lnRef idx="0"/>
              <a:fillRef idx="0"/>
              <a:effectRef idx="0"/>
              <a:fontRef idx="minor"/>
            </p:style>
          </p:sp>
          <p:sp>
            <p:nvSpPr>
              <p:cNvPr id="582" name="Google Shape;145;p60"/>
              <p:cNvSpPr/>
              <p:nvPr/>
            </p:nvSpPr>
            <p:spPr>
              <a:xfrm>
                <a:off x="1698840" y="608400"/>
                <a:ext cx="23760" cy="69480"/>
              </a:xfrm>
              <a:custGeom>
                <a:avLst/>
                <a:gdLst/>
                <a:ahLst/>
                <a:rect l="l" t="t" r="r" b="b"/>
                <a:pathLst>
                  <a:path w="46699" h="125605">
                    <a:moveTo>
                      <a:pt x="20934" y="0"/>
                    </a:moveTo>
                    <a:lnTo>
                      <a:pt x="46699" y="0"/>
                    </a:lnTo>
                    <a:lnTo>
                      <a:pt x="25765" y="125605"/>
                    </a:lnTo>
                    <a:lnTo>
                      <a:pt x="0" y="125605"/>
                    </a:lnTo>
                    <a:lnTo>
                      <a:pt x="20934" y="0"/>
                    </a:lnTo>
                    <a:close/>
                  </a:path>
                </a:pathLst>
              </a:custGeom>
              <a:solidFill>
                <a:srgbClr val="00498f"/>
              </a:solidFill>
              <a:ln w="0">
                <a:noFill/>
              </a:ln>
            </p:spPr>
            <p:style>
              <a:lnRef idx="0"/>
              <a:fillRef idx="0"/>
              <a:effectRef idx="0"/>
              <a:fontRef idx="minor"/>
            </p:style>
          </p:sp>
          <p:sp>
            <p:nvSpPr>
              <p:cNvPr id="583" name="Google Shape;146;p60"/>
              <p:cNvSpPr/>
              <p:nvPr/>
            </p:nvSpPr>
            <p:spPr>
              <a:xfrm>
                <a:off x="1753200" y="625320"/>
                <a:ext cx="49680" cy="53640"/>
              </a:xfrm>
              <a:custGeom>
                <a:avLst/>
                <a:gdLst/>
                <a:ahLst/>
                <a:rect l="l" t="t" r="r" b="b"/>
                <a:pathLst>
                  <a:path w="91137" h="98229">
                    <a:moveTo>
                      <a:pt x="63379" y="48310"/>
                    </a:moveTo>
                    <a:cubicBezTo>
                      <a:pt x="53717" y="56361"/>
                      <a:pt x="25537" y="56361"/>
                      <a:pt x="23121" y="72465"/>
                    </a:cubicBezTo>
                    <a:cubicBezTo>
                      <a:pt x="21511" y="81321"/>
                      <a:pt x="29562" y="83737"/>
                      <a:pt x="36004" y="83737"/>
                    </a:cubicBezTo>
                    <a:cubicBezTo>
                      <a:pt x="40835" y="83737"/>
                      <a:pt x="44860" y="82932"/>
                      <a:pt x="49691" y="80516"/>
                    </a:cubicBezTo>
                    <a:lnTo>
                      <a:pt x="43250" y="96619"/>
                    </a:lnTo>
                    <a:cubicBezTo>
                      <a:pt x="37614" y="97425"/>
                      <a:pt x="30368" y="98230"/>
                      <a:pt x="27147" y="98230"/>
                    </a:cubicBezTo>
                    <a:cubicBezTo>
                      <a:pt x="7823" y="98230"/>
                      <a:pt x="-2644" y="89373"/>
                      <a:pt x="576" y="70049"/>
                    </a:cubicBezTo>
                    <a:cubicBezTo>
                      <a:pt x="7018" y="33817"/>
                      <a:pt x="62574" y="45089"/>
                      <a:pt x="65795" y="26570"/>
                    </a:cubicBezTo>
                    <a:cubicBezTo>
                      <a:pt x="67405" y="16103"/>
                      <a:pt x="58548" y="15298"/>
                      <a:pt x="52107" y="15298"/>
                    </a:cubicBezTo>
                    <a:cubicBezTo>
                      <a:pt x="40835" y="15298"/>
                      <a:pt x="28757" y="18519"/>
                      <a:pt x="18290" y="23350"/>
                    </a:cubicBezTo>
                    <a:lnTo>
                      <a:pt x="23121" y="5636"/>
                    </a:lnTo>
                    <a:cubicBezTo>
                      <a:pt x="35199" y="2416"/>
                      <a:pt x="48081" y="0"/>
                      <a:pt x="60964" y="0"/>
                    </a:cubicBezTo>
                    <a:cubicBezTo>
                      <a:pt x="76262" y="0"/>
                      <a:pt x="93975" y="4026"/>
                      <a:pt x="90755" y="25765"/>
                    </a:cubicBezTo>
                    <a:lnTo>
                      <a:pt x="78677" y="95814"/>
                    </a:lnTo>
                    <a:lnTo>
                      <a:pt x="56133" y="95814"/>
                    </a:lnTo>
                    <a:lnTo>
                      <a:pt x="63379" y="48310"/>
                    </a:lnTo>
                    <a:close/>
                  </a:path>
                </a:pathLst>
              </a:custGeom>
              <a:solidFill>
                <a:srgbClr val="00498f"/>
              </a:solidFill>
              <a:ln w="0">
                <a:noFill/>
              </a:ln>
            </p:spPr>
            <p:style>
              <a:lnRef idx="0"/>
              <a:fillRef idx="0"/>
              <a:effectRef idx="0"/>
              <a:fontRef idx="minor"/>
            </p:style>
          </p:sp>
          <p:sp>
            <p:nvSpPr>
              <p:cNvPr id="584" name="Google Shape;147;p60"/>
              <p:cNvSpPr/>
              <p:nvPr/>
            </p:nvSpPr>
            <p:spPr>
              <a:xfrm>
                <a:off x="1809000" y="625680"/>
                <a:ext cx="55440" cy="52200"/>
              </a:xfrm>
              <a:custGeom>
                <a:avLst/>
                <a:gdLst/>
                <a:ahLst/>
                <a:rect l="l" t="t" r="r" b="b"/>
                <a:pathLst>
                  <a:path w="101322" h="95814">
                    <a:moveTo>
                      <a:pt x="37842" y="17714"/>
                    </a:moveTo>
                    <a:lnTo>
                      <a:pt x="37842" y="17714"/>
                    </a:lnTo>
                    <a:cubicBezTo>
                      <a:pt x="46699" y="4026"/>
                      <a:pt x="58777" y="0"/>
                      <a:pt x="72465" y="0"/>
                    </a:cubicBezTo>
                    <a:cubicBezTo>
                      <a:pt x="90178" y="0"/>
                      <a:pt x="104671" y="7246"/>
                      <a:pt x="100645" y="30596"/>
                    </a:cubicBezTo>
                    <a:lnTo>
                      <a:pt x="89373" y="95814"/>
                    </a:lnTo>
                    <a:lnTo>
                      <a:pt x="65218" y="95814"/>
                    </a:lnTo>
                    <a:lnTo>
                      <a:pt x="75685" y="36232"/>
                    </a:lnTo>
                    <a:cubicBezTo>
                      <a:pt x="77295" y="26570"/>
                      <a:pt x="70049" y="20934"/>
                      <a:pt x="61192" y="20934"/>
                    </a:cubicBezTo>
                    <a:cubicBezTo>
                      <a:pt x="45089" y="20934"/>
                      <a:pt x="35427" y="30596"/>
                      <a:pt x="30596" y="59582"/>
                    </a:cubicBezTo>
                    <a:lnTo>
                      <a:pt x="24155" y="95814"/>
                    </a:lnTo>
                    <a:lnTo>
                      <a:pt x="0" y="95814"/>
                    </a:lnTo>
                    <a:lnTo>
                      <a:pt x="16103" y="2416"/>
                    </a:lnTo>
                    <a:lnTo>
                      <a:pt x="40258" y="2416"/>
                    </a:lnTo>
                    <a:lnTo>
                      <a:pt x="37842" y="17714"/>
                    </a:lnTo>
                    <a:close/>
                  </a:path>
                </a:pathLst>
              </a:custGeom>
              <a:solidFill>
                <a:srgbClr val="00498f"/>
              </a:solidFill>
              <a:ln w="0">
                <a:noFill/>
              </a:ln>
            </p:spPr>
            <p:style>
              <a:lnRef idx="0"/>
              <a:fillRef idx="0"/>
              <a:effectRef idx="0"/>
              <a:fontRef idx="minor"/>
            </p:style>
          </p:sp>
          <p:sp>
            <p:nvSpPr>
              <p:cNvPr id="585" name="Google Shape;148;p60"/>
              <p:cNvSpPr/>
              <p:nvPr/>
            </p:nvSpPr>
            <p:spPr>
              <a:xfrm>
                <a:off x="1875240" y="609120"/>
                <a:ext cx="57960" cy="70920"/>
              </a:xfrm>
              <a:custGeom>
                <a:avLst/>
                <a:gdLst/>
                <a:ahLst/>
                <a:rect l="l" t="t" r="r" b="b"/>
                <a:pathLst>
                  <a:path w="105682" h="128020">
                    <a:moveTo>
                      <a:pt x="63814" y="110307"/>
                    </a:moveTo>
                    <a:lnTo>
                      <a:pt x="63814" y="110307"/>
                    </a:lnTo>
                    <a:cubicBezTo>
                      <a:pt x="54958" y="122385"/>
                      <a:pt x="44491" y="128021"/>
                      <a:pt x="30803" y="128021"/>
                    </a:cubicBezTo>
                    <a:cubicBezTo>
                      <a:pt x="9063" y="128021"/>
                      <a:pt x="-3819" y="109502"/>
                      <a:pt x="1012" y="82127"/>
                    </a:cubicBezTo>
                    <a:cubicBezTo>
                      <a:pt x="6648" y="46699"/>
                      <a:pt x="30803" y="29791"/>
                      <a:pt x="59789" y="29791"/>
                    </a:cubicBezTo>
                    <a:cubicBezTo>
                      <a:pt x="65425" y="29791"/>
                      <a:pt x="71061" y="30596"/>
                      <a:pt x="75892" y="31401"/>
                    </a:cubicBezTo>
                    <a:lnTo>
                      <a:pt x="81528" y="0"/>
                    </a:lnTo>
                    <a:lnTo>
                      <a:pt x="105683" y="0"/>
                    </a:lnTo>
                    <a:lnTo>
                      <a:pt x="84749" y="125605"/>
                    </a:lnTo>
                    <a:lnTo>
                      <a:pt x="62204" y="125605"/>
                    </a:lnTo>
                    <a:lnTo>
                      <a:pt x="63814" y="110307"/>
                    </a:lnTo>
                    <a:close/>
                    <a:moveTo>
                      <a:pt x="72671" y="49920"/>
                    </a:moveTo>
                    <a:cubicBezTo>
                      <a:pt x="68645" y="48310"/>
                      <a:pt x="65425" y="47505"/>
                      <a:pt x="61399" y="47505"/>
                    </a:cubicBezTo>
                    <a:cubicBezTo>
                      <a:pt x="38855" y="47505"/>
                      <a:pt x="28387" y="61998"/>
                      <a:pt x="25167" y="79711"/>
                    </a:cubicBezTo>
                    <a:cubicBezTo>
                      <a:pt x="21946" y="97425"/>
                      <a:pt x="27582" y="108697"/>
                      <a:pt x="41270" y="109502"/>
                    </a:cubicBezTo>
                    <a:cubicBezTo>
                      <a:pt x="53347" y="109502"/>
                      <a:pt x="64620" y="95009"/>
                      <a:pt x="67840" y="80516"/>
                    </a:cubicBezTo>
                    <a:lnTo>
                      <a:pt x="72671" y="49920"/>
                    </a:lnTo>
                    <a:close/>
                  </a:path>
                </a:pathLst>
              </a:custGeom>
              <a:solidFill>
                <a:srgbClr val="00498f"/>
              </a:solidFill>
              <a:ln w="0">
                <a:noFill/>
              </a:ln>
            </p:spPr>
            <p:style>
              <a:lnRef idx="0"/>
              <a:fillRef idx="0"/>
              <a:effectRef idx="0"/>
              <a:fontRef idx="minor"/>
            </p:style>
          </p:sp>
          <p:sp>
            <p:nvSpPr>
              <p:cNvPr id="586" name="Google Shape;149;p60"/>
              <p:cNvSpPr/>
              <p:nvPr/>
            </p:nvSpPr>
            <p:spPr>
              <a:xfrm>
                <a:off x="1970280" y="607680"/>
                <a:ext cx="58320" cy="72360"/>
              </a:xfrm>
              <a:custGeom>
                <a:avLst/>
                <a:gdLst/>
                <a:ahLst/>
                <a:rect l="l" t="t" r="r" b="b"/>
                <a:pathLst>
                  <a:path w="106120" h="130436">
                    <a:moveTo>
                      <a:pt x="85991" y="127215"/>
                    </a:moveTo>
                    <a:cubicBezTo>
                      <a:pt x="75524" y="128826"/>
                      <a:pt x="65862" y="130436"/>
                      <a:pt x="54590" y="130436"/>
                    </a:cubicBezTo>
                    <a:cubicBezTo>
                      <a:pt x="19968" y="130436"/>
                      <a:pt x="-6602" y="110307"/>
                      <a:pt x="1449" y="65218"/>
                    </a:cubicBezTo>
                    <a:cubicBezTo>
                      <a:pt x="8696" y="20129"/>
                      <a:pt x="41707" y="0"/>
                      <a:pt x="77134" y="0"/>
                    </a:cubicBezTo>
                    <a:cubicBezTo>
                      <a:pt x="86796" y="0"/>
                      <a:pt x="96458" y="1610"/>
                      <a:pt x="106120" y="3221"/>
                    </a:cubicBezTo>
                    <a:lnTo>
                      <a:pt x="104510" y="24960"/>
                    </a:lnTo>
                    <a:cubicBezTo>
                      <a:pt x="96458" y="21739"/>
                      <a:pt x="87602" y="19324"/>
                      <a:pt x="73914" y="19324"/>
                    </a:cubicBezTo>
                    <a:cubicBezTo>
                      <a:pt x="51369" y="19324"/>
                      <a:pt x="32045" y="36232"/>
                      <a:pt x="27214" y="64413"/>
                    </a:cubicBezTo>
                    <a:cubicBezTo>
                      <a:pt x="22383" y="92594"/>
                      <a:pt x="36071" y="109502"/>
                      <a:pt x="58616" y="109502"/>
                    </a:cubicBezTo>
                    <a:cubicBezTo>
                      <a:pt x="71498" y="109502"/>
                      <a:pt x="81965" y="107086"/>
                      <a:pt x="92433" y="103866"/>
                    </a:cubicBezTo>
                    <a:lnTo>
                      <a:pt x="85991" y="127215"/>
                    </a:lnTo>
                    <a:close/>
                  </a:path>
                </a:pathLst>
              </a:custGeom>
              <a:solidFill>
                <a:srgbClr val="00498f"/>
              </a:solidFill>
              <a:ln w="0">
                <a:noFill/>
              </a:ln>
            </p:spPr>
            <p:style>
              <a:lnRef idx="0"/>
              <a:fillRef idx="0"/>
              <a:effectRef idx="0"/>
              <a:fontRef idx="minor"/>
            </p:style>
          </p:sp>
          <p:sp>
            <p:nvSpPr>
              <p:cNvPr id="587" name="Google Shape;150;p60"/>
              <p:cNvSpPr/>
              <p:nvPr/>
            </p:nvSpPr>
            <p:spPr>
              <a:xfrm>
                <a:off x="2021400" y="627840"/>
                <a:ext cx="63000" cy="77400"/>
              </a:xfrm>
              <a:custGeom>
                <a:avLst/>
                <a:gdLst/>
                <a:ahLst/>
                <a:rect l="l" t="t" r="r" b="b"/>
                <a:pathLst>
                  <a:path w="114332" h="139292">
                    <a:moveTo>
                      <a:pt x="1610" y="115943"/>
                    </a:moveTo>
                    <a:cubicBezTo>
                      <a:pt x="6441" y="118359"/>
                      <a:pt x="11272" y="119969"/>
                      <a:pt x="16103" y="119969"/>
                    </a:cubicBezTo>
                    <a:cubicBezTo>
                      <a:pt x="28181" y="119969"/>
                      <a:pt x="34622" y="107087"/>
                      <a:pt x="40258" y="95814"/>
                    </a:cubicBezTo>
                    <a:lnTo>
                      <a:pt x="22544" y="0"/>
                    </a:lnTo>
                    <a:lnTo>
                      <a:pt x="46699" y="0"/>
                    </a:lnTo>
                    <a:cubicBezTo>
                      <a:pt x="49115" y="24960"/>
                      <a:pt x="54751" y="48310"/>
                      <a:pt x="55556" y="74075"/>
                    </a:cubicBezTo>
                    <a:lnTo>
                      <a:pt x="55556" y="74075"/>
                    </a:lnTo>
                    <a:lnTo>
                      <a:pt x="90983" y="805"/>
                    </a:lnTo>
                    <a:lnTo>
                      <a:pt x="114333" y="805"/>
                    </a:lnTo>
                    <a:lnTo>
                      <a:pt x="53946" y="114333"/>
                    </a:lnTo>
                    <a:cubicBezTo>
                      <a:pt x="45894" y="129631"/>
                      <a:pt x="35427" y="139293"/>
                      <a:pt x="16908" y="139293"/>
                    </a:cubicBezTo>
                    <a:cubicBezTo>
                      <a:pt x="11272" y="139293"/>
                      <a:pt x="5636" y="138488"/>
                      <a:pt x="0" y="136877"/>
                    </a:cubicBezTo>
                    <a:lnTo>
                      <a:pt x="1610" y="115943"/>
                    </a:lnTo>
                    <a:close/>
                  </a:path>
                </a:pathLst>
              </a:custGeom>
              <a:solidFill>
                <a:srgbClr val="00498f"/>
              </a:solidFill>
              <a:ln w="0">
                <a:noFill/>
              </a:ln>
            </p:spPr>
            <p:style>
              <a:lnRef idx="0"/>
              <a:fillRef idx="0"/>
              <a:effectRef idx="0"/>
              <a:fontRef idx="minor"/>
            </p:style>
          </p:sp>
          <p:sp>
            <p:nvSpPr>
              <p:cNvPr id="588" name="Google Shape;151;p60"/>
              <p:cNvSpPr/>
              <p:nvPr/>
            </p:nvSpPr>
            <p:spPr>
              <a:xfrm>
                <a:off x="2084760" y="609120"/>
                <a:ext cx="54720" cy="70920"/>
              </a:xfrm>
              <a:custGeom>
                <a:avLst/>
                <a:gdLst/>
                <a:ahLst/>
                <a:rect l="l" t="t" r="r" b="b"/>
                <a:pathLst>
                  <a:path w="100129" h="128020">
                    <a:moveTo>
                      <a:pt x="21739" y="0"/>
                    </a:moveTo>
                    <a:lnTo>
                      <a:pt x="45894" y="0"/>
                    </a:lnTo>
                    <a:lnTo>
                      <a:pt x="40258" y="33012"/>
                    </a:lnTo>
                    <a:cubicBezTo>
                      <a:pt x="47504" y="31401"/>
                      <a:pt x="54751" y="29791"/>
                      <a:pt x="57971" y="29791"/>
                    </a:cubicBezTo>
                    <a:cubicBezTo>
                      <a:pt x="68439" y="29791"/>
                      <a:pt x="107086" y="29791"/>
                      <a:pt x="99035" y="81321"/>
                    </a:cubicBezTo>
                    <a:cubicBezTo>
                      <a:pt x="95009" y="103866"/>
                      <a:pt x="80516" y="128021"/>
                      <a:pt x="54751" y="128021"/>
                    </a:cubicBezTo>
                    <a:cubicBezTo>
                      <a:pt x="39453" y="128021"/>
                      <a:pt x="30596" y="122385"/>
                      <a:pt x="25765" y="110307"/>
                    </a:cubicBezTo>
                    <a:lnTo>
                      <a:pt x="25765" y="110307"/>
                    </a:lnTo>
                    <a:lnTo>
                      <a:pt x="22544" y="125605"/>
                    </a:lnTo>
                    <a:lnTo>
                      <a:pt x="0" y="125605"/>
                    </a:lnTo>
                    <a:lnTo>
                      <a:pt x="21739" y="0"/>
                    </a:lnTo>
                    <a:close/>
                    <a:moveTo>
                      <a:pt x="31401" y="83737"/>
                    </a:moveTo>
                    <a:cubicBezTo>
                      <a:pt x="28986" y="97425"/>
                      <a:pt x="36232" y="109502"/>
                      <a:pt x="49115" y="109502"/>
                    </a:cubicBezTo>
                    <a:cubicBezTo>
                      <a:pt x="64413" y="109502"/>
                      <a:pt x="72465" y="91789"/>
                      <a:pt x="74880" y="80516"/>
                    </a:cubicBezTo>
                    <a:cubicBezTo>
                      <a:pt x="78101" y="61192"/>
                      <a:pt x="71659" y="48310"/>
                      <a:pt x="55556" y="48310"/>
                    </a:cubicBezTo>
                    <a:cubicBezTo>
                      <a:pt x="49115" y="48310"/>
                      <a:pt x="42673" y="49920"/>
                      <a:pt x="37037" y="52336"/>
                    </a:cubicBezTo>
                    <a:lnTo>
                      <a:pt x="31401" y="83737"/>
                    </a:lnTo>
                    <a:close/>
                  </a:path>
                </a:pathLst>
              </a:custGeom>
              <a:solidFill>
                <a:srgbClr val="00498f"/>
              </a:solidFill>
              <a:ln w="0">
                <a:noFill/>
              </a:ln>
            </p:spPr>
            <p:style>
              <a:lnRef idx="0"/>
              <a:fillRef idx="0"/>
              <a:effectRef idx="0"/>
              <a:fontRef idx="minor"/>
            </p:style>
          </p:sp>
          <p:sp>
            <p:nvSpPr>
              <p:cNvPr id="589" name="Google Shape;152;p60"/>
              <p:cNvSpPr/>
              <p:nvPr/>
            </p:nvSpPr>
            <p:spPr>
              <a:xfrm>
                <a:off x="2147400" y="626400"/>
                <a:ext cx="47880" cy="53640"/>
              </a:xfrm>
              <a:custGeom>
                <a:avLst/>
                <a:gdLst/>
                <a:ahLst/>
                <a:rect l="l" t="t" r="r" b="b"/>
                <a:pathLst>
                  <a:path w="87994" h="98229">
                    <a:moveTo>
                      <a:pt x="70194" y="95009"/>
                    </a:moveTo>
                    <a:cubicBezTo>
                      <a:pt x="60533" y="97424"/>
                      <a:pt x="51676" y="98230"/>
                      <a:pt x="39598" y="98230"/>
                    </a:cubicBezTo>
                    <a:cubicBezTo>
                      <a:pt x="9807" y="98230"/>
                      <a:pt x="-3880" y="78101"/>
                      <a:pt x="951" y="49115"/>
                    </a:cubicBezTo>
                    <a:cubicBezTo>
                      <a:pt x="5781" y="20129"/>
                      <a:pt x="23495" y="0"/>
                      <a:pt x="53286" y="0"/>
                    </a:cubicBezTo>
                    <a:cubicBezTo>
                      <a:pt x="76636" y="0"/>
                      <a:pt x="91934" y="12883"/>
                      <a:pt x="87103" y="43479"/>
                    </a:cubicBezTo>
                    <a:lnTo>
                      <a:pt x="85493" y="50725"/>
                    </a:lnTo>
                    <a:lnTo>
                      <a:pt x="24300" y="50725"/>
                    </a:lnTo>
                    <a:lnTo>
                      <a:pt x="23495" y="53946"/>
                    </a:lnTo>
                    <a:cubicBezTo>
                      <a:pt x="20274" y="71659"/>
                      <a:pt x="30741" y="81321"/>
                      <a:pt x="46039" y="81321"/>
                    </a:cubicBezTo>
                    <a:cubicBezTo>
                      <a:pt x="55702" y="81321"/>
                      <a:pt x="65364" y="78906"/>
                      <a:pt x="75025" y="75685"/>
                    </a:cubicBezTo>
                    <a:lnTo>
                      <a:pt x="70194" y="95009"/>
                    </a:lnTo>
                    <a:close/>
                    <a:moveTo>
                      <a:pt x="66169" y="37843"/>
                    </a:moveTo>
                    <a:cubicBezTo>
                      <a:pt x="68584" y="24155"/>
                      <a:pt x="64558" y="16103"/>
                      <a:pt x="51676" y="16103"/>
                    </a:cubicBezTo>
                    <a:cubicBezTo>
                      <a:pt x="39598" y="16103"/>
                      <a:pt x="30741" y="25765"/>
                      <a:pt x="27521" y="37843"/>
                    </a:cubicBezTo>
                    <a:lnTo>
                      <a:pt x="66169" y="37843"/>
                    </a:lnTo>
                    <a:close/>
                  </a:path>
                </a:pathLst>
              </a:custGeom>
              <a:solidFill>
                <a:srgbClr val="00498f"/>
              </a:solidFill>
              <a:ln w="0">
                <a:noFill/>
              </a:ln>
            </p:spPr>
            <p:style>
              <a:lnRef idx="0"/>
              <a:fillRef idx="0"/>
              <a:effectRef idx="0"/>
              <a:fontRef idx="minor"/>
            </p:style>
          </p:sp>
          <p:sp>
            <p:nvSpPr>
              <p:cNvPr id="590" name="Google Shape;153;p60"/>
              <p:cNvSpPr/>
              <p:nvPr/>
            </p:nvSpPr>
            <p:spPr>
              <a:xfrm>
                <a:off x="2201040" y="626400"/>
                <a:ext cx="37080" cy="52200"/>
              </a:xfrm>
              <a:custGeom>
                <a:avLst/>
                <a:gdLst/>
                <a:ahLst/>
                <a:rect l="l" t="t" r="r" b="b"/>
                <a:pathLst>
                  <a:path w="69243" h="95814">
                    <a:moveTo>
                      <a:pt x="37037" y="14493"/>
                    </a:moveTo>
                    <a:lnTo>
                      <a:pt x="37037" y="14493"/>
                    </a:lnTo>
                    <a:cubicBezTo>
                      <a:pt x="43479" y="5636"/>
                      <a:pt x="51530" y="0"/>
                      <a:pt x="61997" y="0"/>
                    </a:cubicBezTo>
                    <a:cubicBezTo>
                      <a:pt x="64413" y="0"/>
                      <a:pt x="66828" y="0"/>
                      <a:pt x="69244" y="805"/>
                    </a:cubicBezTo>
                    <a:lnTo>
                      <a:pt x="67634" y="22544"/>
                    </a:lnTo>
                    <a:cubicBezTo>
                      <a:pt x="64413" y="21739"/>
                      <a:pt x="61192" y="20934"/>
                      <a:pt x="57971" y="20934"/>
                    </a:cubicBezTo>
                    <a:cubicBezTo>
                      <a:pt x="45894" y="20934"/>
                      <a:pt x="35427" y="28986"/>
                      <a:pt x="32206" y="48310"/>
                    </a:cubicBezTo>
                    <a:lnTo>
                      <a:pt x="24155" y="95814"/>
                    </a:lnTo>
                    <a:lnTo>
                      <a:pt x="0" y="95814"/>
                    </a:lnTo>
                    <a:lnTo>
                      <a:pt x="16103" y="2415"/>
                    </a:lnTo>
                    <a:lnTo>
                      <a:pt x="38648" y="2415"/>
                    </a:lnTo>
                    <a:lnTo>
                      <a:pt x="37037" y="14493"/>
                    </a:lnTo>
                    <a:close/>
                  </a:path>
                </a:pathLst>
              </a:custGeom>
              <a:solidFill>
                <a:srgbClr val="00498f"/>
              </a:solidFill>
              <a:ln w="0">
                <a:noFill/>
              </a:ln>
            </p:spPr>
            <p:style>
              <a:lnRef idx="0"/>
              <a:fillRef idx="0"/>
              <a:effectRef idx="0"/>
              <a:fontRef idx="minor"/>
            </p:style>
          </p:sp>
        </p:grpSp>
      </p:grpSp>
      <p:sp>
        <p:nvSpPr>
          <p:cNvPr id="591" name="PlaceHolder 1"/>
          <p:cNvSpPr>
            <a:spLocks noGrp="1"/>
          </p:cNvSpPr>
          <p:nvPr>
            <p:ph type="ftr" idx="11"/>
          </p:nvPr>
        </p:nvSpPr>
        <p:spPr>
          <a:xfrm>
            <a:off x="5058360" y="6574320"/>
            <a:ext cx="2125440" cy="36180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IL" sz="1400" spc="-1" strike="noStrike">
              <a:latin typeface="Times New Roman"/>
            </a:endParaRPr>
          </a:p>
        </p:txBody>
      </p:sp>
      <p:sp>
        <p:nvSpPr>
          <p:cNvPr id="592" name="PlaceHolder 2"/>
          <p:cNvSpPr>
            <a:spLocks noGrp="1"/>
          </p:cNvSpPr>
          <p:nvPr>
            <p:ph type="sldNum" idx="12"/>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CFF64497-670D-49AD-B082-92162E1F0DA4}" type="slidenum">
              <a:rPr b="0" lang="en-US" sz="1100" spc="-1" strike="noStrike">
                <a:solidFill>
                  <a:srgbClr val="a5a5a5"/>
                </a:solidFill>
                <a:latin typeface="Calibri"/>
                <a:ea typeface="Calibri"/>
              </a:rPr>
              <a:t>&lt;number&gt;</a:t>
            </a:fld>
            <a:endParaRPr b="0" lang="en-IL" sz="1100" spc="-1" strike="noStrike">
              <a:latin typeface="Times New Roman"/>
            </a:endParaRPr>
          </a:p>
        </p:txBody>
      </p:sp>
      <p:sp>
        <p:nvSpPr>
          <p:cNvPr id="59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L" sz="4400" spc="-1" strike="noStrike">
                <a:latin typeface="Arial"/>
              </a:rPr>
              <a:t>Click to edit the title text format</a:t>
            </a:r>
            <a:endParaRPr b="0" lang="en-IL" sz="4400" spc="-1" strike="noStrike">
              <a:latin typeface="Arial"/>
            </a:endParaRPr>
          </a:p>
        </p:txBody>
      </p:sp>
      <p:sp>
        <p:nvSpPr>
          <p:cNvPr id="59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L" sz="3200" spc="-1" strike="noStrike">
                <a:latin typeface="Arial"/>
              </a:rPr>
              <a:t>Click to edit the outline text format</a:t>
            </a:r>
            <a:endParaRPr b="0" lang="en-IL" sz="3200" spc="-1" strike="noStrike">
              <a:latin typeface="Arial"/>
            </a:endParaRPr>
          </a:p>
          <a:p>
            <a:pPr lvl="1" marL="864000" indent="-324000">
              <a:spcBef>
                <a:spcPts val="1134"/>
              </a:spcBef>
              <a:buClr>
                <a:srgbClr val="000000"/>
              </a:buClr>
              <a:buSzPct val="75000"/>
              <a:buFont typeface="Symbol" charset="2"/>
              <a:buChar char=""/>
            </a:pPr>
            <a:r>
              <a:rPr b="0" lang="en-IL" sz="2800" spc="-1" strike="noStrike">
                <a:latin typeface="Arial"/>
              </a:rPr>
              <a:t>Second Outline Level</a:t>
            </a:r>
            <a:endParaRPr b="0" lang="en-IL" sz="2800" spc="-1" strike="noStrike">
              <a:latin typeface="Arial"/>
            </a:endParaRPr>
          </a:p>
          <a:p>
            <a:pPr lvl="2" marL="1296000" indent="-288000">
              <a:spcBef>
                <a:spcPts val="850"/>
              </a:spcBef>
              <a:buClr>
                <a:srgbClr val="000000"/>
              </a:buClr>
              <a:buSzPct val="45000"/>
              <a:buFont typeface="Wingdings" charset="2"/>
              <a:buChar char=""/>
            </a:pPr>
            <a:r>
              <a:rPr b="0" lang="en-IL" sz="2400" spc="-1" strike="noStrike">
                <a:latin typeface="Arial"/>
              </a:rPr>
              <a:t>Third Outline Level</a:t>
            </a:r>
            <a:endParaRPr b="0" lang="en-IL" sz="2400" spc="-1" strike="noStrike">
              <a:latin typeface="Arial"/>
            </a:endParaRPr>
          </a:p>
          <a:p>
            <a:pPr lvl="3" marL="1728000" indent="-216000">
              <a:spcBef>
                <a:spcPts val="567"/>
              </a:spcBef>
              <a:buClr>
                <a:srgbClr val="000000"/>
              </a:buClr>
              <a:buSzPct val="75000"/>
              <a:buFont typeface="Symbol" charset="2"/>
              <a:buChar char=""/>
            </a:pPr>
            <a:r>
              <a:rPr b="0" lang="en-IL" sz="2000" spc="-1" strike="noStrike">
                <a:latin typeface="Arial"/>
              </a:rPr>
              <a:t>Fourth Outline Level</a:t>
            </a:r>
            <a:endParaRPr b="0" lang="en-IL" sz="2000" spc="-1" strike="noStrike">
              <a:latin typeface="Arial"/>
            </a:endParaRPr>
          </a:p>
          <a:p>
            <a:pPr lvl="4" marL="2160000" indent="-216000">
              <a:spcBef>
                <a:spcPts val="283"/>
              </a:spcBef>
              <a:buClr>
                <a:srgbClr val="000000"/>
              </a:buClr>
              <a:buSzPct val="45000"/>
              <a:buFont typeface="Wingdings" charset="2"/>
              <a:buChar char=""/>
            </a:pPr>
            <a:r>
              <a:rPr b="0" lang="en-IL" sz="2000" spc="-1" strike="noStrike">
                <a:latin typeface="Arial"/>
              </a:rPr>
              <a:t>Fifth Outline Level</a:t>
            </a:r>
            <a:endParaRPr b="0" lang="en-IL" sz="2000" spc="-1" strike="noStrike">
              <a:latin typeface="Arial"/>
            </a:endParaRPr>
          </a:p>
          <a:p>
            <a:pPr lvl="5" marL="2592000" indent="-216000">
              <a:spcBef>
                <a:spcPts val="283"/>
              </a:spcBef>
              <a:buClr>
                <a:srgbClr val="000000"/>
              </a:buClr>
              <a:buSzPct val="45000"/>
              <a:buFont typeface="Wingdings" charset="2"/>
              <a:buChar char=""/>
            </a:pPr>
            <a:r>
              <a:rPr b="0" lang="en-IL" sz="2000" spc="-1" strike="noStrike">
                <a:latin typeface="Arial"/>
              </a:rPr>
              <a:t>Sixth Outline Level</a:t>
            </a:r>
            <a:endParaRPr b="0" lang="en-IL" sz="2000" spc="-1" strike="noStrike">
              <a:latin typeface="Arial"/>
            </a:endParaRPr>
          </a:p>
          <a:p>
            <a:pPr lvl="6" marL="3024000" indent="-216000">
              <a:spcBef>
                <a:spcPts val="283"/>
              </a:spcBef>
              <a:buClr>
                <a:srgbClr val="000000"/>
              </a:buClr>
              <a:buSzPct val="45000"/>
              <a:buFont typeface="Wingdings" charset="2"/>
              <a:buChar char=""/>
            </a:pPr>
            <a:r>
              <a:rPr b="0" lang="en-IL" sz="2000" spc="-1" strike="noStrike">
                <a:latin typeface="Arial"/>
              </a:rPr>
              <a:t>Seventh Outline Level</a:t>
            </a:r>
            <a:endParaRPr b="0" lang="en-IL"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7.xml"/>
</Relationships>
</file>

<file path=ppt/slides/_rels/slide12.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12.xml"/>
</Relationships>
</file>

<file path=ppt/slides/_rels/slide13.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2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5.xml"/>
</Relationships>
</file>

<file path=ppt/slides/_rels/slide16.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4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8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93.xml"/>
</Relationships>
</file>

<file path=ppt/slides/_rels/slide2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0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20.xml"/>
</Relationships>
</file>

<file path=ppt/slides/_rels/slide23.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2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2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2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20.xml"/>
</Relationships>
</file>

<file path=ppt/slides/_rels/slide27.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22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4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20.xml"/>
</Relationships>
</file>

<file path=ppt/slides/_rels/slide3.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2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20.xml"/>
</Relationships>
</file>

<file path=ppt/slides/_rels/slide32.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220.xml"/>
</Relationships>
</file>

<file path=ppt/slides/_rels/slide33.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22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6.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slideLayout" Target="../slideLayouts/slideLayout59.xml"/>
</Relationships>
</file>

<file path=ppt/slides/_rels/slide7.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7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9" name="PlaceHolder 1"/>
          <p:cNvSpPr>
            <a:spLocks noGrp="1"/>
          </p:cNvSpPr>
          <p:nvPr>
            <p:ph type="title"/>
          </p:nvPr>
        </p:nvSpPr>
        <p:spPr>
          <a:xfrm>
            <a:off x="696600" y="2110680"/>
            <a:ext cx="10022400" cy="2884680"/>
          </a:xfrm>
          <a:prstGeom prst="rect">
            <a:avLst/>
          </a:prstGeom>
          <a:noFill/>
          <a:ln w="0">
            <a:noFill/>
          </a:ln>
        </p:spPr>
        <p:txBody>
          <a:bodyPr lIns="90000" rIns="90000" tIns="45000" bIns="45000" anchor="ctr">
            <a:noAutofit/>
          </a:bodyPr>
          <a:p>
            <a:pPr algn="ctr" rtl="1">
              <a:lnSpc>
                <a:spcPct val="150000"/>
              </a:lnSpc>
              <a:buNone/>
              <a:tabLst>
                <a:tab algn="l" pos="0"/>
              </a:tabLst>
            </a:pPr>
            <a:r>
              <a:rPr b="1" lang="he-IL" sz="4000" spc="-1" strike="noStrike">
                <a:solidFill>
                  <a:srgbClr val="ffffff"/>
                </a:solidFill>
                <a:latin typeface="Arial"/>
                <a:cs typeface="Arial"/>
              </a:rPr>
              <a:t>אלביט</a:t>
            </a:r>
            <a:r>
              <a:rPr b="1" lang="en-IL" sz="4000" spc="-1" strike="noStrike">
                <a:solidFill>
                  <a:srgbClr val="ffffff"/>
                </a:solidFill>
                <a:latin typeface="Arial"/>
              </a:rPr>
              <a:t> תקשוב וסייבר במאגד הנוירומורפי  - סיווג אותות קול הנקלטים בגיאופון </a:t>
            </a:r>
            <a:br>
              <a:rPr sz="4000"/>
            </a:br>
            <a:br>
              <a:rPr sz="4000"/>
            </a:br>
            <a:r>
              <a:rPr b="1" lang="he-IL" sz="2400" spc="-1" strike="noStrike">
                <a:solidFill>
                  <a:srgbClr val="ffffff"/>
                </a:solidFill>
                <a:latin typeface="Arial"/>
                <a:cs typeface="Arial"/>
              </a:rPr>
              <a:t>דודי בן שמעון</a:t>
            </a:r>
            <a:br>
              <a:rPr sz="2400"/>
            </a:br>
            <a:r>
              <a:rPr b="1" lang="he-IL" sz="2400" spc="-1" strike="noStrike">
                <a:solidFill>
                  <a:srgbClr val="ffffff"/>
                </a:solidFill>
                <a:latin typeface="Arial"/>
                <a:cs typeface="Arial"/>
              </a:rPr>
              <a:t>מאי </a:t>
            </a:r>
            <a:r>
              <a:rPr b="1" lang="en-IL" sz="2400" spc="-1" strike="noStrike">
                <a:solidFill>
                  <a:srgbClr val="ffffff"/>
                </a:solidFill>
                <a:latin typeface="Arial"/>
              </a:rPr>
              <a:t>2025</a:t>
            </a:r>
            <a:endParaRPr b="0" lang="en-IL" sz="2400" spc="-1" strike="noStrike">
              <a:latin typeface="Arial"/>
            </a:endParaRPr>
          </a:p>
        </p:txBody>
      </p:sp>
      <p:pic>
        <p:nvPicPr>
          <p:cNvPr id="1540" name="Google Shape;165;p1" descr="cid:image008.png@01D304AC.B5A63110"/>
          <p:cNvPicPr/>
          <p:nvPr/>
        </p:nvPicPr>
        <p:blipFill>
          <a:blip r:embed="rId1"/>
          <a:srcRect l="9360" t="15963" r="9987" b="20105"/>
          <a:stretch/>
        </p:blipFill>
        <p:spPr>
          <a:xfrm>
            <a:off x="8912520" y="454320"/>
            <a:ext cx="3206520" cy="10148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6" name="PlaceHolder 1"/>
          <p:cNvSpPr>
            <a:spLocks noGrp="1"/>
          </p:cNvSpPr>
          <p:nvPr>
            <p:ph/>
          </p:nvPr>
        </p:nvSpPr>
        <p:spPr>
          <a:xfrm>
            <a:off x="315720" y="1155600"/>
            <a:ext cx="11579040" cy="5115960"/>
          </a:xfrm>
          <a:prstGeom prst="rect">
            <a:avLst/>
          </a:prstGeom>
          <a:noFill/>
          <a:ln w="0">
            <a:noFill/>
          </a:ln>
        </p:spPr>
        <p:txBody>
          <a:bodyPr lIns="0" rIns="0" tIns="0" bIns="0" anchor="t">
            <a:noAutofit/>
          </a:bodyPr>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rPr>
              <a:t>כל ההקלטות עברו תיוג ידני במסגרתו חילקנו את זמני ההקלטות לשלוש מחלקות</a:t>
            </a:r>
            <a:endParaRPr b="0" lang="en-IL" sz="26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600" spc="-1" strike="noStrike">
                <a:solidFill>
                  <a:srgbClr val="234458"/>
                </a:solidFill>
                <a:latin typeface="Arial"/>
              </a:rPr>
              <a:t>רכב</a:t>
            </a:r>
            <a:endParaRPr b="0" lang="en-IL" sz="26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600" spc="-1" strike="noStrike">
                <a:solidFill>
                  <a:srgbClr val="234458"/>
                </a:solidFill>
                <a:latin typeface="Arial"/>
              </a:rPr>
              <a:t>אדם</a:t>
            </a:r>
            <a:endParaRPr b="0" lang="en-IL" sz="26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600" spc="-1" strike="noStrike">
                <a:solidFill>
                  <a:srgbClr val="234458"/>
                </a:solidFill>
                <a:latin typeface="Arial"/>
              </a:rPr>
              <a:t>כלום.</a:t>
            </a:r>
            <a:endParaRPr b="0" lang="en-IL" sz="2600" spc="-1" strike="noStrike">
              <a:latin typeface="Arial"/>
            </a:endParaRPr>
          </a:p>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rPr>
              <a:t>הנתונים חולקו למקטעים בני שלוש שניות עם חפיפה של שניה כאשר לכל מקטע ידועה המחלקה שלו</a:t>
            </a:r>
            <a:endParaRPr b="0" lang="en-IL" sz="2600" spc="-1" strike="noStrike">
              <a:latin typeface="Arial"/>
            </a:endParaRPr>
          </a:p>
          <a:p>
            <a:pPr lvl="1" marL="864000" indent="-324000" algn="r" rtl="1">
              <a:lnSpc>
                <a:spcPct val="90000"/>
              </a:lnSpc>
              <a:spcBef>
                <a:spcPts val="1134"/>
              </a:spcBef>
              <a:buClr>
                <a:srgbClr val="000000"/>
              </a:buClr>
              <a:buSzPct val="75000"/>
              <a:buFont typeface="Symbol"/>
              <a:buChar char=""/>
            </a:pPr>
            <a:r>
              <a:rPr b="0" lang="en-IL" sz="2600" spc="-1" strike="noStrike">
                <a:solidFill>
                  <a:srgbClr val="234458"/>
                </a:solidFill>
                <a:latin typeface="Arial"/>
              </a:rPr>
              <a:t>896</a:t>
            </a:r>
            <a:r>
              <a:rPr b="0" lang="en-IL" sz="2600" spc="-1" strike="noStrike">
                <a:solidFill>
                  <a:srgbClr val="234458"/>
                </a:solidFill>
                <a:latin typeface="Arial"/>
              </a:rPr>
              <a:t> מקטעי כלום</a:t>
            </a:r>
            <a:endParaRPr b="0" lang="en-IL" sz="2600" spc="-1" strike="noStrike">
              <a:latin typeface="Arial"/>
            </a:endParaRPr>
          </a:p>
          <a:p>
            <a:pPr lvl="1" marL="864000" indent="-324000" algn="r" rtl="1">
              <a:lnSpc>
                <a:spcPct val="90000"/>
              </a:lnSpc>
              <a:spcBef>
                <a:spcPts val="1134"/>
              </a:spcBef>
              <a:buClr>
                <a:srgbClr val="000000"/>
              </a:buClr>
              <a:buSzPct val="75000"/>
              <a:buFont typeface="Symbol"/>
              <a:buChar char=""/>
            </a:pPr>
            <a:r>
              <a:rPr b="0" lang="en-IL" sz="2600" spc="-1" strike="noStrike">
                <a:solidFill>
                  <a:srgbClr val="234458"/>
                </a:solidFill>
                <a:latin typeface="Arial"/>
              </a:rPr>
              <a:t>1184</a:t>
            </a:r>
            <a:r>
              <a:rPr b="0" lang="en-IL" sz="2600" spc="-1" strike="noStrike">
                <a:solidFill>
                  <a:srgbClr val="234458"/>
                </a:solidFill>
                <a:latin typeface="Arial"/>
              </a:rPr>
              <a:t> מקטעי אדם</a:t>
            </a:r>
            <a:endParaRPr b="0" lang="en-IL" sz="2600" spc="-1" strike="noStrike">
              <a:latin typeface="Arial"/>
            </a:endParaRPr>
          </a:p>
          <a:p>
            <a:pPr lvl="1" marL="864000" indent="-324000" algn="r" rtl="1">
              <a:lnSpc>
                <a:spcPct val="90000"/>
              </a:lnSpc>
              <a:spcBef>
                <a:spcPts val="1134"/>
              </a:spcBef>
              <a:buClr>
                <a:srgbClr val="000000"/>
              </a:buClr>
              <a:buSzPct val="75000"/>
              <a:buFont typeface="Symbol"/>
              <a:buChar char=""/>
            </a:pPr>
            <a:r>
              <a:rPr b="0" lang="en-IL" sz="2600" spc="-1" strike="noStrike">
                <a:solidFill>
                  <a:srgbClr val="234458"/>
                </a:solidFill>
                <a:latin typeface="Arial"/>
              </a:rPr>
              <a:t>168</a:t>
            </a:r>
            <a:r>
              <a:rPr b="0" lang="en-IL" sz="2600" spc="-1" strike="noStrike">
                <a:solidFill>
                  <a:srgbClr val="234458"/>
                </a:solidFill>
                <a:latin typeface="Arial"/>
              </a:rPr>
              <a:t> מקטעי רכב</a:t>
            </a:r>
            <a:endParaRPr b="0" lang="en-IL" sz="2600" spc="-1" strike="noStrike">
              <a:latin typeface="Arial"/>
            </a:endParaRPr>
          </a:p>
        </p:txBody>
      </p:sp>
      <p:sp>
        <p:nvSpPr>
          <p:cNvPr id="1567" name="PlaceHolder 2"/>
          <p:cNvSpPr>
            <a:spLocks noGrp="1"/>
          </p:cNvSpPr>
          <p:nvPr>
            <p:ph type="title"/>
          </p:nvPr>
        </p:nvSpPr>
        <p:spPr>
          <a:xfrm>
            <a:off x="2223000" y="1440"/>
            <a:ext cx="9822600" cy="68400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תיוג הנתונים</a:t>
            </a:r>
            <a:endParaRPr b="0" lang="en-IL" sz="2400" spc="-1" strike="noStrike">
              <a:latin typeface="Arial"/>
            </a:endParaRPr>
          </a:p>
        </p:txBody>
      </p:sp>
      <p:sp>
        <p:nvSpPr>
          <p:cNvPr id="1568" name="PlaceHolder 3"/>
          <p:cNvSpPr>
            <a:spLocks noGrp="1"/>
          </p:cNvSpPr>
          <p:nvPr>
            <p:ph type="sldNum" idx="34"/>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D830CCFA-4A97-4156-BB8D-77835EEEA522}"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9" name="PlaceHolder 1"/>
          <p:cNvSpPr>
            <a:spLocks noGrp="1"/>
          </p:cNvSpPr>
          <p:nvPr>
            <p:ph/>
          </p:nvPr>
        </p:nvSpPr>
        <p:spPr>
          <a:xfrm>
            <a:off x="315720" y="1155600"/>
            <a:ext cx="11579040" cy="5115960"/>
          </a:xfrm>
          <a:prstGeom prst="rect">
            <a:avLst/>
          </a:prstGeom>
          <a:noFill/>
          <a:ln w="0">
            <a:noFill/>
          </a:ln>
        </p:spPr>
        <p:txBody>
          <a:bodyPr lIns="0" rIns="0" tIns="0" bIns="0" anchor="t">
            <a:noAutofit/>
          </a:bodyPr>
          <a:p>
            <a:pPr marL="361800" indent="-276120" algn="r" rtl="1">
              <a:lnSpc>
                <a:spcPct val="90000"/>
              </a:lnSpc>
              <a:spcBef>
                <a:spcPts val="1001"/>
              </a:spcBef>
              <a:buClr>
                <a:srgbClr val="ffdd00"/>
              </a:buClr>
              <a:buFont typeface="Arial"/>
              <a:buChar char="◄"/>
            </a:pPr>
            <a:r>
              <a:rPr b="0" lang="he-IL" sz="2400" spc="-1" strike="noStrike">
                <a:solidFill>
                  <a:srgbClr val="234458"/>
                </a:solidFill>
                <a:latin typeface="Arial"/>
              </a:rPr>
              <a:t>חילוץ</a:t>
            </a:r>
            <a:r>
              <a:rPr b="0" lang="en-IL" sz="2400" spc="-1" strike="noStrike">
                <a:solidFill>
                  <a:srgbClr val="234458"/>
                </a:solidFill>
                <a:latin typeface="Arial"/>
              </a:rPr>
              <a:t> תכונות בהקשר הזמן לכל מחלקה</a:t>
            </a:r>
            <a:endParaRPr b="0" lang="en-IL" sz="24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ממוצע -  </a:t>
            </a:r>
            <a:r>
              <a:rPr b="0" lang="en-IL" sz="2000" spc="-1" strike="noStrike">
                <a:solidFill>
                  <a:srgbClr val="234458"/>
                </a:solidFill>
                <a:latin typeface="Arial"/>
              </a:rPr>
              <a:t>mean</a:t>
            </a:r>
            <a:endParaRPr b="0" lang="en-IL" sz="20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שונות – </a:t>
            </a:r>
            <a:r>
              <a:rPr b="0" lang="en-IL" sz="2000" spc="-1" strike="noStrike">
                <a:solidFill>
                  <a:srgbClr val="234458"/>
                </a:solidFill>
                <a:latin typeface="Arial"/>
              </a:rPr>
              <a:t>variance</a:t>
            </a:r>
            <a:endParaRPr b="0" lang="en-IL" sz="20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סימטריות של ההתפלגות - </a:t>
            </a:r>
            <a:r>
              <a:rPr b="0" lang="en-IL" sz="2000" spc="-1" strike="noStrike">
                <a:solidFill>
                  <a:srgbClr val="234458"/>
                </a:solidFill>
                <a:latin typeface="Arial"/>
              </a:rPr>
              <a:t>skewness</a:t>
            </a:r>
            <a:endParaRPr b="0" lang="en-IL" sz="20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אמפליטודה בין פיקים – </a:t>
            </a:r>
            <a:r>
              <a:rPr b="0" lang="en-IL" sz="2000" spc="-1" strike="noStrike">
                <a:solidFill>
                  <a:srgbClr val="234458"/>
                </a:solidFill>
                <a:latin typeface="Arial"/>
              </a:rPr>
              <a:t>pick to pick amplitude</a:t>
            </a:r>
            <a:endParaRPr b="0" lang="en-IL" sz="20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שורש ריבועי השגיאות – </a:t>
            </a:r>
            <a:r>
              <a:rPr b="0" lang="en-IL" sz="2000" spc="-1" strike="noStrike">
                <a:solidFill>
                  <a:srgbClr val="234458"/>
                </a:solidFill>
                <a:latin typeface="Arial"/>
              </a:rPr>
              <a:t>Root mean square error</a:t>
            </a:r>
            <a:endParaRPr b="0" lang="en-IL" sz="2000" spc="-1" strike="noStrike">
              <a:latin typeface="Arial"/>
            </a:endParaRPr>
          </a:p>
          <a:p>
            <a:pPr lvl="1" marL="864000" indent="-324000" algn="r" rtl="1">
              <a:lnSpc>
                <a:spcPct val="90000"/>
              </a:lnSpc>
              <a:spcBef>
                <a:spcPts val="1001"/>
              </a:spcBef>
              <a:buClr>
                <a:srgbClr val="000000"/>
              </a:buClr>
              <a:buSzPct val="75000"/>
              <a:buFont typeface="Symbol"/>
              <a:buChar char=""/>
            </a:pPr>
            <a:r>
              <a:rPr b="0" lang="en-IL" sz="2000" spc="-1" strike="noStrike">
                <a:solidFill>
                  <a:srgbClr val="234458"/>
                </a:solidFill>
                <a:latin typeface="Arial"/>
              </a:rPr>
              <a:t> שיעור חציית ערך אפס  - </a:t>
            </a:r>
            <a:r>
              <a:rPr b="0" lang="en-IL" sz="2000" spc="-1" strike="noStrike">
                <a:solidFill>
                  <a:srgbClr val="234458"/>
                </a:solidFill>
                <a:latin typeface="Arial"/>
              </a:rPr>
              <a:t>zero crossing rate</a:t>
            </a:r>
            <a:endParaRPr b="0" lang="en-IL" sz="2000" spc="-1" strike="noStrike">
              <a:latin typeface="Arial"/>
            </a:endParaRPr>
          </a:p>
          <a:p>
            <a:pPr marL="361800" indent="-276120" algn="r" rtl="1">
              <a:lnSpc>
                <a:spcPct val="90000"/>
              </a:lnSpc>
              <a:spcBef>
                <a:spcPts val="1417"/>
              </a:spcBef>
              <a:buClr>
                <a:srgbClr val="ffdd00"/>
              </a:buClr>
              <a:buFont typeface="Arial"/>
              <a:buChar char="◄"/>
            </a:pPr>
            <a:r>
              <a:rPr b="0" lang="he-IL" sz="2400" spc="-1" strike="noStrike">
                <a:solidFill>
                  <a:srgbClr val="234458"/>
                </a:solidFill>
                <a:latin typeface="Arial"/>
              </a:rPr>
              <a:t>חילוץ תכונות בהקשר התדר לכל מחלקה</a:t>
            </a:r>
            <a:endParaRPr b="0" lang="en-IL" sz="24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מדידת הסיגנל ביחס לתדר – </a:t>
            </a:r>
            <a:r>
              <a:rPr b="0" lang="en-US" sz="2000" spc="-1" strike="noStrike">
                <a:solidFill>
                  <a:srgbClr val="234458"/>
                </a:solidFill>
                <a:latin typeface="Arial"/>
                <a:ea typeface="Arial"/>
              </a:rPr>
              <a:t>Power Spectral Density</a:t>
            </a:r>
            <a:endParaRPr b="0" lang="en-IL" sz="20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מדידת התדרים הגבוה ביותר – </a:t>
            </a:r>
            <a:r>
              <a:rPr b="0" lang="en-US" sz="2000" spc="-1" strike="noStrike">
                <a:solidFill>
                  <a:srgbClr val="234458"/>
                </a:solidFill>
                <a:latin typeface="Arial"/>
                <a:ea typeface="Arial"/>
              </a:rPr>
              <a:t>Dominant Fequency</a:t>
            </a:r>
            <a:endParaRPr b="0" lang="en-IL" sz="2000" spc="-1" strike="noStrike">
              <a:latin typeface="Arial"/>
            </a:endParaRPr>
          </a:p>
          <a:p>
            <a:pPr lvl="1" marL="864000" indent="-324000" algn="r" rtl="1">
              <a:lnSpc>
                <a:spcPct val="90000"/>
              </a:lnSpc>
              <a:spcBef>
                <a:spcPts val="1001"/>
              </a:spcBef>
              <a:buClr>
                <a:srgbClr val="000000"/>
              </a:buClr>
              <a:buSzPct val="75000"/>
              <a:buFont typeface="Symbol"/>
              <a:buChar char=""/>
            </a:pPr>
            <a:r>
              <a:rPr b="0" lang="he-IL" sz="2000" spc="-1" strike="noStrike">
                <a:solidFill>
                  <a:srgbClr val="234458"/>
                </a:solidFill>
                <a:latin typeface="Arial"/>
              </a:rPr>
              <a:t>מדד לחוסר סדר בתדר – </a:t>
            </a:r>
            <a:r>
              <a:rPr b="0" lang="en-US" sz="2000" spc="-1" strike="noStrike">
                <a:solidFill>
                  <a:srgbClr val="234458"/>
                </a:solidFill>
                <a:latin typeface="Arial"/>
                <a:ea typeface="Arial"/>
              </a:rPr>
              <a:t>Spectral entropy</a:t>
            </a:r>
            <a:endParaRPr b="0" lang="en-IL" sz="2000" spc="-1" strike="noStrike">
              <a:latin typeface="Arial"/>
            </a:endParaRPr>
          </a:p>
        </p:txBody>
      </p:sp>
      <p:sp>
        <p:nvSpPr>
          <p:cNvPr id="1570" name="PlaceHolder 2"/>
          <p:cNvSpPr>
            <a:spLocks noGrp="1"/>
          </p:cNvSpPr>
          <p:nvPr>
            <p:ph type="title"/>
          </p:nvPr>
        </p:nvSpPr>
        <p:spPr>
          <a:xfrm>
            <a:off x="2223000" y="1440"/>
            <a:ext cx="9822600" cy="68400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הינדוס וחילוץ תכונות ברמת הרצף </a:t>
            </a:r>
            <a:endParaRPr b="0" lang="en-IL" sz="2400" spc="-1" strike="noStrike">
              <a:latin typeface="Arial"/>
            </a:endParaRPr>
          </a:p>
        </p:txBody>
      </p:sp>
      <p:sp>
        <p:nvSpPr>
          <p:cNvPr id="1571" name="PlaceHolder 3"/>
          <p:cNvSpPr>
            <a:spLocks noGrp="1"/>
          </p:cNvSpPr>
          <p:nvPr>
            <p:ph type="sldNum" idx="35"/>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65436B39-E08D-4464-9E1E-6CC638DAEC4C}"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2" name=""/>
          <p:cNvSpPr/>
          <p:nvPr/>
        </p:nvSpPr>
        <p:spPr>
          <a:xfrm>
            <a:off x="4955400" y="109440"/>
            <a:ext cx="6743520" cy="429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he-IL" sz="2400" spc="-1" strike="noStrike">
                <a:solidFill>
                  <a:srgbClr val="ffffff"/>
                </a:solidFill>
                <a:latin typeface="Arial"/>
                <a:cs typeface="Arial"/>
              </a:rPr>
              <a:t>תכונות שנמצאו חשובות</a:t>
            </a:r>
            <a:endParaRPr b="0" lang="en-IL" sz="2400" spc="-1" strike="noStrike">
              <a:latin typeface="Arial"/>
            </a:endParaRPr>
          </a:p>
        </p:txBody>
      </p:sp>
      <p:graphicFrame>
        <p:nvGraphicFramePr>
          <p:cNvPr id="1573" name=""/>
          <p:cNvGraphicFramePr/>
          <p:nvPr/>
        </p:nvGraphicFramePr>
        <p:xfrm>
          <a:off x="1026000" y="1080000"/>
          <a:ext cx="9264960" cy="521892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4" name=""/>
          <p:cNvSpPr/>
          <p:nvPr/>
        </p:nvSpPr>
        <p:spPr>
          <a:xfrm>
            <a:off x="4955400" y="109440"/>
            <a:ext cx="6743520" cy="429480"/>
          </a:xfrm>
          <a:prstGeom prst="rect">
            <a:avLst/>
          </a:prstGeom>
          <a:noFill/>
          <a:ln w="0">
            <a:noFill/>
          </a:ln>
        </p:spPr>
        <p:style>
          <a:lnRef idx="0"/>
          <a:fillRef idx="0"/>
          <a:effectRef idx="0"/>
          <a:fontRef idx="minor"/>
        </p:style>
        <p:txBody>
          <a:bodyPr lIns="90000" rIns="90000" tIns="45000" bIns="45000" anchor="t">
            <a:noAutofit/>
          </a:bodyPr>
          <a:p>
            <a:pPr algn="ctr" rtl="1">
              <a:lnSpc>
                <a:spcPct val="100000"/>
              </a:lnSpc>
              <a:buNone/>
            </a:pPr>
            <a:r>
              <a:rPr b="1" lang="he-IL" sz="2400" spc="-1" strike="noStrike">
                <a:solidFill>
                  <a:srgbClr val="ffffff"/>
                </a:solidFill>
                <a:latin typeface="Arial"/>
                <a:cs typeface="Arial"/>
              </a:rPr>
              <a:t>התכונה הכי חשובה </a:t>
            </a:r>
            <a:r>
              <a:rPr b="1" lang="en-IL" sz="2400" spc="-1" strike="noStrike">
                <a:solidFill>
                  <a:srgbClr val="ffffff"/>
                </a:solidFill>
                <a:latin typeface="Arial"/>
                <a:ea typeface="DejaVu Sans"/>
              </a:rPr>
              <a:t>Peak to Peak</a:t>
            </a:r>
            <a:endParaRPr b="0" lang="en-IL" sz="2400" spc="-1" strike="noStrike">
              <a:latin typeface="Arial"/>
            </a:endParaRPr>
          </a:p>
        </p:txBody>
      </p:sp>
      <p:graphicFrame>
        <p:nvGraphicFramePr>
          <p:cNvPr id="1575" name=""/>
          <p:cNvGraphicFramePr/>
          <p:nvPr/>
        </p:nvGraphicFramePr>
        <p:xfrm>
          <a:off x="1369440" y="1378080"/>
          <a:ext cx="9069480" cy="5100840"/>
        </p:xfrm>
        <a:graphic>
          <a:graphicData uri="http://schemas.openxmlformats.org/drawingml/2006/chart">
            <c:chart xmlns:c="http://schemas.openxmlformats.org/drawingml/2006/chart" xmlns:r="http://schemas.openxmlformats.org/officeDocument/2006/relationships" r:id="rId1"/>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6" name="PlaceHolder 1"/>
          <p:cNvSpPr>
            <a:spLocks noGrp="1"/>
          </p:cNvSpPr>
          <p:nvPr>
            <p:ph/>
          </p:nvPr>
        </p:nvSpPr>
        <p:spPr>
          <a:xfrm>
            <a:off x="315720" y="1155600"/>
            <a:ext cx="11579040" cy="5115960"/>
          </a:xfrm>
          <a:prstGeom prst="rect">
            <a:avLst/>
          </a:prstGeom>
          <a:noFill/>
          <a:ln w="0">
            <a:noFill/>
          </a:ln>
        </p:spPr>
        <p:txBody>
          <a:bodyPr lIns="0" rIns="0" tIns="0" bIns="0" anchor="t">
            <a:noAutofit/>
          </a:bodyPr>
          <a:p>
            <a:pPr marL="361800" indent="-276120" algn="r" rtl="1">
              <a:lnSpc>
                <a:spcPct val="90000"/>
              </a:lnSpc>
              <a:spcBef>
                <a:spcPts val="1001"/>
              </a:spcBef>
              <a:buClr>
                <a:srgbClr val="ffdd00"/>
              </a:buClr>
              <a:buFont typeface="Arial"/>
              <a:buChar char="◄"/>
            </a:pPr>
            <a:r>
              <a:rPr b="0" lang="he-IL" sz="2400" spc="-1" strike="noStrike">
                <a:solidFill>
                  <a:srgbClr val="234458"/>
                </a:solidFill>
                <a:latin typeface="Arial"/>
              </a:rPr>
              <a:t>כל הדאטה מכל הגיאופונים חולק לפרקי זמן של </a:t>
            </a:r>
            <a:r>
              <a:rPr b="0" lang="en-IL" sz="2400" spc="-1" strike="noStrike">
                <a:solidFill>
                  <a:srgbClr val="234458"/>
                </a:solidFill>
                <a:latin typeface="Arial"/>
              </a:rPr>
              <a:t>3</a:t>
            </a:r>
            <a:r>
              <a:rPr b="0" lang="en-IL" sz="2400" spc="-1" strike="noStrike">
                <a:solidFill>
                  <a:srgbClr val="234458"/>
                </a:solidFill>
                <a:latin typeface="Arial"/>
              </a:rPr>
              <a:t> שניות עם שניה אחת חפיפה</a:t>
            </a:r>
            <a:endParaRPr b="0" lang="en-IL" sz="2400" spc="-1" strike="noStrike">
              <a:latin typeface="Arial"/>
            </a:endParaRPr>
          </a:p>
          <a:p>
            <a:pPr marL="361800" indent="-276120" algn="r" rtl="1">
              <a:lnSpc>
                <a:spcPct val="90000"/>
              </a:lnSpc>
              <a:spcBef>
                <a:spcPts val="1001"/>
              </a:spcBef>
              <a:buClr>
                <a:srgbClr val="ffdd00"/>
              </a:buClr>
              <a:buFont typeface="Arial"/>
              <a:buChar char="◄"/>
            </a:pPr>
            <a:r>
              <a:rPr b="0" lang="he-IL" sz="2400" spc="-1" strike="noStrike">
                <a:solidFill>
                  <a:srgbClr val="234458"/>
                </a:solidFill>
                <a:latin typeface="Arial"/>
              </a:rPr>
              <a:t>קיבלנו </a:t>
            </a:r>
            <a:r>
              <a:rPr b="0" lang="en-IL" sz="2400" spc="-1" strike="noStrike">
                <a:solidFill>
                  <a:srgbClr val="234458"/>
                </a:solidFill>
                <a:latin typeface="Arial"/>
              </a:rPr>
              <a:t>2248</a:t>
            </a:r>
            <a:r>
              <a:rPr b="0" lang="en-IL" sz="2400" spc="-1" strike="noStrike">
                <a:solidFill>
                  <a:srgbClr val="234458"/>
                </a:solidFill>
                <a:latin typeface="Arial"/>
              </a:rPr>
              <a:t> חלונות סהכ עבור שלוש המחלקות</a:t>
            </a:r>
            <a:endParaRPr b="0" lang="en-IL" sz="2400" spc="-1" strike="noStrike">
              <a:latin typeface="Arial"/>
            </a:endParaRPr>
          </a:p>
          <a:p>
            <a:pPr marL="361800" indent="-276120" algn="r" rtl="1">
              <a:lnSpc>
                <a:spcPct val="90000"/>
              </a:lnSpc>
              <a:spcBef>
                <a:spcPts val="1417"/>
              </a:spcBef>
              <a:buClr>
                <a:srgbClr val="ffdd00"/>
              </a:buClr>
              <a:buFont typeface="Arial"/>
              <a:buChar char="◄"/>
            </a:pPr>
            <a:r>
              <a:rPr b="0" lang="he-IL" sz="2400" spc="-1" strike="noStrike">
                <a:solidFill>
                  <a:srgbClr val="234458"/>
                </a:solidFill>
                <a:latin typeface="Arial"/>
              </a:rPr>
              <a:t>עבור כל חלון חישבנו </a:t>
            </a:r>
            <a:r>
              <a:rPr b="0" lang="en-IL" sz="2400" spc="-1" strike="noStrike">
                <a:solidFill>
                  <a:srgbClr val="234458"/>
                </a:solidFill>
                <a:latin typeface="Arial"/>
              </a:rPr>
              <a:t>4</a:t>
            </a:r>
            <a:r>
              <a:rPr b="0" lang="en-IL" sz="2400" spc="-1" strike="noStrike">
                <a:solidFill>
                  <a:srgbClr val="234458"/>
                </a:solidFill>
                <a:latin typeface="Arial"/>
              </a:rPr>
              <a:t> תכונות שמצאנו כחשובות:</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en-IL" sz="2000" spc="-1" strike="noStrike">
                <a:solidFill>
                  <a:srgbClr val="234458"/>
                </a:solidFill>
                <a:latin typeface="Arial"/>
              </a:rPr>
              <a:t>Variance</a:t>
            </a:r>
            <a:endParaRPr b="0" lang="en-IL" sz="2000" spc="-1" strike="noStrike">
              <a:latin typeface="Arial"/>
            </a:endParaRPr>
          </a:p>
          <a:p>
            <a:pPr lvl="1" marL="864000" indent="-324000" algn="r" rtl="1">
              <a:lnSpc>
                <a:spcPct val="90000"/>
              </a:lnSpc>
              <a:spcBef>
                <a:spcPts val="1134"/>
              </a:spcBef>
              <a:buClr>
                <a:srgbClr val="000000"/>
              </a:buClr>
              <a:buSzPct val="75000"/>
              <a:buFont typeface="Symbol"/>
              <a:buChar char=""/>
            </a:pPr>
            <a:r>
              <a:rPr b="0" lang="en-IL" sz="2000" spc="-1" strike="noStrike">
                <a:solidFill>
                  <a:srgbClr val="234458"/>
                </a:solidFill>
                <a:latin typeface="Arial"/>
              </a:rPr>
              <a:t>pick to pick amplitude</a:t>
            </a:r>
            <a:endParaRPr b="0" lang="en-IL" sz="2000" spc="-1" strike="noStrike">
              <a:latin typeface="Arial"/>
            </a:endParaRPr>
          </a:p>
          <a:p>
            <a:pPr lvl="1" marL="864000" indent="-324000" algn="r" rtl="1">
              <a:lnSpc>
                <a:spcPct val="90000"/>
              </a:lnSpc>
              <a:spcBef>
                <a:spcPts val="1134"/>
              </a:spcBef>
              <a:buClr>
                <a:srgbClr val="000000"/>
              </a:buClr>
              <a:buSzPct val="75000"/>
              <a:buFont typeface="Symbol"/>
              <a:buChar char=""/>
            </a:pPr>
            <a:r>
              <a:rPr b="0" lang="en-IL" sz="2000" spc="-1" strike="noStrike">
                <a:solidFill>
                  <a:srgbClr val="234458"/>
                </a:solidFill>
                <a:latin typeface="Arial"/>
              </a:rPr>
              <a:t>Root mean square error</a:t>
            </a:r>
            <a:endParaRPr b="0" lang="en-IL" sz="2000" spc="-1" strike="noStrike">
              <a:latin typeface="Arial"/>
            </a:endParaRPr>
          </a:p>
          <a:p>
            <a:pPr lvl="1" marL="864000" indent="-324000" algn="r" rtl="1">
              <a:lnSpc>
                <a:spcPct val="90000"/>
              </a:lnSpc>
              <a:spcBef>
                <a:spcPts val="1134"/>
              </a:spcBef>
              <a:buClr>
                <a:srgbClr val="000000"/>
              </a:buClr>
              <a:buSzPct val="75000"/>
              <a:buFont typeface="Symbol"/>
              <a:buChar char=""/>
            </a:pPr>
            <a:r>
              <a:rPr b="0" lang="en-US" sz="2000" spc="-1" strike="noStrike">
                <a:solidFill>
                  <a:srgbClr val="234458"/>
                </a:solidFill>
                <a:latin typeface="Arial"/>
                <a:ea typeface="Arial"/>
              </a:rPr>
              <a:t>Spectral entropy</a:t>
            </a:r>
            <a:endParaRPr b="0" lang="en-IL" sz="2000" spc="-1" strike="noStrike">
              <a:latin typeface="Arial"/>
            </a:endParaRPr>
          </a:p>
          <a:p>
            <a:pPr marL="361800" indent="-276120" algn="r" rtl="1">
              <a:lnSpc>
                <a:spcPct val="90000"/>
              </a:lnSpc>
              <a:spcBef>
                <a:spcPts val="1417"/>
              </a:spcBef>
              <a:buClr>
                <a:srgbClr val="ffdd00"/>
              </a:buClr>
              <a:buFont typeface="Arial"/>
              <a:buChar char="◄"/>
            </a:pPr>
            <a:r>
              <a:rPr b="0" lang="he-IL" sz="2000" spc="-1" strike="noStrike">
                <a:solidFill>
                  <a:srgbClr val="234458"/>
                </a:solidFill>
                <a:latin typeface="Arial"/>
              </a:rPr>
              <a:t>הנתונים התחלקו לשמונים אחוז מבחן ועשרים אחוז אימון.</a:t>
            </a:r>
            <a:endParaRPr b="0" lang="en-IL" sz="2000" spc="-1" strike="noStrike">
              <a:latin typeface="Arial"/>
            </a:endParaRPr>
          </a:p>
          <a:p>
            <a:pPr marL="361800" indent="-276120" algn="r" rtl="1">
              <a:lnSpc>
                <a:spcPct val="90000"/>
              </a:lnSpc>
              <a:spcBef>
                <a:spcPts val="1417"/>
              </a:spcBef>
              <a:buClr>
                <a:srgbClr val="ffdd00"/>
              </a:buClr>
              <a:buFont typeface="Arial"/>
              <a:buChar char="◄"/>
            </a:pPr>
            <a:r>
              <a:rPr b="0" lang="he-IL" sz="2000" spc="-1" strike="noStrike">
                <a:solidFill>
                  <a:srgbClr val="234458"/>
                </a:solidFill>
                <a:latin typeface="Arial"/>
              </a:rPr>
              <a:t>אימנו </a:t>
            </a:r>
            <a:r>
              <a:rPr b="0" lang="en-US" sz="2000" spc="-1" strike="noStrike">
                <a:solidFill>
                  <a:srgbClr val="234458"/>
                </a:solidFill>
                <a:latin typeface="Arial"/>
                <a:ea typeface="Arial"/>
              </a:rPr>
              <a:t>random forest, logistic regression, simple decision tree, SVM</a:t>
            </a:r>
            <a:endParaRPr b="0" lang="en-IL" sz="2000" spc="-1" strike="noStrike">
              <a:latin typeface="Arial"/>
            </a:endParaRPr>
          </a:p>
        </p:txBody>
      </p:sp>
      <p:sp>
        <p:nvSpPr>
          <p:cNvPr id="1577" name="PlaceHolder 2"/>
          <p:cNvSpPr>
            <a:spLocks noGrp="1"/>
          </p:cNvSpPr>
          <p:nvPr>
            <p:ph type="title"/>
          </p:nvPr>
        </p:nvSpPr>
        <p:spPr>
          <a:xfrm>
            <a:off x="2223000" y="1440"/>
            <a:ext cx="9822600" cy="68400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פרוטוקול הרצת פתרון בשיטות קלאסיות</a:t>
            </a:r>
            <a:endParaRPr b="0" lang="en-IL" sz="2400" spc="-1" strike="noStrike">
              <a:latin typeface="Arial"/>
            </a:endParaRPr>
          </a:p>
        </p:txBody>
      </p:sp>
      <p:sp>
        <p:nvSpPr>
          <p:cNvPr id="1578" name="PlaceHolder 3"/>
          <p:cNvSpPr>
            <a:spLocks noGrp="1"/>
          </p:cNvSpPr>
          <p:nvPr>
            <p:ph type="sldNum" idx="36"/>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8D6F81A3-EBD6-40EB-A4F3-0401B0A880A8}"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9" name="PlaceHolder 1"/>
          <p:cNvSpPr>
            <a:spLocks noGrp="1"/>
          </p:cNvSpPr>
          <p:nvPr>
            <p:ph type="title"/>
          </p:nvPr>
        </p:nvSpPr>
        <p:spPr>
          <a:xfrm>
            <a:off x="2223000" y="181440"/>
            <a:ext cx="9822600" cy="536040"/>
          </a:xfrm>
          <a:prstGeom prst="rect">
            <a:avLst/>
          </a:prstGeom>
          <a:noFill/>
          <a:ln w="0">
            <a:noFill/>
          </a:ln>
        </p:spPr>
        <p:txBody>
          <a:bodyPr lIns="0" rIns="0" tIns="0" bIns="0" anchor="t">
            <a:noAutofit/>
          </a:bodyPr>
          <a:p>
            <a:pPr marL="361800" indent="-276120" algn="r" rtl="1">
              <a:lnSpc>
                <a:spcPct val="90000"/>
              </a:lnSpc>
              <a:spcBef>
                <a:spcPts val="1417"/>
              </a:spcBef>
              <a:buClr>
                <a:srgbClr val="ffdd00"/>
              </a:buClr>
              <a:buFont typeface="Arial"/>
              <a:buChar char="◄"/>
              <a:tabLst>
                <a:tab algn="l" pos="0"/>
              </a:tabLst>
            </a:pPr>
            <a:r>
              <a:rPr b="1" lang="he-IL" sz="2400" spc="-1" strike="noStrike">
                <a:solidFill>
                  <a:srgbClr val="ffffff"/>
                </a:solidFill>
                <a:latin typeface="Arial"/>
              </a:rPr>
              <a:t>תוצאות הרצה-</a:t>
            </a:r>
            <a:r>
              <a:rPr b="1" lang="en-IL" sz="2400" spc="-1" strike="noStrike">
                <a:solidFill>
                  <a:srgbClr val="ffffff"/>
                </a:solidFill>
                <a:latin typeface="Arial"/>
              </a:rPr>
              <a:t>3</a:t>
            </a:r>
            <a:r>
              <a:rPr b="1" lang="en-IL" sz="2400" spc="-1" strike="noStrike">
                <a:solidFill>
                  <a:srgbClr val="ffffff"/>
                </a:solidFill>
                <a:latin typeface="Arial"/>
              </a:rPr>
              <a:t> מחלקות– </a:t>
            </a:r>
            <a:r>
              <a:rPr b="1" lang="en-IL" sz="2400" spc="-1" strike="noStrike">
                <a:solidFill>
                  <a:srgbClr val="ffffff"/>
                </a:solidFill>
                <a:latin typeface="Arial"/>
              </a:rPr>
              <a:t>Tree , Logistic regression, SVM</a:t>
            </a:r>
            <a:endParaRPr b="0" lang="en-IL" sz="2400" spc="-1" strike="noStrike">
              <a:latin typeface="Arial"/>
            </a:endParaRPr>
          </a:p>
        </p:txBody>
      </p:sp>
      <p:sp>
        <p:nvSpPr>
          <p:cNvPr id="1580" name="PlaceHolder 2"/>
          <p:cNvSpPr>
            <a:spLocks noGrp="1"/>
          </p:cNvSpPr>
          <p:nvPr>
            <p:ph type="sldNum" idx="37"/>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311B8208-25CE-4C7B-8A4D-9CD1FD756028}" type="slidenum">
              <a:rPr b="0" lang="en-US" sz="1100" spc="-1" strike="noStrike">
                <a:solidFill>
                  <a:srgbClr val="a5a5a5"/>
                </a:solidFill>
                <a:latin typeface="Calibri"/>
                <a:ea typeface="Calibri"/>
              </a:rPr>
              <a:t>&lt;number&gt;</a:t>
            </a:fld>
            <a:endParaRPr b="0" lang="en-IL" sz="1100" spc="-1" strike="noStrike">
              <a:latin typeface="Times New Roman"/>
            </a:endParaRPr>
          </a:p>
        </p:txBody>
      </p:sp>
      <p:sp>
        <p:nvSpPr>
          <p:cNvPr id="1581" name=""/>
          <p:cNvSpPr/>
          <p:nvPr/>
        </p:nvSpPr>
        <p:spPr>
          <a:xfrm>
            <a:off x="642600" y="1461600"/>
            <a:ext cx="4756320" cy="231804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buNone/>
            </a:pPr>
            <a:r>
              <a:rPr b="1" lang="en-IL" sz="1800" spc="-1" strike="noStrike">
                <a:solidFill>
                  <a:srgbClr val="000000"/>
                </a:solidFill>
                <a:latin typeface="Arial"/>
                <a:ea typeface="DejaVu Sans"/>
              </a:rPr>
              <a:t>SVM Classification</a:t>
            </a:r>
            <a:r>
              <a:rPr b="0" lang="en-IL" sz="1800" spc="-1" strike="noStrike">
                <a:solidFill>
                  <a:srgbClr val="000000"/>
                </a:solidFill>
                <a:latin typeface="Arial"/>
                <a:ea typeface="DejaVu Sans"/>
              </a:rPr>
              <a:t> Report:</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precision    recall  f1-score   support</a:t>
            </a:r>
            <a:endParaRPr b="0" lang="en-IL" sz="1800" spc="-1" strike="noStrike">
              <a:latin typeface="Arial"/>
            </a:endParaRPr>
          </a:p>
          <a:p>
            <a:pPr>
              <a:lnSpc>
                <a:spcPct val="100000"/>
              </a:lnSpc>
              <a:buNone/>
            </a:pP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0.0       0.93      0.84      0.88       188</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1.0       0.88      0.95      0.91       233</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2.0       1.00      1.00      1.00        29</a:t>
            </a:r>
            <a:endParaRPr b="0" lang="en-IL" sz="1800" spc="-1" strike="noStrike">
              <a:latin typeface="Arial"/>
            </a:endParaRPr>
          </a:p>
          <a:p>
            <a:pPr>
              <a:lnSpc>
                <a:spcPct val="100000"/>
              </a:lnSpc>
              <a:buNone/>
            </a:pP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1" lang="en-IL" sz="1800" spc="-1" strike="noStrike">
                <a:solidFill>
                  <a:srgbClr val="000000"/>
                </a:solidFill>
                <a:latin typeface="Arial"/>
                <a:ea typeface="DejaVu Sans"/>
              </a:rPr>
              <a:t>accuracy                           0.90</a:t>
            </a:r>
            <a:r>
              <a:rPr b="0" lang="en-IL" sz="1800" spc="-1" strike="noStrike">
                <a:solidFill>
                  <a:srgbClr val="000000"/>
                </a:solidFill>
                <a:latin typeface="Arial"/>
                <a:ea typeface="DejaVu Sans"/>
              </a:rPr>
              <a:t>       450</a:t>
            </a:r>
            <a:endParaRPr b="0" lang="en-IL" sz="1800" spc="-1" strike="noStrike">
              <a:latin typeface="Arial"/>
            </a:endParaRPr>
          </a:p>
        </p:txBody>
      </p:sp>
      <p:sp>
        <p:nvSpPr>
          <p:cNvPr id="1582" name=""/>
          <p:cNvSpPr/>
          <p:nvPr/>
        </p:nvSpPr>
        <p:spPr>
          <a:xfrm>
            <a:off x="6222600" y="1440000"/>
            <a:ext cx="4756320" cy="251964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buNone/>
            </a:pPr>
            <a:r>
              <a:rPr b="1" lang="en-IL" sz="1800" spc="-1" strike="noStrike">
                <a:solidFill>
                  <a:srgbClr val="000000"/>
                </a:solidFill>
                <a:latin typeface="Arial"/>
                <a:ea typeface="DejaVu Sans"/>
              </a:rPr>
              <a:t>Logistic Regression</a:t>
            </a:r>
            <a:r>
              <a:rPr b="0" lang="en-IL" sz="1800" spc="-1" strike="noStrike">
                <a:solidFill>
                  <a:srgbClr val="000000"/>
                </a:solidFill>
                <a:latin typeface="Arial"/>
                <a:ea typeface="DejaVu Sans"/>
              </a:rPr>
              <a:t> Classification Report:</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precision    recall  f1-score   support</a:t>
            </a:r>
            <a:endParaRPr b="0" lang="en-IL" sz="1800" spc="-1" strike="noStrike">
              <a:latin typeface="Arial"/>
            </a:endParaRPr>
          </a:p>
          <a:p>
            <a:pPr>
              <a:lnSpc>
                <a:spcPct val="100000"/>
              </a:lnSpc>
              <a:buNone/>
            </a:pP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0.0       0.87      0.88      0.87       188</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1.0       0.90      0.89      0.90       233</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2.0       1.00      1.00      1.00        29</a:t>
            </a:r>
            <a:endParaRPr b="0" lang="en-IL" sz="1800" spc="-1" strike="noStrike">
              <a:latin typeface="Arial"/>
            </a:endParaRPr>
          </a:p>
          <a:p>
            <a:pPr>
              <a:lnSpc>
                <a:spcPct val="100000"/>
              </a:lnSpc>
              <a:buNone/>
            </a:pP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1" lang="en-IL" sz="1800" spc="-1" strike="noStrike">
                <a:solidFill>
                  <a:srgbClr val="000000"/>
                </a:solidFill>
                <a:latin typeface="Arial"/>
                <a:ea typeface="DejaVu Sans"/>
              </a:rPr>
              <a:t>accuracy                           0.89</a:t>
            </a:r>
            <a:r>
              <a:rPr b="0" lang="en-IL" sz="1800" spc="-1" strike="noStrike">
                <a:solidFill>
                  <a:srgbClr val="000000"/>
                </a:solidFill>
                <a:latin typeface="Arial"/>
                <a:ea typeface="DejaVu Sans"/>
              </a:rPr>
              <a:t>       450</a:t>
            </a:r>
            <a:endParaRPr b="0" lang="en-IL" sz="1800" spc="-1" strike="noStrike">
              <a:latin typeface="Arial"/>
            </a:endParaRPr>
          </a:p>
        </p:txBody>
      </p:sp>
      <p:sp>
        <p:nvSpPr>
          <p:cNvPr id="1583" name=""/>
          <p:cNvSpPr/>
          <p:nvPr/>
        </p:nvSpPr>
        <p:spPr>
          <a:xfrm>
            <a:off x="606600" y="4161600"/>
            <a:ext cx="4756320" cy="2318040"/>
          </a:xfrm>
          <a:prstGeom prst="rect">
            <a:avLst/>
          </a:prstGeom>
          <a:noFill/>
          <a:ln w="0">
            <a:solidFill>
              <a:srgbClr val="3465a4"/>
            </a:solidFill>
          </a:ln>
        </p:spPr>
        <p:style>
          <a:lnRef idx="0"/>
          <a:fillRef idx="0"/>
          <a:effectRef idx="0"/>
          <a:fontRef idx="minor"/>
        </p:style>
        <p:txBody>
          <a:bodyPr lIns="90000" rIns="90000" tIns="45000" bIns="45000" anchor="t">
            <a:noAutofit/>
          </a:bodyPr>
          <a:p>
            <a:pPr>
              <a:lnSpc>
                <a:spcPct val="100000"/>
              </a:lnSpc>
              <a:buNone/>
            </a:pPr>
            <a:r>
              <a:rPr b="1" lang="en-IL" sz="1800" spc="-1" strike="noStrike">
                <a:solidFill>
                  <a:srgbClr val="000000"/>
                </a:solidFill>
                <a:latin typeface="Arial"/>
                <a:ea typeface="DejaVu Sans"/>
              </a:rPr>
              <a:t>Decision Tree</a:t>
            </a:r>
            <a:r>
              <a:rPr b="0" lang="en-IL" sz="1800" spc="-1" strike="noStrike">
                <a:solidFill>
                  <a:srgbClr val="000000"/>
                </a:solidFill>
                <a:latin typeface="Arial"/>
                <a:ea typeface="DejaVu Sans"/>
              </a:rPr>
              <a:t> Classification Report:</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precision    recall  f1-score   support</a:t>
            </a:r>
            <a:endParaRPr b="0" lang="en-IL" sz="1800" spc="-1" strike="noStrike">
              <a:latin typeface="Arial"/>
            </a:endParaRPr>
          </a:p>
          <a:p>
            <a:pPr>
              <a:lnSpc>
                <a:spcPct val="100000"/>
              </a:lnSpc>
              <a:buNone/>
            </a:pP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0.0       0.97      0.93      0.95       188</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1.0       0.94      0.97      0.95       233</a:t>
            </a: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0" lang="en-IL" sz="1800" spc="-1" strike="noStrike">
                <a:solidFill>
                  <a:srgbClr val="000000"/>
                </a:solidFill>
                <a:latin typeface="Arial"/>
                <a:ea typeface="DejaVu Sans"/>
              </a:rPr>
              <a:t>2.0       0.94      1.00      0.97        29</a:t>
            </a:r>
            <a:endParaRPr b="0" lang="en-IL" sz="1800" spc="-1" strike="noStrike">
              <a:latin typeface="Arial"/>
            </a:endParaRPr>
          </a:p>
          <a:p>
            <a:pPr>
              <a:lnSpc>
                <a:spcPct val="100000"/>
              </a:lnSpc>
              <a:buNone/>
            </a:pPr>
            <a:endParaRPr b="0" lang="en-IL" sz="1800" spc="-1" strike="noStrike">
              <a:latin typeface="Arial"/>
            </a:endParaRPr>
          </a:p>
          <a:p>
            <a:pPr>
              <a:lnSpc>
                <a:spcPct val="100000"/>
              </a:lnSpc>
              <a:buNone/>
            </a:pPr>
            <a:r>
              <a:rPr b="0" lang="en-IL" sz="1800" spc="-1" strike="noStrike">
                <a:solidFill>
                  <a:srgbClr val="000000"/>
                </a:solidFill>
                <a:latin typeface="Arial"/>
                <a:ea typeface="DejaVu Sans"/>
              </a:rPr>
              <a:t>    </a:t>
            </a:r>
            <a:r>
              <a:rPr b="1" lang="en-IL" sz="1800" spc="-1" strike="noStrike">
                <a:solidFill>
                  <a:srgbClr val="000000"/>
                </a:solidFill>
                <a:latin typeface="Arial"/>
                <a:ea typeface="DejaVu Sans"/>
              </a:rPr>
              <a:t>accuracy                           0.95</a:t>
            </a:r>
            <a:r>
              <a:rPr b="0" lang="en-IL" sz="1800" spc="-1" strike="noStrike">
                <a:solidFill>
                  <a:srgbClr val="000000"/>
                </a:solidFill>
                <a:latin typeface="Arial"/>
                <a:ea typeface="DejaVu Sans"/>
              </a:rPr>
              <a:t>       450</a:t>
            </a:r>
            <a:endParaRPr b="0" lang="en-IL"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4" name="" descr=""/>
          <p:cNvPicPr/>
          <p:nvPr/>
        </p:nvPicPr>
        <p:blipFill>
          <a:blip r:embed="rId1"/>
          <a:stretch/>
        </p:blipFill>
        <p:spPr>
          <a:xfrm>
            <a:off x="5760000" y="1476000"/>
            <a:ext cx="6298920" cy="5038920"/>
          </a:xfrm>
          <a:prstGeom prst="rect">
            <a:avLst/>
          </a:prstGeom>
          <a:ln w="0">
            <a:solidFill>
              <a:srgbClr val="3465a4"/>
            </a:solidFill>
          </a:ln>
        </p:spPr>
      </p:pic>
      <p:sp>
        <p:nvSpPr>
          <p:cNvPr id="1585" name="PlaceHolder 14"/>
          <p:cNvSpPr/>
          <p:nvPr/>
        </p:nvSpPr>
        <p:spPr>
          <a:xfrm>
            <a:off x="2223000" y="181440"/>
            <a:ext cx="9822600" cy="53604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417"/>
              </a:spcBef>
              <a:buClr>
                <a:srgbClr val="ffdd00"/>
              </a:buClr>
              <a:buFont typeface="Arial"/>
              <a:buChar char="◄"/>
              <a:tabLst>
                <a:tab algn="l" pos="0"/>
              </a:tabLst>
            </a:pPr>
            <a:r>
              <a:rPr b="1" lang="he-IL" sz="2400" spc="-1" strike="noStrike">
                <a:solidFill>
                  <a:srgbClr val="ffffff"/>
                </a:solidFill>
                <a:latin typeface="Arial"/>
                <a:cs typeface="DejaVu Sans"/>
              </a:rPr>
              <a:t>עץ החלטה לא מורכב</a:t>
            </a:r>
            <a:endParaRPr b="0" lang="en-IL" sz="2400" spc="-1" strike="noStrike">
              <a:latin typeface="Arial"/>
            </a:endParaRPr>
          </a:p>
        </p:txBody>
      </p:sp>
      <p:sp>
        <p:nvSpPr>
          <p:cNvPr id="1586" name=""/>
          <p:cNvSpPr/>
          <p:nvPr/>
        </p:nvSpPr>
        <p:spPr>
          <a:xfrm>
            <a:off x="7740000" y="718560"/>
            <a:ext cx="3362040" cy="766080"/>
          </a:xfrm>
          <a:prstGeom prst="rect">
            <a:avLst/>
          </a:prstGeom>
          <a:noFill/>
          <a:ln w="0">
            <a:noFill/>
          </a:ln>
        </p:spPr>
        <p:style>
          <a:lnRef idx="0"/>
          <a:fillRef idx="0"/>
          <a:effectRef idx="0"/>
          <a:fontRef idx="minor"/>
        </p:style>
        <p:txBody>
          <a:bodyPr lIns="90000" rIns="90000" tIns="45000" bIns="45000" anchor="t">
            <a:noAutofit/>
          </a:bodyPr>
          <a:p>
            <a:pPr algn="r" rtl="1">
              <a:lnSpc>
                <a:spcPct val="100000"/>
              </a:lnSpc>
              <a:spcBef>
                <a:spcPts val="1191"/>
              </a:spcBef>
              <a:spcAft>
                <a:spcPts val="992"/>
              </a:spcAft>
              <a:buNone/>
            </a:pPr>
            <a:r>
              <a:rPr b="1" lang="en-IL" sz="4000" spc="-1" strike="noStrike" u="sng">
                <a:solidFill>
                  <a:srgbClr val="000000"/>
                </a:solidFill>
                <a:uFillTx/>
                <a:latin typeface="Arial"/>
                <a:ea typeface="DejaVu Sans"/>
              </a:rPr>
              <a:t>4</a:t>
            </a:r>
            <a:r>
              <a:rPr b="1" lang="en-IL" sz="4000" spc="-1" strike="noStrike" u="sng">
                <a:solidFill>
                  <a:srgbClr val="000000"/>
                </a:solidFill>
                <a:uFillTx/>
                <a:latin typeface="Arial"/>
                <a:ea typeface="DejaVu Sans"/>
              </a:rPr>
              <a:t> תכונות</a:t>
            </a:r>
            <a:endParaRPr b="0" lang="en-IL" sz="4000" spc="-1" strike="noStrike">
              <a:latin typeface="Arial"/>
            </a:endParaRPr>
          </a:p>
        </p:txBody>
      </p:sp>
      <p:sp>
        <p:nvSpPr>
          <p:cNvPr id="1587" name=""/>
          <p:cNvSpPr/>
          <p:nvPr/>
        </p:nvSpPr>
        <p:spPr>
          <a:xfrm>
            <a:off x="956880" y="852840"/>
            <a:ext cx="3362040" cy="766080"/>
          </a:xfrm>
          <a:prstGeom prst="rect">
            <a:avLst/>
          </a:prstGeom>
          <a:noFill/>
          <a:ln w="0">
            <a:noFill/>
          </a:ln>
        </p:spPr>
        <p:style>
          <a:lnRef idx="0"/>
          <a:fillRef idx="0"/>
          <a:effectRef idx="0"/>
          <a:fontRef idx="minor"/>
        </p:style>
        <p:txBody>
          <a:bodyPr lIns="90000" rIns="90000" tIns="45000" bIns="45000" anchor="t">
            <a:noAutofit/>
          </a:bodyPr>
          <a:p>
            <a:pPr algn="r" rtl="1">
              <a:lnSpc>
                <a:spcPct val="100000"/>
              </a:lnSpc>
              <a:spcBef>
                <a:spcPts val="1191"/>
              </a:spcBef>
              <a:spcAft>
                <a:spcPts val="992"/>
              </a:spcAft>
              <a:buNone/>
            </a:pPr>
            <a:r>
              <a:rPr b="1" lang="en-IL" sz="4000" spc="-1" strike="noStrike" u="sng">
                <a:solidFill>
                  <a:srgbClr val="000000"/>
                </a:solidFill>
                <a:uFillTx/>
                <a:latin typeface="Arial"/>
                <a:ea typeface="DejaVu Sans"/>
              </a:rPr>
              <a:t>2</a:t>
            </a:r>
            <a:r>
              <a:rPr b="1" lang="en-IL" sz="4000" spc="-1" strike="noStrike" u="sng">
                <a:solidFill>
                  <a:srgbClr val="000000"/>
                </a:solidFill>
                <a:uFillTx/>
                <a:latin typeface="Arial"/>
                <a:ea typeface="DejaVu Sans"/>
              </a:rPr>
              <a:t> תכונות</a:t>
            </a:r>
            <a:endParaRPr b="0" lang="en-IL" sz="4000" spc="-1" strike="noStrike">
              <a:latin typeface="Arial"/>
            </a:endParaRPr>
          </a:p>
        </p:txBody>
      </p:sp>
      <p:pic>
        <p:nvPicPr>
          <p:cNvPr id="1588" name="" descr=""/>
          <p:cNvPicPr/>
          <p:nvPr/>
        </p:nvPicPr>
        <p:blipFill>
          <a:blip r:embed="rId2"/>
          <a:stretch/>
        </p:blipFill>
        <p:spPr>
          <a:xfrm>
            <a:off x="139680" y="1767600"/>
            <a:ext cx="5439240" cy="435132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9" name="PlaceHolder 1"/>
          <p:cNvSpPr>
            <a:spLocks noGrp="1"/>
          </p:cNvSpPr>
          <p:nvPr>
            <p:ph/>
          </p:nvPr>
        </p:nvSpPr>
        <p:spPr>
          <a:xfrm>
            <a:off x="180000" y="1604520"/>
            <a:ext cx="11699640" cy="4695120"/>
          </a:xfrm>
          <a:prstGeom prst="rect">
            <a:avLst/>
          </a:prstGeom>
          <a:noFill/>
          <a:ln w="0">
            <a:noFill/>
          </a:ln>
        </p:spPr>
        <p:txBody>
          <a:bodyPr lIns="0" rIns="0" tIns="0" bIns="0" anchor="t">
            <a:noAutofit/>
          </a:bodyPr>
          <a:p>
            <a:pPr marL="216000" indent="-216000" algn="ctr" rtl="1">
              <a:lnSpc>
                <a:spcPct val="150000"/>
              </a:lnSpc>
              <a:buNone/>
              <a:tabLst>
                <a:tab algn="l" pos="0"/>
              </a:tabLst>
            </a:pPr>
            <a:r>
              <a:rPr b="1" lang="he-IL" sz="6000" spc="-1" strike="noStrike">
                <a:solidFill>
                  <a:srgbClr val="ffffff"/>
                </a:solidFill>
                <a:latin typeface="Arial"/>
              </a:rPr>
              <a:t>שלב ג - </a:t>
            </a:r>
            <a:endParaRPr b="0" lang="en-IL" sz="6000" spc="-1" strike="noStrike">
              <a:latin typeface="Arial"/>
            </a:endParaRPr>
          </a:p>
          <a:p>
            <a:pPr marL="216000" indent="-216000" algn="ctr" rtl="1">
              <a:lnSpc>
                <a:spcPct val="150000"/>
              </a:lnSpc>
              <a:buNone/>
              <a:tabLst>
                <a:tab algn="l" pos="0"/>
              </a:tabLst>
            </a:pPr>
            <a:r>
              <a:rPr b="1" lang="he-IL" sz="6000" spc="-1" strike="noStrike">
                <a:solidFill>
                  <a:srgbClr val="ffffff"/>
                </a:solidFill>
                <a:latin typeface="Arial"/>
              </a:rPr>
              <a:t>פתרון ברשת נוירומורפית </a:t>
            </a:r>
            <a:endParaRPr b="0" lang="en-IL" sz="6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0" name="PlaceHolder 1"/>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מה פותרים ברשת הנוירומורפית</a:t>
            </a:r>
            <a:endParaRPr b="0" lang="en-IL" sz="2400" spc="-1" strike="noStrike">
              <a:latin typeface="Arial"/>
            </a:endParaRPr>
          </a:p>
        </p:txBody>
      </p:sp>
      <p:sp>
        <p:nvSpPr>
          <p:cNvPr id="1591" name="PlaceHolder 16"/>
          <p:cNvSpPr/>
          <p:nvPr/>
        </p:nvSpPr>
        <p:spPr>
          <a:xfrm>
            <a:off x="360000" y="1620000"/>
            <a:ext cx="11697840" cy="3975120"/>
          </a:xfrm>
          <a:prstGeom prst="rect">
            <a:avLst/>
          </a:prstGeom>
          <a:noFill/>
          <a:ln w="0">
            <a:noFill/>
          </a:ln>
        </p:spPr>
        <p:style>
          <a:lnRef idx="0"/>
          <a:fillRef idx="0"/>
          <a:effectRef idx="0"/>
          <a:fontRef idx="minor"/>
        </p:style>
        <p:txBody>
          <a:bodyPr lIns="0" rIns="0" tIns="0" bIns="0" anchor="t">
            <a:noAutofit/>
          </a:bodyPr>
          <a:p>
            <a:pPr algn="r" rtl="1">
              <a:lnSpc>
                <a:spcPct val="90000"/>
              </a:lnSpc>
              <a:spcBef>
                <a:spcPts val="1001"/>
              </a:spcBef>
              <a:buNone/>
            </a:pPr>
            <a:endParaRPr b="0" lang="en-IL" sz="2800" spc="-1" strike="noStrike">
              <a:latin typeface="Arial"/>
            </a:endParaRPr>
          </a:p>
          <a:p>
            <a:pPr algn="r" rtl="1">
              <a:lnSpc>
                <a:spcPct val="90000"/>
              </a:lnSpc>
              <a:spcBef>
                <a:spcPts val="1001"/>
              </a:spcBef>
              <a:buNone/>
            </a:pPr>
            <a:r>
              <a:rPr b="1" lang="he-IL" sz="2800" spc="-1" strike="noStrike">
                <a:solidFill>
                  <a:srgbClr val="234458"/>
                </a:solidFill>
                <a:latin typeface="Arial"/>
                <a:cs typeface="DejaVu Sans"/>
              </a:rPr>
              <a:t>הפתרון של הבעיה מחולק לשני חלקים:</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אימון מודל  </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הסקה מהמודל לתצפיות חדשות</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אין למידה אונליין</a:t>
            </a:r>
            <a:endParaRPr b="0" lang="en-IL" sz="2800" spc="-1" strike="noStrike">
              <a:latin typeface="Arial"/>
            </a:endParaRPr>
          </a:p>
          <a:p>
            <a:pPr algn="r" rtl="1">
              <a:lnSpc>
                <a:spcPct val="90000"/>
              </a:lnSpc>
              <a:spcBef>
                <a:spcPts val="1001"/>
              </a:spcBef>
              <a:buNone/>
            </a:pPr>
            <a:endParaRPr b="0" lang="en-IL"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2" name="PlaceHolder 1"/>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מה מצפים מהרשת</a:t>
            </a:r>
            <a:endParaRPr b="0" lang="en-IL" sz="2400" spc="-1" strike="noStrike">
              <a:latin typeface="Arial"/>
            </a:endParaRPr>
          </a:p>
        </p:txBody>
      </p:sp>
      <p:sp>
        <p:nvSpPr>
          <p:cNvPr id="1593" name="PlaceHolder 13"/>
          <p:cNvSpPr/>
          <p:nvPr/>
        </p:nvSpPr>
        <p:spPr>
          <a:xfrm>
            <a:off x="189720" y="1080000"/>
            <a:ext cx="11329920" cy="5038560"/>
          </a:xfrm>
          <a:prstGeom prst="rect">
            <a:avLst/>
          </a:prstGeom>
          <a:noFill/>
          <a:ln w="0">
            <a:solidFill>
              <a:srgbClr val="3465a4"/>
            </a:solid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הרשת תקבל מידע גולמי או תכונות מהונדסות</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תבצע חילוץ תכונות</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תאמן מודל סיווג</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תשמור אותו</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בהינתן תצפית חדשה היא תעבד אותה מבחינת תכונות, ותסווג אותה באמצעות המודל</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כל התהליך ברשת:</a:t>
            </a:r>
            <a:br>
              <a:rPr sz="2800"/>
            </a:br>
            <a:r>
              <a:rPr b="0" lang="he-IL" sz="2800" spc="-1" strike="noStrike">
                <a:solidFill>
                  <a:srgbClr val="234458"/>
                </a:solidFill>
                <a:latin typeface="Arial"/>
                <a:cs typeface="DejaVu Sans"/>
              </a:rPr>
              <a:t>מידע גולמי--&gt;חילוץ תכונות--&gt;אימון מודל--&gt;שמירת מודל--&gt;סיווג תצפית חדשה</a:t>
            </a:r>
            <a:endParaRPr b="0" lang="en-IL"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1" name="PlaceHolder 1"/>
          <p:cNvSpPr>
            <a:spLocks noGrp="1"/>
          </p:cNvSpPr>
          <p:nvPr>
            <p:ph/>
          </p:nvPr>
        </p:nvSpPr>
        <p:spPr>
          <a:xfrm>
            <a:off x="180000" y="1604520"/>
            <a:ext cx="11699640" cy="4695120"/>
          </a:xfrm>
          <a:prstGeom prst="rect">
            <a:avLst/>
          </a:prstGeom>
          <a:noFill/>
          <a:ln w="0">
            <a:noFill/>
          </a:ln>
        </p:spPr>
        <p:txBody>
          <a:bodyPr lIns="0" rIns="0" tIns="0" bIns="0" anchor="t">
            <a:noAutofit/>
          </a:bodyPr>
          <a:p>
            <a:pPr marL="216000" indent="-216000" algn="ctr" rtl="1">
              <a:lnSpc>
                <a:spcPct val="150000"/>
              </a:lnSpc>
              <a:buNone/>
              <a:tabLst>
                <a:tab algn="l" pos="0"/>
              </a:tabLst>
            </a:pPr>
            <a:r>
              <a:rPr b="1" lang="he-IL" sz="6000" spc="-1" strike="noStrike">
                <a:solidFill>
                  <a:srgbClr val="ffffff"/>
                </a:solidFill>
                <a:latin typeface="Arial"/>
              </a:rPr>
              <a:t>שלב א - </a:t>
            </a:r>
            <a:endParaRPr b="0" lang="en-IL" sz="6000" spc="-1" strike="noStrike">
              <a:latin typeface="Arial"/>
            </a:endParaRPr>
          </a:p>
          <a:p>
            <a:pPr marL="216000" indent="-216000" algn="ctr" rtl="1">
              <a:lnSpc>
                <a:spcPct val="150000"/>
              </a:lnSpc>
              <a:buNone/>
              <a:tabLst>
                <a:tab algn="l" pos="0"/>
              </a:tabLst>
            </a:pPr>
            <a:r>
              <a:rPr b="1" lang="he-IL" sz="6000" spc="-1" strike="noStrike">
                <a:solidFill>
                  <a:srgbClr val="ffffff"/>
                </a:solidFill>
                <a:latin typeface="Arial"/>
              </a:rPr>
              <a:t>הגדרת הבעיה, איסוף הנתונים ותיוג</a:t>
            </a:r>
            <a:endParaRPr b="0" lang="en-IL" sz="6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4" name="PlaceHolder 1"/>
          <p:cNvSpPr>
            <a:spLocks noGrp="1"/>
          </p:cNvSpPr>
          <p:nvPr>
            <p:ph/>
          </p:nvPr>
        </p:nvSpPr>
        <p:spPr>
          <a:xfrm>
            <a:off x="180000" y="1604520"/>
            <a:ext cx="11699640" cy="4695120"/>
          </a:xfrm>
          <a:prstGeom prst="rect">
            <a:avLst/>
          </a:prstGeom>
          <a:noFill/>
          <a:ln w="0">
            <a:noFill/>
          </a:ln>
        </p:spPr>
        <p:txBody>
          <a:bodyPr lIns="0" rIns="0" tIns="0" bIns="0" anchor="t">
            <a:noAutofit/>
          </a:bodyPr>
          <a:p>
            <a:pPr marL="216000" indent="-216000" algn="ctr" rtl="1">
              <a:lnSpc>
                <a:spcPct val="150000"/>
              </a:lnSpc>
              <a:buNone/>
              <a:tabLst>
                <a:tab algn="l" pos="0"/>
              </a:tabLst>
            </a:pPr>
            <a:r>
              <a:rPr b="1" lang="he-IL" sz="6000" spc="-1" strike="noStrike">
                <a:solidFill>
                  <a:srgbClr val="ffffff"/>
                </a:solidFill>
                <a:latin typeface="Arial"/>
              </a:rPr>
              <a:t>אופציה א’ ברשת נוירומורפית</a:t>
            </a:r>
            <a:endParaRPr b="0" lang="en-IL" sz="6000" spc="-1" strike="noStrike">
              <a:latin typeface="Arial"/>
            </a:endParaRPr>
          </a:p>
          <a:p>
            <a:pPr marL="216000" indent="-216000" algn="ctr" rtl="1">
              <a:lnSpc>
                <a:spcPct val="150000"/>
              </a:lnSpc>
              <a:buNone/>
              <a:tabLst>
                <a:tab algn="l" pos="0"/>
              </a:tabLst>
            </a:pPr>
            <a:r>
              <a:rPr b="1" lang="he-IL" sz="6000" spc="-1" strike="noStrike">
                <a:solidFill>
                  <a:srgbClr val="ffffff"/>
                </a:solidFill>
                <a:latin typeface="Arial"/>
              </a:rPr>
              <a:t>רשת משולבת </a:t>
            </a:r>
            <a:r>
              <a:rPr b="1" lang="en-IL" sz="6000" spc="-1" strike="noStrike">
                <a:solidFill>
                  <a:srgbClr val="ffffff"/>
                </a:solidFill>
                <a:latin typeface="Arial"/>
              </a:rPr>
              <a:t>PES</a:t>
            </a:r>
            <a:endParaRPr b="0" lang="en-IL" sz="6000" spc="-1" strike="noStrike">
              <a:latin typeface="Arial"/>
            </a:endParaRPr>
          </a:p>
          <a:p>
            <a:pPr marL="216000" indent="-216000" algn="ctr" rtl="1">
              <a:lnSpc>
                <a:spcPct val="150000"/>
              </a:lnSpc>
              <a:buNone/>
              <a:tabLst>
                <a:tab algn="l" pos="0"/>
              </a:tabLst>
            </a:pPr>
            <a:endParaRPr b="0" lang="en-IL" sz="6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5" name="PlaceHolder 1"/>
          <p:cNvSpPr>
            <a:spLocks noGrp="1"/>
          </p:cNvSpPr>
          <p:nvPr>
            <p:ph/>
          </p:nvPr>
        </p:nvSpPr>
        <p:spPr>
          <a:xfrm>
            <a:off x="0" y="1440000"/>
            <a:ext cx="5961600" cy="538560"/>
          </a:xfrm>
          <a:prstGeom prst="rect">
            <a:avLst/>
          </a:prstGeom>
          <a:noFill/>
          <a:ln w="0">
            <a:noFill/>
          </a:ln>
        </p:spPr>
        <p:txBody>
          <a:bodyPr lIns="0" rIns="0" tIns="0" bIns="0" anchor="t">
            <a:noAutofit/>
          </a:bodyPr>
          <a:p>
            <a:pPr marL="361800" indent="-276120" algn="r" rtl="1">
              <a:lnSpc>
                <a:spcPct val="90000"/>
              </a:lnSpc>
              <a:spcBef>
                <a:spcPts val="1001"/>
              </a:spcBef>
              <a:buClr>
                <a:srgbClr val="ffdd00"/>
              </a:buClr>
              <a:buFont typeface="Arial"/>
              <a:buChar char="◄"/>
            </a:pPr>
            <a:r>
              <a:rPr b="1" lang="he-IL" sz="2400" spc="-1" strike="noStrike" u="sng">
                <a:solidFill>
                  <a:srgbClr val="234458"/>
                </a:solidFill>
                <a:uFillTx/>
                <a:latin typeface="Arial"/>
              </a:rPr>
              <a:t>מבנה הפתרון -</a:t>
            </a:r>
            <a:r>
              <a:rPr b="1" lang="en-IL" sz="2400" spc="-1" strike="noStrike" u="sng">
                <a:solidFill>
                  <a:srgbClr val="234458"/>
                </a:solidFill>
                <a:uFillTx/>
                <a:latin typeface="Arial"/>
              </a:rPr>
              <a:t>  </a:t>
            </a:r>
            <a:r>
              <a:rPr b="1" lang="en-IL" sz="2400" spc="-1" strike="noStrike" u="sng">
                <a:solidFill>
                  <a:srgbClr val="234458"/>
                </a:solidFill>
                <a:uFillTx/>
                <a:latin typeface="Arial"/>
              </a:rPr>
              <a:t>PES</a:t>
            </a:r>
            <a:endParaRPr b="0" lang="en-IL" sz="2400" spc="-1" strike="noStrike">
              <a:latin typeface="Arial"/>
            </a:endParaRPr>
          </a:p>
        </p:txBody>
      </p:sp>
      <p:sp>
        <p:nvSpPr>
          <p:cNvPr id="1596" name="PlaceHolder 2"/>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אימון רשת נוירומורפית לסיווג בינארי עם המידע הגולמי</a:t>
            </a:r>
            <a:endParaRPr b="0" lang="en-IL" sz="2400" spc="-1" strike="noStrike">
              <a:latin typeface="Arial"/>
            </a:endParaRPr>
          </a:p>
        </p:txBody>
      </p:sp>
      <p:sp>
        <p:nvSpPr>
          <p:cNvPr id="1597" name="PlaceHolder 3"/>
          <p:cNvSpPr>
            <a:spLocks noGrp="1"/>
          </p:cNvSpPr>
          <p:nvPr>
            <p:ph/>
          </p:nvPr>
        </p:nvSpPr>
        <p:spPr>
          <a:xfrm>
            <a:off x="6231960" y="1604520"/>
            <a:ext cx="5352120" cy="5054040"/>
          </a:xfrm>
          <a:prstGeom prst="rect">
            <a:avLst/>
          </a:prstGeom>
          <a:noFill/>
          <a:ln w="0">
            <a:noFill/>
          </a:ln>
        </p:spPr>
        <p:txBody>
          <a:bodyPr lIns="0" rIns="0" tIns="0" bIns="0" anchor="t">
            <a:normAutofit/>
          </a:bodyPr>
          <a:p>
            <a:pPr algn="r" rtl="1">
              <a:lnSpc>
                <a:spcPct val="100000"/>
              </a:lnSpc>
              <a:buNone/>
              <a:tabLst>
                <a:tab algn="l" pos="0"/>
              </a:tabLst>
            </a:pPr>
            <a:fld id="{131BD2F4-F58A-48F3-A3A1-E5A3DF169879}" type="slidenum">
              <a:rPr b="0" lang="en-US" sz="1100" spc="-1" strike="noStrike">
                <a:solidFill>
                  <a:srgbClr val="a5a5a5"/>
                </a:solidFill>
                <a:latin typeface="Calibri"/>
                <a:ea typeface="Calibri"/>
              </a:rPr>
              <a:t>&lt;number&gt;</a:t>
            </a:fld>
            <a:endParaRPr b="0" lang="en-IL" sz="1100" spc="-1" strike="noStrike">
              <a:latin typeface="Arial"/>
            </a:endParaRPr>
          </a:p>
        </p:txBody>
      </p:sp>
      <p:sp>
        <p:nvSpPr>
          <p:cNvPr id="1598" name="PlaceHolder 4"/>
          <p:cNvSpPr/>
          <p:nvPr/>
        </p:nvSpPr>
        <p:spPr>
          <a:xfrm>
            <a:off x="6345720" y="1620000"/>
            <a:ext cx="5712120" cy="397512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400" spc="-1" strike="noStrike">
                <a:solidFill>
                  <a:srgbClr val="234458"/>
                </a:solidFill>
                <a:latin typeface="Arial"/>
                <a:cs typeface="DejaVu Sans"/>
              </a:rPr>
              <a:t>חלוקה לחלונות זמן של </a:t>
            </a:r>
            <a:r>
              <a:rPr b="0" lang="en-IL" sz="2400" spc="-1" strike="noStrike">
                <a:solidFill>
                  <a:srgbClr val="234458"/>
                </a:solidFill>
                <a:latin typeface="Arial"/>
                <a:ea typeface="DejaVu Sans"/>
              </a:rPr>
              <a:t>3</a:t>
            </a:r>
            <a:r>
              <a:rPr b="0" lang="en-IL" sz="2400" spc="-1" strike="noStrike">
                <a:solidFill>
                  <a:srgbClr val="234458"/>
                </a:solidFill>
                <a:latin typeface="Arial"/>
                <a:ea typeface="DejaVu Sans"/>
              </a:rPr>
              <a:t> שניות עם חפיפה של שניה של כל הדאטה. סה"כ  </a:t>
            </a:r>
            <a:r>
              <a:rPr b="0" lang="en-IL" sz="2400" spc="-1" strike="noStrike">
                <a:solidFill>
                  <a:srgbClr val="234458"/>
                </a:solidFill>
                <a:latin typeface="Arial"/>
                <a:ea typeface="DejaVu Sans"/>
              </a:rPr>
              <a:t>2280</a:t>
            </a:r>
            <a:r>
              <a:rPr b="0" lang="en-IL" sz="2400" spc="-1" strike="noStrike">
                <a:solidFill>
                  <a:srgbClr val="234458"/>
                </a:solidFill>
                <a:latin typeface="Arial"/>
                <a:ea typeface="DejaVu Sans"/>
              </a:rPr>
              <a:t> תצפיות. לכל תצפית </a:t>
            </a:r>
            <a:r>
              <a:rPr b="0" lang="en-IL" sz="2400" spc="-1" strike="noStrike">
                <a:solidFill>
                  <a:srgbClr val="234458"/>
                </a:solidFill>
                <a:latin typeface="Arial"/>
                <a:ea typeface="DejaVu Sans"/>
              </a:rPr>
              <a:t>3000</a:t>
            </a:r>
            <a:r>
              <a:rPr b="0" lang="en-IL" sz="2400" spc="-1" strike="noStrike">
                <a:solidFill>
                  <a:srgbClr val="234458"/>
                </a:solidFill>
                <a:latin typeface="Arial"/>
                <a:ea typeface="DejaVu Sans"/>
              </a:rPr>
              <a:t> מימדים.</a:t>
            </a:r>
            <a:endParaRPr b="0" lang="en-IL" sz="2400" spc="-1" strike="noStrike">
              <a:latin typeface="Arial"/>
            </a:endParaRPr>
          </a:p>
          <a:p>
            <a:pPr marL="361800" indent="-276120" algn="r" rtl="1">
              <a:lnSpc>
                <a:spcPct val="90000"/>
              </a:lnSpc>
              <a:spcBef>
                <a:spcPts val="1001"/>
              </a:spcBef>
              <a:buClr>
                <a:srgbClr val="ffdd00"/>
              </a:buClr>
              <a:buFont typeface="Arial"/>
              <a:buChar char="◄"/>
            </a:pPr>
            <a:r>
              <a:rPr b="0" lang="he-IL" sz="2400" spc="-1" strike="noStrike">
                <a:solidFill>
                  <a:srgbClr val="234458"/>
                </a:solidFill>
                <a:latin typeface="Arial"/>
                <a:cs typeface="DejaVu Sans"/>
              </a:rPr>
              <a:t>חלוקה ל-</a:t>
            </a:r>
            <a:r>
              <a:rPr b="0" lang="en-IL" sz="2400" spc="-1" strike="noStrike">
                <a:solidFill>
                  <a:srgbClr val="234458"/>
                </a:solidFill>
                <a:latin typeface="Arial"/>
                <a:ea typeface="DejaVu Sans"/>
              </a:rPr>
              <a:t>80</a:t>
            </a:r>
            <a:r>
              <a:rPr b="0" lang="en-IL" sz="2400" spc="-1" strike="noStrike">
                <a:solidFill>
                  <a:srgbClr val="234458"/>
                </a:solidFill>
                <a:latin typeface="Arial"/>
                <a:ea typeface="DejaVu Sans"/>
              </a:rPr>
              <a:t> אחוז אימון ו-</a:t>
            </a:r>
            <a:r>
              <a:rPr b="0" lang="en-IL" sz="2400" spc="-1" strike="noStrike">
                <a:solidFill>
                  <a:srgbClr val="234458"/>
                </a:solidFill>
                <a:latin typeface="Arial"/>
                <a:ea typeface="DejaVu Sans"/>
              </a:rPr>
              <a:t>20</a:t>
            </a:r>
            <a:r>
              <a:rPr b="0" lang="en-IL" sz="2400" spc="-1" strike="noStrike">
                <a:solidFill>
                  <a:srgbClr val="234458"/>
                </a:solidFill>
                <a:latin typeface="Arial"/>
                <a:ea typeface="DejaVu Sans"/>
              </a:rPr>
              <a:t> אחוז מבחן</a:t>
            </a:r>
            <a:endParaRPr b="0" lang="en-IL" sz="2400" spc="-1" strike="noStrike">
              <a:latin typeface="Arial"/>
            </a:endParaRPr>
          </a:p>
          <a:p>
            <a:pPr marL="361800" indent="-276120" algn="r" rtl="1">
              <a:lnSpc>
                <a:spcPct val="90000"/>
              </a:lnSpc>
              <a:spcBef>
                <a:spcPts val="1001"/>
              </a:spcBef>
              <a:buClr>
                <a:srgbClr val="ffdd00"/>
              </a:buClr>
              <a:buFont typeface="Arial"/>
              <a:buChar char="◄"/>
            </a:pPr>
            <a:r>
              <a:rPr b="0" lang="he-IL" sz="2400" spc="-1" strike="noStrike">
                <a:solidFill>
                  <a:srgbClr val="234458"/>
                </a:solidFill>
                <a:latin typeface="Arial"/>
                <a:cs typeface="DejaVu Sans"/>
              </a:rPr>
              <a:t>תוצאת האימון עם </a:t>
            </a:r>
            <a:r>
              <a:rPr b="0" lang="en-IL" sz="2400" spc="-1" strike="noStrike">
                <a:solidFill>
                  <a:srgbClr val="234458"/>
                </a:solidFill>
                <a:latin typeface="Arial"/>
                <a:ea typeface="DejaVu Sans"/>
              </a:rPr>
              <a:t>50</a:t>
            </a:r>
            <a:r>
              <a:rPr b="0" lang="en-IL" sz="2400" spc="-1" strike="noStrike">
                <a:solidFill>
                  <a:srgbClr val="234458"/>
                </a:solidFill>
                <a:latin typeface="Arial"/>
                <a:ea typeface="DejaVu Sans"/>
              </a:rPr>
              <a:t> נוירונים היא </a:t>
            </a:r>
            <a:r>
              <a:rPr b="0" lang="en-IL" sz="2400" spc="-1" strike="noStrike">
                <a:solidFill>
                  <a:srgbClr val="234458"/>
                </a:solidFill>
                <a:latin typeface="Arial"/>
                <a:ea typeface="DejaVu Sans"/>
              </a:rPr>
              <a:t>45</a:t>
            </a:r>
            <a:r>
              <a:rPr b="0" lang="en-IL" sz="2400" spc="-1" strike="noStrike">
                <a:solidFill>
                  <a:srgbClr val="234458"/>
                </a:solidFill>
                <a:latin typeface="Arial"/>
                <a:ea typeface="DejaVu Sans"/>
              </a:rPr>
              <a:t> אחוזי דיוק על נתוני המבחן. </a:t>
            </a:r>
            <a:endParaRPr b="0" lang="en-IL" sz="2400" spc="-1" strike="noStrike">
              <a:latin typeface="Arial"/>
            </a:endParaRPr>
          </a:p>
          <a:p>
            <a:pPr marL="361800" indent="-276120" algn="r" rtl="1">
              <a:lnSpc>
                <a:spcPct val="90000"/>
              </a:lnSpc>
              <a:spcBef>
                <a:spcPts val="1001"/>
              </a:spcBef>
              <a:buClr>
                <a:srgbClr val="ffdd00"/>
              </a:buClr>
              <a:buFont typeface="Arial"/>
              <a:buChar char="◄"/>
            </a:pPr>
            <a:r>
              <a:rPr b="0" lang="en-IL" sz="2400" spc="-1" strike="noStrike">
                <a:solidFill>
                  <a:srgbClr val="234458"/>
                </a:solidFill>
                <a:latin typeface="Arial"/>
                <a:ea typeface="DejaVu Sans"/>
              </a:rPr>
              <a:t> אימון עם </a:t>
            </a:r>
            <a:r>
              <a:rPr b="0" lang="en-IL" sz="2400" spc="-1" strike="noStrike">
                <a:solidFill>
                  <a:srgbClr val="234458"/>
                </a:solidFill>
                <a:latin typeface="Arial"/>
                <a:ea typeface="DejaVu Sans"/>
              </a:rPr>
              <a:t>500</a:t>
            </a:r>
            <a:r>
              <a:rPr b="0" lang="en-IL" sz="2400" spc="-1" strike="noStrike">
                <a:solidFill>
                  <a:srgbClr val="234458"/>
                </a:solidFill>
                <a:latin typeface="Arial"/>
                <a:ea typeface="DejaVu Sans"/>
              </a:rPr>
              <a:t> נוירונים לא שינה את ביצועי המודל</a:t>
            </a:r>
            <a:endParaRPr b="0" lang="en-IL" sz="2400" spc="-1" strike="noStrike">
              <a:latin typeface="Arial"/>
            </a:endParaRPr>
          </a:p>
          <a:p>
            <a:pPr algn="r" rtl="1">
              <a:lnSpc>
                <a:spcPct val="90000"/>
              </a:lnSpc>
              <a:spcBef>
                <a:spcPts val="1001"/>
              </a:spcBef>
              <a:buNone/>
            </a:pPr>
            <a:endParaRPr b="0" lang="en-IL" sz="2400" spc="-1" strike="noStrike">
              <a:latin typeface="Arial"/>
            </a:endParaRPr>
          </a:p>
        </p:txBody>
      </p:sp>
      <p:pic>
        <p:nvPicPr>
          <p:cNvPr id="1599" name="" descr=""/>
          <p:cNvPicPr/>
          <p:nvPr/>
        </p:nvPicPr>
        <p:blipFill>
          <a:blip r:embed="rId1"/>
          <a:stretch/>
        </p:blipFill>
        <p:spPr>
          <a:xfrm>
            <a:off x="180000" y="1965600"/>
            <a:ext cx="5938560" cy="4512960"/>
          </a:xfrm>
          <a:prstGeom prst="rect">
            <a:avLst/>
          </a:prstGeom>
          <a:ln w="0">
            <a:solidFill>
              <a:srgbClr val="3465a4"/>
            </a:solid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0" name="PlaceHolder 1"/>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אימון רשת נוירומורפית לסיווג עם </a:t>
            </a:r>
            <a:r>
              <a:rPr b="1" lang="en-IL" sz="2400" spc="-1" strike="noStrike">
                <a:solidFill>
                  <a:srgbClr val="ffffff"/>
                </a:solidFill>
                <a:latin typeface="Arial"/>
              </a:rPr>
              <a:t>PES</a:t>
            </a:r>
            <a:endParaRPr b="0" lang="en-IL" sz="2400" spc="-1" strike="noStrike">
              <a:latin typeface="Arial"/>
            </a:endParaRPr>
          </a:p>
        </p:txBody>
      </p:sp>
      <p:sp>
        <p:nvSpPr>
          <p:cNvPr id="1601" name="PlaceHolder 2"/>
          <p:cNvSpPr>
            <a:spLocks noGrp="1"/>
          </p:cNvSpPr>
          <p:nvPr>
            <p:ph/>
          </p:nvPr>
        </p:nvSpPr>
        <p:spPr>
          <a:xfrm>
            <a:off x="6231960" y="1604520"/>
            <a:ext cx="5352120" cy="5054040"/>
          </a:xfrm>
          <a:prstGeom prst="rect">
            <a:avLst/>
          </a:prstGeom>
          <a:noFill/>
          <a:ln w="0">
            <a:noFill/>
          </a:ln>
        </p:spPr>
        <p:txBody>
          <a:bodyPr lIns="0" rIns="0" tIns="0" bIns="0" anchor="t">
            <a:normAutofit/>
          </a:bodyPr>
          <a:p>
            <a:pPr algn="r" rtl="1">
              <a:lnSpc>
                <a:spcPct val="100000"/>
              </a:lnSpc>
              <a:buNone/>
              <a:tabLst>
                <a:tab algn="l" pos="0"/>
              </a:tabLst>
            </a:pPr>
            <a:fld id="{BD928DBD-1153-4F61-8160-B140D2E6DE64}" type="slidenum">
              <a:rPr b="0" lang="en-US" sz="1100" spc="-1" strike="noStrike">
                <a:solidFill>
                  <a:srgbClr val="a5a5a5"/>
                </a:solidFill>
                <a:latin typeface="Calibri"/>
                <a:ea typeface="Calibri"/>
              </a:rPr>
              <a:t>&lt;number&gt;</a:t>
            </a:fld>
            <a:endParaRPr b="0" lang="en-IL" sz="1100" spc="-1" strike="noStrike">
              <a:latin typeface="Arial"/>
            </a:endParaRPr>
          </a:p>
        </p:txBody>
      </p:sp>
      <p:sp>
        <p:nvSpPr>
          <p:cNvPr id="1602" name="PlaceHolder 17"/>
          <p:cNvSpPr/>
          <p:nvPr/>
        </p:nvSpPr>
        <p:spPr>
          <a:xfrm>
            <a:off x="540000" y="1620000"/>
            <a:ext cx="11517840" cy="397512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סיווג המידע הגולמי לא התאפשר ללא חילוץ מאפיינים הן בלמידה הקלאסית והן בתשתית נוירומורפית</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בשלב זה הכנסנו לרשת ערכי תכונות שנלמדו בחוץ ואנו יודעים שהן טובות.</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לאחר הצלחת האימון נשלב חילוץ התכונות בתוך הרשת ככה שהיא תקבל רק מידע גולמי.</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מנסים לאמן רשת נוירומורפית לסיווג. למידה מבוקרת מתצפיות</a:t>
            </a:r>
            <a:endParaRPr b="0" lang="en-IL"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3" name="PlaceHolder 1"/>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מבנה הפתרון לסיווג האותות עם </a:t>
            </a:r>
            <a:r>
              <a:rPr b="1" lang="en-IL" sz="2400" spc="-1" strike="noStrike">
                <a:solidFill>
                  <a:srgbClr val="ffffff"/>
                </a:solidFill>
                <a:latin typeface="Arial"/>
              </a:rPr>
              <a:t>PES</a:t>
            </a:r>
            <a:endParaRPr b="0" lang="en-IL" sz="2400" spc="-1" strike="noStrike">
              <a:latin typeface="Arial"/>
            </a:endParaRPr>
          </a:p>
        </p:txBody>
      </p:sp>
      <p:sp>
        <p:nvSpPr>
          <p:cNvPr id="1604" name="PlaceHolder 19"/>
          <p:cNvSpPr/>
          <p:nvPr/>
        </p:nvSpPr>
        <p:spPr>
          <a:xfrm>
            <a:off x="6345720" y="1620000"/>
            <a:ext cx="5712120" cy="3975120"/>
          </a:xfrm>
          <a:prstGeom prst="rect">
            <a:avLst/>
          </a:prstGeom>
          <a:noFill/>
          <a:ln w="0">
            <a:noFill/>
          </a:ln>
        </p:spPr>
        <p:style>
          <a:lnRef idx="0"/>
          <a:fillRef idx="0"/>
          <a:effectRef idx="0"/>
          <a:fontRef idx="minor"/>
        </p:style>
      </p:sp>
      <p:pic>
        <p:nvPicPr>
          <p:cNvPr id="1605" name="" descr=""/>
          <p:cNvPicPr/>
          <p:nvPr/>
        </p:nvPicPr>
        <p:blipFill>
          <a:blip r:embed="rId1"/>
          <a:stretch/>
        </p:blipFill>
        <p:spPr>
          <a:xfrm>
            <a:off x="5107320" y="790560"/>
            <a:ext cx="6412320" cy="5982120"/>
          </a:xfrm>
          <a:prstGeom prst="rect">
            <a:avLst/>
          </a:prstGeom>
          <a:ln w="0">
            <a:solidFill>
              <a:srgbClr val="3465a4"/>
            </a:solidFill>
          </a:ln>
        </p:spPr>
      </p:pic>
      <p:sp>
        <p:nvSpPr>
          <p:cNvPr id="1606" name=""/>
          <p:cNvSpPr/>
          <p:nvPr/>
        </p:nvSpPr>
        <p:spPr>
          <a:xfrm>
            <a:off x="720000" y="1980000"/>
            <a:ext cx="3599640" cy="1307160"/>
          </a:xfrm>
          <a:prstGeom prst="rect">
            <a:avLst/>
          </a:prstGeom>
          <a:noFill/>
          <a:ln w="0">
            <a:solidFill>
              <a:srgbClr val="000000"/>
            </a:solidFill>
          </a:ln>
        </p:spPr>
        <p:style>
          <a:lnRef idx="0"/>
          <a:fillRef idx="0"/>
          <a:effectRef idx="0"/>
          <a:fontRef idx="minor"/>
        </p:style>
        <p:txBody>
          <a:bodyPr lIns="90000" rIns="90000" tIns="45000" bIns="45000" anchor="t">
            <a:noAutofit/>
          </a:bodyPr>
          <a:p>
            <a:pPr algn="ctr" rtl="1">
              <a:lnSpc>
                <a:spcPct val="100000"/>
              </a:lnSpc>
              <a:buNone/>
            </a:pPr>
            <a:r>
              <a:rPr b="1" lang="hi-IN" sz="2400" spc="-1" strike="noStrike">
                <a:latin typeface="Arial"/>
              </a:rPr>
              <a:t>על פי הספרות הפתרון אמור לעבוד אולם לא קיבלנו תוצאות טובות!</a:t>
            </a:r>
            <a:endParaRPr b="0" lang="en-IL"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7" name="PlaceHolder 1"/>
          <p:cNvSpPr>
            <a:spLocks noGrp="1"/>
          </p:cNvSpPr>
          <p:nvPr>
            <p:ph/>
          </p:nvPr>
        </p:nvSpPr>
        <p:spPr>
          <a:xfrm>
            <a:off x="180000" y="1604520"/>
            <a:ext cx="11699640" cy="4695120"/>
          </a:xfrm>
          <a:prstGeom prst="rect">
            <a:avLst/>
          </a:prstGeom>
          <a:noFill/>
          <a:ln w="0">
            <a:noFill/>
          </a:ln>
        </p:spPr>
        <p:txBody>
          <a:bodyPr lIns="0" rIns="0" tIns="0" bIns="0" anchor="t">
            <a:noAutofit/>
          </a:bodyPr>
          <a:p>
            <a:pPr marL="216000" indent="-216000" algn="ctr" rtl="1">
              <a:lnSpc>
                <a:spcPct val="150000"/>
              </a:lnSpc>
              <a:buNone/>
              <a:tabLst>
                <a:tab algn="l" pos="0"/>
              </a:tabLst>
            </a:pPr>
            <a:r>
              <a:rPr b="1" lang="he-IL" sz="6000" spc="-1" strike="noStrike">
                <a:solidFill>
                  <a:srgbClr val="ffffff"/>
                </a:solidFill>
                <a:latin typeface="Arial"/>
              </a:rPr>
              <a:t>אופציה ב’ ברשת נוירומורפית - </a:t>
            </a:r>
            <a:endParaRPr b="0" lang="en-IL" sz="6000" spc="-1" strike="noStrike">
              <a:latin typeface="Arial"/>
            </a:endParaRPr>
          </a:p>
          <a:p>
            <a:pPr marL="216000" indent="-216000" algn="ctr" rtl="1">
              <a:lnSpc>
                <a:spcPct val="150000"/>
              </a:lnSpc>
              <a:buNone/>
              <a:tabLst>
                <a:tab algn="l" pos="0"/>
              </a:tabLst>
            </a:pPr>
            <a:r>
              <a:rPr b="1" lang="he-IL" sz="6000" spc="-1" strike="noStrike">
                <a:solidFill>
                  <a:srgbClr val="ffffff"/>
                </a:solidFill>
                <a:latin typeface="Arial"/>
              </a:rPr>
              <a:t>רשת משולבת </a:t>
            </a:r>
            <a:r>
              <a:rPr b="1" lang="en-IL" sz="6000" spc="-1" strike="noStrike">
                <a:solidFill>
                  <a:srgbClr val="ffffff"/>
                </a:solidFill>
                <a:latin typeface="Arial"/>
              </a:rPr>
              <a:t>Basal Ganglia</a:t>
            </a:r>
            <a:endParaRPr b="0" lang="en-IL" sz="6000" spc="-1" strike="noStrike">
              <a:latin typeface="Arial"/>
            </a:endParaRPr>
          </a:p>
          <a:p>
            <a:pPr marL="216000" indent="-216000" algn="ctr" rtl="1">
              <a:lnSpc>
                <a:spcPct val="150000"/>
              </a:lnSpc>
              <a:buNone/>
              <a:tabLst>
                <a:tab algn="l" pos="0"/>
              </a:tabLst>
            </a:pPr>
            <a:endParaRPr b="0" lang="en-IL" sz="6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8" name="PlaceHolder 1"/>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אימון רשת נוירומורפית המשלבת את הבאסל גנגליה</a:t>
            </a:r>
            <a:endParaRPr b="0" lang="en-IL" sz="2400" spc="-1" strike="noStrike">
              <a:latin typeface="Arial"/>
            </a:endParaRPr>
          </a:p>
        </p:txBody>
      </p:sp>
      <p:sp>
        <p:nvSpPr>
          <p:cNvPr id="1609" name="PlaceHolder 21"/>
          <p:cNvSpPr/>
          <p:nvPr/>
        </p:nvSpPr>
        <p:spPr>
          <a:xfrm>
            <a:off x="540000" y="1260000"/>
            <a:ext cx="11517840" cy="521928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הבאסל</a:t>
            </a:r>
            <a:r>
              <a:rPr b="0" lang="en-IL" sz="2800" spc="-1" strike="noStrike">
                <a:solidFill>
                  <a:srgbClr val="234458"/>
                </a:solidFill>
                <a:latin typeface="Arial"/>
                <a:ea typeface="DejaVu Sans"/>
              </a:rPr>
              <a:t> גנגליה היא קבוצה של גרעינים (צבירי תאים עצביים) במוח, אשר מעורבת בוויסות תנועה, למידה דרך חיזוקים, קבלת החלטות, ותפקודים קוגניטיביים אחרים. היא מקבלת קלט מהקורטקס ומעבדת מידע כדי לעזור בקביעת פעולות רצויות ודיכוי פעולות לא רצויות.</a:t>
            </a:r>
            <a:endParaRPr b="0" lang="en-IL" sz="2800" spc="-1" strike="noStrike">
              <a:latin typeface="Arial"/>
            </a:endParaRPr>
          </a:p>
          <a:p>
            <a:pPr algn="r" rtl="1">
              <a:lnSpc>
                <a:spcPct val="90000"/>
              </a:lnSpc>
              <a:spcBef>
                <a:spcPts val="1001"/>
              </a:spcBef>
              <a:buNone/>
            </a:pP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תפקידים עיקריים של הבאסל גנגליה:</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ויסות תנועה – מסייעת בבחירה ועיכוב של פעולות מוטוריות.</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למידה דרך חיזוקים – משחקת תפקיד מרכזי בלמידה המבוססת על תגמול.</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קבלת החלטות – עוזרת בבחירת פעולה אופטימלית מתוך מספר אפשרויות.</a:t>
            </a:r>
            <a:endParaRPr b="0" lang="en-IL"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0" name="PlaceHolder 1"/>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אימון רשת נוירומורפית המשלבת את הבאסל גנגליה. המשך...</a:t>
            </a:r>
            <a:endParaRPr b="0" lang="en-IL" sz="2400" spc="-1" strike="noStrike">
              <a:latin typeface="Arial"/>
            </a:endParaRPr>
          </a:p>
        </p:txBody>
      </p:sp>
      <p:sp>
        <p:nvSpPr>
          <p:cNvPr id="1611" name="PlaceHolder 23"/>
          <p:cNvSpPr/>
          <p:nvPr/>
        </p:nvSpPr>
        <p:spPr>
          <a:xfrm>
            <a:off x="540000" y="1260000"/>
            <a:ext cx="11517840" cy="521928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בתוך ננגו, קיימת רשת מובנית של </a:t>
            </a:r>
            <a:r>
              <a:rPr b="0" lang="en-IL" sz="2800" spc="-1" strike="noStrike">
                <a:solidFill>
                  <a:srgbClr val="234458"/>
                </a:solidFill>
                <a:latin typeface="Arial"/>
                <a:ea typeface="DejaVu Sans"/>
              </a:rPr>
              <a:t>Basal Ganglia</a:t>
            </a:r>
            <a:r>
              <a:rPr b="0" lang="en-IL" sz="2800" spc="-1" strike="noStrike">
                <a:solidFill>
                  <a:srgbClr val="234458"/>
                </a:solidFill>
                <a:latin typeface="Arial"/>
                <a:ea typeface="DejaVu Sans"/>
              </a:rPr>
              <a:t>, המחקה את הפעילות של המבנה הביולוגי.</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ב-</a:t>
            </a:r>
            <a:r>
              <a:rPr b="0" lang="en-IL" sz="2800" spc="-1" strike="noStrike">
                <a:solidFill>
                  <a:srgbClr val="234458"/>
                </a:solidFill>
                <a:latin typeface="Arial"/>
                <a:ea typeface="DejaVu Sans"/>
              </a:rPr>
              <a:t>Nengo</a:t>
            </a:r>
            <a:r>
              <a:rPr b="0" lang="en-IL" sz="2800" spc="-1" strike="noStrike">
                <a:solidFill>
                  <a:srgbClr val="234458"/>
                </a:solidFill>
                <a:latin typeface="Arial"/>
                <a:ea typeface="DejaVu Sans"/>
              </a:rPr>
              <a:t>, ניתן להשתמש במודל של הבאסל גנגליה כדי:</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לבצע בחירת פעולות (</a:t>
            </a:r>
            <a:r>
              <a:rPr b="0" lang="en-IL" sz="2800" spc="-1" strike="noStrike">
                <a:solidFill>
                  <a:srgbClr val="234458"/>
                </a:solidFill>
                <a:latin typeface="Arial"/>
                <a:ea typeface="DejaVu Sans"/>
              </a:rPr>
              <a:t>Action Selection</a:t>
            </a:r>
            <a:r>
              <a:rPr b="0" lang="en-IL" sz="2800" spc="-1" strike="noStrike">
                <a:solidFill>
                  <a:srgbClr val="234458"/>
                </a:solidFill>
                <a:latin typeface="Arial"/>
                <a:ea typeface="DejaVu Sans"/>
              </a:rPr>
              <a:t>) – שימוש במנגנון הבחירה של הבאסל גנגליה כדי לבחור את הפעולה בעלת הסיכוי הגבוה ביותר להיות נכונה.</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נשתמש במנגנון זה לצורך הסיווג שלנו</a:t>
            </a:r>
            <a:endParaRPr b="0" lang="en-IL" sz="2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2" name="PlaceHolder 1"/>
          <p:cNvSpPr>
            <a:spLocks noGrp="1"/>
          </p:cNvSpPr>
          <p:nvPr>
            <p:ph type="title"/>
          </p:nvPr>
        </p:nvSpPr>
        <p:spPr>
          <a:xfrm>
            <a:off x="1267560" y="-244800"/>
            <a:ext cx="10970280" cy="114264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אימון רשת נוירומורפית המשלבת את הבאסל גנגליה. המשך...</a:t>
            </a:r>
            <a:endParaRPr b="0" lang="en-IL" sz="2400" spc="-1" strike="noStrike">
              <a:latin typeface="Arial"/>
            </a:endParaRPr>
          </a:p>
        </p:txBody>
      </p:sp>
      <p:sp>
        <p:nvSpPr>
          <p:cNvPr id="1613" name="PlaceHolder 25"/>
          <p:cNvSpPr/>
          <p:nvPr/>
        </p:nvSpPr>
        <p:spPr>
          <a:xfrm>
            <a:off x="5760000" y="972000"/>
            <a:ext cx="6297840" cy="521928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1" lang="en-IL" sz="1600" spc="-1" strike="noStrike">
                <a:solidFill>
                  <a:srgbClr val="234458"/>
                </a:solidFill>
                <a:latin typeface="Arial"/>
                <a:ea typeface="DejaVu Sans"/>
              </a:rPr>
              <a:t>bg = nengo.networks.BasalGanglia(dimensions=3)</a:t>
            </a:r>
            <a:endParaRPr b="0" lang="en-IL" sz="1600" spc="-1" strike="noStrike">
              <a:latin typeface="Arial"/>
            </a:endParaRPr>
          </a:p>
          <a:p>
            <a:pPr marL="361800" indent="-276120" algn="r" rtl="1">
              <a:lnSpc>
                <a:spcPct val="90000"/>
              </a:lnSpc>
              <a:spcBef>
                <a:spcPts val="1001"/>
              </a:spcBef>
              <a:buClr>
                <a:srgbClr val="ffdd00"/>
              </a:buClr>
              <a:buFont typeface="Arial"/>
              <a:buChar char="◄"/>
            </a:pPr>
            <a:r>
              <a:rPr b="1" lang="en-IL" sz="2000" spc="-1" strike="noStrike">
                <a:solidFill>
                  <a:srgbClr val="234458"/>
                </a:solidFill>
                <a:latin typeface="Arial"/>
                <a:ea typeface="DejaVu Sans"/>
              </a:rPr>
              <a:t>3</a:t>
            </a:r>
            <a:r>
              <a:rPr b="1" lang="en-IL" sz="2000" spc="-1" strike="noStrike">
                <a:solidFill>
                  <a:srgbClr val="234458"/>
                </a:solidFill>
                <a:latin typeface="Arial"/>
                <a:ea typeface="DejaVu Sans"/>
              </a:rPr>
              <a:t> מציין שהרשת פועלת על שלוש אפשרויות פעולה, כלומר, היא ממפה את הקלט לתוך שלושה ערוצים שונים – שלוש המחלקות בסיווג אותות הגיאופון. </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he-IL" sz="2000" spc="-1" strike="noStrike">
                <a:solidFill>
                  <a:srgbClr val="234458"/>
                </a:solidFill>
                <a:latin typeface="Arial"/>
                <a:cs typeface="DejaVu Sans"/>
              </a:rPr>
              <a:t>לאחר מכן, מחברים את הקלט מהרשת אל הבאסל גנגליה עם טרנספורם (</a:t>
            </a:r>
            <a:r>
              <a:rPr b="1" lang="en-IL" sz="2000" spc="-1" strike="noStrike">
                <a:solidFill>
                  <a:srgbClr val="234458"/>
                </a:solidFill>
                <a:latin typeface="Arial"/>
                <a:ea typeface="DejaVu Sans"/>
              </a:rPr>
              <a:t>Transform</a:t>
            </a:r>
            <a:r>
              <a:rPr b="1" lang="en-IL" sz="2000" spc="-1" strike="noStrike">
                <a:solidFill>
                  <a:srgbClr val="234458"/>
                </a:solidFill>
                <a:latin typeface="Arial"/>
                <a:ea typeface="DejaVu Sans"/>
              </a:rPr>
              <a:t>) רנדומלי:</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en-IL" sz="2000" spc="-1" strike="noStrike">
                <a:solidFill>
                  <a:srgbClr val="234458"/>
                </a:solidFill>
                <a:latin typeface="Arial"/>
                <a:ea typeface="DejaVu Sans"/>
              </a:rPr>
              <a:t>transform = np.random.randn(3, 2) * 0.1</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en-IL" sz="2000" spc="-1" strike="noStrike">
                <a:solidFill>
                  <a:srgbClr val="234458"/>
                </a:solidFill>
                <a:latin typeface="Arial"/>
                <a:ea typeface="DejaVu Sans"/>
              </a:rPr>
              <a:t>connection = nengo.Connection(input_ensemble, bg.input, transform=transform)</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he-IL" sz="2000" spc="-1" strike="noStrike">
                <a:solidFill>
                  <a:srgbClr val="234458"/>
                </a:solidFill>
                <a:latin typeface="Arial"/>
                <a:cs typeface="DejaVu Sans"/>
              </a:rPr>
              <a:t>זה משמש למיפוי של המידע משתי התכונות אל המערכת של הבאסל גנגליה.</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he-IL" sz="2000" spc="-1" strike="noStrike">
                <a:solidFill>
                  <a:srgbClr val="234458"/>
                </a:solidFill>
                <a:latin typeface="Arial"/>
                <a:cs typeface="DejaVu Sans"/>
              </a:rPr>
              <a:t>לבסוף, משתמשים בכלל הלמידה </a:t>
            </a:r>
            <a:r>
              <a:rPr b="1" lang="en-IL" sz="2000" spc="-1" strike="noStrike">
                <a:solidFill>
                  <a:srgbClr val="234458"/>
                </a:solidFill>
                <a:latin typeface="Arial"/>
                <a:ea typeface="DejaVu Sans"/>
              </a:rPr>
              <a:t>PES</a:t>
            </a:r>
            <a:r>
              <a:rPr b="1" lang="en-IL" sz="2000" spc="-1" strike="noStrike">
                <a:solidFill>
                  <a:srgbClr val="234458"/>
                </a:solidFill>
                <a:latin typeface="Arial"/>
                <a:ea typeface="DejaVu Sans"/>
              </a:rPr>
              <a:t> כדי לעדכן את החיבורים על בסיס השגיאה בין הפלט של הבאסל גנגליה והסיווגים האמיתיים.</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en-IL" sz="2000" spc="-1" strike="noStrike">
                <a:solidFill>
                  <a:srgbClr val="234458"/>
                </a:solidFill>
                <a:latin typeface="Arial"/>
                <a:ea typeface="DejaVu Sans"/>
              </a:rPr>
              <a:t>connection.learning_rule_type = nengo.PES(learning_rate=1e-3)</a:t>
            </a:r>
            <a:endParaRPr b="0" lang="en-IL" sz="2000" spc="-1" strike="noStrike">
              <a:latin typeface="Arial"/>
            </a:endParaRPr>
          </a:p>
        </p:txBody>
      </p:sp>
      <p:pic>
        <p:nvPicPr>
          <p:cNvPr id="1614" name="" descr=""/>
          <p:cNvPicPr/>
          <p:nvPr/>
        </p:nvPicPr>
        <p:blipFill>
          <a:blip r:embed="rId1"/>
          <a:stretch/>
        </p:blipFill>
        <p:spPr>
          <a:xfrm>
            <a:off x="180000" y="1188000"/>
            <a:ext cx="5759280" cy="55094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5" name="PlaceHolder 1"/>
          <p:cNvSpPr>
            <a:spLocks noGrp="1"/>
          </p:cNvSpPr>
          <p:nvPr>
            <p:ph/>
          </p:nvPr>
        </p:nvSpPr>
        <p:spPr>
          <a:xfrm>
            <a:off x="180000" y="1604520"/>
            <a:ext cx="11699640" cy="5112000"/>
          </a:xfrm>
          <a:prstGeom prst="rect">
            <a:avLst/>
          </a:prstGeom>
          <a:noFill/>
          <a:ln w="0">
            <a:noFill/>
          </a:ln>
        </p:spPr>
        <p:txBody>
          <a:bodyPr lIns="0" rIns="0" tIns="0" bIns="0" anchor="t">
            <a:noAutofit/>
          </a:bodyPr>
          <a:p>
            <a:pPr marL="216000" indent="-216000" algn="ctr" rtl="1">
              <a:lnSpc>
                <a:spcPct val="150000"/>
              </a:lnSpc>
              <a:buNone/>
              <a:tabLst>
                <a:tab algn="l" pos="0"/>
              </a:tabLst>
            </a:pPr>
            <a:r>
              <a:rPr b="1" lang="he-IL" sz="6000" spc="-1" strike="noStrike">
                <a:solidFill>
                  <a:srgbClr val="ffffff"/>
                </a:solidFill>
                <a:latin typeface="Arial"/>
              </a:rPr>
              <a:t>אופציה ג ברשת נוירומורפית</a:t>
            </a:r>
            <a:endParaRPr b="0" lang="en-IL" sz="6000" spc="-1" strike="noStrike">
              <a:latin typeface="Arial"/>
            </a:endParaRPr>
          </a:p>
          <a:p>
            <a:pPr marL="216000" indent="-216000" algn="ctr" rtl="1">
              <a:lnSpc>
                <a:spcPct val="150000"/>
              </a:lnSpc>
              <a:buNone/>
              <a:tabLst>
                <a:tab algn="l" pos="0"/>
              </a:tabLst>
            </a:pPr>
            <a:r>
              <a:rPr b="1" lang="he-IL" sz="6000" spc="-1" strike="noStrike">
                <a:solidFill>
                  <a:srgbClr val="ffffff"/>
                </a:solidFill>
                <a:latin typeface="Arial"/>
              </a:rPr>
              <a:t>ללא למידה תוך השוואת מתחים בין צבירים</a:t>
            </a:r>
            <a:endParaRPr b="0" lang="en-IL" sz="6000" spc="-1" strike="noStrike">
              <a:latin typeface="Arial"/>
            </a:endParaRPr>
          </a:p>
          <a:p>
            <a:pPr marL="216000" indent="-216000" algn="ctr" rtl="1">
              <a:lnSpc>
                <a:spcPct val="150000"/>
              </a:lnSpc>
              <a:buNone/>
              <a:tabLst>
                <a:tab algn="l" pos="0"/>
              </a:tabLst>
            </a:pPr>
            <a:endParaRPr b="0" lang="en-IL" sz="6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6" name="PlaceHolder 1"/>
          <p:cNvSpPr>
            <a:spLocks noGrp="1"/>
          </p:cNvSpPr>
          <p:nvPr>
            <p:ph type="title"/>
          </p:nvPr>
        </p:nvSpPr>
        <p:spPr>
          <a:xfrm>
            <a:off x="1267560" y="-244800"/>
            <a:ext cx="10969560" cy="1141920"/>
          </a:xfrm>
          <a:prstGeom prst="rect">
            <a:avLst/>
          </a:prstGeom>
          <a:noFill/>
          <a:ln w="0">
            <a:noFill/>
          </a:ln>
        </p:spPr>
        <p:txBody>
          <a:bodyPr lIns="90000" rIns="90000" tIns="45000" bIns="45000" anchor="ctr">
            <a:normAutofit/>
          </a:bodyPr>
          <a:p>
            <a:pPr algn="r" rtl="1">
              <a:lnSpc>
                <a:spcPct val="90000"/>
              </a:lnSpc>
              <a:buNone/>
              <a:tabLst>
                <a:tab algn="l" pos="0"/>
              </a:tabLst>
            </a:pPr>
            <a:r>
              <a:rPr b="1" lang="en-IL" sz="2400" spc="-1" strike="noStrike">
                <a:solidFill>
                  <a:srgbClr val="ffffff"/>
                </a:solidFill>
                <a:latin typeface="Arial"/>
              </a:rPr>
              <a:t> פרוטוקול השוואה בין צבירים</a:t>
            </a:r>
            <a:endParaRPr b="0" lang="en-IL" sz="2400" spc="-1" strike="noStrike">
              <a:latin typeface="Arial"/>
            </a:endParaRPr>
          </a:p>
        </p:txBody>
      </p:sp>
      <p:sp>
        <p:nvSpPr>
          <p:cNvPr id="1617" name="PlaceHolder 2"/>
          <p:cNvSpPr>
            <a:spLocks noGrp="1"/>
          </p:cNvSpPr>
          <p:nvPr>
            <p:ph/>
          </p:nvPr>
        </p:nvSpPr>
        <p:spPr>
          <a:xfrm>
            <a:off x="6231960" y="1604520"/>
            <a:ext cx="5351400" cy="5053320"/>
          </a:xfrm>
          <a:prstGeom prst="rect">
            <a:avLst/>
          </a:prstGeom>
          <a:noFill/>
          <a:ln w="0">
            <a:noFill/>
          </a:ln>
        </p:spPr>
        <p:txBody>
          <a:bodyPr lIns="0" rIns="0" tIns="0" bIns="0" anchor="t">
            <a:normAutofit/>
          </a:bodyPr>
          <a:p>
            <a:pPr algn="r" rtl="1">
              <a:lnSpc>
                <a:spcPct val="100000"/>
              </a:lnSpc>
              <a:buNone/>
              <a:tabLst>
                <a:tab algn="l" pos="0"/>
              </a:tabLst>
            </a:pPr>
            <a:fld id="{C189509C-E99B-4A87-9F20-82F98A341CCE}" type="slidenum">
              <a:rPr b="0" lang="en-US" sz="1100" spc="-1" strike="noStrike">
                <a:solidFill>
                  <a:srgbClr val="a5a5a5"/>
                </a:solidFill>
                <a:latin typeface="Calibri"/>
                <a:ea typeface="Calibri"/>
              </a:rPr>
              <a:t>&lt;number&gt;</a:t>
            </a:fld>
            <a:endParaRPr b="0" lang="en-IL" sz="1100" spc="-1" strike="noStrike">
              <a:latin typeface="Arial"/>
            </a:endParaRPr>
          </a:p>
        </p:txBody>
      </p:sp>
      <p:sp>
        <p:nvSpPr>
          <p:cNvPr id="1618" name="PlaceHolder 28"/>
          <p:cNvSpPr/>
          <p:nvPr/>
        </p:nvSpPr>
        <p:spPr>
          <a:xfrm>
            <a:off x="540000" y="1116000"/>
            <a:ext cx="11517120" cy="397440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כלל הנתונים חולקו לשלוש קבוצות נתונים גולמיים. </a:t>
            </a:r>
            <a:endParaRPr b="0" lang="en-IL" sz="26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600" spc="-1" strike="noStrike">
                <a:solidFill>
                  <a:srgbClr val="234458"/>
                </a:solidFill>
                <a:latin typeface="Arial"/>
                <a:cs typeface="DejaVu Sans"/>
              </a:rPr>
              <a:t>אדם</a:t>
            </a:r>
            <a:endParaRPr b="0" lang="en-IL" sz="26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600" spc="-1" strike="noStrike">
                <a:solidFill>
                  <a:srgbClr val="234458"/>
                </a:solidFill>
                <a:latin typeface="Arial"/>
                <a:cs typeface="DejaVu Sans"/>
              </a:rPr>
              <a:t>רכב</a:t>
            </a:r>
            <a:endParaRPr b="0" lang="en-IL" sz="26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600" spc="-1" strike="noStrike">
                <a:solidFill>
                  <a:srgbClr val="234458"/>
                </a:solidFill>
                <a:latin typeface="Arial"/>
                <a:cs typeface="DejaVu Sans"/>
              </a:rPr>
              <a:t>כלום</a:t>
            </a:r>
            <a:endParaRPr b="0" lang="en-IL" sz="2600" spc="-1" strike="noStrike">
              <a:latin typeface="Arial"/>
            </a:endParaRPr>
          </a:p>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כבר לא מחלקים לחלונות זמן</a:t>
            </a:r>
            <a:endParaRPr b="0" lang="en-IL" sz="2600" spc="-1" strike="noStrike">
              <a:latin typeface="Arial"/>
            </a:endParaRPr>
          </a:p>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כל מחלקה עוברת דרך צומת שמתווכת את הנתונים לצביר של נוירונים. </a:t>
            </a:r>
            <a:r>
              <a:rPr b="0" lang="en-US" sz="2600" spc="-1" strike="noStrike">
                <a:solidFill>
                  <a:srgbClr val="234458"/>
                </a:solidFill>
                <a:latin typeface="Arial"/>
                <a:ea typeface="DejaVu Sans"/>
              </a:rPr>
              <a:t>10</a:t>
            </a:r>
            <a:r>
              <a:rPr b="0" lang="en-US" sz="2600" spc="-1" strike="noStrike">
                <a:solidFill>
                  <a:srgbClr val="234458"/>
                </a:solidFill>
                <a:latin typeface="Arial"/>
                <a:ea typeface="DejaVu Sans"/>
              </a:rPr>
              <a:t> נוירונים בכל צביר.</a:t>
            </a:r>
            <a:endParaRPr b="0" lang="en-IL" sz="2600" spc="-1" strike="noStrike">
              <a:latin typeface="Arial"/>
            </a:endParaRPr>
          </a:p>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נוירונים אלו מאופיינים בלייצר ספייקים בתדירות גבוהה כאשר הערכים שהם מקבלים מהסיגנל גבוהים ולהיפך.</a:t>
            </a:r>
            <a:endParaRPr b="0" lang="en-IL" sz="2600" spc="-1" strike="noStrike">
              <a:latin typeface="Arial"/>
            </a:endParaRPr>
          </a:p>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הרעיון הוא להשוות את הפעילות הנוירולוגית של כל צביר ביחס לקלט שהוא מקבל. למדל כל מחלקה</a:t>
            </a:r>
            <a:endParaRPr b="0" lang="en-IL" sz="2600" spc="-1" strike="noStrike">
              <a:latin typeface="Arial"/>
            </a:endParaRPr>
          </a:p>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להשוות את הפעילות הנויורולוגית של מקרה בדיקה לפעילות שמידלנו לפני ולסווג למי שהכי מתאים</a:t>
            </a:r>
            <a:endParaRPr b="0" lang="en-IL" sz="2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2" name="PlaceHolder 1"/>
          <p:cNvSpPr>
            <a:spLocks noGrp="1"/>
          </p:cNvSpPr>
          <p:nvPr>
            <p:ph/>
          </p:nvPr>
        </p:nvSpPr>
        <p:spPr>
          <a:xfrm>
            <a:off x="3516120" y="687240"/>
            <a:ext cx="8213760" cy="5858280"/>
          </a:xfrm>
          <a:prstGeom prst="rect">
            <a:avLst/>
          </a:prstGeom>
          <a:noFill/>
          <a:ln w="0">
            <a:noFill/>
          </a:ln>
        </p:spPr>
        <p:txBody>
          <a:bodyPr lIns="90000" rIns="90000" tIns="45000" bIns="45000" anchor="t">
            <a:normAutofit/>
          </a:bodyPr>
          <a:p>
            <a:pPr algn="r" rtl="1">
              <a:lnSpc>
                <a:spcPct val="90000"/>
              </a:lnSpc>
              <a:buNone/>
              <a:tabLst>
                <a:tab algn="l" pos="0"/>
              </a:tabLst>
            </a:pPr>
            <a:endParaRPr b="0" lang="en-IL" sz="3200" spc="-1" strike="noStrike">
              <a:latin typeface="Arial"/>
            </a:endParaRPr>
          </a:p>
          <a:p>
            <a:pPr marL="228600" indent="-228600" algn="r" rtl="1">
              <a:lnSpc>
                <a:spcPct val="90000"/>
              </a:lnSpc>
              <a:spcBef>
                <a:spcPts val="1001"/>
              </a:spcBef>
              <a:buClr>
                <a:srgbClr val="ffdd00"/>
              </a:buClr>
              <a:buFont typeface="Arial"/>
              <a:buChar char="◄"/>
              <a:tabLst>
                <a:tab algn="l" pos="0"/>
              </a:tabLst>
            </a:pPr>
            <a:r>
              <a:rPr b="0" lang="he-IL" sz="2400" spc="-1" strike="noStrike">
                <a:solidFill>
                  <a:srgbClr val="5f6368"/>
                </a:solidFill>
                <a:latin typeface="Arial"/>
                <a:cs typeface="Arial"/>
              </a:rPr>
              <a:t>גיאופון הוא מכשיר אלקטרוני רגיש המבצע את הפעולות הבאות:</a:t>
            </a:r>
            <a:endParaRPr b="0" lang="en-IL" sz="2400" spc="-1" strike="noStrike">
              <a:latin typeface="Arial"/>
            </a:endParaRPr>
          </a:p>
          <a:p>
            <a:pPr lvl="1" marL="685800" indent="-228600" algn="r" rtl="1">
              <a:lnSpc>
                <a:spcPct val="90000"/>
              </a:lnSpc>
              <a:spcBef>
                <a:spcPts val="1001"/>
              </a:spcBef>
              <a:buClr>
                <a:srgbClr val="234458"/>
              </a:buClr>
              <a:buFont typeface="Arial"/>
              <a:buChar char="◄"/>
              <a:tabLst>
                <a:tab algn="l" pos="0"/>
              </a:tabLst>
            </a:pPr>
            <a:r>
              <a:rPr b="0" lang="en-US" sz="2000" spc="-1" strike="noStrike">
                <a:solidFill>
                  <a:srgbClr val="5f6368"/>
                </a:solidFill>
                <a:latin typeface="Arial"/>
                <a:ea typeface="Arial"/>
              </a:rPr>
              <a:t> קולט תנודות ורטט בקרקע</a:t>
            </a:r>
            <a:endParaRPr b="0" lang="en-IL" sz="2000" spc="-1" strike="noStrike">
              <a:latin typeface="Arial"/>
            </a:endParaRPr>
          </a:p>
          <a:p>
            <a:pPr lvl="1" marL="685800" indent="-228600" algn="r" rtl="1">
              <a:lnSpc>
                <a:spcPct val="90000"/>
              </a:lnSpc>
              <a:spcBef>
                <a:spcPts val="1001"/>
              </a:spcBef>
              <a:buClr>
                <a:srgbClr val="234458"/>
              </a:buClr>
              <a:buFont typeface="Arial"/>
              <a:buChar char="◄"/>
              <a:tabLst>
                <a:tab algn="l" pos="0"/>
              </a:tabLst>
            </a:pPr>
            <a:r>
              <a:rPr b="0" lang="he-IL" sz="2000" spc="-1" strike="noStrike">
                <a:solidFill>
                  <a:srgbClr val="5f6368"/>
                </a:solidFill>
                <a:latin typeface="Arial"/>
                <a:cs typeface="Arial"/>
              </a:rPr>
              <a:t>ממיר את התנודות לאותות חשמליים</a:t>
            </a:r>
            <a:endParaRPr b="0" lang="en-IL" sz="2000" spc="-1" strike="noStrike">
              <a:latin typeface="Arial"/>
            </a:endParaRPr>
          </a:p>
          <a:p>
            <a:pPr lvl="1" marL="685800" indent="-228600" algn="r" rtl="1">
              <a:lnSpc>
                <a:spcPct val="90000"/>
              </a:lnSpc>
              <a:spcBef>
                <a:spcPts val="1001"/>
              </a:spcBef>
              <a:buClr>
                <a:srgbClr val="234458"/>
              </a:buClr>
              <a:buFont typeface="Arial"/>
              <a:buChar char="◄"/>
              <a:tabLst>
                <a:tab algn="l" pos="0"/>
              </a:tabLst>
            </a:pPr>
            <a:r>
              <a:rPr b="0" lang="he-IL" sz="2000" spc="-1" strike="noStrike">
                <a:solidFill>
                  <a:srgbClr val="5f6368"/>
                </a:solidFill>
                <a:latin typeface="Arial"/>
                <a:cs typeface="Arial"/>
              </a:rPr>
              <a:t>ממיר את האותות החשמליים לאותו בינאריים – באמצעות ממיר אנלוגי לדיגיטלי</a:t>
            </a:r>
            <a:endParaRPr b="0" lang="en-IL" sz="2000" spc="-1" strike="noStrike">
              <a:latin typeface="Arial"/>
            </a:endParaRPr>
          </a:p>
          <a:p>
            <a:pPr marL="228600" indent="-228600" algn="r" rtl="1">
              <a:lnSpc>
                <a:spcPct val="90000"/>
              </a:lnSpc>
              <a:spcBef>
                <a:spcPts val="1001"/>
              </a:spcBef>
              <a:buClr>
                <a:srgbClr val="ffdd00"/>
              </a:buClr>
              <a:buFont typeface="Arial"/>
              <a:buChar char="◄"/>
              <a:tabLst>
                <a:tab algn="l" pos="0"/>
              </a:tabLst>
            </a:pPr>
            <a:r>
              <a:rPr b="0" lang="he-IL" sz="2400" spc="-1" strike="noStrike">
                <a:solidFill>
                  <a:srgbClr val="5f6368"/>
                </a:solidFill>
                <a:latin typeface="Arial"/>
                <a:cs typeface="Arial"/>
              </a:rPr>
              <a:t>החיישן אם כן מייצר נתונים בינאריים אשר מייצגים תנודות בקרקע</a:t>
            </a:r>
            <a:endParaRPr b="0" lang="en-IL" sz="2400" spc="-1" strike="noStrike">
              <a:latin typeface="Arial"/>
            </a:endParaRPr>
          </a:p>
          <a:p>
            <a:pPr marL="228600" indent="-228600" algn="r" rtl="1">
              <a:lnSpc>
                <a:spcPct val="90000"/>
              </a:lnSpc>
              <a:spcBef>
                <a:spcPts val="1001"/>
              </a:spcBef>
              <a:buClr>
                <a:srgbClr val="ffdd00"/>
              </a:buClr>
              <a:buFont typeface="Arial"/>
              <a:buChar char="◄"/>
              <a:tabLst>
                <a:tab algn="l" pos="0"/>
              </a:tabLst>
            </a:pPr>
            <a:r>
              <a:rPr b="0" lang="he-IL" sz="2400" spc="-1" strike="noStrike">
                <a:solidFill>
                  <a:srgbClr val="5f6368"/>
                </a:solidFill>
                <a:latin typeface="Arial"/>
                <a:cs typeface="Arial"/>
              </a:rPr>
              <a:t>לרוב נעשה בו שימוש לבדיקה גיאולוגית ומדידה הנדסית</a:t>
            </a:r>
            <a:endParaRPr b="0" lang="en-IL" sz="2400" spc="-1" strike="noStrike">
              <a:latin typeface="Arial"/>
            </a:endParaRPr>
          </a:p>
          <a:p>
            <a:pPr marL="228600" indent="-228600" algn="r" rtl="1">
              <a:lnSpc>
                <a:spcPct val="90000"/>
              </a:lnSpc>
              <a:spcBef>
                <a:spcPts val="1001"/>
              </a:spcBef>
              <a:buClr>
                <a:srgbClr val="ffdd00"/>
              </a:buClr>
              <a:buFont typeface="Arial"/>
              <a:buChar char="◄"/>
              <a:tabLst>
                <a:tab algn="l" pos="0"/>
              </a:tabLst>
            </a:pPr>
            <a:r>
              <a:rPr b="0" lang="he-IL" sz="2400" spc="-1" strike="noStrike">
                <a:solidFill>
                  <a:srgbClr val="5f6368"/>
                </a:solidFill>
                <a:latin typeface="Arial"/>
                <a:cs typeface="Arial"/>
              </a:rPr>
              <a:t>יש לו צריכת אנרגיה דלה ביותר והעיבוד והזיכרון בו דלים</a:t>
            </a:r>
            <a:endParaRPr b="0" lang="en-IL" sz="2400" spc="-1" strike="noStrike">
              <a:latin typeface="Arial"/>
            </a:endParaRPr>
          </a:p>
          <a:p>
            <a:pPr marL="228600" indent="-228600" algn="r" rtl="1">
              <a:lnSpc>
                <a:spcPct val="90000"/>
              </a:lnSpc>
              <a:spcBef>
                <a:spcPts val="1001"/>
              </a:spcBef>
              <a:buClr>
                <a:srgbClr val="ffdd00"/>
              </a:buClr>
              <a:buFont typeface="Arial"/>
              <a:buChar char="◄"/>
              <a:tabLst>
                <a:tab algn="l" pos="0"/>
              </a:tabLst>
            </a:pPr>
            <a:r>
              <a:rPr b="0" lang="he-IL" sz="2400" spc="-1" strike="noStrike">
                <a:solidFill>
                  <a:srgbClr val="5f6368"/>
                </a:solidFill>
                <a:latin typeface="Arial"/>
                <a:cs typeface="Arial"/>
              </a:rPr>
              <a:t>בדרך כלל עושים שימוש במערך שלם גיאופונים ולא באחד בודד</a:t>
            </a:r>
            <a:endParaRPr b="0" lang="en-IL" sz="2400" spc="-1" strike="noStrike">
              <a:latin typeface="Arial"/>
            </a:endParaRPr>
          </a:p>
        </p:txBody>
      </p:sp>
      <p:sp>
        <p:nvSpPr>
          <p:cNvPr id="1543" name="PlaceHolder 2"/>
          <p:cNvSpPr>
            <a:spLocks noGrp="1"/>
          </p:cNvSpPr>
          <p:nvPr>
            <p:ph type="title"/>
          </p:nvPr>
        </p:nvSpPr>
        <p:spPr>
          <a:xfrm>
            <a:off x="1209600" y="0"/>
            <a:ext cx="9822600" cy="68400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מהו גיאופון</a:t>
            </a:r>
            <a:endParaRPr b="0" lang="en-IL" sz="2400" spc="-1" strike="noStrike">
              <a:latin typeface="Arial"/>
            </a:endParaRPr>
          </a:p>
        </p:txBody>
      </p:sp>
      <p:sp>
        <p:nvSpPr>
          <p:cNvPr id="1544" name="PlaceHolder 3"/>
          <p:cNvSpPr>
            <a:spLocks noGrp="1"/>
          </p:cNvSpPr>
          <p:nvPr>
            <p:ph type="sldNum" idx="31"/>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CD909671-0DB6-433D-9292-C5856AEE4047}" type="slidenum">
              <a:rPr b="0" lang="en-US" sz="1100" spc="-1" strike="noStrike">
                <a:solidFill>
                  <a:srgbClr val="a5a5a5"/>
                </a:solidFill>
                <a:latin typeface="Calibri"/>
                <a:ea typeface="Calibri"/>
              </a:rPr>
              <a:t>&lt;number&gt;</a:t>
            </a:fld>
            <a:endParaRPr b="0" lang="en-IL" sz="1100" spc="-1" strike="noStrike">
              <a:latin typeface="Times New Roman"/>
            </a:endParaRPr>
          </a:p>
        </p:txBody>
      </p:sp>
      <p:pic>
        <p:nvPicPr>
          <p:cNvPr id="1545" name="Picture 2" descr="A close-up of a battery&#10;&#10;Description automatically generated"/>
          <p:cNvPicPr/>
          <p:nvPr/>
        </p:nvPicPr>
        <p:blipFill>
          <a:blip r:embed="rId1"/>
          <a:stretch/>
        </p:blipFill>
        <p:spPr>
          <a:xfrm>
            <a:off x="299880" y="1199160"/>
            <a:ext cx="2625120" cy="2625120"/>
          </a:xfrm>
          <a:prstGeom prst="rect">
            <a:avLst/>
          </a:prstGeom>
          <a:ln w="0">
            <a:noFill/>
          </a:ln>
        </p:spPr>
      </p:pic>
      <p:pic>
        <p:nvPicPr>
          <p:cNvPr id="1546" name="Picture 4" descr="A yellow electrical device with a black wire&#10;&#10;Description automatically generated"/>
          <p:cNvPicPr/>
          <p:nvPr/>
        </p:nvPicPr>
        <p:blipFill>
          <a:blip r:embed="rId2"/>
          <a:stretch/>
        </p:blipFill>
        <p:spPr>
          <a:xfrm>
            <a:off x="785160" y="3938040"/>
            <a:ext cx="2477520" cy="24775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9" name="PlaceHolder 1"/>
          <p:cNvSpPr>
            <a:spLocks noGrp="1"/>
          </p:cNvSpPr>
          <p:nvPr>
            <p:ph type="title"/>
          </p:nvPr>
        </p:nvSpPr>
        <p:spPr>
          <a:xfrm>
            <a:off x="1267560" y="-244800"/>
            <a:ext cx="10969560" cy="114192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מבנה הפתרון לסיווג האותות עם מרחק אוקלידי</a:t>
            </a:r>
            <a:endParaRPr b="0" lang="en-IL" sz="2400" spc="-1" strike="noStrike">
              <a:latin typeface="Arial"/>
            </a:endParaRPr>
          </a:p>
        </p:txBody>
      </p:sp>
      <p:sp>
        <p:nvSpPr>
          <p:cNvPr id="1620" name="PlaceHolder 30"/>
          <p:cNvSpPr/>
          <p:nvPr/>
        </p:nvSpPr>
        <p:spPr>
          <a:xfrm>
            <a:off x="6345720" y="1620000"/>
            <a:ext cx="5711400" cy="3974400"/>
          </a:xfrm>
          <a:prstGeom prst="rect">
            <a:avLst/>
          </a:prstGeom>
          <a:noFill/>
          <a:ln w="0">
            <a:noFill/>
          </a:ln>
        </p:spPr>
        <p:style>
          <a:lnRef idx="0"/>
          <a:fillRef idx="0"/>
          <a:effectRef idx="0"/>
          <a:fontRef idx="minor"/>
        </p:style>
      </p:sp>
      <p:pic>
        <p:nvPicPr>
          <p:cNvPr id="1621" name="" descr=""/>
          <p:cNvPicPr/>
          <p:nvPr/>
        </p:nvPicPr>
        <p:blipFill>
          <a:blip r:embed="rId1"/>
          <a:stretch/>
        </p:blipFill>
        <p:spPr>
          <a:xfrm>
            <a:off x="102240" y="807120"/>
            <a:ext cx="6268680" cy="6001200"/>
          </a:xfrm>
          <a:prstGeom prst="rect">
            <a:avLst/>
          </a:prstGeom>
          <a:ln w="0">
            <a:solidFill>
              <a:srgbClr val="3465a4"/>
            </a:solidFill>
          </a:ln>
        </p:spPr>
      </p:pic>
      <p:sp>
        <p:nvSpPr>
          <p:cNvPr id="1622" name="PlaceHolder 31"/>
          <p:cNvSpPr/>
          <p:nvPr/>
        </p:nvSpPr>
        <p:spPr>
          <a:xfrm>
            <a:off x="6840000" y="1064520"/>
            <a:ext cx="5037120" cy="3974400"/>
          </a:xfrm>
          <a:prstGeom prst="rect">
            <a:avLst/>
          </a:prstGeom>
          <a:noFill/>
          <a:ln w="0">
            <a:solidFill>
              <a:srgbClr val="3465a4"/>
            </a:solid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גם מקרה הבדיקה עובר דרך צביר של נוירונים זהה לאחרים.</a:t>
            </a:r>
            <a:endParaRPr b="0" lang="en-IL" sz="2600" spc="-1" strike="noStrike">
              <a:latin typeface="Arial"/>
            </a:endParaRPr>
          </a:p>
          <a:p>
            <a:pPr marL="361800" indent="-276120" algn="r" rtl="1">
              <a:lnSpc>
                <a:spcPct val="90000"/>
              </a:lnSpc>
              <a:spcBef>
                <a:spcPts val="1001"/>
              </a:spcBef>
              <a:buClr>
                <a:srgbClr val="ffdd00"/>
              </a:buClr>
              <a:buFont typeface="Arial"/>
              <a:buChar char="◄"/>
            </a:pPr>
            <a:r>
              <a:rPr b="0" lang="he-IL" sz="2600" spc="-1" strike="noStrike">
                <a:solidFill>
                  <a:srgbClr val="234458"/>
                </a:solidFill>
                <a:latin typeface="Arial"/>
                <a:cs typeface="DejaVu Sans"/>
              </a:rPr>
              <a:t>הפלט מארבעת הצבירים נכנס לצביר חמישי שתפקידו לייצר מספר שיבטא את המתחים</a:t>
            </a:r>
            <a:endParaRPr b="0" lang="en-IL" sz="2600" spc="-1" strike="noStrike">
              <a:latin typeface="Arial"/>
            </a:endParaRPr>
          </a:p>
          <a:p>
            <a:pPr algn="r" rtl="1">
              <a:lnSpc>
                <a:spcPct val="90000"/>
              </a:lnSpc>
              <a:spcBef>
                <a:spcPts val="1001"/>
              </a:spcBef>
              <a:buNone/>
            </a:pPr>
            <a:endParaRPr b="0" lang="en-IL" sz="26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3" name="PlaceHolder 1"/>
          <p:cNvSpPr>
            <a:spLocks noGrp="1"/>
          </p:cNvSpPr>
          <p:nvPr>
            <p:ph type="title"/>
          </p:nvPr>
        </p:nvSpPr>
        <p:spPr>
          <a:xfrm>
            <a:off x="1267560" y="-244800"/>
            <a:ext cx="10969560" cy="114192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תוצאות הפתרון</a:t>
            </a:r>
            <a:endParaRPr b="0" lang="en-IL" sz="2400" spc="-1" strike="noStrike">
              <a:latin typeface="Arial"/>
            </a:endParaRPr>
          </a:p>
        </p:txBody>
      </p:sp>
      <p:sp>
        <p:nvSpPr>
          <p:cNvPr id="1624" name="PlaceHolder 33"/>
          <p:cNvSpPr/>
          <p:nvPr/>
        </p:nvSpPr>
        <p:spPr>
          <a:xfrm>
            <a:off x="540000" y="1260000"/>
            <a:ext cx="11517120" cy="521856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נראה שהגישה הזו עובדת. יש צורך לעשות אפיון לנוירונים ככה שימדלו את הסיגנל של כל מחלקה בפרופורציות הנכונות. כלומר – ערך גבוה לרכב, ערך נמוך לכלום ולאדם משהו ביניהם.</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לדוגמא מספרים אלו משקפים את עוצמת הספייקים של כל צביר:</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כלום : </a:t>
            </a:r>
            <a:r>
              <a:rPr b="0" lang="en-IL" sz="2800" spc="-1" strike="noStrike">
                <a:solidFill>
                  <a:srgbClr val="234458"/>
                </a:solidFill>
                <a:latin typeface="Arial"/>
                <a:ea typeface="DejaVu Sans"/>
              </a:rPr>
              <a:t>0.00023163</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אדם: </a:t>
            </a:r>
            <a:r>
              <a:rPr b="0" lang="en-IL" sz="2800" spc="-1" strike="noStrike">
                <a:solidFill>
                  <a:srgbClr val="234458"/>
                </a:solidFill>
                <a:latin typeface="Arial"/>
                <a:ea typeface="DejaVu Sans"/>
              </a:rPr>
              <a:t>0.03435875</a:t>
            </a:r>
            <a:endParaRPr b="0" lang="en-IL" sz="28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0" lang="he-IL" sz="2800" spc="-1" strike="noStrike">
                <a:solidFill>
                  <a:srgbClr val="234458"/>
                </a:solidFill>
                <a:latin typeface="Arial"/>
                <a:cs typeface="DejaVu Sans"/>
              </a:rPr>
              <a:t>רכב: </a:t>
            </a:r>
            <a:r>
              <a:rPr b="0" lang="en-IL" sz="2800" spc="-1" strike="noStrike">
                <a:solidFill>
                  <a:srgbClr val="234458"/>
                </a:solidFill>
                <a:latin typeface="Arial"/>
                <a:ea typeface="DejaVu Sans"/>
              </a:rPr>
              <a:t>0.25864744</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ניתן לראות את ההפרשים</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0" lang="he-IL" sz="2800" spc="-1" strike="noStrike">
                <a:solidFill>
                  <a:srgbClr val="234458"/>
                </a:solidFill>
                <a:latin typeface="Arial"/>
                <a:cs typeface="DejaVu Sans"/>
              </a:rPr>
              <a:t>ההחלטה על המחלקה של מקרה הבדיקה עדיין מתבצעת בחוץ על בסיס המרחק האוקלידי הנמדד בין המתחים השונים</a:t>
            </a:r>
            <a:endParaRPr b="0" lang="en-IL" sz="2800" spc="-1" strike="noStrike">
              <a:latin typeface="Arial"/>
            </a:endParaRPr>
          </a:p>
          <a:p>
            <a:pPr marL="361800" indent="-276120" algn="r" rtl="1">
              <a:lnSpc>
                <a:spcPct val="90000"/>
              </a:lnSpc>
              <a:spcBef>
                <a:spcPts val="1001"/>
              </a:spcBef>
              <a:buClr>
                <a:srgbClr val="ffdd00"/>
              </a:buClr>
              <a:buFont typeface="Arial"/>
              <a:buChar char="◄"/>
            </a:pPr>
            <a:r>
              <a:rPr b="1" lang="he-IL" sz="2800" spc="-1" strike="noStrike">
                <a:solidFill>
                  <a:srgbClr val="234458"/>
                </a:solidFill>
                <a:latin typeface="Arial"/>
                <a:cs typeface="DejaVu Sans"/>
              </a:rPr>
              <a:t>יש צורך להכניס חישוב זה לתוך הרשת – עבודה בהתהוות</a:t>
            </a:r>
            <a:endParaRPr b="0" lang="en-IL" sz="2800" spc="-1" strike="noStrike">
              <a:latin typeface="Arial"/>
            </a:endParaRPr>
          </a:p>
          <a:p>
            <a:pPr algn="r" rtl="1">
              <a:lnSpc>
                <a:spcPct val="90000"/>
              </a:lnSpc>
              <a:spcBef>
                <a:spcPts val="1001"/>
              </a:spcBef>
              <a:buNone/>
            </a:pPr>
            <a:endParaRPr b="0" lang="en-IL" sz="2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5" name="PlaceHolder 1"/>
          <p:cNvSpPr>
            <a:spLocks noGrp="1"/>
          </p:cNvSpPr>
          <p:nvPr>
            <p:ph type="title"/>
          </p:nvPr>
        </p:nvSpPr>
        <p:spPr>
          <a:xfrm>
            <a:off x="1267560" y="-244800"/>
            <a:ext cx="10969560" cy="114192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מקרה בדיקה לדוגמה</a:t>
            </a:r>
            <a:endParaRPr b="0" lang="en-IL" sz="2400" spc="-1" strike="noStrike">
              <a:latin typeface="Arial"/>
            </a:endParaRPr>
          </a:p>
        </p:txBody>
      </p:sp>
      <p:sp>
        <p:nvSpPr>
          <p:cNvPr id="1626" name="PlaceHolder 35"/>
          <p:cNvSpPr/>
          <p:nvPr/>
        </p:nvSpPr>
        <p:spPr>
          <a:xfrm>
            <a:off x="360000" y="4860000"/>
            <a:ext cx="11697120" cy="1798920"/>
          </a:xfrm>
          <a:prstGeom prst="rect">
            <a:avLst/>
          </a:prstGeom>
          <a:noFill/>
          <a:ln w="0">
            <a:noFill/>
          </a:ln>
        </p:spPr>
        <p:style>
          <a:lnRef idx="0"/>
          <a:fillRef idx="0"/>
          <a:effectRef idx="0"/>
          <a:fontRef idx="minor"/>
        </p:style>
        <p:txBody>
          <a:bodyPr lIns="0" rIns="0" tIns="0" bIns="0" anchor="t">
            <a:noAutofit/>
          </a:bodyPr>
          <a:p>
            <a:pPr algn="r" rtl="1">
              <a:lnSpc>
                <a:spcPct val="90000"/>
              </a:lnSpc>
              <a:spcBef>
                <a:spcPts val="1001"/>
              </a:spcBef>
              <a:buNone/>
            </a:pPr>
            <a:endParaRPr b="0" lang="en-IL" sz="1600" spc="-1" strike="noStrike">
              <a:latin typeface="Arial"/>
            </a:endParaRPr>
          </a:p>
          <a:p>
            <a:pPr marL="361800" indent="-276120" algn="r" rtl="1">
              <a:lnSpc>
                <a:spcPct val="90000"/>
              </a:lnSpc>
              <a:spcBef>
                <a:spcPts val="1001"/>
              </a:spcBef>
              <a:buClr>
                <a:srgbClr val="ffdd00"/>
              </a:buClr>
              <a:buFont typeface="Arial"/>
              <a:buChar char="◄"/>
            </a:pPr>
            <a:r>
              <a:rPr b="1" lang="hi-IN" sz="2000" spc="-1" strike="noStrike">
                <a:solidFill>
                  <a:srgbClr val="234458"/>
                </a:solidFill>
                <a:latin typeface="Arial"/>
                <a:cs typeface="DejaVu Sans"/>
              </a:rPr>
              <a:t>הבדלים בפעילות הנויורלוגית בין שלושת המחלקות ומשתנה הבדיקה שבמקרה זה היה של אדם</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hi-IN" sz="2000" spc="-1" strike="noStrike">
                <a:solidFill>
                  <a:srgbClr val="234458"/>
                </a:solidFill>
                <a:latin typeface="Arial"/>
                <a:cs typeface="DejaVu Sans"/>
              </a:rPr>
              <a:t>המרחק האוקלידי בין המקרה שנבדק אל מול כל אחת מהמחלקות:</a:t>
            </a:r>
            <a:endParaRPr b="0" lang="en-IL" sz="20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1" lang="hi-IN" sz="2000" spc="-1" strike="noStrike">
                <a:solidFill>
                  <a:srgbClr val="234458"/>
                </a:solidFill>
                <a:latin typeface="Arial"/>
                <a:cs typeface="DejaVu Sans"/>
              </a:rPr>
              <a:t>אדם :  </a:t>
            </a:r>
            <a:r>
              <a:rPr b="1" lang="en-IL" sz="2000" spc="-1" strike="noStrike">
                <a:solidFill>
                  <a:srgbClr val="234458"/>
                </a:solidFill>
                <a:latin typeface="Arial"/>
                <a:ea typeface="DejaVu Sans"/>
              </a:rPr>
              <a:t>1.08</a:t>
            </a:r>
            <a:r>
              <a:rPr b="1" lang="en-IL" sz="2000" spc="-1" strike="noStrike">
                <a:solidFill>
                  <a:srgbClr val="234458"/>
                </a:solidFill>
                <a:latin typeface="Arial"/>
                <a:ea typeface="DejaVu Sans"/>
              </a:rPr>
              <a:t>,  כלום: </a:t>
            </a:r>
            <a:r>
              <a:rPr b="1" lang="en-IL" sz="2000" spc="-1" strike="noStrike">
                <a:solidFill>
                  <a:srgbClr val="234458"/>
                </a:solidFill>
                <a:latin typeface="Arial"/>
                <a:ea typeface="DejaVu Sans"/>
              </a:rPr>
              <a:t>1.2</a:t>
            </a:r>
            <a:r>
              <a:rPr b="1" lang="en-IL" sz="2000" spc="-1" strike="noStrike">
                <a:solidFill>
                  <a:srgbClr val="234458"/>
                </a:solidFill>
                <a:latin typeface="Arial"/>
                <a:ea typeface="DejaVu Sans"/>
              </a:rPr>
              <a:t>,  רכב: </a:t>
            </a:r>
            <a:r>
              <a:rPr b="1" lang="en-IL" sz="2000" spc="-1" strike="noStrike">
                <a:solidFill>
                  <a:srgbClr val="234458"/>
                </a:solidFill>
                <a:latin typeface="Arial"/>
                <a:ea typeface="DejaVu Sans"/>
              </a:rPr>
              <a:t>18</a:t>
            </a:r>
            <a:endParaRPr b="0" lang="en-IL" sz="2000" spc="-1" strike="noStrike">
              <a:latin typeface="Arial"/>
            </a:endParaRPr>
          </a:p>
        </p:txBody>
      </p:sp>
      <p:pic>
        <p:nvPicPr>
          <p:cNvPr id="1627" name="" descr=""/>
          <p:cNvPicPr/>
          <p:nvPr/>
        </p:nvPicPr>
        <p:blipFill>
          <a:blip r:embed="rId1"/>
          <a:stretch/>
        </p:blipFill>
        <p:spPr>
          <a:xfrm>
            <a:off x="1980000" y="684000"/>
            <a:ext cx="9142560" cy="457056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8" name="PlaceHolder 1"/>
          <p:cNvSpPr>
            <a:spLocks noGrp="1"/>
          </p:cNvSpPr>
          <p:nvPr>
            <p:ph type="title"/>
          </p:nvPr>
        </p:nvSpPr>
        <p:spPr>
          <a:xfrm>
            <a:off x="1267560" y="-244800"/>
            <a:ext cx="10969560" cy="114192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200" spc="-1" strike="noStrike">
                <a:solidFill>
                  <a:srgbClr val="ffffff"/>
                </a:solidFill>
                <a:latin typeface="Arial"/>
                <a:cs typeface="Arial"/>
              </a:rPr>
              <a:t>חילוץ תכונות שניתן לחשב בקלות על מנת להבחין טוב יותר בין המחלקות</a:t>
            </a:r>
            <a:endParaRPr b="0" lang="en-IL" sz="2200" spc="-1" strike="noStrike">
              <a:latin typeface="Arial"/>
            </a:endParaRPr>
          </a:p>
        </p:txBody>
      </p:sp>
      <p:sp>
        <p:nvSpPr>
          <p:cNvPr id="1629" name="PlaceHolder 37"/>
          <p:cNvSpPr/>
          <p:nvPr/>
        </p:nvSpPr>
        <p:spPr>
          <a:xfrm>
            <a:off x="7560000" y="1080000"/>
            <a:ext cx="4497120" cy="5578920"/>
          </a:xfrm>
          <a:prstGeom prst="rect">
            <a:avLst/>
          </a:prstGeom>
          <a:noFill/>
          <a:ln w="0">
            <a:noFill/>
          </a:ln>
        </p:spPr>
        <p:style>
          <a:lnRef idx="0"/>
          <a:fillRef idx="0"/>
          <a:effectRef idx="0"/>
          <a:fontRef idx="minor"/>
        </p:style>
        <p:txBody>
          <a:bodyPr lIns="0" rIns="0" tIns="0" bIns="0" anchor="t">
            <a:noAutofit/>
          </a:bodyPr>
          <a:p>
            <a:pPr algn="r" rtl="1">
              <a:lnSpc>
                <a:spcPct val="90000"/>
              </a:lnSpc>
              <a:spcBef>
                <a:spcPts val="1001"/>
              </a:spcBef>
              <a:buNone/>
            </a:pPr>
            <a:endParaRPr b="0" lang="en-IL" sz="1600" spc="-1" strike="noStrike">
              <a:latin typeface="Arial"/>
            </a:endParaRPr>
          </a:p>
          <a:p>
            <a:pPr marL="361800" indent="-276120" algn="r" rtl="1">
              <a:lnSpc>
                <a:spcPct val="90000"/>
              </a:lnSpc>
              <a:spcBef>
                <a:spcPts val="1001"/>
              </a:spcBef>
              <a:buClr>
                <a:srgbClr val="ffdd00"/>
              </a:buClr>
              <a:buFont typeface="Arial"/>
              <a:buChar char="◄"/>
            </a:pPr>
            <a:r>
              <a:rPr b="1" lang="hi-IN" sz="2000" spc="-1" strike="noStrike">
                <a:solidFill>
                  <a:srgbClr val="234458"/>
                </a:solidFill>
                <a:latin typeface="Arial"/>
                <a:cs typeface="DejaVu Sans"/>
              </a:rPr>
              <a:t>לקחנו ערכים ערכים מוחלטים של הסיגנל ןחישבנו תכונות שונות</a:t>
            </a:r>
            <a:endParaRPr b="0" lang="en-IL" sz="20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1" lang="hi-IN" sz="2000" spc="-1" strike="noStrike">
                <a:solidFill>
                  <a:srgbClr val="234458"/>
                </a:solidFill>
                <a:latin typeface="Arial"/>
                <a:cs typeface="DejaVu Sans"/>
              </a:rPr>
              <a:t>ממוצע נע</a:t>
            </a:r>
            <a:endParaRPr b="0" lang="en-IL" sz="20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1" lang="hi-IN" sz="2000" spc="-1" strike="noStrike">
                <a:solidFill>
                  <a:srgbClr val="234458"/>
                </a:solidFill>
                <a:latin typeface="Arial"/>
                <a:cs typeface="DejaVu Sans"/>
              </a:rPr>
              <a:t>סטיית תקן נעה</a:t>
            </a:r>
            <a:endParaRPr b="0" lang="en-IL" sz="20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1" lang="hi-IN" sz="2000" spc="-1" strike="noStrike">
                <a:solidFill>
                  <a:srgbClr val="234458"/>
                </a:solidFill>
                <a:latin typeface="Arial"/>
                <a:cs typeface="DejaVu Sans"/>
              </a:rPr>
              <a:t>שונות נעה</a:t>
            </a:r>
            <a:endParaRPr b="0" lang="en-IL" sz="20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1" lang="hi-IN" sz="2000" spc="-1" strike="noStrike">
                <a:solidFill>
                  <a:srgbClr val="234458"/>
                </a:solidFill>
                <a:latin typeface="Arial"/>
                <a:cs typeface="DejaVu Sans"/>
              </a:rPr>
              <a:t>קצב השינוי של הסיגנל – שינוי ברמה מסדר ראשון</a:t>
            </a:r>
            <a:endParaRPr b="0" lang="en-IL" sz="2000" spc="-1" strike="noStrike">
              <a:latin typeface="Arial"/>
            </a:endParaRPr>
          </a:p>
          <a:p>
            <a:pPr lvl="1" marL="432000" indent="-216000" algn="r" rtl="1">
              <a:lnSpc>
                <a:spcPct val="90000"/>
              </a:lnSpc>
              <a:spcBef>
                <a:spcPts val="1001"/>
              </a:spcBef>
              <a:buClr>
                <a:srgbClr val="000000"/>
              </a:buClr>
              <a:buSzPct val="45000"/>
              <a:buFont typeface="Wingdings" charset="2"/>
              <a:buChar char=""/>
            </a:pPr>
            <a:r>
              <a:rPr b="1" lang="en-IL" sz="2000" spc="-1" strike="noStrike">
                <a:solidFill>
                  <a:srgbClr val="234458"/>
                </a:solidFill>
                <a:latin typeface="Arial"/>
                <a:ea typeface="DejaVu Sans"/>
              </a:rPr>
              <a:t>Teager</a:t>
            </a:r>
            <a:r>
              <a:rPr b="1" lang="en-IL" sz="2000" spc="-1" strike="noStrike">
                <a:solidFill>
                  <a:srgbClr val="234458"/>
                </a:solidFill>
                <a:latin typeface="Arial"/>
                <a:ea typeface="DejaVu Sans"/>
              </a:rPr>
              <a:t> – מדידת שינוי באמפליטודה וגם בתדר</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hi-IN" sz="2000" spc="-1" strike="noStrike">
                <a:solidFill>
                  <a:srgbClr val="234458"/>
                </a:solidFill>
                <a:latin typeface="Arial"/>
                <a:cs typeface="DejaVu Sans"/>
              </a:rPr>
              <a:t>כרגע לא מצאנו תרומה משמעותית בחישוב תכונות אלו על פני שימוש בנתונים הגולמיים</a:t>
            </a:r>
            <a:endParaRPr b="0" lang="en-IL" sz="2000" spc="-1" strike="noStrike">
              <a:latin typeface="Arial"/>
            </a:endParaRPr>
          </a:p>
          <a:p>
            <a:pPr marL="361800" indent="-276120" algn="r" rtl="1">
              <a:lnSpc>
                <a:spcPct val="90000"/>
              </a:lnSpc>
              <a:spcBef>
                <a:spcPts val="1001"/>
              </a:spcBef>
              <a:buClr>
                <a:srgbClr val="ffdd00"/>
              </a:buClr>
              <a:buFont typeface="Arial"/>
              <a:buChar char="◄"/>
            </a:pPr>
            <a:r>
              <a:rPr b="1" lang="hi-IN" sz="2000" spc="-1" strike="noStrike">
                <a:solidFill>
                  <a:srgbClr val="234458"/>
                </a:solidFill>
                <a:latin typeface="Arial"/>
                <a:cs typeface="DejaVu Sans"/>
              </a:rPr>
              <a:t>יש לבחון את היעילות של המדדים על פני ניסויים רחבים יותר</a:t>
            </a:r>
            <a:endParaRPr b="0" lang="en-IL" sz="2000" spc="-1" strike="noStrike">
              <a:latin typeface="Arial"/>
            </a:endParaRPr>
          </a:p>
        </p:txBody>
      </p:sp>
      <p:pic>
        <p:nvPicPr>
          <p:cNvPr id="1630" name="" descr=""/>
          <p:cNvPicPr/>
          <p:nvPr/>
        </p:nvPicPr>
        <p:blipFill>
          <a:blip r:embed="rId1"/>
          <a:stretch/>
        </p:blipFill>
        <p:spPr>
          <a:xfrm>
            <a:off x="223200" y="1980000"/>
            <a:ext cx="7516080" cy="375732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1" name="PlaceHolder 1"/>
          <p:cNvSpPr>
            <a:spLocks noGrp="1"/>
          </p:cNvSpPr>
          <p:nvPr>
            <p:ph type="title"/>
          </p:nvPr>
        </p:nvSpPr>
        <p:spPr>
          <a:xfrm>
            <a:off x="1267560" y="-244800"/>
            <a:ext cx="10969560" cy="1141920"/>
          </a:xfrm>
          <a:prstGeom prst="rect">
            <a:avLst/>
          </a:prstGeom>
          <a:noFill/>
          <a:ln w="0">
            <a:noFill/>
          </a:ln>
        </p:spPr>
        <p:txBody>
          <a:bodyPr lIns="90000" rIns="90000" tIns="45000" bIns="45000" anchor="ctr">
            <a:normAutofit/>
          </a:bodyPr>
          <a:p>
            <a:pPr algn="r" rtl="1">
              <a:lnSpc>
                <a:spcPct val="90000"/>
              </a:lnSpc>
              <a:buNone/>
              <a:tabLst>
                <a:tab algn="l" pos="0"/>
              </a:tabLst>
            </a:pPr>
            <a:r>
              <a:rPr b="1" lang="en-IL" sz="2400" spc="-1" strike="noStrike">
                <a:solidFill>
                  <a:srgbClr val="ffffff"/>
                </a:solidFill>
                <a:latin typeface="Arial"/>
              </a:rPr>
              <a:t>SNN Cosine Similarity</a:t>
            </a:r>
            <a:endParaRPr b="0" lang="en-IL" sz="2400" spc="-1" strike="noStrike">
              <a:latin typeface="Arial"/>
            </a:endParaRPr>
          </a:p>
        </p:txBody>
      </p:sp>
      <p:sp>
        <p:nvSpPr>
          <p:cNvPr id="1632" name="PlaceHolder 7"/>
          <p:cNvSpPr/>
          <p:nvPr/>
        </p:nvSpPr>
        <p:spPr>
          <a:xfrm>
            <a:off x="540000" y="1260000"/>
            <a:ext cx="11517120" cy="5218560"/>
          </a:xfrm>
          <a:prstGeom prst="rect">
            <a:avLst/>
          </a:prstGeom>
          <a:noFill/>
          <a:ln w="0">
            <a:noFill/>
          </a:ln>
        </p:spPr>
        <p:style>
          <a:lnRef idx="0"/>
          <a:fillRef idx="0"/>
          <a:effectRef idx="0"/>
          <a:fontRef idx="minor"/>
        </p:style>
        <p:txBody>
          <a:bodyPr lIns="0" rIns="0" tIns="0" bIns="0" anchor="t">
            <a:noAutofit/>
          </a:bodyPr>
          <a:p>
            <a:pPr>
              <a:lnSpc>
                <a:spcPct val="90000"/>
              </a:lnSpc>
              <a:spcBef>
                <a:spcPts val="1001"/>
              </a:spcBef>
              <a:buNone/>
            </a:pPr>
            <a:r>
              <a:rPr b="1" lang="en-IL" sz="2400" spc="-1" strike="noStrike" u="sng">
                <a:solidFill>
                  <a:srgbClr val="234458"/>
                </a:solidFill>
                <a:uFillTx/>
                <a:latin typeface="Arial"/>
                <a:ea typeface="DejaVu Sans"/>
              </a:rPr>
              <a:t>Goal of the Model</a:t>
            </a:r>
            <a:endParaRPr b="0" lang="en-IL" sz="2400" spc="-1" strike="noStrike">
              <a:latin typeface="Arial"/>
            </a:endParaRPr>
          </a:p>
          <a:p>
            <a:pPr>
              <a:lnSpc>
                <a:spcPct val="90000"/>
              </a:lnSpc>
              <a:spcBef>
                <a:spcPts val="1001"/>
              </a:spcBef>
              <a:buNone/>
            </a:pPr>
            <a:r>
              <a:rPr b="0" lang="en-IL" sz="2400" spc="-1" strike="noStrike">
                <a:solidFill>
                  <a:srgbClr val="234458"/>
                </a:solidFill>
                <a:latin typeface="Arial"/>
                <a:ea typeface="DejaVu Sans"/>
              </a:rPr>
              <a:t>Feed four continuous geophone signals into the SNN:</a:t>
            </a:r>
            <a:endParaRPr b="0" lang="en-IL" sz="2400" spc="-1" strike="noStrike">
              <a:latin typeface="Arial"/>
            </a:endParaRPr>
          </a:p>
          <a:p>
            <a:pPr>
              <a:lnSpc>
                <a:spcPct val="90000"/>
              </a:lnSpc>
              <a:spcBef>
                <a:spcPts val="1001"/>
              </a:spcBef>
              <a:buNone/>
            </a:pPr>
            <a:endParaRPr b="0" lang="en-IL" sz="2600" spc="-1" strike="noStrike">
              <a:latin typeface="Arial"/>
            </a:endParaRPr>
          </a:p>
          <a:p>
            <a:pPr>
              <a:lnSpc>
                <a:spcPct val="90000"/>
              </a:lnSpc>
              <a:spcBef>
                <a:spcPts val="1001"/>
              </a:spcBef>
              <a:buNone/>
            </a:pPr>
            <a:r>
              <a:rPr b="0" lang="en-IL" sz="2400" spc="-1" strike="noStrike">
                <a:solidFill>
                  <a:srgbClr val="234458"/>
                </a:solidFill>
                <a:latin typeface="Arial"/>
                <a:ea typeface="DejaVu Sans"/>
              </a:rPr>
              <a:t>3 class signals: "nothing", "man", "car"</a:t>
            </a:r>
            <a:endParaRPr b="0" lang="en-IL" sz="2400" spc="-1" strike="noStrike">
              <a:latin typeface="Arial"/>
            </a:endParaRPr>
          </a:p>
          <a:p>
            <a:pPr>
              <a:lnSpc>
                <a:spcPct val="90000"/>
              </a:lnSpc>
              <a:spcBef>
                <a:spcPts val="1001"/>
              </a:spcBef>
              <a:buNone/>
            </a:pPr>
            <a:endParaRPr b="0" lang="en-IL" sz="2600" spc="-1" strike="noStrike">
              <a:latin typeface="Arial"/>
            </a:endParaRPr>
          </a:p>
          <a:p>
            <a:pPr>
              <a:lnSpc>
                <a:spcPct val="90000"/>
              </a:lnSpc>
              <a:spcBef>
                <a:spcPts val="1001"/>
              </a:spcBef>
              <a:buNone/>
            </a:pPr>
            <a:r>
              <a:rPr b="0" lang="en-IL" sz="2400" spc="-1" strike="noStrike">
                <a:solidFill>
                  <a:srgbClr val="234458"/>
                </a:solidFill>
                <a:latin typeface="Arial"/>
                <a:ea typeface="DejaVu Sans"/>
              </a:rPr>
              <a:t>1 test signal (that belongs to one of the three classes)</a:t>
            </a:r>
            <a:endParaRPr b="0" lang="en-IL" sz="2400" spc="-1" strike="noStrike">
              <a:latin typeface="Arial"/>
            </a:endParaRPr>
          </a:p>
          <a:p>
            <a:pPr>
              <a:lnSpc>
                <a:spcPct val="90000"/>
              </a:lnSpc>
              <a:spcBef>
                <a:spcPts val="1001"/>
              </a:spcBef>
              <a:buNone/>
            </a:pPr>
            <a:endParaRPr b="0" lang="en-IL" sz="2600" spc="-1" strike="noStrike">
              <a:latin typeface="Arial"/>
            </a:endParaRPr>
          </a:p>
          <a:p>
            <a:pPr>
              <a:lnSpc>
                <a:spcPct val="90000"/>
              </a:lnSpc>
              <a:spcBef>
                <a:spcPts val="1001"/>
              </a:spcBef>
              <a:buNone/>
            </a:pPr>
            <a:r>
              <a:rPr b="0" lang="en-IL" sz="2400" spc="-1" strike="noStrike">
                <a:solidFill>
                  <a:srgbClr val="234458"/>
                </a:solidFill>
                <a:latin typeface="Arial"/>
                <a:ea typeface="DejaVu Sans"/>
              </a:rPr>
              <a:t>Process the signals through spiking neurons.</a:t>
            </a:r>
            <a:endParaRPr b="0" lang="en-IL" sz="2400" spc="-1" strike="noStrike">
              <a:latin typeface="Arial"/>
            </a:endParaRPr>
          </a:p>
          <a:p>
            <a:pPr>
              <a:lnSpc>
                <a:spcPct val="90000"/>
              </a:lnSpc>
              <a:spcBef>
                <a:spcPts val="1001"/>
              </a:spcBef>
              <a:buNone/>
            </a:pPr>
            <a:endParaRPr b="0" lang="en-IL" sz="2600" spc="-1" strike="noStrike">
              <a:latin typeface="Arial"/>
            </a:endParaRPr>
          </a:p>
          <a:p>
            <a:pPr>
              <a:lnSpc>
                <a:spcPct val="90000"/>
              </a:lnSpc>
              <a:spcBef>
                <a:spcPts val="1001"/>
              </a:spcBef>
              <a:buNone/>
            </a:pPr>
            <a:r>
              <a:rPr b="0" lang="en-IL" sz="2400" spc="-1" strike="noStrike">
                <a:solidFill>
                  <a:srgbClr val="234458"/>
                </a:solidFill>
                <a:latin typeface="Arial"/>
                <a:ea typeface="DejaVu Sans"/>
              </a:rPr>
              <a:t>Compute cosine similarity between the test signal and each class signal.</a:t>
            </a:r>
            <a:endParaRPr b="0" lang="en-IL" sz="2400" spc="-1" strike="noStrike">
              <a:latin typeface="Arial"/>
            </a:endParaRPr>
          </a:p>
          <a:p>
            <a:pPr>
              <a:lnSpc>
                <a:spcPct val="90000"/>
              </a:lnSpc>
              <a:spcBef>
                <a:spcPts val="1001"/>
              </a:spcBef>
              <a:buNone/>
            </a:pPr>
            <a:endParaRPr b="0" lang="en-IL" sz="2600" spc="-1" strike="noStrike">
              <a:latin typeface="Arial"/>
            </a:endParaRPr>
          </a:p>
          <a:p>
            <a:pPr>
              <a:lnSpc>
                <a:spcPct val="90000"/>
              </a:lnSpc>
              <a:spcBef>
                <a:spcPts val="1001"/>
              </a:spcBef>
              <a:buNone/>
            </a:pPr>
            <a:r>
              <a:rPr b="0" lang="en-IL" sz="2400" spc="-1" strike="noStrike">
                <a:solidFill>
                  <a:srgbClr val="234458"/>
                </a:solidFill>
                <a:latin typeface="Arial"/>
                <a:ea typeface="DejaVu Sans"/>
              </a:rPr>
              <a:t>Output the class that is most similar to the test signal — </a:t>
            </a:r>
            <a:r>
              <a:rPr b="1" lang="en-IL" sz="2400" spc="-1" strike="noStrike">
                <a:solidFill>
                  <a:srgbClr val="234458"/>
                </a:solidFill>
                <a:latin typeface="Arial"/>
                <a:ea typeface="DejaVu Sans"/>
              </a:rPr>
              <a:t>entirely inside the SNN.</a:t>
            </a:r>
            <a:endParaRPr b="0" lang="en-IL"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7" name="PlaceHolder 1"/>
          <p:cNvSpPr>
            <a:spLocks noGrp="1"/>
          </p:cNvSpPr>
          <p:nvPr>
            <p:ph/>
          </p:nvPr>
        </p:nvSpPr>
        <p:spPr>
          <a:xfrm>
            <a:off x="1217520" y="1155600"/>
            <a:ext cx="10512360" cy="4974120"/>
          </a:xfrm>
          <a:prstGeom prst="rect">
            <a:avLst/>
          </a:prstGeom>
          <a:noFill/>
          <a:ln w="0">
            <a:noFill/>
          </a:ln>
        </p:spPr>
        <p:txBody>
          <a:bodyPr lIns="90000" rIns="90000" tIns="45000" bIns="45000" anchor="t">
            <a:normAutofit/>
          </a:bodyPr>
          <a:p>
            <a:pPr marL="449280" indent="-363600" algn="r" rtl="1">
              <a:lnSpc>
                <a:spcPct val="90000"/>
              </a:lnSpc>
              <a:spcBef>
                <a:spcPts val="1001"/>
              </a:spcBef>
              <a:buClr>
                <a:srgbClr val="ffdd00"/>
              </a:buClr>
              <a:buFont typeface="Arial"/>
              <a:buChar char="◄"/>
            </a:pPr>
            <a:r>
              <a:rPr b="0" lang="he-IL" sz="2200" spc="-1" strike="noStrike">
                <a:solidFill>
                  <a:srgbClr val="234458"/>
                </a:solidFill>
                <a:latin typeface="Arial"/>
                <a:cs typeface="Arial"/>
              </a:rPr>
              <a:t>אלביט חוקרת את השימוש בגיאופון לצורך סיווג המקורות אשר יצר את התנודות</a:t>
            </a:r>
            <a:endParaRPr b="0" lang="en-IL" sz="2200" spc="-1" strike="noStrike">
              <a:latin typeface="Arial"/>
            </a:endParaRPr>
          </a:p>
          <a:p>
            <a:pPr marL="449280" indent="-363600" algn="r" rtl="1">
              <a:lnSpc>
                <a:spcPct val="90000"/>
              </a:lnSpc>
              <a:spcBef>
                <a:spcPts val="1001"/>
              </a:spcBef>
              <a:buClr>
                <a:srgbClr val="ffdd00"/>
              </a:buClr>
              <a:buFont typeface="Arial"/>
              <a:buChar char="◄"/>
            </a:pPr>
            <a:r>
              <a:rPr b="0" lang="he-IL" sz="2200" spc="-1" strike="noStrike">
                <a:solidFill>
                  <a:srgbClr val="234458"/>
                </a:solidFill>
                <a:latin typeface="Arial"/>
                <a:cs typeface="Arial"/>
              </a:rPr>
              <a:t>עושים שימוש בגיאופון על מנת לסווג את העצמים מעל פני השטח אשר יצרו את התנודות</a:t>
            </a:r>
            <a:endParaRPr b="0" lang="en-IL" sz="2200" spc="-1" strike="noStrike">
              <a:latin typeface="Arial"/>
            </a:endParaRPr>
          </a:p>
          <a:p>
            <a:pPr marL="449280" indent="-363600" algn="r" rtl="1">
              <a:lnSpc>
                <a:spcPct val="90000"/>
              </a:lnSpc>
              <a:spcBef>
                <a:spcPts val="1001"/>
              </a:spcBef>
              <a:buClr>
                <a:srgbClr val="ffdd00"/>
              </a:buClr>
              <a:buFont typeface="Arial"/>
              <a:buChar char="◄"/>
            </a:pPr>
            <a:r>
              <a:rPr b="0" lang="he-IL" sz="2200" spc="-1" strike="noStrike">
                <a:solidFill>
                  <a:srgbClr val="234458"/>
                </a:solidFill>
                <a:latin typeface="Arial"/>
                <a:cs typeface="Arial"/>
              </a:rPr>
              <a:t>הבעיה אם כן היא בעיית סיווג מרובה – בהינתן הקלטה של גיאופון רוצים לדעת מהו האובייקט שעומד מאחוריו:</a:t>
            </a:r>
            <a:endParaRPr b="0" lang="en-IL" sz="2200" spc="-1" strike="noStrike">
              <a:latin typeface="Arial"/>
            </a:endParaRPr>
          </a:p>
          <a:p>
            <a:pPr lvl="1" marL="906480" indent="-363600" algn="r" rtl="1">
              <a:lnSpc>
                <a:spcPct val="90000"/>
              </a:lnSpc>
              <a:spcBef>
                <a:spcPts val="1001"/>
              </a:spcBef>
              <a:buClr>
                <a:srgbClr val="234458"/>
              </a:buClr>
              <a:buFont typeface="Arial"/>
              <a:buChar char="◄"/>
            </a:pPr>
            <a:r>
              <a:rPr b="0" lang="he-IL" sz="2100" spc="-1" strike="noStrike">
                <a:solidFill>
                  <a:srgbClr val="234458"/>
                </a:solidFill>
                <a:latin typeface="Arial"/>
                <a:cs typeface="Arial"/>
              </a:rPr>
              <a:t>אדם</a:t>
            </a:r>
            <a:endParaRPr b="0" lang="en-IL" sz="2100" spc="-1" strike="noStrike">
              <a:latin typeface="Arial"/>
            </a:endParaRPr>
          </a:p>
          <a:p>
            <a:pPr lvl="1" marL="906480" indent="-363600" algn="r" rtl="1">
              <a:lnSpc>
                <a:spcPct val="90000"/>
              </a:lnSpc>
              <a:spcBef>
                <a:spcPts val="1001"/>
              </a:spcBef>
              <a:buClr>
                <a:srgbClr val="234458"/>
              </a:buClr>
              <a:buFont typeface="Arial"/>
              <a:buChar char="◄"/>
            </a:pPr>
            <a:r>
              <a:rPr b="0" lang="he-IL" sz="2100" spc="-1" strike="noStrike">
                <a:solidFill>
                  <a:srgbClr val="234458"/>
                </a:solidFill>
                <a:latin typeface="Arial"/>
                <a:cs typeface="Arial"/>
              </a:rPr>
              <a:t>כלי רכב</a:t>
            </a:r>
            <a:endParaRPr b="0" lang="en-IL" sz="2100" spc="-1" strike="noStrike">
              <a:latin typeface="Arial"/>
            </a:endParaRPr>
          </a:p>
          <a:p>
            <a:pPr lvl="1" marL="906480" indent="-363600" algn="r" rtl="1">
              <a:lnSpc>
                <a:spcPct val="90000"/>
              </a:lnSpc>
              <a:spcBef>
                <a:spcPts val="1001"/>
              </a:spcBef>
              <a:buClr>
                <a:srgbClr val="234458"/>
              </a:buClr>
              <a:buFont typeface="Arial"/>
              <a:buChar char="◄"/>
            </a:pPr>
            <a:r>
              <a:rPr b="0" lang="he-IL" sz="2100" spc="-1" strike="noStrike">
                <a:solidFill>
                  <a:srgbClr val="234458"/>
                </a:solidFill>
                <a:latin typeface="Arial"/>
                <a:cs typeface="Arial"/>
              </a:rPr>
              <a:t>תנודות לא מזוהות</a:t>
            </a:r>
            <a:endParaRPr b="0" lang="en-IL" sz="2100" spc="-1" strike="noStrike">
              <a:latin typeface="Arial"/>
            </a:endParaRPr>
          </a:p>
          <a:p>
            <a:pPr marL="449280" indent="-363600" algn="r" rtl="1">
              <a:lnSpc>
                <a:spcPct val="90000"/>
              </a:lnSpc>
              <a:spcBef>
                <a:spcPts val="1001"/>
              </a:spcBef>
              <a:buClr>
                <a:srgbClr val="ffdd00"/>
              </a:buClr>
              <a:buFont typeface="Arial"/>
              <a:buChar char="◄"/>
            </a:pPr>
            <a:r>
              <a:rPr b="0" lang="he-IL" sz="2200" spc="-1" strike="noStrike">
                <a:solidFill>
                  <a:srgbClr val="234458"/>
                </a:solidFill>
                <a:latin typeface="Arial"/>
                <a:cs typeface="Arial"/>
              </a:rPr>
              <a:t>הפתרון הקיים כיום שולח חלק קטן ומעובד מהמידע הנקלט בגיאופון אחורה למרכז חישוב ושם מתקבלת החלטת הסיווג</a:t>
            </a:r>
            <a:endParaRPr b="0" lang="en-IL" sz="2200" spc="-1" strike="noStrike">
              <a:latin typeface="Arial"/>
            </a:endParaRPr>
          </a:p>
          <a:p>
            <a:pPr marL="449280" indent="-363600" algn="r" rtl="1">
              <a:lnSpc>
                <a:spcPct val="90000"/>
              </a:lnSpc>
              <a:spcBef>
                <a:spcPts val="1001"/>
              </a:spcBef>
              <a:buClr>
                <a:srgbClr val="ffdd00"/>
              </a:buClr>
              <a:buFont typeface="Arial"/>
              <a:buChar char="◄"/>
            </a:pPr>
            <a:r>
              <a:rPr b="0" lang="he-IL" sz="2200" spc="-1" strike="noStrike">
                <a:solidFill>
                  <a:srgbClr val="234458"/>
                </a:solidFill>
                <a:latin typeface="Arial"/>
                <a:cs typeface="Arial"/>
              </a:rPr>
              <a:t>הפתרון לא מספיק טוב ואינו מספק ביצועים משביעי רצון</a:t>
            </a:r>
            <a:endParaRPr b="0" lang="en-IL" sz="2200" spc="-1" strike="noStrike">
              <a:latin typeface="Arial"/>
            </a:endParaRPr>
          </a:p>
          <a:p>
            <a:pPr marL="449280" indent="-363600" algn="r" rtl="1">
              <a:lnSpc>
                <a:spcPct val="90000"/>
              </a:lnSpc>
              <a:spcBef>
                <a:spcPts val="1001"/>
              </a:spcBef>
              <a:buClr>
                <a:srgbClr val="ffdd00"/>
              </a:buClr>
              <a:buFont typeface="Arial"/>
              <a:buChar char="◄"/>
            </a:pPr>
            <a:r>
              <a:rPr b="0" lang="he-IL" sz="2200" spc="-1" strike="noStrike">
                <a:solidFill>
                  <a:srgbClr val="234458"/>
                </a:solidFill>
                <a:latin typeface="Arial"/>
                <a:cs typeface="Arial"/>
              </a:rPr>
              <a:t>הפתרון הקיים לא מקבל את הנתונים הגולמיים אלא רק ייצוג כללי שלהם</a:t>
            </a:r>
            <a:endParaRPr b="0" lang="en-IL" sz="2200" spc="-1" strike="noStrike">
              <a:latin typeface="Arial"/>
            </a:endParaRPr>
          </a:p>
        </p:txBody>
      </p:sp>
      <p:sp>
        <p:nvSpPr>
          <p:cNvPr id="1548" name="PlaceHolder 2"/>
          <p:cNvSpPr>
            <a:spLocks noGrp="1"/>
          </p:cNvSpPr>
          <p:nvPr>
            <p:ph type="title"/>
          </p:nvPr>
        </p:nvSpPr>
        <p:spPr>
          <a:xfrm>
            <a:off x="2223000" y="1440"/>
            <a:ext cx="9822600" cy="68400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שימוש בגיאופון לסיווג עצמים מעל פני השטח</a:t>
            </a:r>
            <a:endParaRPr b="0" lang="en-IL" sz="2400" spc="-1" strike="noStrike">
              <a:latin typeface="Arial"/>
            </a:endParaRPr>
          </a:p>
        </p:txBody>
      </p:sp>
      <p:sp>
        <p:nvSpPr>
          <p:cNvPr id="1549" name="PlaceHolder 3"/>
          <p:cNvSpPr>
            <a:spLocks noGrp="1"/>
          </p:cNvSpPr>
          <p:nvPr>
            <p:ph type="sldNum" idx="32"/>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76C1404B-9211-4F51-ADA4-08F2C59A718F}"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0" name="PlaceHolder 1"/>
          <p:cNvSpPr>
            <a:spLocks noGrp="1"/>
          </p:cNvSpPr>
          <p:nvPr>
            <p:ph/>
          </p:nvPr>
        </p:nvSpPr>
        <p:spPr>
          <a:xfrm>
            <a:off x="609480" y="1604520"/>
            <a:ext cx="5353920" cy="3976920"/>
          </a:xfrm>
          <a:prstGeom prst="rect">
            <a:avLst/>
          </a:prstGeom>
          <a:noFill/>
          <a:ln w="0">
            <a:noFill/>
          </a:ln>
        </p:spPr>
        <p:txBody>
          <a:bodyPr lIns="0" rIns="0" tIns="0" bIns="0" anchor="t">
            <a:noAutofit/>
          </a:bodyPr>
          <a:p>
            <a:pPr marL="361800" indent="-276120" algn="r" rtl="1">
              <a:lnSpc>
                <a:spcPct val="90000"/>
              </a:lnSpc>
              <a:spcBef>
                <a:spcPts val="1001"/>
              </a:spcBef>
              <a:buClr>
                <a:srgbClr val="ffdd00"/>
              </a:buClr>
              <a:buFont typeface="Arial"/>
              <a:buChar char="◄"/>
            </a:pPr>
            <a:r>
              <a:rPr b="1" lang="he-IL" sz="2400" spc="-1" strike="noStrike">
                <a:solidFill>
                  <a:srgbClr val="234458"/>
                </a:solidFill>
                <a:latin typeface="Arial"/>
              </a:rPr>
              <a:t>אותות אדם</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הקלטות מ – </a:t>
            </a:r>
            <a:r>
              <a:rPr b="0" lang="en-IL" sz="2400" spc="-1" strike="noStrike">
                <a:solidFill>
                  <a:srgbClr val="234458"/>
                </a:solidFill>
                <a:latin typeface="Arial"/>
              </a:rPr>
              <a:t>40</a:t>
            </a:r>
            <a:r>
              <a:rPr b="0" lang="en-IL" sz="2400" spc="-1" strike="noStrike">
                <a:solidFill>
                  <a:srgbClr val="234458"/>
                </a:solidFill>
                <a:latin typeface="Arial"/>
              </a:rPr>
              <a:t> גיאופונים</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כל הקלטה במשך דקה בקצב של </a:t>
            </a:r>
            <a:r>
              <a:rPr b="0" lang="en-IL" sz="2400" spc="-1" strike="noStrike">
                <a:solidFill>
                  <a:srgbClr val="234458"/>
                </a:solidFill>
                <a:latin typeface="Arial"/>
              </a:rPr>
              <a:t>1000</a:t>
            </a:r>
            <a:r>
              <a:rPr b="0" lang="en-IL" sz="2400" spc="-1" strike="noStrike">
                <a:solidFill>
                  <a:srgbClr val="234458"/>
                </a:solidFill>
                <a:latin typeface="Arial"/>
              </a:rPr>
              <a:t> הרץ.</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כל הקלטה מתחילתה ועד שניה </a:t>
            </a:r>
            <a:r>
              <a:rPr b="0" lang="en-IL" sz="2400" spc="-1" strike="noStrike">
                <a:solidFill>
                  <a:srgbClr val="234458"/>
                </a:solidFill>
                <a:latin typeface="Arial"/>
              </a:rPr>
              <a:t>32</a:t>
            </a:r>
            <a:r>
              <a:rPr b="0" lang="en-IL" sz="2400" spc="-1" strike="noStrike">
                <a:solidFill>
                  <a:srgbClr val="234458"/>
                </a:solidFill>
                <a:latin typeface="Arial"/>
              </a:rPr>
              <a:t> בערך מכילה צעדי אדם וביתר אין לכאורה כלום</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בנוסף לכל גיאופון יש את הערך של מספר המטרים ממנו הלך האדם. ערכים בין </a:t>
            </a:r>
            <a:r>
              <a:rPr b="0" lang="en-IL" sz="2400" spc="-1" strike="noStrike">
                <a:solidFill>
                  <a:srgbClr val="234458"/>
                </a:solidFill>
                <a:latin typeface="Arial"/>
              </a:rPr>
              <a:t>7</a:t>
            </a:r>
            <a:r>
              <a:rPr b="0" lang="en-IL" sz="2400" spc="-1" strike="noStrike">
                <a:solidFill>
                  <a:srgbClr val="234458"/>
                </a:solidFill>
                <a:latin typeface="Arial"/>
              </a:rPr>
              <a:t> -</a:t>
            </a:r>
            <a:r>
              <a:rPr b="0" lang="en-IL" sz="2400" spc="-1" strike="noStrike">
                <a:solidFill>
                  <a:srgbClr val="234458"/>
                </a:solidFill>
                <a:latin typeface="Arial"/>
              </a:rPr>
              <a:t>40</a:t>
            </a:r>
            <a:r>
              <a:rPr b="0" lang="en-IL" sz="2400" spc="-1" strike="noStrike">
                <a:solidFill>
                  <a:srgbClr val="234458"/>
                </a:solidFill>
                <a:latin typeface="Arial"/>
              </a:rPr>
              <a:t> מטר.</a:t>
            </a:r>
            <a:endParaRPr b="0" lang="en-IL" sz="2400" spc="-1" strike="noStrike">
              <a:latin typeface="Arial"/>
            </a:endParaRPr>
          </a:p>
        </p:txBody>
      </p:sp>
      <p:sp>
        <p:nvSpPr>
          <p:cNvPr id="1551" name="PlaceHolder 2"/>
          <p:cNvSpPr>
            <a:spLocks noGrp="1"/>
          </p:cNvSpPr>
          <p:nvPr>
            <p:ph type="title"/>
          </p:nvPr>
        </p:nvSpPr>
        <p:spPr>
          <a:xfrm>
            <a:off x="907560" y="-221040"/>
            <a:ext cx="10972080" cy="1144440"/>
          </a:xfrm>
          <a:prstGeom prst="rect">
            <a:avLst/>
          </a:prstGeom>
          <a:noFill/>
          <a:ln w="0">
            <a:noFill/>
          </a:ln>
        </p:spPr>
        <p:txBody>
          <a:bodyPr lIns="0" rIns="0" tIns="0" bIns="0" anchor="ctr">
            <a:noAutofit/>
          </a:bodyPr>
          <a:p>
            <a:pPr algn="r" rtl="1">
              <a:lnSpc>
                <a:spcPct val="90000"/>
              </a:lnSpc>
              <a:buNone/>
              <a:tabLst>
                <a:tab algn="l" pos="0"/>
              </a:tabLst>
            </a:pPr>
            <a:r>
              <a:rPr b="1" lang="he-IL" sz="2400" spc="-1" strike="noStrike">
                <a:solidFill>
                  <a:srgbClr val="ffffff"/>
                </a:solidFill>
                <a:latin typeface="Arial"/>
                <a:cs typeface="Arial"/>
              </a:rPr>
              <a:t>נתונים שהתקבלו מפניני חכמה</a:t>
            </a:r>
            <a:endParaRPr b="0" lang="en-IL" sz="2400" spc="-1" strike="noStrike">
              <a:latin typeface="Arial"/>
            </a:endParaRPr>
          </a:p>
        </p:txBody>
      </p:sp>
      <p:sp>
        <p:nvSpPr>
          <p:cNvPr id="1552" name="PlaceHolder 3"/>
          <p:cNvSpPr>
            <a:spLocks noGrp="1"/>
          </p:cNvSpPr>
          <p:nvPr>
            <p:ph/>
          </p:nvPr>
        </p:nvSpPr>
        <p:spPr>
          <a:xfrm>
            <a:off x="6231960" y="1604520"/>
            <a:ext cx="5353920" cy="3976920"/>
          </a:xfrm>
          <a:prstGeom prst="rect">
            <a:avLst/>
          </a:prstGeom>
          <a:noFill/>
          <a:ln w="0">
            <a:noFill/>
          </a:ln>
        </p:spPr>
        <p:txBody>
          <a:bodyPr lIns="0" rIns="0" tIns="0" bIns="0" anchor="t">
            <a:normAutofit/>
          </a:bodyPr>
          <a:p>
            <a:pPr algn="r" rtl="1">
              <a:lnSpc>
                <a:spcPct val="100000"/>
              </a:lnSpc>
              <a:buNone/>
              <a:tabLst>
                <a:tab algn="l" pos="0"/>
              </a:tabLst>
            </a:pPr>
            <a:fld id="{D46195F1-97B9-40DC-AB34-B207CC72930F}" type="slidenum">
              <a:rPr b="0" lang="en-US" sz="1100" spc="-1" strike="noStrike">
                <a:solidFill>
                  <a:srgbClr val="a5a5a5"/>
                </a:solidFill>
                <a:latin typeface="Calibri"/>
                <a:ea typeface="Calibri"/>
              </a:rPr>
              <a:t>5</a:t>
            </a:fld>
            <a:endParaRPr b="0" lang="en-IL" sz="1100" spc="-1" strike="noStrike">
              <a:latin typeface="Arial"/>
            </a:endParaRPr>
          </a:p>
        </p:txBody>
      </p:sp>
      <p:sp>
        <p:nvSpPr>
          <p:cNvPr id="1553" name="PlaceHolder 5"/>
          <p:cNvSpPr/>
          <p:nvPr/>
        </p:nvSpPr>
        <p:spPr>
          <a:xfrm>
            <a:off x="6345720" y="1602720"/>
            <a:ext cx="5353920" cy="3976920"/>
          </a:xfrm>
          <a:prstGeom prst="rect">
            <a:avLst/>
          </a:prstGeom>
          <a:noFill/>
          <a:ln w="0">
            <a:noFill/>
          </a:ln>
        </p:spPr>
        <p:style>
          <a:lnRef idx="0"/>
          <a:fillRef idx="0"/>
          <a:effectRef idx="0"/>
          <a:fontRef idx="minor"/>
        </p:style>
        <p:txBody>
          <a:bodyPr lIns="0" rIns="0" tIns="0" bIns="0" anchor="t">
            <a:noAutofit/>
          </a:bodyPr>
          <a:p>
            <a:pPr marL="361800" indent="-276120" algn="r" rtl="1">
              <a:lnSpc>
                <a:spcPct val="90000"/>
              </a:lnSpc>
              <a:spcBef>
                <a:spcPts val="1001"/>
              </a:spcBef>
              <a:buClr>
                <a:srgbClr val="ffdd00"/>
              </a:buClr>
              <a:buFont typeface="Arial"/>
              <a:buChar char="◄"/>
            </a:pPr>
            <a:r>
              <a:rPr b="1" lang="he-IL" sz="2400" spc="-1" strike="noStrike">
                <a:solidFill>
                  <a:srgbClr val="234458"/>
                </a:solidFill>
                <a:latin typeface="Arial"/>
              </a:rPr>
              <a:t>אותות רכב</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הקלטות מ – </a:t>
            </a:r>
            <a:r>
              <a:rPr b="0" lang="en-IL" sz="2400" spc="-1" strike="noStrike">
                <a:solidFill>
                  <a:srgbClr val="234458"/>
                </a:solidFill>
                <a:latin typeface="Arial"/>
              </a:rPr>
              <a:t>12</a:t>
            </a:r>
            <a:r>
              <a:rPr b="0" lang="en-IL" sz="2400" spc="-1" strike="noStrike">
                <a:solidFill>
                  <a:srgbClr val="234458"/>
                </a:solidFill>
                <a:latin typeface="Arial"/>
              </a:rPr>
              <a:t> גיאופונים</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כל הקלטה במשך שתי דקות בקצב של </a:t>
            </a:r>
            <a:r>
              <a:rPr b="0" lang="en-IL" sz="2400" spc="-1" strike="noStrike">
                <a:solidFill>
                  <a:srgbClr val="234458"/>
                </a:solidFill>
                <a:latin typeface="Arial"/>
              </a:rPr>
              <a:t>1000</a:t>
            </a:r>
            <a:r>
              <a:rPr b="0" lang="en-IL" sz="2400" spc="-1" strike="noStrike">
                <a:solidFill>
                  <a:srgbClr val="234458"/>
                </a:solidFill>
                <a:latin typeface="Arial"/>
              </a:rPr>
              <a:t> הרץ.</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הרכב נסע הלוך ושוב על ציר סמוך לשדה הגיאופונים ולכן יש שני חלונות זמן בכל גיאופון בהם נקלטו אותו הרכב.</a:t>
            </a:r>
            <a:endParaRPr b="0" lang="en-IL" sz="2400" spc="-1" strike="noStrike">
              <a:latin typeface="Arial"/>
            </a:endParaRPr>
          </a:p>
          <a:p>
            <a:pPr lvl="1" marL="864000" indent="-324000" algn="r" rtl="1">
              <a:lnSpc>
                <a:spcPct val="90000"/>
              </a:lnSpc>
              <a:spcBef>
                <a:spcPts val="1134"/>
              </a:spcBef>
              <a:buClr>
                <a:srgbClr val="000000"/>
              </a:buClr>
              <a:buSzPct val="75000"/>
              <a:buFont typeface="Symbol"/>
              <a:buChar char=""/>
            </a:pPr>
            <a:r>
              <a:rPr b="0" lang="he-IL" sz="2400" spc="-1" strike="noStrike">
                <a:solidFill>
                  <a:srgbClr val="234458"/>
                </a:solidFill>
                <a:latin typeface="Arial"/>
              </a:rPr>
              <a:t>אין מרחק בין הגיאופון לרכב</a:t>
            </a:r>
            <a:endParaRPr b="0" lang="en-IL"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4" name="PlaceHolder 1"/>
          <p:cNvSpPr>
            <a:spLocks noGrp="1"/>
          </p:cNvSpPr>
          <p:nvPr>
            <p:ph type="title"/>
          </p:nvPr>
        </p:nvSpPr>
        <p:spPr>
          <a:xfrm>
            <a:off x="907560" y="-180000"/>
            <a:ext cx="10969920" cy="114228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דוגמאות לנתוני אדם</a:t>
            </a:r>
            <a:endParaRPr b="0" lang="en-IL" sz="2400" spc="-1" strike="noStrike">
              <a:latin typeface="Arial"/>
            </a:endParaRPr>
          </a:p>
        </p:txBody>
      </p:sp>
      <p:pic>
        <p:nvPicPr>
          <p:cNvPr id="1555" name="" descr=""/>
          <p:cNvPicPr/>
          <p:nvPr/>
        </p:nvPicPr>
        <p:blipFill>
          <a:blip r:embed="rId1"/>
          <a:stretch/>
        </p:blipFill>
        <p:spPr>
          <a:xfrm>
            <a:off x="720000" y="796680"/>
            <a:ext cx="4677480" cy="2805480"/>
          </a:xfrm>
          <a:prstGeom prst="rect">
            <a:avLst/>
          </a:prstGeom>
          <a:ln w="0">
            <a:noFill/>
          </a:ln>
        </p:spPr>
      </p:pic>
      <p:pic>
        <p:nvPicPr>
          <p:cNvPr id="1556" name="" descr=""/>
          <p:cNvPicPr/>
          <p:nvPr/>
        </p:nvPicPr>
        <p:blipFill>
          <a:blip r:embed="rId2"/>
          <a:stretch/>
        </p:blipFill>
        <p:spPr>
          <a:xfrm>
            <a:off x="6768000" y="797040"/>
            <a:ext cx="4801320" cy="2879640"/>
          </a:xfrm>
          <a:prstGeom prst="rect">
            <a:avLst/>
          </a:prstGeom>
          <a:ln w="0">
            <a:noFill/>
          </a:ln>
        </p:spPr>
      </p:pic>
      <p:pic>
        <p:nvPicPr>
          <p:cNvPr id="1557" name="" descr=""/>
          <p:cNvPicPr/>
          <p:nvPr/>
        </p:nvPicPr>
        <p:blipFill>
          <a:blip r:embed="rId3"/>
          <a:stretch/>
        </p:blipFill>
        <p:spPr>
          <a:xfrm>
            <a:off x="654480" y="3708000"/>
            <a:ext cx="4779000" cy="2866320"/>
          </a:xfrm>
          <a:prstGeom prst="rect">
            <a:avLst/>
          </a:prstGeom>
          <a:ln w="0">
            <a:noFill/>
          </a:ln>
        </p:spPr>
      </p:pic>
      <p:pic>
        <p:nvPicPr>
          <p:cNvPr id="1558" name="" descr=""/>
          <p:cNvPicPr/>
          <p:nvPr/>
        </p:nvPicPr>
        <p:blipFill>
          <a:blip r:embed="rId4"/>
          <a:stretch/>
        </p:blipFill>
        <p:spPr>
          <a:xfrm>
            <a:off x="6768000" y="3672000"/>
            <a:ext cx="4797360" cy="2877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9" name="PlaceHolder 1"/>
          <p:cNvSpPr>
            <a:spLocks noGrp="1"/>
          </p:cNvSpPr>
          <p:nvPr>
            <p:ph type="title"/>
          </p:nvPr>
        </p:nvSpPr>
        <p:spPr>
          <a:xfrm>
            <a:off x="907560" y="-180000"/>
            <a:ext cx="10969920" cy="114228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דוגמאות לנתוני רכב</a:t>
            </a:r>
            <a:endParaRPr b="0" lang="en-IL" sz="2400" spc="-1" strike="noStrike">
              <a:latin typeface="Arial"/>
            </a:endParaRPr>
          </a:p>
        </p:txBody>
      </p:sp>
      <p:pic>
        <p:nvPicPr>
          <p:cNvPr id="1560" name="" descr=""/>
          <p:cNvPicPr/>
          <p:nvPr/>
        </p:nvPicPr>
        <p:blipFill>
          <a:blip r:embed="rId1"/>
          <a:stretch/>
        </p:blipFill>
        <p:spPr>
          <a:xfrm>
            <a:off x="36000" y="1980000"/>
            <a:ext cx="5999760" cy="3599640"/>
          </a:xfrm>
          <a:prstGeom prst="rect">
            <a:avLst/>
          </a:prstGeom>
          <a:ln w="0">
            <a:noFill/>
          </a:ln>
        </p:spPr>
      </p:pic>
      <p:pic>
        <p:nvPicPr>
          <p:cNvPr id="1561" name="" descr=""/>
          <p:cNvPicPr/>
          <p:nvPr/>
        </p:nvPicPr>
        <p:blipFill>
          <a:blip r:embed="rId2"/>
          <a:stretch/>
        </p:blipFill>
        <p:spPr>
          <a:xfrm>
            <a:off x="5952600" y="1980000"/>
            <a:ext cx="5927040" cy="3556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2" name="PlaceHolder 1"/>
          <p:cNvSpPr>
            <a:spLocks noGrp="1"/>
          </p:cNvSpPr>
          <p:nvPr>
            <p:ph/>
          </p:nvPr>
        </p:nvSpPr>
        <p:spPr>
          <a:xfrm>
            <a:off x="315720" y="1155600"/>
            <a:ext cx="11579040" cy="5259600"/>
          </a:xfrm>
          <a:prstGeom prst="rect">
            <a:avLst/>
          </a:prstGeom>
          <a:noFill/>
          <a:ln w="0">
            <a:noFill/>
          </a:ln>
        </p:spPr>
        <p:txBody>
          <a:bodyPr lIns="90000" rIns="90000" tIns="45000" bIns="45000" anchor="t">
            <a:normAutofit fontScale="70000"/>
          </a:bodyPr>
          <a:p>
            <a:pPr marL="361800" indent="-276120" algn="r" rtl="1">
              <a:lnSpc>
                <a:spcPct val="90000"/>
              </a:lnSpc>
              <a:spcBef>
                <a:spcPts val="1001"/>
              </a:spcBef>
              <a:buClr>
                <a:srgbClr val="ffdd00"/>
              </a:buClr>
              <a:buFont typeface="Arial"/>
              <a:buChar char="◄"/>
            </a:pPr>
            <a:r>
              <a:rPr b="0" lang="he-IL" sz="3200" spc="-1" strike="noStrike">
                <a:solidFill>
                  <a:srgbClr val="234458"/>
                </a:solidFill>
                <a:latin typeface="Arial"/>
                <a:cs typeface="Arial"/>
              </a:rPr>
              <a:t>אנו רוצים להשתמש בנתונים הגולמיים המתקבלים בגיאופון לצורך פתרון בעיית הסיווג באמצעות תשתית נוירומורפית ולהעביר את כל בעיית הסיווג לצד של הגיאופון.</a:t>
            </a:r>
            <a:endParaRPr b="0" lang="en-IL" sz="3200" spc="-1" strike="noStrike">
              <a:latin typeface="Arial"/>
            </a:endParaRPr>
          </a:p>
          <a:p>
            <a:pPr algn="r" rtl="1">
              <a:lnSpc>
                <a:spcPct val="90000"/>
              </a:lnSpc>
              <a:spcBef>
                <a:spcPts val="1001"/>
              </a:spcBef>
              <a:buNone/>
            </a:pPr>
            <a:endParaRPr b="0" lang="en-IL" sz="3200" spc="-1" strike="noStrike">
              <a:latin typeface="Arial"/>
            </a:endParaRPr>
          </a:p>
          <a:p>
            <a:pPr lvl="1" marL="819000" indent="-276120" algn="r" rtl="1">
              <a:lnSpc>
                <a:spcPct val="90000"/>
              </a:lnSpc>
              <a:spcBef>
                <a:spcPts val="1001"/>
              </a:spcBef>
              <a:buClr>
                <a:srgbClr val="234458"/>
              </a:buClr>
              <a:buFont typeface="Arial"/>
              <a:buChar char="◄"/>
            </a:pPr>
            <a:r>
              <a:rPr b="0" lang="he-IL" sz="2800" spc="-1" strike="noStrike">
                <a:solidFill>
                  <a:srgbClr val="234458"/>
                </a:solidFill>
                <a:latin typeface="Arial"/>
                <a:cs typeface="Arial"/>
              </a:rPr>
              <a:t>ייצוג הנתונים המתקבלים מהגיאופון במבנה נתונים הזמין בתשתית הנוירומורפית – אילו סוגי נוירונים מתאימים כאן, מהם מימדי הקלט הזמינים ועוד.</a:t>
            </a:r>
            <a:endParaRPr b="0" lang="en-IL" sz="2800" spc="-1" strike="noStrike">
              <a:latin typeface="Arial"/>
            </a:endParaRPr>
          </a:p>
          <a:p>
            <a:pPr rtl="1">
              <a:lnSpc>
                <a:spcPct val="100000"/>
              </a:lnSpc>
              <a:buNone/>
            </a:pPr>
            <a:endParaRPr b="0" lang="en-IL" sz="2800" spc="-1" strike="noStrike">
              <a:latin typeface="Arial"/>
            </a:endParaRPr>
          </a:p>
          <a:p>
            <a:pPr lvl="1" marL="819000" indent="-276120" algn="r" rtl="1">
              <a:lnSpc>
                <a:spcPct val="90000"/>
              </a:lnSpc>
              <a:spcBef>
                <a:spcPts val="1001"/>
              </a:spcBef>
              <a:buClr>
                <a:srgbClr val="234458"/>
              </a:buClr>
              <a:buFont typeface="Arial"/>
              <a:buChar char="◄"/>
            </a:pPr>
            <a:r>
              <a:rPr b="0" lang="he-IL" sz="2800" spc="-1" strike="noStrike">
                <a:solidFill>
                  <a:srgbClr val="234458"/>
                </a:solidFill>
                <a:latin typeface="Arial"/>
                <a:cs typeface="Arial"/>
              </a:rPr>
              <a:t>ייצוג בעיית הסיווג באמצעות התשתית הנוירומורפית  - הקשרים בין הנוירונים, הקלטים והפלטים, מתי מתחולל ספייק, כמות הנוירונים, מימדי הבעיה הנבחרים ועוד.</a:t>
            </a:r>
            <a:endParaRPr b="0" lang="en-IL" sz="2800" spc="-1" strike="noStrike">
              <a:latin typeface="Arial"/>
            </a:endParaRPr>
          </a:p>
          <a:p>
            <a:pPr rtl="1">
              <a:lnSpc>
                <a:spcPct val="100000"/>
              </a:lnSpc>
              <a:buNone/>
            </a:pPr>
            <a:endParaRPr b="0" lang="en-IL" sz="2800" spc="-1" strike="noStrike">
              <a:latin typeface="Arial"/>
            </a:endParaRPr>
          </a:p>
          <a:p>
            <a:pPr lvl="1" marL="819000" indent="-276120" algn="r" rtl="1">
              <a:lnSpc>
                <a:spcPct val="90000"/>
              </a:lnSpc>
              <a:spcBef>
                <a:spcPts val="1001"/>
              </a:spcBef>
              <a:buClr>
                <a:srgbClr val="234458"/>
              </a:buClr>
              <a:buFont typeface="Arial"/>
              <a:buChar char="◄"/>
            </a:pPr>
            <a:r>
              <a:rPr b="0" lang="he-IL" sz="2800" spc="-1" strike="noStrike">
                <a:solidFill>
                  <a:srgbClr val="234458"/>
                </a:solidFill>
                <a:latin typeface="Arial"/>
                <a:cs typeface="Arial"/>
              </a:rPr>
              <a:t>מציאת האלגוריתם הנכון לפתרון הבעיה על גבי תשתית זו – בכלל זה יש לבחון האם נוכל לאמן על הרכיב או שרק נטמיע פתרון שאומן מראש.</a:t>
            </a:r>
            <a:endParaRPr b="0" lang="en-IL" sz="2800" spc="-1" strike="noStrike">
              <a:latin typeface="Arial"/>
            </a:endParaRPr>
          </a:p>
          <a:p>
            <a:pPr rtl="1">
              <a:lnSpc>
                <a:spcPct val="100000"/>
              </a:lnSpc>
              <a:buNone/>
            </a:pPr>
            <a:endParaRPr b="0" lang="en-IL" sz="2800" spc="-1" strike="noStrike">
              <a:latin typeface="Arial"/>
            </a:endParaRPr>
          </a:p>
          <a:p>
            <a:pPr lvl="1" marL="819000" indent="-276120" algn="r" rtl="1">
              <a:lnSpc>
                <a:spcPct val="90000"/>
              </a:lnSpc>
              <a:spcBef>
                <a:spcPts val="1001"/>
              </a:spcBef>
              <a:buClr>
                <a:srgbClr val="234458"/>
              </a:buClr>
              <a:buFont typeface="Arial"/>
              <a:buChar char="◄"/>
            </a:pPr>
            <a:r>
              <a:rPr b="0" lang="he-IL" sz="2800" spc="-1" strike="noStrike">
                <a:solidFill>
                  <a:srgbClr val="234458"/>
                </a:solidFill>
                <a:latin typeface="Arial"/>
                <a:cs typeface="Arial"/>
              </a:rPr>
              <a:t>העברת פתרון מפורט לצורך פיתוח החומרה המתאימה להטמעת כל האמור לעיל על חומרה בקצה שתוצמד לגיאופון או אף תהיה חלק ממנו</a:t>
            </a:r>
            <a:endParaRPr b="0" lang="en-IL" sz="2800" spc="-1" strike="noStrike">
              <a:latin typeface="Arial"/>
            </a:endParaRPr>
          </a:p>
          <a:p>
            <a:pPr algn="r" rtl="1">
              <a:lnSpc>
                <a:spcPct val="90000"/>
              </a:lnSpc>
              <a:spcBef>
                <a:spcPts val="1417"/>
              </a:spcBef>
              <a:buNone/>
            </a:pPr>
            <a:endParaRPr b="0" lang="en-IL" sz="2800" spc="-1" strike="noStrike">
              <a:latin typeface="Arial"/>
            </a:endParaRPr>
          </a:p>
          <a:p>
            <a:pPr lvl="1" marL="819000" indent="-276120" algn="r" rtl="1">
              <a:lnSpc>
                <a:spcPct val="90000"/>
              </a:lnSpc>
              <a:spcBef>
                <a:spcPts val="1001"/>
              </a:spcBef>
              <a:buClr>
                <a:srgbClr val="234458"/>
              </a:buClr>
              <a:buFont typeface="Arial"/>
              <a:buChar char="◄"/>
            </a:pPr>
            <a:r>
              <a:rPr b="0" lang="he-IL" sz="2800" spc="-1" strike="noStrike">
                <a:solidFill>
                  <a:srgbClr val="234458"/>
                </a:solidFill>
                <a:latin typeface="Arial"/>
                <a:cs typeface="Arial"/>
              </a:rPr>
              <a:t>ראשית נפתור את הבעיה בלמידת מכונה קלאסית.</a:t>
            </a:r>
            <a:endParaRPr b="0" lang="en-IL" sz="2800" spc="-1" strike="noStrike">
              <a:latin typeface="Arial"/>
            </a:endParaRPr>
          </a:p>
          <a:p>
            <a:pPr algn="r" rtl="1">
              <a:lnSpc>
                <a:spcPct val="90000"/>
              </a:lnSpc>
              <a:spcBef>
                <a:spcPts val="1001"/>
              </a:spcBef>
              <a:buNone/>
            </a:pPr>
            <a:endParaRPr b="0" lang="en-IL" sz="3200" spc="-1" strike="noStrike">
              <a:latin typeface="Arial"/>
            </a:endParaRPr>
          </a:p>
        </p:txBody>
      </p:sp>
      <p:sp>
        <p:nvSpPr>
          <p:cNvPr id="1563" name="PlaceHolder 2"/>
          <p:cNvSpPr>
            <a:spLocks noGrp="1"/>
          </p:cNvSpPr>
          <p:nvPr>
            <p:ph type="title"/>
          </p:nvPr>
        </p:nvSpPr>
        <p:spPr>
          <a:xfrm>
            <a:off x="2223000" y="1440"/>
            <a:ext cx="9822600" cy="684000"/>
          </a:xfrm>
          <a:prstGeom prst="rect">
            <a:avLst/>
          </a:prstGeom>
          <a:noFill/>
          <a:ln w="0">
            <a:noFill/>
          </a:ln>
        </p:spPr>
        <p:txBody>
          <a:bodyPr lIns="90000" rIns="90000" tIns="45000" bIns="45000" anchor="ctr">
            <a:normAutofit/>
          </a:bodyPr>
          <a:p>
            <a:pPr algn="r" rtl="1">
              <a:lnSpc>
                <a:spcPct val="90000"/>
              </a:lnSpc>
              <a:buNone/>
              <a:tabLst>
                <a:tab algn="l" pos="0"/>
              </a:tabLst>
            </a:pPr>
            <a:r>
              <a:rPr b="1" lang="he-IL" sz="2400" spc="-1" strike="noStrike">
                <a:solidFill>
                  <a:srgbClr val="ffffff"/>
                </a:solidFill>
                <a:latin typeface="Arial"/>
                <a:cs typeface="Arial"/>
              </a:rPr>
              <a:t>הפתרון המוצע במסגרת המאגד</a:t>
            </a:r>
            <a:endParaRPr b="0" lang="en-IL" sz="2400" spc="-1" strike="noStrike">
              <a:latin typeface="Arial"/>
            </a:endParaRPr>
          </a:p>
        </p:txBody>
      </p:sp>
      <p:sp>
        <p:nvSpPr>
          <p:cNvPr id="1564" name="PlaceHolder 3"/>
          <p:cNvSpPr>
            <a:spLocks noGrp="1"/>
          </p:cNvSpPr>
          <p:nvPr>
            <p:ph type="sldNum" idx="33"/>
          </p:nvPr>
        </p:nvSpPr>
        <p:spPr>
          <a:xfrm>
            <a:off x="11758680" y="6418440"/>
            <a:ext cx="394920" cy="308160"/>
          </a:xfrm>
          <a:prstGeom prst="rect">
            <a:avLst/>
          </a:prstGeom>
          <a:noFill/>
          <a:ln w="0">
            <a:noFill/>
          </a:ln>
        </p:spPr>
        <p:txBody>
          <a:bodyPr lIns="90000" rIns="90000" tIns="45000" bIns="45000" anchor="t">
            <a:noAutofit/>
          </a:bodyPr>
          <a:lstStyle>
            <a:lvl1pPr algn="r" rtl="1">
              <a:lnSpc>
                <a:spcPct val="100000"/>
              </a:lnSpc>
              <a:buNone/>
              <a:tabLst>
                <a:tab algn="l" pos="0"/>
              </a:tabLst>
              <a:defRPr b="0" lang="en-US" sz="1100" spc="-1" strike="noStrike">
                <a:solidFill>
                  <a:srgbClr val="a5a5a5"/>
                </a:solidFill>
                <a:latin typeface="Calibri"/>
                <a:ea typeface="Calibri"/>
              </a:defRPr>
            </a:lvl1pPr>
          </a:lstStyle>
          <a:p>
            <a:pPr algn="r" rtl="1">
              <a:lnSpc>
                <a:spcPct val="100000"/>
              </a:lnSpc>
              <a:buNone/>
              <a:tabLst>
                <a:tab algn="l" pos="0"/>
              </a:tabLst>
            </a:pPr>
            <a:fld id="{98A1A0F3-EECB-4489-A7C0-3418A8AB8D3D}" type="slidenum">
              <a:rPr b="0" lang="en-US" sz="1100" spc="-1" strike="noStrike">
                <a:solidFill>
                  <a:srgbClr val="a5a5a5"/>
                </a:solidFill>
                <a:latin typeface="Calibri"/>
                <a:ea typeface="Calibri"/>
              </a:rPr>
              <a:t>&lt;number&gt;</a:t>
            </a:fld>
            <a:endParaRPr b="0" lang="en-IL" sz="11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5" name="PlaceHolder 1"/>
          <p:cNvSpPr>
            <a:spLocks noGrp="1"/>
          </p:cNvSpPr>
          <p:nvPr>
            <p:ph/>
          </p:nvPr>
        </p:nvSpPr>
        <p:spPr>
          <a:xfrm>
            <a:off x="180000" y="1604520"/>
            <a:ext cx="11699640" cy="4695120"/>
          </a:xfrm>
          <a:prstGeom prst="rect">
            <a:avLst/>
          </a:prstGeom>
          <a:noFill/>
          <a:ln w="0">
            <a:noFill/>
          </a:ln>
        </p:spPr>
        <p:txBody>
          <a:bodyPr lIns="0" rIns="0" tIns="0" bIns="0" anchor="t">
            <a:noAutofit/>
          </a:bodyPr>
          <a:p>
            <a:pPr marL="216000" indent="-216000" algn="ctr" rtl="1">
              <a:lnSpc>
                <a:spcPct val="150000"/>
              </a:lnSpc>
              <a:buNone/>
              <a:tabLst>
                <a:tab algn="l" pos="0"/>
              </a:tabLst>
            </a:pPr>
            <a:r>
              <a:rPr b="1" lang="he-IL" sz="6000" spc="-1" strike="noStrike">
                <a:solidFill>
                  <a:srgbClr val="ffffff"/>
                </a:solidFill>
                <a:latin typeface="Arial"/>
              </a:rPr>
              <a:t>שלב ב - </a:t>
            </a:r>
            <a:endParaRPr b="0" lang="en-IL" sz="6000" spc="-1" strike="noStrike">
              <a:latin typeface="Arial"/>
            </a:endParaRPr>
          </a:p>
          <a:p>
            <a:pPr marL="216000" indent="-216000" algn="ctr" rtl="1">
              <a:lnSpc>
                <a:spcPct val="150000"/>
              </a:lnSpc>
              <a:buNone/>
              <a:tabLst>
                <a:tab algn="l" pos="0"/>
              </a:tabLst>
            </a:pPr>
            <a:r>
              <a:rPr b="1" lang="he-IL" sz="6000" spc="-1" strike="noStrike">
                <a:solidFill>
                  <a:srgbClr val="ffffff"/>
                </a:solidFill>
                <a:latin typeface="Arial"/>
              </a:rPr>
              <a:t>פתרון בלמידת מכונה קלאסית </a:t>
            </a:r>
            <a:endParaRPr b="0" lang="en-IL" sz="6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6643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2018-11-11T09:14:37Z</dcterms:created>
  <dc:creator>Microsoft Office User</dc:creator>
  <dc:description/>
  <dc:language>en-US</dc:language>
  <cp:lastModifiedBy/>
  <dcterms:modified xsi:type="dcterms:W3CDTF">2025-05-11T12:55:30Z</dcterms:modified>
  <cp:revision>87</cp:revision>
  <dc:subject/>
  <dc:title>מבדק פעילות אלביט  במאגד Trust.AI חציון 1 תקופה ב'</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f5f2d6-3274-46a1-b6c8-b3b38d0e2674_ActionId">
    <vt:lpwstr>121910c0-6cca-44fd-a91c-b45a27209cf7</vt:lpwstr>
  </property>
  <property fmtid="{D5CDD505-2E9C-101B-9397-08002B2CF9AE}" pid="3" name="MSIP_Label_0cf5f2d6-3274-46a1-b6c8-b3b38d0e2674_ContentBits">
    <vt:lpwstr>0</vt:lpwstr>
  </property>
  <property fmtid="{D5CDD505-2E9C-101B-9397-08002B2CF9AE}" pid="4" name="MSIP_Label_0cf5f2d6-3274-46a1-b6c8-b3b38d0e2674_Enabled">
    <vt:lpwstr>true</vt:lpwstr>
  </property>
  <property fmtid="{D5CDD505-2E9C-101B-9397-08002B2CF9AE}" pid="5" name="MSIP_Label_0cf5f2d6-3274-46a1-b6c8-b3b38d0e2674_Method">
    <vt:lpwstr>Standard</vt:lpwstr>
  </property>
  <property fmtid="{D5CDD505-2E9C-101B-9397-08002B2CF9AE}" pid="6" name="MSIP_Label_0cf5f2d6-3274-46a1-b6c8-b3b38d0e2674_Name">
    <vt:lpwstr>Elbit Official</vt:lpwstr>
  </property>
  <property fmtid="{D5CDD505-2E9C-101B-9397-08002B2CF9AE}" pid="7" name="MSIP_Label_0cf5f2d6-3274-46a1-b6c8-b3b38d0e2674_SetDate">
    <vt:lpwstr>2024-12-04T09:18:40Z</vt:lpwstr>
  </property>
  <property fmtid="{D5CDD505-2E9C-101B-9397-08002B2CF9AE}" pid="8" name="MSIP_Label_0cf5f2d6-3274-46a1-b6c8-b3b38d0e2674_SiteId">
    <vt:lpwstr>23ce2f4f-ed18-467a-9914-ff21a13bb3ae</vt:lpwstr>
  </property>
  <property fmtid="{D5CDD505-2E9C-101B-9397-08002B2CF9AE}" pid="9" name="Notes">
    <vt:r8>4</vt:r8>
  </property>
  <property fmtid="{D5CDD505-2E9C-101B-9397-08002B2CF9AE}" pid="10" name="PresentationFormat">
    <vt:lpwstr>Widescreen</vt:lpwstr>
  </property>
  <property fmtid="{D5CDD505-2E9C-101B-9397-08002B2CF9AE}" pid="11" name="Slides">
    <vt:r8>4</vt:r8>
  </property>
</Properties>
</file>