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59" r:id="rId9"/>
    <p:sldId id="264" r:id="rId10"/>
    <p:sldId id="260" r:id="rId11"/>
    <p:sldId id="262" r:id="rId12"/>
    <p:sldId id="263" r:id="rId13"/>
    <p:sldId id="265" r:id="rId14"/>
    <p:sldId id="266" r:id="rId15"/>
    <p:sldId id="261" r:id="rId16"/>
    <p:sldId id="267" r:id="rId17"/>
    <p:sldId id="268" r:id="rId18"/>
    <p:sldId id="269" r:id="rId19"/>
  </p:sldIdLst>
  <p:sldSz cx="9144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70809423" val="971" revOS="4"/>
      <pr:smFileRevision xmlns:pr="smNativeData" dt="1570809423" val="101"/>
      <pr:guideOptions xmlns:pr="smNativeData" dt="1570809423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75" d="100"/>
          <a:sy n="75" d="100"/>
        </p:scale>
        <p:origin x="1036" y="210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0" d="100"/>
        <a:sy n="20" d="100"/>
      </p:scale>
      <p:origin x="0" y="0"/>
    </p:cViewPr>
  </p:sorterViewPr>
  <p:notesViewPr>
    <p:cSldViewPr snapToObjects="1" showGuides="1">
      <p:cViewPr>
        <p:scale>
          <a:sx n="75" d="100"/>
          <a:sy n="75" d="100"/>
        </p:scale>
        <p:origin x="1036" y="21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AAAAACYAAAAIAAAAAY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Clique para editar o estilo do título mestre</a:t>
            </a:r>
          </a:p>
        </p:txBody>
      </p:sp>
      <p:sp>
        <p:nvSpPr>
          <p:cNvPr id="3" name="SubtítuloDoSlide1"/>
          <p:cNvSpPr>
            <a:spLocks noGrp="1" noChangeArrowheads="1"/>
            <a:extLst>
              <a:ext uri="smNativeData">
                <pr:smNativeData xmlns:pr="smNativeData" val="SMDATA_13_T6ag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A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Clique para editar o estilo do subtítulo mestre</a:t>
            </a:r>
          </a:p>
        </p:txBody>
      </p:sp>
      <p:sp>
        <p:nvSpPr>
          <p:cNvPr id="4" name="ÁreaDataHora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CBA65F-11D1-9E50-9F73-E705E83D69B2}" type="datetime1">
              <a:t/>
            </a:fld>
          </a:p>
        </p:txBody>
      </p:sp>
      <p:sp>
        <p:nvSpPr>
          <p:cNvPr id="5" name="ÁreaRodapé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ÁreaNúmeroSlide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CB91E6-A8D1-9E67-9F73-5E32DF3D690B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Clique para editar o estilo do título mestre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val="SMDATA_13_T6agX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f0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Clique para editar os estilos de texto mestres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4" name="ÁreaDataHora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VGc+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CBD10D-43D1-9E27-9F73-B5729F3D69E0}" type="datetime1">
              <a:t/>
            </a:fld>
          </a:p>
        </p:txBody>
      </p:sp>
      <p:sp>
        <p:nvSpPr>
          <p:cNvPr id="5" name="ÁreaRodapé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Vu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ÁreaNúmeroSlide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jg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CBAFFE-B0D1-9E59-9F73-460CE13D6913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T6agXR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YY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Clique para editar o estilo do título mestre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val="SMDATA_13_T6agX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j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A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Clique para editar os estilos de texto mestres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4" name="ÁreaDataHora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Sa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CBEB40-0ED1-9E1D-9F73-F848A53D69AD}" type="datetime1">
              <a:t/>
            </a:fld>
          </a:p>
        </p:txBody>
      </p:sp>
      <p:sp>
        <p:nvSpPr>
          <p:cNvPr id="5" name="ÁreaRodapé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GS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ÁreaNúmeroSlide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CBA0DC-92D1-9E56-9F73-6403EE3D6931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Clique para editar o estilo do título mestre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val="SMDATA_13_T6ag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Clique para editar os estilos de texto mestres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4" name="ÁreaDataHora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CB9E6A-24D1-9E68-9F73-D23DD03D6987}" type="datetime1">
              <a:t/>
            </a:fld>
          </a:p>
        </p:txBody>
      </p:sp>
      <p:sp>
        <p:nvSpPr>
          <p:cNvPr id="5" name="ÁreaRodapé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ÁreaNúmeroSlide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V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CBB4A9-E7D1-9E42-9F73-1117FA3D6944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T6ag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A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Clique para editar o estilo do título mestre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val="SMDATA_13_T6agX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A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Clique para editar os estilos de texto mestres</a:t>
            </a:r>
          </a:p>
        </p:txBody>
      </p:sp>
      <p:sp>
        <p:nvSpPr>
          <p:cNvPr id="4" name="ÁreaDataHora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CB87C7-89D1-9E71-9F73-7F24C93D692A}" type="datetime1">
              <a:t/>
            </a:fld>
          </a:p>
        </p:txBody>
      </p:sp>
      <p:sp>
        <p:nvSpPr>
          <p:cNvPr id="5" name="ÁreaRodapé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ÁreaNúmeroSlide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CBAB66-28D1-9E5D-9F73-DE08E53D698B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ítulo e 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Clique para editar o estilo do título mestre</a:t>
            </a:r>
          </a:p>
        </p:txBody>
      </p:sp>
      <p:sp>
        <p:nvSpPr>
          <p:cNvPr id="3" name="TextoDoSlide2"/>
          <p:cNvSpPr>
            <a:spLocks noGrp="1" noChangeArrowheads="1"/>
            <a:extLst>
              <a:ext uri="smNativeData">
                <pr:smNativeData xmlns:pr="smNativeData" val="SMDATA_13_T6ag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Clique para editar os estilos de texto mestres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4" name="TextoDoSlide1"/>
          <p:cNvSpPr>
            <a:spLocks noGrp="1" noChangeArrowheads="1"/>
            <a:extLst>
              <a:ext uri="smNativeData">
                <pr:smNativeData xmlns:pr="smNativeData" val="SMDATA_13_T6ag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Clique para editar os estilos de texto mestres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5" name="ÁreaDataHora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CB92EE-A0D1-9E64-9F73-5631DC3D6903}" type="datetime1">
              <a:t/>
            </a:fld>
          </a:p>
        </p:txBody>
      </p:sp>
      <p:sp>
        <p:nvSpPr>
          <p:cNvPr id="6" name="ÁreaRodapé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ÁreaNúmeroSlide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CB8D79-37D1-9E7B-9F73-C12EC33D6994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Clique para editar o estilo do título mestre</a:t>
            </a:r>
          </a:p>
        </p:txBody>
      </p:sp>
      <p:sp>
        <p:nvSpPr>
          <p:cNvPr id="3" name="TextoDoSlide3"/>
          <p:cNvSpPr>
            <a:spLocks noGrp="1" noChangeArrowheads="1"/>
            <a:extLst>
              <a:ext uri="smNativeData">
                <pr:smNativeData xmlns:pr="smNativeData" val="SMDATA_13_T6agX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A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Clique para editar os estilos de texto mestres</a:t>
            </a:r>
          </a:p>
        </p:txBody>
      </p:sp>
      <p:sp>
        <p:nvSpPr>
          <p:cNvPr id="4" name="TextoDoSlide1"/>
          <p:cNvSpPr>
            <a:spLocks noGrp="1" noChangeArrowheads="1"/>
            <a:extLst>
              <a:ext uri="smNativeData">
                <pr:smNativeData xmlns:pr="smNativeData" val="SMDATA_13_T6ag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FhY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Clique para editar os estilos de texto mestres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5" name="TextoDoSlide2"/>
          <p:cNvSpPr>
            <a:spLocks noGrp="1" noChangeArrowheads="1"/>
            <a:extLst>
              <a:ext uri="smNativeData">
                <pr:smNativeData xmlns:pr="smNativeData" val="SMDATA_13_T6agX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FhY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A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Clique para editar os estilos de texto mestres</a:t>
            </a:r>
          </a:p>
        </p:txBody>
      </p:sp>
      <p:sp>
        <p:nvSpPr>
          <p:cNvPr id="6" name="TextoDoSlide4"/>
          <p:cNvSpPr>
            <a:spLocks noGrp="1" noChangeArrowheads="1"/>
            <a:extLst>
              <a:ext uri="smNativeData">
                <pr:smNativeData xmlns:pr="smNativeData" val="SMDATA_13_T6ag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A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Clique para editar os estilos de texto mestres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7" name="ÁreaDataHora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CBE442-0CD1-9E12-9F73-FA47AA3D69AF}" type="datetime1">
              <a:t/>
            </a:fld>
          </a:p>
        </p:txBody>
      </p:sp>
      <p:sp>
        <p:nvSpPr>
          <p:cNvPr id="8" name="ÁreaRodapé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ÁreaNúmeroSlide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CBC1D8-96D1-9E37-9F73-60628F3D6935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Clique para editar o estilo do título mestre</a:t>
            </a:r>
          </a:p>
        </p:txBody>
      </p:sp>
      <p:sp>
        <p:nvSpPr>
          <p:cNvPr id="3" name="ÁreaDataHora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FhY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CBF1AE-E0D1-9E07-9F73-1652BF3D6943}" type="datetime1">
              <a:t/>
            </a:fld>
          </a:p>
        </p:txBody>
      </p:sp>
      <p:sp>
        <p:nvSpPr>
          <p:cNvPr id="4" name="ÁreaRodapé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ÁreaNúmeroSlide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CB8408-46D1-9E72-9F73-B027CA3D69E5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ÁreaDataHora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CBBF82-CCD1-9E49-9F73-3A1CF13D696F}" type="datetime1">
              <a:t/>
            </a:fld>
          </a:p>
        </p:txBody>
      </p:sp>
      <p:sp>
        <p:nvSpPr>
          <p:cNvPr id="3" name="ÁreaRodapé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ÁreaNúmeroSlide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CBB595-DBD1-9E43-9F73-2D16FB3D6978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T6agX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A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Clique para editar o estilo do título mestre</a:t>
            </a:r>
          </a:p>
        </p:txBody>
      </p:sp>
      <p:sp>
        <p:nvSpPr>
          <p:cNvPr id="3" name="TextoDoSlide2"/>
          <p:cNvSpPr>
            <a:spLocks noGrp="1" noChangeArrowheads="1"/>
            <a:extLst>
              <a:ext uri="smNativeData">
                <pr:smNativeData xmlns:pr="smNativeData" val="SMDATA_13_T6ag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Clique para editar os estilos de texto mestres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4" name="TextoDoSlide1"/>
          <p:cNvSpPr>
            <a:spLocks noGrp="1" noChangeArrowheads="1"/>
            <a:extLst>
              <a:ext uri="smNativeData">
                <pr:smNativeData xmlns:pr="smNativeData" val="SMDATA_13_T6ag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DG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AAAAACYAAAAIAAAAAY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Clique para editar os estilos de texto mestres</a:t>
            </a:r>
          </a:p>
        </p:txBody>
      </p:sp>
      <p:sp>
        <p:nvSpPr>
          <p:cNvPr id="5" name="ÁreaDataHora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MZ/X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CBF368-26D1-9E05-9F73-D050BD3D6985}" type="datetime1">
              <a:t/>
            </a:fld>
          </a:p>
        </p:txBody>
      </p:sp>
      <p:sp>
        <p:nvSpPr>
          <p:cNvPr id="6" name="ÁreaRodapé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Re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ÁreaNúmeroSlide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BC5t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CBFDC4-8AD1-9E0B-9F73-7C5EB33D6929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T6agX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JHJi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A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Clique para editar o estilo do título mestre</a:t>
            </a:r>
          </a:p>
        </p:txBody>
      </p:sp>
      <p:sp>
        <p:nvSpPr>
          <p:cNvPr id="3" name="TextoDoSlide2"/>
          <p:cNvSpPr>
            <a:spLocks noGrp="1" noChangeArrowheads="1"/>
            <a:extLst>
              <a:ext uri="smNativeData">
                <pr:smNativeData xmlns:pr="smNativeData" val="SMDATA_13_T6ag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bk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A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Clique para editar os estilos de texto mestres</a:t>
            </a:r>
          </a:p>
        </p:txBody>
      </p:sp>
      <p:sp>
        <p:nvSpPr>
          <p:cNvPr id="4" name="TextoDoSlide1"/>
          <p:cNvSpPr>
            <a:spLocks noGrp="1" noChangeArrowheads="1"/>
            <a:extLst>
              <a:ext uri="smNativeData">
                <pr:smNativeData xmlns:pr="smNativeData" val="SMDATA_13_T6ag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7C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AAAAACYAAAAIAAAAAY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Clique para editar os estilos de texto mestres</a:t>
            </a:r>
          </a:p>
        </p:txBody>
      </p:sp>
      <p:sp>
        <p:nvSpPr>
          <p:cNvPr id="5" name="ÁreaDataHora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9AaK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CBC526-68D1-9E33-9F73-9E668B3D69CB}" type="datetime1">
              <a:t/>
            </a:fld>
          </a:p>
        </p:txBody>
      </p:sp>
      <p:sp>
        <p:nvSpPr>
          <p:cNvPr id="6" name="ÁreaRodapé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vi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ÁreaNúmeroSlide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lL8Y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CBF823-6DD1-9E0E-9F73-9B5BB63D69CE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sign padr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Clique para editar o estilo do título mestre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val="SMDATA_13_T6ag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Clique para editar os estilos de texto mestres</a:t>
            </a:r>
          </a:p>
          <a:p>
            <a:pPr lvl="1"/>
            <a:r>
              <a:t>Segundo nível</a:t>
            </a:r>
          </a:p>
          <a:p>
            <a:pPr lvl="2"/>
            <a:r>
              <a:t>Terceiro nível</a:t>
            </a:r>
          </a:p>
          <a:p>
            <a:pPr lvl="3"/>
            <a:r>
              <a:t>Quarto nível</a:t>
            </a:r>
          </a:p>
          <a:p>
            <a:pPr lvl="4"/>
            <a:r>
              <a:t>Quinto nível</a:t>
            </a:r>
          </a:p>
        </p:txBody>
      </p:sp>
      <p:sp>
        <p:nvSpPr>
          <p:cNvPr id="4" name="ÁreaDataHora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3CCBB831-7FD1-9E4E-9F73-891BF63D69DC}" type="datetime1">
              <a:t/>
            </a:fld>
          </a:p>
        </p:txBody>
      </p:sp>
      <p:sp>
        <p:nvSpPr>
          <p:cNvPr id="5" name="ÁreaRodapé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  <a:r>
              <a:t/>
            </a:r>
          </a:p>
        </p:txBody>
      </p:sp>
      <p:sp>
        <p:nvSpPr>
          <p:cNvPr id="6" name="ÁreaNúmeroSlide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3CCBD07E-30D1-9E26-9F73-C6739E3D6993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Relationship Id="rId3" Type="http://schemas.openxmlformats.org/officeDocument/2006/relationships/image" Target="../media/image10.jpe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bg>
      <p:bgPr>
        <a:pattFill prst="openDmnd">
          <a:fgClr>
            <a:schemeClr val="accent2"/>
          </a:fgClr>
          <a:bgClr>
            <a:schemeClr val="accent3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QAYQ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1AgAA7RoAALMrAADIHwAAAAAAACYAAAAIAAAAAQAAAAAAAAA="/>
              </a:ext>
            </a:extLst>
          </p:cNvSpPr>
          <p:nvPr>
            <p:ph type="ctrTitle"/>
          </p:nvPr>
        </p:nvSpPr>
        <p:spPr>
          <a:xfrm>
            <a:off x="358775" y="4377055"/>
            <a:ext cx="6744970" cy="789305"/>
          </a:xfrm>
        </p:spPr>
        <p:txBody>
          <a:bodyPr/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t>Gabriel Fernandez Pires</a:t>
            </a:r>
          </a:p>
        </p:txBody>
      </p:sp>
      <p:sp>
        <p:nvSpPr>
          <p:cNvPr id="3" name="SubtítuloDoSlide1"/>
          <p:cNvSpPr>
            <a:spLocks noGrp="1" noChangeArrowheads="1"/>
            <a:extLst>
              <a:ext uri="smNativeData">
                <pr:smNativeData xmlns:pr="smNativeData" val="SMDATA_13_T6ag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uBgAAiAMAAFIyAADNDAAAAAAAACYAAAAIAAAAAQAAAAAAAAA="/>
              </a:ext>
            </a:extLst>
          </p:cNvSpPr>
          <p:nvPr>
            <p:ph type="subTitle" idx="1"/>
          </p:nvPr>
        </p:nvSpPr>
        <p:spPr>
          <a:xfrm>
            <a:off x="1004570" y="574040"/>
            <a:ext cx="7175500" cy="1506855"/>
          </a:xfrm>
        </p:spPr>
        <p:txBody>
          <a:bodyPr/>
          <a:lstStyle/>
          <a:p>
            <a:pPr algn="ctr">
              <a:defRPr sz="4000" b="0" i="1" u="none">
                <a:solidFill>
                  <a:srgbClr val="FFFFFF"/>
                </a:solidFill>
                <a:latin typeface="Cambria Math" pitchFamily="1" charset="0"/>
                <a:ea typeface="Cambria Math" pitchFamily="1" charset="0"/>
                <a:cs typeface="Cambria Math" pitchFamily="1" charset="0"/>
              </a:defRPr>
            </a:pPr>
            <a:r>
              <a:t>Entradas de pessoas nas bordas dos Estados Unidos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pattFill prst="openDmnd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1"/>
          <p:cNvPicPr>
            <a:picLocks noChangeAspect="1"/>
            <a:extLst>
              <a:ext uri="smNativeData">
                <pr:smNativeData xmlns:pr="smNativeData" val="SMDATA_15_T6ag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gwcAAI////+FNAAAgis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21105" y="-71755"/>
            <a:ext cx="7316470" cy="71443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pattFill prst="openDmnd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k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uBgAAYv3//844AABqBAAAAAAAACYAAAAIAAAAfXD///////8="/>
              </a:ext>
            </a:extLst>
          </p:cNvSpPr>
          <p:nvPr>
            <p:ph type="title"/>
          </p:nvPr>
        </p:nvSpPr>
        <p:spPr>
          <a:xfrm>
            <a:off x="1004570" y="-425450"/>
            <a:ext cx="8229600" cy="114300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>
              <a:defRPr sz="3000" i="1" u="none">
                <a:solidFill>
                  <a:schemeClr val="tx2"/>
                </a:solidFill>
                <a:latin typeface="Cambria Math" pitchFamily="1" charset="0"/>
                <a:ea typeface="SimSun" pitchFamily="0" charset="0"/>
                <a:cs typeface="Times New Roman" pitchFamily="1" charset="0"/>
              </a:defRPr>
            </a:pPr>
            <a:r>
              <a:t>Oscilação de entrada nos estados - Mexico</a:t>
            </a:r>
          </a:p>
        </p:txBody>
      </p:sp>
      <p:pic>
        <p:nvPicPr>
          <p:cNvPr id="3" name="Imagem1"/>
          <p:cNvPicPr>
            <a:picLocks noChangeAspect="1"/>
            <a:extLst>
              <a:ext uri="smNativeData">
                <pr:smNativeData xmlns:pr="smNativeData" val="SMDATA_15_T6ag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NQIAAFMBAAABOAAAgis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215265"/>
            <a:ext cx="8745220" cy="68573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pattFill prst="openDmnd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1"/>
          <p:cNvPicPr>
            <a:picLocks noChangeAspect="1"/>
            <a:extLst>
              <a:ext uri="smNativeData">
                <pr:smNativeData xmlns:pr="smNativeData" val="SMDATA_15_T6ag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x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gQcAAAEAAAAqMgAAMCo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19835" y="635"/>
            <a:ext cx="6934835" cy="68573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pattFill prst="openDmnd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Ck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uBgAAYv3//844AABqBAAAEAAAACYAAAAIAAAAfXD///////8="/>
              </a:ext>
            </a:extLst>
          </p:cNvSpPr>
          <p:nvPr>
            <p:ph type="title"/>
          </p:nvPr>
        </p:nvSpPr>
        <p:spPr>
          <a:xfrm>
            <a:off x="1004570" y="-425450"/>
            <a:ext cx="8229600" cy="114300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>
              <a:defRPr sz="3000" i="1" u="none">
                <a:solidFill>
                  <a:schemeClr val="tx2"/>
                </a:solidFill>
                <a:latin typeface="Cambria Math" pitchFamily="1" charset="0"/>
                <a:ea typeface="SimSun" pitchFamily="0" charset="0"/>
                <a:cs typeface="Times New Roman" pitchFamily="1" charset="0"/>
              </a:defRPr>
            </a:pPr>
            <a:r>
              <a:t>Oscilação de entrada nos estados - Canada</a:t>
            </a:r>
          </a:p>
        </p:txBody>
      </p:sp>
      <p:pic>
        <p:nvPicPr>
          <p:cNvPr id="3" name="Imagem1"/>
          <p:cNvPicPr>
            <a:picLocks noChangeAspect="1"/>
            <a:extLst>
              <a:ext uri="smNativeData">
                <pr:smNativeData xmlns:pr="smNativeData" val="SMDATA_15_T6ag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AAAAJUDAAA/OAAAfik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295"/>
            <a:ext cx="9143365" cy="61626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pattFill prst="openDmnd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Ck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uBgAAYv3//844AABqBAAAAAAAACYAAAAIAAAAfXD///////8="/>
              </a:ext>
            </a:extLst>
          </p:cNvSpPr>
          <p:nvPr>
            <p:ph type="title"/>
          </p:nvPr>
        </p:nvSpPr>
        <p:spPr>
          <a:xfrm>
            <a:off x="1004570" y="-425450"/>
            <a:ext cx="8229600" cy="114300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>
              <a:defRPr sz="3000" i="1" u="none">
                <a:solidFill>
                  <a:schemeClr val="tx2"/>
                </a:solidFill>
                <a:latin typeface="Cambria Math" pitchFamily="1" charset="0"/>
                <a:ea typeface="SimSun" pitchFamily="0" charset="0"/>
                <a:cs typeface="Times New Roman" pitchFamily="1" charset="0"/>
              </a:defRPr>
            </a:pPr>
            <a:r>
              <a:t>Oscilação de entrada nos estados - Mexico</a:t>
            </a:r>
          </a:p>
        </p:txBody>
      </p:sp>
      <p:pic>
        <p:nvPicPr>
          <p:cNvPr id="3" name="Imagem1"/>
          <p:cNvPicPr>
            <a:picLocks noChangeAspect="1"/>
            <a:extLst>
              <a:ext uri="smNativeData">
                <pr:smNativeData xmlns:pr="smNativeData" val="SMDATA_15_T6ag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B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AAAAIgDAAA/OAAAeCo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040"/>
            <a:ext cx="9143365" cy="63296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bg>
      <p:bgPr>
        <a:pattFill prst="openDmnd">
          <a:fgClr>
            <a:schemeClr val="accent2"/>
          </a:fgClr>
          <a:bgClr>
            <a:schemeClr val="accent3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Q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qRUAAEY1AACxHAAAAAAAACYAAAAIAAAAAQAAAAAAAAA="/>
              </a:ext>
            </a:extLst>
          </p:cNvSpPr>
          <p:nvPr>
            <p:ph type="title"/>
          </p:nvPr>
        </p:nvSpPr>
        <p:spPr>
          <a:xfrm>
            <a:off x="430530" y="3521075"/>
            <a:ext cx="8229600" cy="1143000"/>
          </a:xfrm>
        </p:spPr>
        <p:txBody>
          <a:bodyPr/>
          <a:lstStyle/>
          <a:p>
            <a:pPr>
              <a:defRPr i="1">
                <a:solidFill>
                  <a:schemeClr val="bg1"/>
                </a:solidFill>
                <a:latin typeface="Cambria Math" pitchFamily="1" charset="0"/>
                <a:ea typeface="Cambria Math" pitchFamily="1" charset="0"/>
                <a:cs typeface="Cambria Math" pitchFamily="1" charset="0"/>
              </a:defRPr>
            </a:pPr>
            <a:r>
              <a:t>Fonte do DataFrame</a:t>
            </a:r>
          </a:p>
        </p:txBody>
      </p:sp>
      <p:pic>
        <p:nvPicPr>
          <p:cNvPr id="3" name="Imagem1"/>
          <p:cNvPicPr>
            <a:picLocks noChangeAspect="1"/>
            <a:extLst>
              <a:ext uri="smNativeData">
                <pr:smNativeData xmlns:pr="smNativeData" val="SMDATA_15_T6ag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AAAAAAAAABAOAAAPBQ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2893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PhAnim="0">
  <p:cSld>
    <p:bg>
      <p:bgPr>
        <a:pattFill prst="openDmnd">
          <a:fgClr>
            <a:schemeClr val="accent2"/>
          </a:fgClr>
          <a:bgClr>
            <a:schemeClr val="accent3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JAgAAj////2k1AACXBgAAAAAAACYAAAAIAAAAAQAAAAAAAAA="/>
              </a:ext>
            </a:extLst>
          </p:cNvSpPr>
          <p:nvPr>
            <p:ph type="title"/>
          </p:nvPr>
        </p:nvSpPr>
        <p:spPr>
          <a:xfrm>
            <a:off x="452755" y="-71755"/>
            <a:ext cx="8229600" cy="1143000"/>
          </a:xfrm>
        </p:spPr>
        <p:txBody>
          <a:bodyPr/>
          <a:lstStyle/>
          <a:p>
            <a:pPr>
              <a:defRPr i="1">
                <a:solidFill>
                  <a:srgbClr val="FFFFFF"/>
                </a:solidFill>
                <a:latin typeface="Cambria Math" pitchFamily="1" charset="0"/>
                <a:ea typeface="Cambria Math" pitchFamily="1" charset="0"/>
                <a:cs typeface="Cambria Math" pitchFamily="1" charset="0"/>
              </a:defRPr>
            </a:pPr>
            <a:r>
              <a:t>Organizando os dados</a:t>
            </a:r>
          </a:p>
        </p:txBody>
      </p:sp>
      <p:pic>
        <p:nvPicPr>
          <p:cNvPr id="3" name="Imagem1"/>
          <p:cNvPicPr>
            <a:picLocks noChangeAspect="1"/>
            <a:extLst>
              <a:ext uri="smNativeData">
                <pr:smNativeData xmlns:pr="smNativeData" val="SMDATA_15_T6ag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vYTps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AAAAEwFAABAOAAARg4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1060"/>
            <a:ext cx="9144000" cy="14592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Retângulo1"/>
          <p:cNvSpPr>
            <a:extLst>
              <a:ext uri="smNativeData">
                <pr:smNativeData xmlns:pr="smNativeData" val="SMDATA_13_T6agXRMAAAAlAAAAZAAAAA8BAAAAkAAAAEgAAACQAAAASAAAAAAAAAAAAAAAAAAAAAEAAABQAAAAAAAAAAAA4D8AAAAAAADg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gAAAP8AAABQ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A////AQAAAAAAAAAAAAAAAAAAAAAAAAAAAAAAAAAAAAAAAAAA/wAAAH9/fwCAgIADzMzMAMDA/wB/f38AAAAAAAAAAAAAAAAAAAAAAAAAAAAhAAAAGAAAABQAAAC/FAAATAUAAJMdAAAgDgAAAAAAACYAAAAIAAAA//////////8="/>
              </a:ext>
            </a:extLst>
          </p:cNvSpPr>
          <p:nvPr/>
        </p:nvSpPr>
        <p:spPr>
          <a:xfrm>
            <a:off x="3372485" y="861060"/>
            <a:ext cx="1435100" cy="143510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ysDash"/>
            <a:headEnd type="none"/>
            <a:tailEnd type="none"/>
          </a:ln>
          <a:effectLst/>
        </p:spPr>
      </p:sp>
      <p:sp>
        <p:nvSpPr>
          <p:cNvPr id="5" name="AutoForma1"/>
          <p:cNvSpPr>
            <a:extLst>
              <a:ext uri="smNativeData">
                <pr:smNativeData xmlns:pr="smNativeData" val="SMDATA_13_T6agXRMAAAAlAAAA2AAAAA8BAAAAkAAAAEgAAACQAAAASAAAAAAAAAAAAAAAAAAAAAEAAABQAAAAdDdfNgiy3T/gIGrLdLnY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BAAAAAAAAAH8AAA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C////AQAAAAAAAAAAAAAAAAAAAAAAAAAAAAAAAAAAAAAAAAAAfwAAAH9/fwCAgIADzMzMAMDA/wB/f38AAAAAAAAAAAAAAAAAAAAAAAAAAAAhAAAAGAAAABQAAACFFgAA2Q4AABscAABMFAAAAAAAACYAAAAIAAAA//////////8="/>
              </a:ext>
            </a:extLst>
          </p:cNvSpPr>
          <p:nvPr/>
        </p:nvSpPr>
        <p:spPr>
          <a:xfrm rot="5411194">
            <a:off x="3671570" y="2402840"/>
            <a:ext cx="885825" cy="908050"/>
          </a:xfrm>
          <a:prstGeom prst="stripedRightArrow">
            <a:avLst>
              <a:gd name="adj1" fmla="val 38632"/>
              <a:gd name="adj2" fmla="val 45226"/>
            </a:avLst>
          </a:prstGeom>
          <a:solidFill>
            <a:schemeClr val="tx1"/>
          </a:solidFill>
          <a:ln w="12700" cap="flat" cmpd="sng" algn="ctr">
            <a:solidFill>
              <a:srgbClr val="7F0000"/>
            </a:solidFill>
            <a:prstDash val="solid"/>
            <a:headEnd type="none"/>
            <a:tailEnd type="none"/>
          </a:ln>
          <a:effectLst/>
        </p:spPr>
      </p:sp>
      <p:pic>
        <p:nvPicPr>
          <p:cNvPr id="6" name="Imagem2"/>
          <p:cNvPicPr>
            <a:picLocks noChangeAspect="1"/>
            <a:extLst>
              <a:ext uri="smNativeData">
                <pr:smNativeData xmlns:pr="smNativeData" val="SMDATA_15_T6ag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6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hcAAKEVAABeGwAAWR4AAA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740150" y="3515995"/>
            <a:ext cx="708660" cy="14173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  <p:bldP spid="5" grpId="0" animBg="1" advAuto="0"/>
      <p:bldP spid="6" grpId="0" animBg="1" advAuto="0"/>
    </p:bldLst>
    <p:extLst>
      <p:ext uri="smNativeData">
        <pr:smNativeData xmlns:pr="smNativeData" val="T6agXQMAAAAFAAAA/f///wEAAAAVAAAABAAAAAAAAAAAAAAAAAAAAAoAAAD9////AQAAABEAAAABAAAAAAAAAAAAAAAAAAAAEAAAAP3///8BAAAAAwAAAAoAAAAAAAAAAAAAAAAAAAA="/>
      </p:ext>
    </p:ext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pattFill prst="openDmnd">
          <a:fgClr>
            <a:schemeClr val="accent2"/>
          </a:fgClr>
          <a:bgClr>
            <a:schemeClr val="accent3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4B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i="1">
                <a:solidFill>
                  <a:srgbClr val="FFFFFF"/>
                </a:solidFill>
                <a:latin typeface="Cambria Math" pitchFamily="1" charset="0"/>
                <a:ea typeface="Cambria Math" pitchFamily="1" charset="0"/>
                <a:cs typeface="Cambria Math" pitchFamily="1" charset="0"/>
              </a:defRPr>
            </a:pPr>
            <a:r>
              <a:t>Decidindo quais colunas ficam</a:t>
            </a:r>
          </a:p>
        </p:txBody>
      </p:sp>
      <p:pic>
        <p:nvPicPr>
          <p:cNvPr id="3" name="Imagem3"/>
          <p:cNvPicPr>
            <a:picLocks noChangeAspect="1"/>
            <a:extLst>
              <a:ext uri="smNativeData">
                <pr:smNativeData xmlns:pr="smNativeData" val="SMDATA_15_T6ag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4gAAAJ0IAACINwAASRE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" y="1400175"/>
            <a:ext cx="8883650" cy="14097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Retângulo1"/>
          <p:cNvSpPr>
            <a:extLst>
              <a:ext uri="smNativeData">
                <pr:smNativeData xmlns:pr="smNativeData" val="SMDATA_13_T6agXRMAAAAlAAAAZAAAAA8BAAAAkAAAAEgAAACQAAAASAAAAAAAAAAAAAAAAAAAAAEAAABQAAAAAAAAAAAA4D8AAAAAAADg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gAAAP8AAABQ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A////AQAAAAAAAAAAAAAAAAAAAAAAAAAAAAAAAAAAAAAAAAAA/wAAAH9/fwCAgIADzMzMAMDA/wB/f38AAAAAAAAAAAAAAAAAAAAAAAAAAAAhAAAAGAAAABQAAAA1AgAAYwgAABAHAAA3EQAAAAAAACYAAAAIAAAA//////////8="/>
              </a:ext>
            </a:extLst>
          </p:cNvSpPr>
          <p:nvPr/>
        </p:nvSpPr>
        <p:spPr>
          <a:xfrm>
            <a:off x="358775" y="1363345"/>
            <a:ext cx="789305" cy="143510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ysDash"/>
            <a:headEnd type="none"/>
            <a:tailEnd type="none"/>
          </a:ln>
          <a:effectLst/>
        </p:spPr>
      </p:sp>
      <p:sp>
        <p:nvSpPr>
          <p:cNvPr id="5" name="Retângulo2"/>
          <p:cNvSpPr>
            <a:extLst>
              <a:ext uri="smNativeData">
                <pr:smNativeData xmlns:pr="smNativeData" val="SMDATA_13_T6agXRMAAAAlAAAAZAAAAA8BAAAAkAAAAEgAAACQAAAASAAAAAAAAAAAAAAAAAAAAAEAAABQAAAAAAAAAAAA4D8AAAAAAADg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gAAAP8AAABQ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AAAAAMAAAAEAAAAAAAAAAAAAAAAAAAAAAAAAAeAAAAaAAAAAAAAAAAAAAAAAAAAAAAAAAAAAAAECcAABAnAAAAAAAAAAAAAAAAAAAAAAAAAAAAAAAAAAAAAAAAAAAAABQAAAAAAAAAwMD/AAAAAABkAAAAMgAAAAAAAABkAAAAAAAAAH9/fwAKAAAAHwAAAFQAAAAAAAAA////AQAAAAAAAAAAAAAAAAAAAAAAAAAAAAAAAAAAAAAAAAAA/wAAAH9/fwCAgIADzMzMAMDA/wB/f38AAAAAAAAAAAAAAAAAAAAAAAAAAAAhAAAAGAAAABQAAACYCgAAYwgAAAIPAAA3EQAAAAAAACYAAAAIAAAA//////////8="/>
              </a:ext>
            </a:extLst>
          </p:cNvSpPr>
          <p:nvPr/>
        </p:nvSpPr>
        <p:spPr>
          <a:xfrm>
            <a:off x="1722120" y="1363345"/>
            <a:ext cx="717550" cy="143510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ysDash"/>
            <a:headEnd type="none"/>
            <a:tailEnd type="none"/>
          </a:ln>
          <a:effectLst/>
        </p:spPr>
      </p:sp>
      <p:sp>
        <p:nvSpPr>
          <p:cNvPr id="6" name="AutoForma1"/>
          <p:cNvSpPr>
            <a:extLst>
              <a:ext uri="smNativeData">
                <pr:smNativeData xmlns:pr="smNativeData" val="SMDATA_13_T6agXRMAAAAlAAAA2AAAAA8BAAAAkAAAAEgAAACQAAAASAAAAAAAAAAAAAAAAAAAAAEAAABQAAAAdDdfNgiy3T/gIGrLdLnY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BAAAAAAAAAH8AAA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xhOmcMAAAAEAAAAAAAAAAAAAAAAAAAAAAAAAAeAAAAaAAAAAAAAAAAAAAAAAAAAAAAAAAAAAAAECcAABAnAAAAAAAAAAAAAAAAAAAAAAAAAAAAAAAAAAAAAAAAAAAAABQAAAAAAAAAwMD/AAAAAABkAAAAMgAAAAAAAABkAAAAAAAAAH9/fwAKAAAAHwAAAFQAAAAAAAAC////AQAAAAAAAAAAAAAAAAAAAAAAAAAAAAAAAAAAAAAAAAAAfwAAAH9/fwCAgIADzMzMAMDA/wB/f38AAAAAAAAAAAAAAAAAAAAAAAAAAAAhAAAAGAAAABQAAADiBQAAYRIAAHgLAADUFwAAAAAAACYAAAAIAAAA//////////8="/>
              </a:ext>
            </a:extLst>
          </p:cNvSpPr>
          <p:nvPr/>
        </p:nvSpPr>
        <p:spPr>
          <a:xfrm rot="5411194">
            <a:off x="967105" y="2976880"/>
            <a:ext cx="885825" cy="908050"/>
          </a:xfrm>
          <a:prstGeom prst="stripedRightArrow">
            <a:avLst>
              <a:gd name="adj1" fmla="val 38632"/>
              <a:gd name="adj2" fmla="val 45226"/>
            </a:avLst>
          </a:prstGeom>
          <a:solidFill>
            <a:schemeClr val="tx1"/>
          </a:solidFill>
          <a:ln w="12700" cap="flat" cmpd="sng" algn="ctr">
            <a:solidFill>
              <a:srgbClr val="7F0000"/>
            </a:solidFill>
            <a:prstDash val="solid"/>
            <a:headEnd type="none"/>
            <a:tailEnd type="none"/>
          </a:ln>
          <a:effectLst/>
        </p:spPr>
      </p:sp>
      <p:pic>
        <p:nvPicPr>
          <p:cNvPr id="7" name="Imagem1"/>
          <p:cNvPicPr>
            <a:picLocks noChangeAspect="1"/>
            <a:extLst>
              <a:ext uri="smNativeData">
                <pr:smNativeData xmlns:pr="smNativeData" val="SMDATA_15_T6ag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BAw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vQUAALgYAACxCwAAUCYAAA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932815" y="4018280"/>
            <a:ext cx="967740" cy="22098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Retângulo3"/>
          <p:cNvSpPr>
            <a:extLst>
              <a:ext uri="smNativeData">
                <pr:smNativeData xmlns:pr="smNativeData" val="SMDATA_13_T6agXRMAAAAlAAAAZAAAAA8BAAAAkAAAAEgAAACQAAAASAAAAAAAAAAAAAAAAAAAAAEAAABQAAAAAAAAAAAA4D8AAAAAAADg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gAAALOzGQBQ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EAAAAMAAAAEAAAAAAAAAAAAAAAAAAAAAAAAAAeAAAAaAAAAAAAAAAAAAAAAAAAAAAAAAAAAAAAECcAABAnAAAAAAAAAAAAAAAAAAAAAAAAAAAAAAAAAAAAAAAAAAAAABQAAAAAAAAAwMD/AAAAAABkAAAAMgAAAAAAAABkAAAAAAAAAH9/fwAKAAAAHwAAAFQAAAAAAAAA////AQAAAAAAAAAAAAAAAAAAAAAAAAAAAAAAAAAAAAAAAAAAs7MZDH9/fwCAgIADzMzMAMDA/wB/f38AAAAAAAAAAAAAAAAAAAAAAAAAAAAhAAAAGAAAABQAAAChFQAAYwgAAHwaAAA3EQAAAAAAACYAAAAIAAAA//////////8="/>
              </a:ext>
            </a:extLst>
          </p:cNvSpPr>
          <p:nvPr/>
        </p:nvSpPr>
        <p:spPr>
          <a:xfrm>
            <a:off x="3515995" y="1363345"/>
            <a:ext cx="789305" cy="1435100"/>
          </a:xfrm>
          <a:prstGeom prst="rect">
            <a:avLst/>
          </a:prstGeom>
          <a:noFill/>
          <a:ln w="50800" cap="flat" cmpd="sng" algn="ctr">
            <a:solidFill>
              <a:schemeClr val="accent6"/>
            </a:solidFill>
            <a:prstDash val="sysDash"/>
            <a:headEnd type="none"/>
            <a:tailEnd type="none"/>
          </a:ln>
          <a:effectLst/>
        </p:spPr>
      </p:sp>
      <p:sp>
        <p:nvSpPr>
          <p:cNvPr id="9" name="Retângulo4"/>
          <p:cNvSpPr>
            <a:extLst>
              <a:ext uri="smNativeData">
                <pr:smNativeData xmlns:pr="smNativeData" val="SMDATA_13_T6agXRMAAAAlAAAAZAAAAA8BAAAAkAAAAEgAAACQAAAASAAAAAAAAAAAAAAAAAAAAAEAAABQAAAAAAAAAAAA4D8AAAAAAADg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gAAAP//AABQ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xhOmcMAAAAEAAAAAAAAAAAAAAAAAAAAAAAAAAeAAAAaAAAAAAAAAAAAAAAAAAAAAAAAAAAAAAAECcAABAnAAAAAAAAAAAAAAAAAAAAAAAAAAAAAAAAAAAAAAAAAAAAABQAAAAAAAAAwMD/AAAAAABkAAAAMgAAAAAAAABkAAAAAAAAAH9/fwAKAAAAHwAAAFQAAAAAAAAA////AQAAAAAAAAAAAAAAAAAAAAAAAAAAAAAAAAAAAAAAAAAA//8AAH9/fwCAgIADzMzMAMDA/wB/f38AAAAAAAAAAAAAAAAAAAAAAAAAAAAhAAAAGAAAABQAAABpNQAAYwgAAJ43AAA3EQAAAAAAACYAAAAIAAAA//////////8="/>
              </a:ext>
            </a:extLst>
          </p:cNvSpPr>
          <p:nvPr/>
        </p:nvSpPr>
        <p:spPr>
          <a:xfrm>
            <a:off x="8682355" y="1363345"/>
            <a:ext cx="358775" cy="1435100"/>
          </a:xfrm>
          <a:prstGeom prst="rect">
            <a:avLst/>
          </a:prstGeom>
          <a:noFill/>
          <a:ln w="50800" cap="flat" cmpd="sng" algn="ctr">
            <a:solidFill>
              <a:srgbClr val="FFFF00"/>
            </a:solidFill>
            <a:prstDash val="sysDash"/>
            <a:headEnd type="none"/>
            <a:tailEnd type="none"/>
          </a:ln>
          <a:effectLst/>
        </p:spPr>
      </p:sp>
      <p:sp>
        <p:nvSpPr>
          <p:cNvPr id="10" name="Retângulo5"/>
          <p:cNvSpPr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gAAALOzGQBQ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xhOmcMAAAAEAAAAAAAAAAAAAAAAAAAAAAAAAAeAAAAaAAAAAAAAAAAAAAAAAAAAAAAAAAAAAAAECcAABAnAAAAAAAAAAAAAAAAAAAAAAAAAAAAAAAAAAAAAAAAAAAAABQAAAAAAAAAwMD/AAAAAABkAAAAMgAAAAAAAABkAAAAAAAAAH9/fwAKAAAAHwAAAFQAAAAAAAAA////AQAAAAAAAAAAAAAAAAAAAAAAAAAAAAAAAAAAAAAAAAAAs7MZDH9/fwCAgIADzMzMAMDA/wB/f38AAAAAAAAAAAAAAAAAAAAAAAAAAAAhAAAAGAAAABQAAADYJgAAYwgAAPg0AAA3EQAAAAAAACYAAAAIAAAA//////////8="/>
              </a:ext>
            </a:extLst>
          </p:cNvSpPr>
          <p:nvPr/>
        </p:nvSpPr>
        <p:spPr>
          <a:xfrm>
            <a:off x="6314440" y="1363345"/>
            <a:ext cx="2296160" cy="1435100"/>
          </a:xfrm>
          <a:prstGeom prst="rect">
            <a:avLst/>
          </a:prstGeom>
          <a:noFill/>
          <a:ln w="50800" cap="flat" cmpd="sng" algn="ctr">
            <a:solidFill>
              <a:schemeClr val="accent6"/>
            </a:solidFill>
            <a:prstDash val="sysDash"/>
            <a:headEnd type="none"/>
            <a:tailEnd type="none"/>
          </a:ln>
          <a:effectLst/>
        </p:spPr>
        <p:txBody>
          <a:bodyPr vert="horz" wrap="square" numCol="1" spcCol="215900" anchor="ctr"/>
          <a:lstStyle/>
          <a:p>
            <a:pPr algn="ctr"/>
          </a:p>
        </p:txBody>
      </p:sp>
      <p:sp>
        <p:nvSpPr>
          <p:cNvPr id="11" name="AutoForma2"/>
          <p:cNvSpPr>
            <a:extLst>
              <a:ext uri="smNativeData">
                <pr:smNativeData xmlns:pr="smNativeData" val="SMDATA_13_T6agXRMAAAAlAAAA2AAAAA8BAAAAkAAAAEgAAACQAAAASAAAAAAAAAAAAAAAAAAAAAEAAABQAAAAdDdfNgiy3T/gIGrLdLnY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BAAAAAAAAALOzGQ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xhOmcMAAAAEAAAAAAAAAAAAAAAAAAAAAAAAAAeAAAAaAAAAAAAAAAAAAAAAAAAAAAAAAAAAAAAECcAABAnAAAAAAAAAAAAAAAAAAAAAAAAAAAAAAAAAAAAAAAAAAAAABQAAAAAAAAAwMD/AAAAAABkAAAAMgAAAAAAAABkAAAAAAAAAH9/fwAKAAAAHwAAAFQAAAAAAAAC////AQAAAAAAAAAAAAAAAAAAAAAAAAAAAAAAAAAAAAAAAAAAs7MZDH9/fwCAgIADzMzMAMDA/wB/f38AAAAAAAAAAAAAAAAAAAAAAAAAAAAhAAAAGAAAABQAAABXJAAAGxIAAO0pAACOFwAAAAAAACYAAAAIAAAA//////////8="/>
              </a:ext>
            </a:extLst>
          </p:cNvSpPr>
          <p:nvPr/>
        </p:nvSpPr>
        <p:spPr>
          <a:xfrm rot="5411194">
            <a:off x="5918200" y="2932430"/>
            <a:ext cx="885825" cy="908050"/>
          </a:xfrm>
          <a:prstGeom prst="stripedRightArrow">
            <a:avLst>
              <a:gd name="adj1" fmla="val 38632"/>
              <a:gd name="adj2" fmla="val 45226"/>
            </a:avLst>
          </a:prstGeom>
          <a:solidFill>
            <a:schemeClr val="tx1"/>
          </a:solidFill>
          <a:ln w="12700" cap="flat" cmpd="sng" algn="ctr">
            <a:solidFill>
              <a:schemeClr val="accent6"/>
            </a:solidFill>
            <a:prstDash val="solid"/>
            <a:headEnd type="none"/>
            <a:tailEnd type="none"/>
          </a:ln>
          <a:effectLst/>
        </p:spPr>
      </p:sp>
      <p:pic>
        <p:nvPicPr>
          <p:cNvPr id="12" name="Imagem2"/>
          <p:cNvPicPr>
            <a:picLocks noChangeAspect="1"/>
            <a:extLst>
              <a:ext uri="smNativeData">
                <pr:smNativeData xmlns:pr="smNativeData" val="SMDATA_15_T6ag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QAB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zhIAAJoZAAAWNAAAyiIAAA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3056890" y="4161790"/>
            <a:ext cx="5410200" cy="14935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  <p:bldP spid="5" grpId="0" animBg="1" advAuto="0"/>
      <p:bldP spid="6" grpId="0" animBg="1" advAuto="0"/>
      <p:bldP spid="7" grpId="0" animBg="1" advAuto="0"/>
      <p:bldP spid="8" grpId="0" animBg="1" advAuto="0"/>
      <p:bldP spid="9" grpId="0" animBg="1" advAuto="0"/>
      <p:bldP spid="10" grpId="0" animBg="1" advAuto="0"/>
      <p:bldP spid="11" grpId="0" animBg="1" advAuto="0"/>
      <p:bldP spid="12" grpId="0" animBg="1" advAuto="0"/>
    </p:bldLst>
    <p:extLst>
      <p:ext uri="smNativeData">
        <pr:smNativeData xmlns:pr="smNativeData" val="T6agXQkAAAAFAAAA/f///wEAAAAVAAAABAAAAAAAAAAAAAAAAAAAAAgAAAD9////AQAAABUAAAAEAAAAAAAAAAAAAAAAAAAADQAAAP3///8BAAAAEQAAAAEAAAAAAAAAAAAAAAAAAAATAAAA/f///wEAAAADAAAACgAAAAAAAAAAAAAAAAAAABgAAAD9////AQAAABUAAAAEAAAAAAAAAAAAAAAAAAAAGwAAAP3///8BAAAAFQAAAAQAAAAAAAAAAAAAAAAAAAAgAAAA/f///wEAAAAVAAAABAAAAAAAAAAAAAAAAAAAACUAAAD9////AQAAABEAAAABAAAAAAAAAAAAAAAAAAAAKwAAAP3///8BAAAAAwAAAAoAAAAAAAAAAAAAAAAAAAA="/>
      </p:ext>
    </p:ext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pattFill prst="openDmnd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k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+BAAARP7//543AABMBQAAEAAAACYAAAAIAAAAfXD///////8="/>
              </a:ext>
            </a:extLst>
          </p:cNvSpPr>
          <p:nvPr>
            <p:ph type="title"/>
          </p:nvPr>
        </p:nvSpPr>
        <p:spPr>
          <a:xfrm>
            <a:off x="811530" y="-281940"/>
            <a:ext cx="8229600" cy="114300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>
              <a:defRPr i="1" u="none">
                <a:solidFill>
                  <a:schemeClr val="tx2"/>
                </a:solidFill>
                <a:latin typeface="Cambria Math" pitchFamily="1" charset="0"/>
                <a:ea typeface="SimSun" pitchFamily="0" charset="0"/>
                <a:cs typeface="Times New Roman" pitchFamily="1" charset="0"/>
              </a:defRPr>
            </a:pPr>
            <a:r>
              <a:t>Oscilação de entrada nas bordas</a:t>
            </a:r>
          </a:p>
        </p:txBody>
      </p:sp>
      <p:pic>
        <p:nvPicPr>
          <p:cNvPr id="3" name="Imagem1"/>
          <p:cNvPicPr>
            <a:picLocks noChangeAspect="1"/>
            <a:extLst>
              <a:ext uri="smNativeData">
                <pr:smNativeData xmlns:pr="smNativeData" val="SMDATA_15_T6ag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x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QAAABcDAABAOAAA6S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502285"/>
            <a:ext cx="9143365" cy="63106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pattFill prst="openDmnd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1"/>
          <p:cNvPicPr>
            <a:picLocks noChangeAspect="1"/>
            <a:extLst>
              <a:ext uri="smNativeData">
                <pr:smNativeData xmlns:pr="smNativeData" val="SMDATA_15_T6ag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7wMAAAEAAABLNgAAMCo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39445" y="635"/>
            <a:ext cx="8186420" cy="68573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ítuloDoSlide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V9P//f/j//7UmAACH////AAAAACYAAAAIAAAAAQAAAAAAAAA="/>
              </a:ext>
            </a:extLst>
          </p:cNvSpPr>
          <p:nvPr>
            <p:ph type="title"/>
          </p:nvPr>
        </p:nvSpPr>
        <p:spPr>
          <a:xfrm>
            <a:off x="-1937385" y="-1219835"/>
            <a:ext cx="8229600" cy="1143000"/>
          </a:xfrm>
        </p:spPr>
        <p:txBody>
          <a:bodyPr/>
          <a:lstStyle/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pattFill prst="openDmnd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k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+BAAARP7//543AABMBQAAAAAAACYAAAAIAAAAfXD///////8="/>
              </a:ext>
            </a:extLst>
          </p:cNvSpPr>
          <p:nvPr>
            <p:ph type="title"/>
          </p:nvPr>
        </p:nvSpPr>
        <p:spPr>
          <a:xfrm>
            <a:off x="811530" y="-281940"/>
            <a:ext cx="8229600" cy="114300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>
              <a:defRPr i="1" u="none">
                <a:solidFill>
                  <a:schemeClr val="tx2"/>
                </a:solidFill>
                <a:latin typeface="Cambria Math" pitchFamily="1" charset="0"/>
                <a:ea typeface="SimSun" pitchFamily="0" charset="0"/>
                <a:cs typeface="Times New Roman" pitchFamily="1" charset="0"/>
              </a:defRPr>
            </a:pPr>
            <a:r>
              <a:t>Tipos de entrada por borda</a:t>
            </a:r>
          </a:p>
        </p:txBody>
      </p:sp>
      <p:pic>
        <p:nvPicPr>
          <p:cNvPr id="3" name="Imagem1"/>
          <p:cNvPicPr>
            <a:picLocks noChangeAspect="1"/>
            <a:extLst>
              <a:ext uri="smNativeData">
                <pr:smNativeData xmlns:pr="smNativeData" val="SMDATA_15_T6ag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LAQ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QAAAPkDAABAOAAAxio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645795"/>
            <a:ext cx="9143365" cy="63074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pattFill prst="openDmnd">
          <a:fgClr>
            <a:schemeClr val="accent2"/>
          </a:fgClr>
          <a:bgClr>
            <a:schemeClr val="accent3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w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i="1">
                <a:solidFill>
                  <a:schemeClr val="bg1"/>
                </a:solidFill>
                <a:latin typeface="Cambria Math" pitchFamily="1" charset="0"/>
                <a:ea typeface="Cambria Math" pitchFamily="1" charset="0"/>
                <a:cs typeface="Cambria Math" pitchFamily="1" charset="0"/>
              </a:defRPr>
            </a:pPr>
            <a:r>
              <a:t>Indexando a tabela Border</a:t>
            </a:r>
          </a:p>
        </p:txBody>
      </p:sp>
      <p:pic>
        <p:nvPicPr>
          <p:cNvPr id="3" name="Imagem1"/>
          <p:cNvPicPr>
            <a:picLocks noChangeAspect="1"/>
            <a:extLst>
              <a:ext uri="smNativeData">
                <pr:smNativeData xmlns:pr="smNativeData" val="SMDATA_15_T6ag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w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3AoAAGMIAAAkLAAAkxE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1363345"/>
            <a:ext cx="5410200" cy="14935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AutoForma1"/>
          <p:cNvSpPr>
            <a:extLst>
              <a:ext uri="smNativeData">
                <pr:smNativeData xmlns:pr="smNativeData" val="SMDATA_13_T6agXRMAAAAlAAAA2AAAAA8BAAAAkAAAAEgAAACQAAAASAAAAAAAAAAAAAAAAAAAAAEAAABQAAAAn+MZhcA13T9hqAMOqsDW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BAAAAAAAAALOzGQ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C////AQAAAAAAAAAAAAAAAAAAAAAAAAAAAAAAAAAAAAAAAAAAs7MZDH9/fwCAgIADzMzMAMDA/wB/f38AAAAAAAAAAAAAAAAAAAAAAAAAAAAhAAAAGAAAABQAAADYFwAAYRIAAG4dAADUFwAAAAAAACYAAAAIAAAA//////////8="/>
              </a:ext>
            </a:extLst>
          </p:cNvSpPr>
          <p:nvPr/>
        </p:nvSpPr>
        <p:spPr>
          <a:xfrm rot="5411194">
            <a:off x="3886835" y="2976880"/>
            <a:ext cx="885825" cy="908050"/>
          </a:xfrm>
          <a:prstGeom prst="stripedRightArrow">
            <a:avLst>
              <a:gd name="adj1" fmla="val 35551"/>
              <a:gd name="adj2" fmla="val 45866"/>
            </a:avLst>
          </a:prstGeom>
          <a:solidFill>
            <a:schemeClr val="tx1"/>
          </a:solidFill>
          <a:ln w="12700" cap="flat" cmpd="sng" algn="ctr">
            <a:solidFill>
              <a:schemeClr val="accent6"/>
            </a:solidFill>
            <a:prstDash val="solid"/>
            <a:headEnd type="none"/>
            <a:tailEnd type="none"/>
          </a:ln>
          <a:effectLst/>
        </p:spPr>
      </p:sp>
      <p:pic>
        <p:nvPicPr>
          <p:cNvPr id="5" name="Imagem2"/>
          <p:cNvPicPr>
            <a:picLocks noChangeAspect="1"/>
            <a:extLst>
              <a:ext uri="smNativeData">
                <pr:smNativeData xmlns:pr="smNativeData" val="SMDATA_15_T6ag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egsAAHwaAADGKwAARCUAAA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865630" y="4305300"/>
            <a:ext cx="5250180" cy="17526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  <p:bldP spid="5" grpId="0" animBg="1" advAuto="0"/>
    </p:bldLst>
    <p:extLst>
      <p:ext uri="smNativeData">
        <pr:smNativeData xmlns:pr="smNativeData" val="T6agXQIAAAAFAAAA/f///wEAAAARAAAAAQAAAAAAAAAAAAAAAAAAAAsAAAD9////AQAAAAMAAAAKAAAAAAAAAAAAAAAAAAAA"/>
      </p:ext>
    </p:ext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pattFill prst="openDmnd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val="SMDATA_13_T6ag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EAAAACADAAAAAAAAAAAAAAEAAACgMgAAVgcAAKr4//8BAAAAf39/AAEAAABkAAAAAAAAABQAAABAHwAAAAAAACYAAAAAAAAAwOD//wAAAAAmAAAAZAAAABYAAABMAAAAAAAAAAAAAAAEAAAAAAAAAAEAAACAgIAKAAAAACgAAAAoAAAAZAAAAGQAAAAAAAAAzMzMAAAAAABQAAAAUAAAAGQAAABkAAAAAAAAABcAAAAUAAAAAAAAAAAAAAD/fwAA/38AAAAAAAAJAAAABAAAACk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+BAAARP7//543AABMBQAAEAAAACYAAAAIAAAAfXD///////8="/>
              </a:ext>
            </a:extLst>
          </p:cNvSpPr>
          <p:nvPr>
            <p:ph type="title"/>
          </p:nvPr>
        </p:nvSpPr>
        <p:spPr>
          <a:xfrm>
            <a:off x="811530" y="-281940"/>
            <a:ext cx="8229600" cy="114300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>
              <a:defRPr sz="3000" i="1" u="none">
                <a:solidFill>
                  <a:schemeClr val="tx2"/>
                </a:solidFill>
                <a:latin typeface="Cambria Math" pitchFamily="1" charset="0"/>
                <a:ea typeface="SimSun" pitchFamily="0" charset="0"/>
                <a:cs typeface="Times New Roman" pitchFamily="1" charset="0"/>
              </a:defRPr>
            </a:pPr>
            <a:r>
              <a:t>Oscilação de entrada nos estados - Canada</a:t>
            </a:r>
          </a:p>
        </p:txBody>
      </p:sp>
      <p:pic>
        <p:nvPicPr>
          <p:cNvPr id="3" name="Imagem1"/>
          <p:cNvPicPr>
            <a:picLocks noChangeAspect="1"/>
            <a:extLst>
              <a:ext uri="smNativeData">
                <pr:smNativeData xmlns:pr="smNativeData" val="SMDATA_15_T6ag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rP7//8wCAACvOAAACio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215900" y="454660"/>
            <a:ext cx="9430385" cy="63792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GabFP</cp:lastModifiedBy>
  <cp:revision>0</cp:revision>
  <dcterms:created xsi:type="dcterms:W3CDTF">2019-10-11T13:23:27Z</dcterms:created>
  <dcterms:modified xsi:type="dcterms:W3CDTF">2019-10-11T15:57:03Z</dcterms:modified>
</cp:coreProperties>
</file>