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04CE5C-F37E-4908-8ECE-CC55590733AF}" v="4" dt="2021-02-18T04:52:13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Gabriel Guzman Guerrero" userId="575e81e564a78c67" providerId="LiveId" clId="{F204CE5C-F37E-4908-8ECE-CC55590733AF}"/>
    <pc:docChg chg="undo custSel modSld">
      <pc:chgData name="Diego Gabriel Guzman Guerrero" userId="575e81e564a78c67" providerId="LiveId" clId="{F204CE5C-F37E-4908-8ECE-CC55590733AF}" dt="2021-02-18T04:52:33.491" v="17" actId="1076"/>
      <pc:docMkLst>
        <pc:docMk/>
      </pc:docMkLst>
      <pc:sldChg chg="addSp delSp modSp mod">
        <pc:chgData name="Diego Gabriel Guzman Guerrero" userId="575e81e564a78c67" providerId="LiveId" clId="{F204CE5C-F37E-4908-8ECE-CC55590733AF}" dt="2021-02-18T04:52:27.581" v="14" actId="27309"/>
        <pc:sldMkLst>
          <pc:docMk/>
          <pc:sldMk cId="2586619826" sldId="256"/>
        </pc:sldMkLst>
        <pc:graphicFrameChg chg="add del mod modGraphic">
          <ac:chgData name="Diego Gabriel Guzman Guerrero" userId="575e81e564a78c67" providerId="LiveId" clId="{F204CE5C-F37E-4908-8ECE-CC55590733AF}" dt="2021-02-18T04:52:27.581" v="14" actId="27309"/>
          <ac:graphicFrameMkLst>
            <pc:docMk/>
            <pc:sldMk cId="2586619826" sldId="256"/>
            <ac:graphicFrameMk id="5" creationId="{558C3B91-1570-4F10-87FA-FBEED631FBE9}"/>
          </ac:graphicFrameMkLst>
        </pc:graphicFrameChg>
      </pc:sldChg>
      <pc:sldChg chg="addSp modSp mod">
        <pc:chgData name="Diego Gabriel Guzman Guerrero" userId="575e81e564a78c67" providerId="LiveId" clId="{F204CE5C-F37E-4908-8ECE-CC55590733AF}" dt="2021-02-18T04:52:00.557" v="2" actId="1076"/>
        <pc:sldMkLst>
          <pc:docMk/>
          <pc:sldMk cId="368398976" sldId="258"/>
        </pc:sldMkLst>
        <pc:graphicFrameChg chg="add mod modGraphic">
          <ac:chgData name="Diego Gabriel Guzman Guerrero" userId="575e81e564a78c67" providerId="LiveId" clId="{F204CE5C-F37E-4908-8ECE-CC55590733AF}" dt="2021-02-18T04:52:00.557" v="2" actId="1076"/>
          <ac:graphicFrameMkLst>
            <pc:docMk/>
            <pc:sldMk cId="368398976" sldId="258"/>
            <ac:graphicFrameMk id="7" creationId="{324A924B-4E16-4C68-AA06-62453CF3A66C}"/>
          </ac:graphicFrameMkLst>
        </pc:graphicFrameChg>
      </pc:sldChg>
      <pc:sldChg chg="addSp modSp mod">
        <pc:chgData name="Diego Gabriel Guzman Guerrero" userId="575e81e564a78c67" providerId="LiveId" clId="{F204CE5C-F37E-4908-8ECE-CC55590733AF}" dt="2021-02-18T04:52:33.491" v="17" actId="1076"/>
        <pc:sldMkLst>
          <pc:docMk/>
          <pc:sldMk cId="3125151541" sldId="259"/>
        </pc:sldMkLst>
        <pc:graphicFrameChg chg="add mod modGraphic">
          <ac:chgData name="Diego Gabriel Guzman Guerrero" userId="575e81e564a78c67" providerId="LiveId" clId="{F204CE5C-F37E-4908-8ECE-CC55590733AF}" dt="2021-02-18T04:52:33.491" v="17" actId="1076"/>
          <ac:graphicFrameMkLst>
            <pc:docMk/>
            <pc:sldMk cId="3125151541" sldId="259"/>
            <ac:graphicFrameMk id="21" creationId="{75918A75-BF0A-4A62-8BA2-9427AB20E154}"/>
          </ac:graphicFrameMkLst>
        </pc:graphicFrameChg>
      </pc:sldChg>
      <pc:sldChg chg="addSp modSp mod">
        <pc:chgData name="Diego Gabriel Guzman Guerrero" userId="575e81e564a78c67" providerId="LiveId" clId="{F204CE5C-F37E-4908-8ECE-CC55590733AF}" dt="2021-02-18T04:52:06.677" v="6" actId="1076"/>
        <pc:sldMkLst>
          <pc:docMk/>
          <pc:sldMk cId="3235994315" sldId="260"/>
        </pc:sldMkLst>
        <pc:graphicFrameChg chg="add mod modGraphic">
          <ac:chgData name="Diego Gabriel Guzman Guerrero" userId="575e81e564a78c67" providerId="LiveId" clId="{F204CE5C-F37E-4908-8ECE-CC55590733AF}" dt="2021-02-18T04:52:06.677" v="6" actId="1076"/>
          <ac:graphicFrameMkLst>
            <pc:docMk/>
            <pc:sldMk cId="3235994315" sldId="260"/>
            <ac:graphicFrameMk id="7" creationId="{8F5812C2-DC7C-4596-9E3D-24A912EF5E35}"/>
          </ac:graphicFrameMkLst>
        </pc:graphicFrameChg>
      </pc:sldChg>
      <pc:sldChg chg="addSp modSp">
        <pc:chgData name="Diego Gabriel Guzman Guerrero" userId="575e81e564a78c67" providerId="LiveId" clId="{F204CE5C-F37E-4908-8ECE-CC55590733AF}" dt="2021-02-18T04:52:09.032" v="7"/>
        <pc:sldMkLst>
          <pc:docMk/>
          <pc:sldMk cId="3765143103" sldId="261"/>
        </pc:sldMkLst>
        <pc:graphicFrameChg chg="add mod">
          <ac:chgData name="Diego Gabriel Guzman Guerrero" userId="575e81e564a78c67" providerId="LiveId" clId="{F204CE5C-F37E-4908-8ECE-CC55590733AF}" dt="2021-02-18T04:52:09.032" v="7"/>
          <ac:graphicFrameMkLst>
            <pc:docMk/>
            <pc:sldMk cId="3765143103" sldId="261"/>
            <ac:graphicFrameMk id="6" creationId="{A5FC1C4C-B58B-4141-B766-0D064342FD99}"/>
          </ac:graphicFrameMkLst>
        </pc:graphicFrameChg>
      </pc:sldChg>
      <pc:sldChg chg="addSp modSp">
        <pc:chgData name="Diego Gabriel Guzman Guerrero" userId="575e81e564a78c67" providerId="LiveId" clId="{F204CE5C-F37E-4908-8ECE-CC55590733AF}" dt="2021-02-18T04:52:11.051" v="8"/>
        <pc:sldMkLst>
          <pc:docMk/>
          <pc:sldMk cId="2834987892" sldId="262"/>
        </pc:sldMkLst>
        <pc:graphicFrameChg chg="add mod">
          <ac:chgData name="Diego Gabriel Guzman Guerrero" userId="575e81e564a78c67" providerId="LiveId" clId="{F204CE5C-F37E-4908-8ECE-CC55590733AF}" dt="2021-02-18T04:52:11.051" v="8"/>
          <ac:graphicFrameMkLst>
            <pc:docMk/>
            <pc:sldMk cId="2834987892" sldId="262"/>
            <ac:graphicFrameMk id="10" creationId="{5440FF56-FA20-4D92-A5F3-C5DD9874DA64}"/>
          </ac:graphicFrameMkLst>
        </pc:graphicFrameChg>
      </pc:sldChg>
      <pc:sldChg chg="addSp modSp">
        <pc:chgData name="Diego Gabriel Guzman Guerrero" userId="575e81e564a78c67" providerId="LiveId" clId="{F204CE5C-F37E-4908-8ECE-CC55590733AF}" dt="2021-02-18T04:52:12.598" v="9"/>
        <pc:sldMkLst>
          <pc:docMk/>
          <pc:sldMk cId="2725871377" sldId="263"/>
        </pc:sldMkLst>
        <pc:graphicFrameChg chg="add mod">
          <ac:chgData name="Diego Gabriel Guzman Guerrero" userId="575e81e564a78c67" providerId="LiveId" clId="{F204CE5C-F37E-4908-8ECE-CC55590733AF}" dt="2021-02-18T04:52:12.598" v="9"/>
          <ac:graphicFrameMkLst>
            <pc:docMk/>
            <pc:sldMk cId="2725871377" sldId="263"/>
            <ac:graphicFrameMk id="6" creationId="{5C18F40E-65A6-418B-9023-C1DF4880141F}"/>
          </ac:graphicFrameMkLst>
        </pc:graphicFrameChg>
      </pc:sldChg>
      <pc:sldChg chg="addSp modSp">
        <pc:chgData name="Diego Gabriel Guzman Guerrero" userId="575e81e564a78c67" providerId="LiveId" clId="{F204CE5C-F37E-4908-8ECE-CC55590733AF}" dt="2021-02-18T04:52:13.302" v="10"/>
        <pc:sldMkLst>
          <pc:docMk/>
          <pc:sldMk cId="4273558232" sldId="264"/>
        </pc:sldMkLst>
        <pc:graphicFrameChg chg="add mod">
          <ac:chgData name="Diego Gabriel Guzman Guerrero" userId="575e81e564a78c67" providerId="LiveId" clId="{F204CE5C-F37E-4908-8ECE-CC55590733AF}" dt="2021-02-18T04:52:13.302" v="10"/>
          <ac:graphicFrameMkLst>
            <pc:docMk/>
            <pc:sldMk cId="4273558232" sldId="264"/>
            <ac:graphicFrameMk id="8" creationId="{CB43BCDA-3332-4771-BCC8-483C270DC05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60180-1466-4963-BDBE-FA93C4B5D6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Avances Proyecto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525547-23A1-47D1-A7AD-7A2B14628E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L.A.G Softwares</a:t>
            </a:r>
          </a:p>
        </p:txBody>
      </p:sp>
    </p:spTree>
    <p:extLst>
      <p:ext uri="{BB962C8B-B14F-4D97-AF65-F5344CB8AC3E}">
        <p14:creationId xmlns:p14="http://schemas.microsoft.com/office/powerpoint/2010/main" val="258661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0BB49-2069-4D14-A8F7-C67BB47F6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539692"/>
            <a:ext cx="9905998" cy="1905000"/>
          </a:xfrm>
        </p:spPr>
        <p:txBody>
          <a:bodyPr/>
          <a:lstStyle/>
          <a:p>
            <a:pPr algn="ctr"/>
            <a:r>
              <a:rPr lang="es-MX" dirty="0"/>
              <a:t>Kanban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Vista general de diapositiva 4">
                <a:extLst>
                  <a:ext uri="{FF2B5EF4-FFF2-40B4-BE49-F238E27FC236}">
                    <a16:creationId xmlns:a16="http://schemas.microsoft.com/office/drawing/2014/main" id="{A9D67149-92A9-4812-A566-0260594FB28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54477984"/>
                  </p:ext>
                </p:extLst>
              </p:nvPr>
            </p:nvGraphicFramePr>
            <p:xfrm>
              <a:off x="268448" y="2883977"/>
              <a:ext cx="1937857" cy="1090045"/>
            </p:xfrm>
            <a:graphic>
              <a:graphicData uri="http://schemas.microsoft.com/office/powerpoint/2016/slidezoom">
                <pslz:sldZm>
                  <pslz:sldZmObj sldId="258" cId="368398976">
                    <pslz:zmPr id="{05770F36-B401-4381-B79B-FE6B7F0A9375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37857" cy="109004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Vista general de diapositiva 4">
                <a:extLst>
                  <a:ext uri="{FF2B5EF4-FFF2-40B4-BE49-F238E27FC236}">
                    <a16:creationId xmlns:a16="http://schemas.microsoft.com/office/drawing/2014/main" id="{A9D67149-92A9-4812-A566-0260594FB2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8448" y="2883977"/>
                <a:ext cx="1937857" cy="109004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229E600B-EDF3-49E9-9DAA-5066FB685D4D}"/>
              </a:ext>
            </a:extLst>
          </p:cNvPr>
          <p:cNvSpPr txBox="1"/>
          <p:nvPr/>
        </p:nvSpPr>
        <p:spPr>
          <a:xfrm>
            <a:off x="3454165" y="1180642"/>
            <a:ext cx="1409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Pendiente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2C289A1-0293-4B76-9E9F-C0EB63CCF2F6}"/>
              </a:ext>
            </a:extLst>
          </p:cNvPr>
          <p:cNvSpPr txBox="1"/>
          <p:nvPr/>
        </p:nvSpPr>
        <p:spPr>
          <a:xfrm>
            <a:off x="6234067" y="1180642"/>
            <a:ext cx="152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En Progreso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1D9DFCE-0488-4D13-AA72-55EF7A1EEFB9}"/>
              </a:ext>
            </a:extLst>
          </p:cNvPr>
          <p:cNvSpPr txBox="1"/>
          <p:nvPr/>
        </p:nvSpPr>
        <p:spPr>
          <a:xfrm>
            <a:off x="9336246" y="1180642"/>
            <a:ext cx="1409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Finalizado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Vista general de diapositiva 9">
                <a:extLst>
                  <a:ext uri="{FF2B5EF4-FFF2-40B4-BE49-F238E27FC236}">
                    <a16:creationId xmlns:a16="http://schemas.microsoft.com/office/drawing/2014/main" id="{27088957-6CFE-42B6-B88F-FF045796431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02441009"/>
                  </p:ext>
                </p:extLst>
              </p:nvPr>
            </p:nvGraphicFramePr>
            <p:xfrm>
              <a:off x="9093631" y="1934233"/>
              <a:ext cx="2046949" cy="1151409"/>
            </p:xfrm>
            <a:graphic>
              <a:graphicData uri="http://schemas.microsoft.com/office/powerpoint/2016/slidezoom">
                <pslz:sldZm>
                  <pslz:sldZmObj sldId="260" cId="3235994315">
                    <pslz:zmPr id="{09DC6F47-0185-4E56-A578-FC0F92180663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46949" cy="115140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Vista general de diapositiva 9">
                <a:extLst>
                  <a:ext uri="{FF2B5EF4-FFF2-40B4-BE49-F238E27FC236}">
                    <a16:creationId xmlns:a16="http://schemas.microsoft.com/office/drawing/2014/main" id="{27088957-6CFE-42B6-B88F-FF045796431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93631" y="1934233"/>
                <a:ext cx="2046949" cy="115140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Vista general de diapositiva 11">
                <a:extLst>
                  <a:ext uri="{FF2B5EF4-FFF2-40B4-BE49-F238E27FC236}">
                    <a16:creationId xmlns:a16="http://schemas.microsoft.com/office/drawing/2014/main" id="{5D3EF79A-C1D0-444E-85BD-566566986DD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01426074"/>
                  </p:ext>
                </p:extLst>
              </p:nvPr>
            </p:nvGraphicFramePr>
            <p:xfrm>
              <a:off x="9105906" y="3428999"/>
              <a:ext cx="2046949" cy="1151409"/>
            </p:xfrm>
            <a:graphic>
              <a:graphicData uri="http://schemas.microsoft.com/office/powerpoint/2016/slidezoom">
                <pslz:sldZm>
                  <pslz:sldZmObj sldId="261" cId="3765143103">
                    <pslz:zmPr id="{E8DA453A-388D-45FD-B091-E2E8ADDEF895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046949" cy="115140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Vista general de diapositiva 11">
                <a:extLst>
                  <a:ext uri="{FF2B5EF4-FFF2-40B4-BE49-F238E27FC236}">
                    <a16:creationId xmlns:a16="http://schemas.microsoft.com/office/drawing/2014/main" id="{5D3EF79A-C1D0-444E-85BD-566566986D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05906" y="3428999"/>
                <a:ext cx="2046949" cy="115140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4" name="Vista general de diapositiva 13">
                <a:extLst>
                  <a:ext uri="{FF2B5EF4-FFF2-40B4-BE49-F238E27FC236}">
                    <a16:creationId xmlns:a16="http://schemas.microsoft.com/office/drawing/2014/main" id="{4633CE6A-95D0-40B6-A7FB-4B233651C58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6612435"/>
                  </p:ext>
                </p:extLst>
              </p:nvPr>
            </p:nvGraphicFramePr>
            <p:xfrm>
              <a:off x="3098370" y="1894123"/>
              <a:ext cx="2189562" cy="1231628"/>
            </p:xfrm>
            <a:graphic>
              <a:graphicData uri="http://schemas.microsoft.com/office/powerpoint/2016/slidezoom">
                <pslz:sldZm>
                  <pslz:sldZmObj sldId="262" cId="2834987892">
                    <pslz:zmPr id="{200CA247-8539-4196-8AEB-076229941C92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89562" cy="123162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4" name="Vista general de diapositiva 13">
                <a:extLst>
                  <a:ext uri="{FF2B5EF4-FFF2-40B4-BE49-F238E27FC236}">
                    <a16:creationId xmlns:a16="http://schemas.microsoft.com/office/drawing/2014/main" id="{4633CE6A-95D0-40B6-A7FB-4B233651C58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98370" y="1894123"/>
                <a:ext cx="2189562" cy="123162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5" name="Vista general de diapositiva 14">
                <a:extLst>
                  <a:ext uri="{FF2B5EF4-FFF2-40B4-BE49-F238E27FC236}">
                    <a16:creationId xmlns:a16="http://schemas.microsoft.com/office/drawing/2014/main" id="{6F371472-4C23-42C3-96F8-7B0F8C5FB5D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39043553"/>
                  </p:ext>
                </p:extLst>
              </p:nvPr>
            </p:nvGraphicFramePr>
            <p:xfrm>
              <a:off x="6096000" y="1934233"/>
              <a:ext cx="2189562" cy="1231628"/>
            </p:xfrm>
            <a:graphic>
              <a:graphicData uri="http://schemas.microsoft.com/office/powerpoint/2016/slidezoom">
                <pslz:sldZm>
                  <pslz:sldZmObj sldId="262" cId="2834987892">
                    <pslz:zmPr id="{200CA247-8539-4196-8AEB-076229941C92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89562" cy="123162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5" name="Vista general de diapositiva 14">
                <a:extLst>
                  <a:ext uri="{FF2B5EF4-FFF2-40B4-BE49-F238E27FC236}">
                    <a16:creationId xmlns:a16="http://schemas.microsoft.com/office/drawing/2014/main" id="{6F371472-4C23-42C3-96F8-7B0F8C5FB5D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6000" y="1934233"/>
                <a:ext cx="2189562" cy="123162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7" name="Vista general de diapositiva 16">
                <a:extLst>
                  <a:ext uri="{FF2B5EF4-FFF2-40B4-BE49-F238E27FC236}">
                    <a16:creationId xmlns:a16="http://schemas.microsoft.com/office/drawing/2014/main" id="{E5307819-A746-412C-B8D7-C12FE7AD488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63596340"/>
                  </p:ext>
                </p:extLst>
              </p:nvPr>
            </p:nvGraphicFramePr>
            <p:xfrm>
              <a:off x="6096000" y="3428999"/>
              <a:ext cx="2189562" cy="1231629"/>
            </p:xfrm>
            <a:graphic>
              <a:graphicData uri="http://schemas.microsoft.com/office/powerpoint/2016/slidezoom">
                <pslz:sldZm>
                  <pslz:sldZmObj sldId="263" cId="2725871377">
                    <pslz:zmPr id="{AF932550-D213-4D70-8612-D924BC9CD0C6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89562" cy="123162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7" name="Vista general de diapositiva 16">
                <a:extLst>
                  <a:ext uri="{FF2B5EF4-FFF2-40B4-BE49-F238E27FC236}">
                    <a16:creationId xmlns:a16="http://schemas.microsoft.com/office/drawing/2014/main" id="{E5307819-A746-412C-B8D7-C12FE7AD48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96000" y="3428999"/>
                <a:ext cx="2189562" cy="123162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9" name="Vista general de diapositiva 18">
                <a:extLst>
                  <a:ext uri="{FF2B5EF4-FFF2-40B4-BE49-F238E27FC236}">
                    <a16:creationId xmlns:a16="http://schemas.microsoft.com/office/drawing/2014/main" id="{C741AFB5-FFDF-4AFA-817B-3563FAD8E6F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38561013"/>
                  </p:ext>
                </p:extLst>
              </p:nvPr>
            </p:nvGraphicFramePr>
            <p:xfrm>
              <a:off x="3098371" y="3428999"/>
              <a:ext cx="2189561" cy="1231628"/>
            </p:xfrm>
            <a:graphic>
              <a:graphicData uri="http://schemas.microsoft.com/office/powerpoint/2016/slidezoom">
                <pslz:sldZm>
                  <pslz:sldZmObj sldId="264" cId="4273558232">
                    <pslz:zmPr id="{9E0F06C7-B1B6-4F2C-A9A4-FDA53EC8D219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89561" cy="123162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9" name="Vista general de diapositiva 18">
                <a:extLst>
                  <a:ext uri="{FF2B5EF4-FFF2-40B4-BE49-F238E27FC236}">
                    <a16:creationId xmlns:a16="http://schemas.microsoft.com/office/drawing/2014/main" id="{C741AFB5-FFDF-4AFA-817B-3563FAD8E6F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98371" y="3428999"/>
                <a:ext cx="2189561" cy="123162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1" name="Vista general de diapositiva 20">
                <a:extLst>
                  <a:ext uri="{FF2B5EF4-FFF2-40B4-BE49-F238E27FC236}">
                    <a16:creationId xmlns:a16="http://schemas.microsoft.com/office/drawing/2014/main" id="{75918A75-BF0A-4A62-8BA2-9427AB20E15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51323800"/>
                  </p:ext>
                </p:extLst>
              </p:nvPr>
            </p:nvGraphicFramePr>
            <p:xfrm>
              <a:off x="268448" y="5662259"/>
              <a:ext cx="1565462" cy="880572"/>
            </p:xfrm>
            <a:graphic>
              <a:graphicData uri="http://schemas.microsoft.com/office/powerpoint/2016/slidezoom">
                <pslz:sldZm>
                  <pslz:sldZmObj sldId="256" cId="2586619826">
                    <pslz:zmPr id="{3D2FCE15-9355-4093-B98C-92ED7A13CA7C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65462" cy="88057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1" name="Vista general de diapositiva 20">
                <a:extLst>
                  <a:ext uri="{FF2B5EF4-FFF2-40B4-BE49-F238E27FC236}">
                    <a16:creationId xmlns:a16="http://schemas.microsoft.com/office/drawing/2014/main" id="{75918A75-BF0A-4A62-8BA2-9427AB20E1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8448" y="5662259"/>
                <a:ext cx="1565462" cy="88057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5151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5B8D1-3FBA-401F-9EB4-7C8439AA2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Planeación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739B3CB-1DBB-4267-8AAD-6F4D40DE4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969728"/>
            <a:ext cx="9180811" cy="396791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Vista general de diapositiva 6">
                <a:extLst>
                  <a:ext uri="{FF2B5EF4-FFF2-40B4-BE49-F238E27FC236}">
                    <a16:creationId xmlns:a16="http://schemas.microsoft.com/office/drawing/2014/main" id="{324A924B-4E16-4C68-AA06-62453CF3A66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35685106"/>
                  </p:ext>
                </p:extLst>
              </p:nvPr>
            </p:nvGraphicFramePr>
            <p:xfrm>
              <a:off x="10322224" y="418830"/>
              <a:ext cx="1371005" cy="771190"/>
            </p:xfrm>
            <a:graphic>
              <a:graphicData uri="http://schemas.microsoft.com/office/powerpoint/2016/slidezoom">
                <pslz:sldZm>
                  <pslz:sldZmObj sldId="259" cId="3125151541">
                    <pslz:zmPr id="{44A9956D-14FD-4C37-B00F-4AD31352CBA1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371005" cy="77119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Vista general de diapositiva 6">
                <a:extLst>
                  <a:ext uri="{FF2B5EF4-FFF2-40B4-BE49-F238E27FC236}">
                    <a16:creationId xmlns:a16="http://schemas.microsoft.com/office/drawing/2014/main" id="{324A924B-4E16-4C68-AA06-62453CF3A6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22224" y="418830"/>
                <a:ext cx="1371005" cy="77119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398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7A4F4-7F63-4966-B347-1AEB13DD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Bocetos de Interfaces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415FB33-CD54-4C78-8265-254C25060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406" y="2207645"/>
            <a:ext cx="7602011" cy="3315163"/>
          </a:xfrm>
          <a:prstGeom prst="rect">
            <a:avLst/>
          </a:prstGeom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Vista general de diapositiva 6">
                <a:extLst>
                  <a:ext uri="{FF2B5EF4-FFF2-40B4-BE49-F238E27FC236}">
                    <a16:creationId xmlns:a16="http://schemas.microsoft.com/office/drawing/2014/main" id="{8F5812C2-DC7C-4596-9E3D-24A912EF5E3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75923157"/>
                  </p:ext>
                </p:extLst>
              </p:nvPr>
            </p:nvGraphicFramePr>
            <p:xfrm>
              <a:off x="10063103" y="323354"/>
              <a:ext cx="1664706" cy="936397"/>
            </p:xfrm>
            <a:graphic>
              <a:graphicData uri="http://schemas.microsoft.com/office/powerpoint/2016/slidezoom">
                <pslz:sldZm>
                  <pslz:sldZmObj sldId="259" cId="3125151541">
                    <pslz:zmPr id="{718E3426-F93E-4447-9C00-C0F1E00949AB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64706" cy="93639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Vista general de diapositiva 6">
                <a:extLst>
                  <a:ext uri="{FF2B5EF4-FFF2-40B4-BE49-F238E27FC236}">
                    <a16:creationId xmlns:a16="http://schemas.microsoft.com/office/drawing/2014/main" id="{8F5812C2-DC7C-4596-9E3D-24A912EF5E3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63103" y="323354"/>
                <a:ext cx="1664706" cy="93639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5994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81D20-98BA-49FA-850B-A97C9152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Boceto de base de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807841F-9965-4CF7-95F4-8BCFC4830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024" y="2176523"/>
            <a:ext cx="4457951" cy="4333755"/>
          </a:xfrm>
          <a:prstGeom prst="rect">
            <a:avLst/>
          </a:prstGeom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Vista general de diapositiva 5">
                <a:extLst>
                  <a:ext uri="{FF2B5EF4-FFF2-40B4-BE49-F238E27FC236}">
                    <a16:creationId xmlns:a16="http://schemas.microsoft.com/office/drawing/2014/main" id="{A5FC1C4C-B58B-4141-B766-0D064342FD9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56211911"/>
                  </p:ext>
                </p:extLst>
              </p:nvPr>
            </p:nvGraphicFramePr>
            <p:xfrm>
              <a:off x="10063103" y="323354"/>
              <a:ext cx="1664706" cy="936397"/>
            </p:xfrm>
            <a:graphic>
              <a:graphicData uri="http://schemas.microsoft.com/office/powerpoint/2016/slidezoom">
                <pslz:sldZm>
                  <pslz:sldZmObj sldId="259" cId="3125151541">
                    <pslz:zmPr id="{718E3426-F93E-4447-9C00-C0F1E00949AB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64706" cy="93639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Vista general de diapositiva 5">
                <a:extLst>
                  <a:ext uri="{FF2B5EF4-FFF2-40B4-BE49-F238E27FC236}">
                    <a16:creationId xmlns:a16="http://schemas.microsoft.com/office/drawing/2014/main" id="{A5FC1C4C-B58B-4141-B766-0D064342FD9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63103" y="323354"/>
                <a:ext cx="1664706" cy="93639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5143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E8180B-68C8-4CA6-8480-96B763E0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Codificación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5C9D784-915E-4711-B358-172EA505E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458" y="204283"/>
            <a:ext cx="3626905" cy="331197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82A10C3-E8A9-4CD5-B47E-3765DEAD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06" y="2244140"/>
            <a:ext cx="4131974" cy="419852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259C4AC-67B0-4613-814A-32C17E604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4612" y="2890949"/>
            <a:ext cx="3857515" cy="3762768"/>
          </a:xfrm>
          <a:prstGeom prst="rect">
            <a:avLst/>
          </a:prstGeom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Vista general de diapositiva 9">
                <a:extLst>
                  <a:ext uri="{FF2B5EF4-FFF2-40B4-BE49-F238E27FC236}">
                    <a16:creationId xmlns:a16="http://schemas.microsoft.com/office/drawing/2014/main" id="{5440FF56-FA20-4D92-A5F3-C5DD9874DA6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56211911"/>
                  </p:ext>
                </p:extLst>
              </p:nvPr>
            </p:nvGraphicFramePr>
            <p:xfrm>
              <a:off x="10063103" y="323354"/>
              <a:ext cx="1664706" cy="936397"/>
            </p:xfrm>
            <a:graphic>
              <a:graphicData uri="http://schemas.microsoft.com/office/powerpoint/2016/slidezoom">
                <pslz:sldZm>
                  <pslz:sldZmObj sldId="259" cId="3125151541">
                    <pslz:zmPr id="{718E3426-F93E-4447-9C00-C0F1E00949AB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64706" cy="93639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Vista general de diapositiva 9">
                <a:extLst>
                  <a:ext uri="{FF2B5EF4-FFF2-40B4-BE49-F238E27FC236}">
                    <a16:creationId xmlns:a16="http://schemas.microsoft.com/office/drawing/2014/main" id="{5440FF56-FA20-4D92-A5F3-C5DD9874DA6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63103" y="323354"/>
                <a:ext cx="1664706" cy="93639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498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07A6E2-4B3D-4329-8C3A-4EDF77420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Creación base de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3F57C74-521C-470B-AD08-4B68012C1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765" y="2160973"/>
            <a:ext cx="7637294" cy="4364855"/>
          </a:xfrm>
          <a:prstGeom prst="rect">
            <a:avLst/>
          </a:prstGeom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Vista general de diapositiva 5">
                <a:extLst>
                  <a:ext uri="{FF2B5EF4-FFF2-40B4-BE49-F238E27FC236}">
                    <a16:creationId xmlns:a16="http://schemas.microsoft.com/office/drawing/2014/main" id="{5C18F40E-65A6-418B-9023-C1DF4880141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56211911"/>
                  </p:ext>
                </p:extLst>
              </p:nvPr>
            </p:nvGraphicFramePr>
            <p:xfrm>
              <a:off x="10063103" y="323354"/>
              <a:ext cx="1664706" cy="936397"/>
            </p:xfrm>
            <a:graphic>
              <a:graphicData uri="http://schemas.microsoft.com/office/powerpoint/2016/slidezoom">
                <pslz:sldZm>
                  <pslz:sldZmObj sldId="259" cId="3125151541">
                    <pslz:zmPr id="{718E3426-F93E-4447-9C00-C0F1E00949AB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64706" cy="93639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Vista general de diapositiva 5">
                <a:extLst>
                  <a:ext uri="{FF2B5EF4-FFF2-40B4-BE49-F238E27FC236}">
                    <a16:creationId xmlns:a16="http://schemas.microsoft.com/office/drawing/2014/main" id="{5C18F40E-65A6-418B-9023-C1DF4880141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63103" y="323354"/>
                <a:ext cx="1664706" cy="93639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5871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A9154-22FB-4A4B-8E8F-FA77A03D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Unión Pagina / Base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3AA2AF8-5733-4A39-8B3D-812153EAB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25" y="1955556"/>
            <a:ext cx="6521916" cy="348514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D48C613-D777-46D2-B752-9CC183D0C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280" y="2987972"/>
            <a:ext cx="7108659" cy="3798689"/>
          </a:xfrm>
          <a:prstGeom prst="rect">
            <a:avLst/>
          </a:prstGeom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Vista general de diapositiva 7">
                <a:extLst>
                  <a:ext uri="{FF2B5EF4-FFF2-40B4-BE49-F238E27FC236}">
                    <a16:creationId xmlns:a16="http://schemas.microsoft.com/office/drawing/2014/main" id="{CB43BCDA-3332-4771-BCC8-483C270DC05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56211911"/>
                  </p:ext>
                </p:extLst>
              </p:nvPr>
            </p:nvGraphicFramePr>
            <p:xfrm>
              <a:off x="10063103" y="323354"/>
              <a:ext cx="1664706" cy="936397"/>
            </p:xfrm>
            <a:graphic>
              <a:graphicData uri="http://schemas.microsoft.com/office/powerpoint/2016/slidezoom">
                <pslz:sldZm>
                  <pslz:sldZmObj sldId="259" cId="3125151541">
                    <pslz:zmPr id="{718E3426-F93E-4447-9C00-C0F1E00949AB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64706" cy="93639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Vista general de diapositiva 7">
                <a:extLst>
                  <a:ext uri="{FF2B5EF4-FFF2-40B4-BE49-F238E27FC236}">
                    <a16:creationId xmlns:a16="http://schemas.microsoft.com/office/drawing/2014/main" id="{CB43BCDA-3332-4771-BCC8-483C270DC0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63103" y="323354"/>
                <a:ext cx="1664706" cy="93639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3558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31</TotalTime>
  <Words>31</Words>
  <Application>Microsoft Office PowerPoint</Application>
  <PresentationFormat>Panorámica</PresentationFormat>
  <Paragraphs>12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Malla</vt:lpstr>
      <vt:lpstr>Avances Proyecto</vt:lpstr>
      <vt:lpstr>Kanban</vt:lpstr>
      <vt:lpstr>Planeación </vt:lpstr>
      <vt:lpstr>Bocetos de Interfaces</vt:lpstr>
      <vt:lpstr>Boceto de base de datos</vt:lpstr>
      <vt:lpstr>Codificación</vt:lpstr>
      <vt:lpstr>Creación base de datos</vt:lpstr>
      <vt:lpstr>Unión Pagina / Base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Avances Proyecto</dc:title>
  <dc:creator>Diego Gabriel Guzman Guerrero</dc:creator>
  <cp:lastModifiedBy>Diego Gabriel Guzman Guerrero</cp:lastModifiedBy>
  <cp:revision>3</cp:revision>
  <dcterms:created xsi:type="dcterms:W3CDTF">2021-02-18T04:21:21Z</dcterms:created>
  <dcterms:modified xsi:type="dcterms:W3CDTF">2021-02-18T04:52:45Z</dcterms:modified>
</cp:coreProperties>
</file>