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4d54f65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4d54f65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d54f65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d54f65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d54f65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d54f65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d54f654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d54f654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4d54f65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4d54f65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d54f65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d54f65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d54f654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4d54f65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4d54f65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4d54f65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4d54f654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4d54f654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4d54f654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4d54f654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ce6dd0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ce6dd0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4d54f654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4d54f654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2ce6dd0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2ce6dd0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d54f654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d54f654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4d54f654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4d54f654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4d54f654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4d54f654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4d54f654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4d54f654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d54f654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4d54f654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4d54f654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4d54f654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4d54f654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4d54f654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4d54f654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4d54f654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ce6dd0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ce6dd0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4d54f654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4d54f654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4d54f6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4d54f6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ce6dd0f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ce6dd0f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ce6dd0f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ce6dd0f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ce6dd0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ce6dd0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ce6dd0f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ce6dd0f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ce6dd0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2ce6dd0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ce6dd0f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ce6dd0f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Reactive Chat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Responsive Chat over a distributed systems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865350" y="444745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Gabriele Martino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00"/>
                </a:solidFill>
              </a:rPr>
              <a:t>SIMPLE REST REQUEST TO SERVER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REST Request </a:t>
            </a:r>
            <a:r>
              <a:rPr lang="it" sz="1000"/>
              <a:t>(to AuthenticationWebServlet or UserRequestWebServlet)</a:t>
            </a:r>
            <a:endParaRPr sz="10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2"/>
          <p:cNvCxnSpPr/>
          <p:nvPr/>
        </p:nvCxnSpPr>
        <p:spPr>
          <a:xfrm>
            <a:off x="6964675" y="982975"/>
            <a:ext cx="0" cy="101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6545575" y="11353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SIMPLE REQUEST TO SERVER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REST Request </a:t>
            </a:r>
            <a:r>
              <a:rPr lang="it" sz="1000"/>
              <a:t>(to AuthenticationWebServlet or UserRequestWebServlet)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Use of the EJB to forward the request to DB</a:t>
            </a:r>
            <a:endParaRPr b="1" sz="12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3"/>
          <p:cNvCxnSpPr/>
          <p:nvPr/>
        </p:nvCxnSpPr>
        <p:spPr>
          <a:xfrm>
            <a:off x="6964675" y="982975"/>
            <a:ext cx="0" cy="1017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/>
          <p:nvPr/>
        </p:nvCxnSpPr>
        <p:spPr>
          <a:xfrm flipH="1">
            <a:off x="6538075" y="2247900"/>
            <a:ext cx="426600" cy="11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 txBox="1"/>
          <p:nvPr/>
        </p:nvSpPr>
        <p:spPr>
          <a:xfrm>
            <a:off x="6545575" y="11353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755125" y="28498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>
            <a:off x="6484625" y="3749050"/>
            <a:ext cx="0" cy="67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SIMPLE REQUEST TO SERVER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REST Request </a:t>
            </a:r>
            <a:r>
              <a:rPr lang="it" sz="1000"/>
              <a:t>(to AuthenticationWebServlet or UserRequestWebServlet)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Use of the EJB to forward the request to DB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Report the response</a:t>
            </a:r>
            <a:endParaRPr b="1" sz="12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4"/>
          <p:cNvCxnSpPr/>
          <p:nvPr/>
        </p:nvCxnSpPr>
        <p:spPr>
          <a:xfrm>
            <a:off x="6964675" y="982975"/>
            <a:ext cx="0" cy="1017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/>
          <p:nvPr/>
        </p:nvCxnSpPr>
        <p:spPr>
          <a:xfrm flipH="1">
            <a:off x="6538075" y="2247900"/>
            <a:ext cx="426600" cy="1158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6545575" y="11353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755125" y="28498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24"/>
          <p:cNvCxnSpPr/>
          <p:nvPr/>
        </p:nvCxnSpPr>
        <p:spPr>
          <a:xfrm>
            <a:off x="6484625" y="3749050"/>
            <a:ext cx="0" cy="678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/>
          <p:nvPr/>
        </p:nvCxnSpPr>
        <p:spPr>
          <a:xfrm flipH="1" rot="10800000">
            <a:off x="6659875" y="3688150"/>
            <a:ext cx="750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/>
          <p:nvPr/>
        </p:nvCxnSpPr>
        <p:spPr>
          <a:xfrm flipH="1" rot="10800000">
            <a:off x="6301750" y="2209975"/>
            <a:ext cx="487800" cy="113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/>
          <p:nvPr/>
        </p:nvCxnSpPr>
        <p:spPr>
          <a:xfrm rot="10800000">
            <a:off x="6545575" y="982975"/>
            <a:ext cx="15300" cy="89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6092338" y="24496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 websocket</a:t>
            </a:r>
            <a:endParaRPr sz="1000"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5"/>
          <p:cNvCxnSpPr/>
          <p:nvPr/>
        </p:nvCxnSpPr>
        <p:spPr>
          <a:xfrm>
            <a:off x="4572000" y="1051575"/>
            <a:ext cx="0" cy="84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5"/>
          <p:cNvSpPr txBox="1"/>
          <p:nvPr/>
        </p:nvSpPr>
        <p:spPr>
          <a:xfrm>
            <a:off x="4625325" y="11811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 websocket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websocket servlet uses the EJB for the access to the DB</a:t>
            </a:r>
            <a:endParaRPr b="1" sz="12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6"/>
          <p:cNvCxnSpPr/>
          <p:nvPr/>
        </p:nvCxnSpPr>
        <p:spPr>
          <a:xfrm>
            <a:off x="4572000" y="1051575"/>
            <a:ext cx="0" cy="845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6"/>
          <p:cNvSpPr txBox="1"/>
          <p:nvPr/>
        </p:nvSpPr>
        <p:spPr>
          <a:xfrm>
            <a:off x="4625325" y="11811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>
            <a:off x="5052050" y="2034550"/>
            <a:ext cx="1516500" cy="133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6"/>
          <p:cNvSpPr txBox="1"/>
          <p:nvPr/>
        </p:nvSpPr>
        <p:spPr>
          <a:xfrm>
            <a:off x="5836900" y="24155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6"/>
          <p:cNvCxnSpPr/>
          <p:nvPr/>
        </p:nvCxnSpPr>
        <p:spPr>
          <a:xfrm>
            <a:off x="6522725" y="3703325"/>
            <a:ext cx="7500" cy="67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opened websocket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websocket servlet uses the EJB for the access to the DB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An event arrives from the DB of the sending message request. This event is captured from an always waiting on purpose thread.</a:t>
            </a:r>
            <a:endParaRPr b="1" sz="12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7"/>
          <p:cNvCxnSpPr/>
          <p:nvPr/>
        </p:nvCxnSpPr>
        <p:spPr>
          <a:xfrm>
            <a:off x="4572000" y="1051575"/>
            <a:ext cx="0" cy="845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7"/>
          <p:cNvSpPr txBox="1"/>
          <p:nvPr/>
        </p:nvSpPr>
        <p:spPr>
          <a:xfrm>
            <a:off x="4625325" y="11811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7"/>
          <p:cNvCxnSpPr/>
          <p:nvPr/>
        </p:nvCxnSpPr>
        <p:spPr>
          <a:xfrm>
            <a:off x="5052050" y="2034550"/>
            <a:ext cx="1516500" cy="1333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7"/>
          <p:cNvSpPr txBox="1"/>
          <p:nvPr/>
        </p:nvSpPr>
        <p:spPr>
          <a:xfrm>
            <a:off x="5836900" y="24155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7"/>
          <p:cNvCxnSpPr/>
          <p:nvPr/>
        </p:nvCxnSpPr>
        <p:spPr>
          <a:xfrm>
            <a:off x="6522725" y="3703325"/>
            <a:ext cx="7500" cy="670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7"/>
          <p:cNvCxnSpPr/>
          <p:nvPr/>
        </p:nvCxnSpPr>
        <p:spPr>
          <a:xfrm flipH="1" rot="10800000">
            <a:off x="4869175" y="3741550"/>
            <a:ext cx="7500" cy="65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7"/>
          <p:cNvSpPr txBox="1"/>
          <p:nvPr/>
        </p:nvSpPr>
        <p:spPr>
          <a:xfrm>
            <a:off x="4362450" y="39167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376" y="3420126"/>
            <a:ext cx="304349" cy="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opened websocket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websocket servlet uses the EJB for the access to the DB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An event arrives from the DB of the sending message request</a:t>
            </a:r>
            <a:endParaRPr b="1" sz="1200"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8"/>
          <p:cNvCxnSpPr/>
          <p:nvPr/>
        </p:nvCxnSpPr>
        <p:spPr>
          <a:xfrm flipH="1" rot="10800000">
            <a:off x="4869175" y="3741550"/>
            <a:ext cx="7500" cy="65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8"/>
          <p:cNvSpPr txBox="1"/>
          <p:nvPr/>
        </p:nvSpPr>
        <p:spPr>
          <a:xfrm>
            <a:off x="4362450" y="39167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712975" y="1897325"/>
            <a:ext cx="3482400" cy="147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This event is fired to all the web servers connected to the DB as well.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this way if the other peer of the chat is connected to another web server it will be notified as well.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opened websocket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websocket servlet uses the EJB for the access to the DB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An event arrives from the DB of the sending message request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event is forward over JMS </a:t>
            </a:r>
            <a:endParaRPr b="1" sz="1200"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9"/>
          <p:cNvCxnSpPr/>
          <p:nvPr/>
        </p:nvCxnSpPr>
        <p:spPr>
          <a:xfrm>
            <a:off x="4572000" y="1051575"/>
            <a:ext cx="0" cy="845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 txBox="1"/>
          <p:nvPr/>
        </p:nvSpPr>
        <p:spPr>
          <a:xfrm>
            <a:off x="4625325" y="11811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5052050" y="2034550"/>
            <a:ext cx="1516500" cy="1333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 txBox="1"/>
          <p:nvPr/>
        </p:nvSpPr>
        <p:spPr>
          <a:xfrm>
            <a:off x="5836900" y="24155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6522725" y="3703325"/>
            <a:ext cx="7500" cy="670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/>
          <p:nvPr/>
        </p:nvCxnSpPr>
        <p:spPr>
          <a:xfrm flipH="1" rot="10800000">
            <a:off x="4869175" y="3741550"/>
            <a:ext cx="7500" cy="655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9"/>
          <p:cNvSpPr txBox="1"/>
          <p:nvPr/>
        </p:nvSpPr>
        <p:spPr>
          <a:xfrm>
            <a:off x="4362450" y="39167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29"/>
          <p:cNvCxnSpPr/>
          <p:nvPr/>
        </p:nvCxnSpPr>
        <p:spPr>
          <a:xfrm rot="10800000">
            <a:off x="4541525" y="3162250"/>
            <a:ext cx="457200" cy="20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9"/>
          <p:cNvSpPr txBox="1"/>
          <p:nvPr/>
        </p:nvSpPr>
        <p:spPr>
          <a:xfrm>
            <a:off x="4998725" y="31089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opened websocket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websocket servlet uses the EJB for the access to the DB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An event arrives from the DB of the sending message request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event is forward over JMS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event arrives to a JMS Receiver that fires it as Java EE internal Event.</a:t>
            </a:r>
            <a:endParaRPr b="1" sz="1200"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0"/>
          <p:cNvCxnSpPr/>
          <p:nvPr/>
        </p:nvCxnSpPr>
        <p:spPr>
          <a:xfrm>
            <a:off x="4572000" y="1051575"/>
            <a:ext cx="0" cy="845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0"/>
          <p:cNvSpPr txBox="1"/>
          <p:nvPr/>
        </p:nvSpPr>
        <p:spPr>
          <a:xfrm>
            <a:off x="4625325" y="11811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30"/>
          <p:cNvCxnSpPr/>
          <p:nvPr/>
        </p:nvCxnSpPr>
        <p:spPr>
          <a:xfrm>
            <a:off x="5052050" y="2034550"/>
            <a:ext cx="1516500" cy="1333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 txBox="1"/>
          <p:nvPr/>
        </p:nvSpPr>
        <p:spPr>
          <a:xfrm>
            <a:off x="5836900" y="24155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6522725" y="3703325"/>
            <a:ext cx="7500" cy="670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/>
          <p:nvPr/>
        </p:nvCxnSpPr>
        <p:spPr>
          <a:xfrm flipH="1" rot="10800000">
            <a:off x="4869175" y="3741550"/>
            <a:ext cx="7500" cy="655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0"/>
          <p:cNvSpPr txBox="1"/>
          <p:nvPr/>
        </p:nvSpPr>
        <p:spPr>
          <a:xfrm>
            <a:off x="4362450" y="39167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 rot="10800000">
            <a:off x="4541525" y="3162250"/>
            <a:ext cx="457200" cy="205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0"/>
          <p:cNvSpPr txBox="1"/>
          <p:nvPr/>
        </p:nvSpPr>
        <p:spPr>
          <a:xfrm>
            <a:off x="4998725" y="31089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 flipH="1" rot="10800000">
            <a:off x="4457700" y="2659375"/>
            <a:ext cx="502800" cy="2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0"/>
          <p:cNvSpPr txBox="1"/>
          <p:nvPr/>
        </p:nvSpPr>
        <p:spPr>
          <a:xfrm>
            <a:off x="4715975" y="2762038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(5)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 rot="10800000">
            <a:off x="4541525" y="2364350"/>
            <a:ext cx="457200" cy="20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opened websocket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websocket servlet uses the EJB for the access to the DB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An event arrives from the DB of the sending message request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event is forward over JMS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event arrives to a JMS Receiver that fires it as Java EE internal Event.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This event is observed from a method of the websocket servlet that check if the other peer of the chat is connected to it. In that case forward the message.</a:t>
            </a:r>
            <a:endParaRPr b="1" sz="1200"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1"/>
          <p:cNvCxnSpPr/>
          <p:nvPr/>
        </p:nvCxnSpPr>
        <p:spPr>
          <a:xfrm>
            <a:off x="4572000" y="1051575"/>
            <a:ext cx="0" cy="845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4625325" y="11811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31"/>
          <p:cNvCxnSpPr/>
          <p:nvPr/>
        </p:nvCxnSpPr>
        <p:spPr>
          <a:xfrm>
            <a:off x="5052050" y="2034550"/>
            <a:ext cx="1516500" cy="1333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1"/>
          <p:cNvSpPr txBox="1"/>
          <p:nvPr/>
        </p:nvSpPr>
        <p:spPr>
          <a:xfrm>
            <a:off x="5836900" y="24155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31"/>
          <p:cNvCxnSpPr/>
          <p:nvPr/>
        </p:nvCxnSpPr>
        <p:spPr>
          <a:xfrm>
            <a:off x="6522725" y="3703325"/>
            <a:ext cx="7500" cy="670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1"/>
          <p:cNvCxnSpPr/>
          <p:nvPr/>
        </p:nvCxnSpPr>
        <p:spPr>
          <a:xfrm flipH="1" rot="10800000">
            <a:off x="4869175" y="3741550"/>
            <a:ext cx="7500" cy="655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1"/>
          <p:cNvSpPr txBox="1"/>
          <p:nvPr/>
        </p:nvSpPr>
        <p:spPr>
          <a:xfrm>
            <a:off x="4362450" y="391670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31"/>
          <p:cNvCxnSpPr/>
          <p:nvPr/>
        </p:nvCxnSpPr>
        <p:spPr>
          <a:xfrm rot="10800000">
            <a:off x="4541525" y="3162250"/>
            <a:ext cx="457200" cy="205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1"/>
          <p:cNvSpPr txBox="1"/>
          <p:nvPr/>
        </p:nvSpPr>
        <p:spPr>
          <a:xfrm>
            <a:off x="4998725" y="31089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31"/>
          <p:cNvCxnSpPr/>
          <p:nvPr/>
        </p:nvCxnSpPr>
        <p:spPr>
          <a:xfrm flipH="1" rot="10800000">
            <a:off x="4457700" y="2659375"/>
            <a:ext cx="502800" cy="228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1"/>
          <p:cNvSpPr txBox="1"/>
          <p:nvPr/>
        </p:nvSpPr>
        <p:spPr>
          <a:xfrm>
            <a:off x="4715975" y="2762038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(5)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31"/>
          <p:cNvCxnSpPr/>
          <p:nvPr/>
        </p:nvCxnSpPr>
        <p:spPr>
          <a:xfrm rot="10800000">
            <a:off x="4541525" y="2364350"/>
            <a:ext cx="457200" cy="205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1"/>
          <p:cNvCxnSpPr/>
          <p:nvPr/>
        </p:nvCxnSpPr>
        <p:spPr>
          <a:xfrm flipH="1" rot="10800000">
            <a:off x="4267200" y="1017850"/>
            <a:ext cx="7500" cy="86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/>
          <p:nvPr/>
        </p:nvCxnSpPr>
        <p:spPr>
          <a:xfrm flipH="1">
            <a:off x="4092000" y="2232650"/>
            <a:ext cx="213300" cy="26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32565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Reactive chat wants to present how to integrate different tools to create a distributed systems ables to offer soft-real time features.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272" y="855125"/>
            <a:ext cx="1602453" cy="8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450" y="1808250"/>
            <a:ext cx="1168449" cy="88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401" y="1808250"/>
            <a:ext cx="1764250" cy="9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8525" y="2937450"/>
            <a:ext cx="1103949" cy="9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826050" y="1134475"/>
            <a:ext cx="2482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t" sz="1237"/>
              <a:t>Frontend </a:t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t" sz="1237"/>
              <a:t>Web Server</a:t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it" sz="1237"/>
              <a:t>Distributed DB</a:t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3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3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WHAT HAPPENS WHEN?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SEND MESSAGE TO A CHAT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message is sent over an already opened websocket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websocket servlet uses the EJB for the access to the DB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An event arrives from the DB of the sending message request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event is forward over JMS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The event arrives to a JMS Receiver that fires it as Java EE internal Event.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b="1" lang="it" sz="1200"/>
              <a:t>This event is observed from a method of the websocket servlet that check if the other peer of the chat is connected to it. In that case forward the message.</a:t>
            </a:r>
            <a:endParaRPr b="1" sz="1200"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4712975" y="1897325"/>
            <a:ext cx="3482400" cy="147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It’s not possible to send the JMS message directly to Websocket servlet class simply extend it. That’s for a constraint over JAVA EE.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Moreover in a JMS System there should be at least one Sender and one Receiver.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Distributed Database - Erlang - Mnesia</a:t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 b="1579" l="1730" r="-1730" t="-1579"/>
          <a:stretch/>
        </p:blipFill>
        <p:spPr>
          <a:xfrm>
            <a:off x="1203950" y="1337275"/>
            <a:ext cx="6619874" cy="2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Distributed Database - Erlang - Mnesia</a:t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 rotWithShape="1">
          <a:blip r:embed="rId3">
            <a:alphaModFix/>
          </a:blip>
          <a:srcRect b="1579" l="1730" r="-1730" t="-1579"/>
          <a:stretch/>
        </p:blipFill>
        <p:spPr>
          <a:xfrm>
            <a:off x="3335450" y="1207725"/>
            <a:ext cx="5496850" cy="24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/>
        </p:nvSpPr>
        <p:spPr>
          <a:xfrm>
            <a:off x="327650" y="1242050"/>
            <a:ext cx="294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DBSERVER module manages the async message with the web server’s requests, dispatched events, handles communication with others erlang nodes.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DBMANAGER module provides apis for the DB access.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 - DB Initialization</a:t>
            </a:r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73375" y="1203950"/>
            <a:ext cx="3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Create Master node: initialize DB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75" y="1104900"/>
            <a:ext cx="17907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 - DB Initialization</a:t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373375" y="1203950"/>
            <a:ext cx="39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Create Master node: initialize DB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Add slave nodes (as many as you want)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25" y="2095500"/>
            <a:ext cx="1316300" cy="21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181550" y="2095488"/>
            <a:ext cx="1316300" cy="21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6697950" y="2095488"/>
            <a:ext cx="1316300" cy="21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8214350" y="2095488"/>
            <a:ext cx="1316300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487700" y="2095500"/>
            <a:ext cx="254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Slave nodes only needs the name of the master node.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After the initialization all the nodes are interconnected each other.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3947100" y="3032750"/>
            <a:ext cx="5242500" cy="24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C002"/>
              </a:gs>
              <a:gs pos="100000">
                <a:srgbClr val="FFF2CC"/>
              </a:gs>
              <a:gs pos="100000">
                <a:srgbClr val="795B04"/>
              </a:gs>
            </a:gsLst>
            <a:lin ang="0" scaled="0"/>
          </a:gra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Roboto"/>
                <a:ea typeface="Roboto"/>
                <a:cs typeface="Roboto"/>
                <a:sym typeface="Roboto"/>
              </a:rPr>
              <a:t>MNESIA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 - Web Server Initialization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373375" y="1203950"/>
            <a:ext cx="39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web server uses Jinterface to connect to all the erlang nodes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25" y="2831575"/>
            <a:ext cx="5007776" cy="16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/>
          <p:nvPr/>
        </p:nvSpPr>
        <p:spPr>
          <a:xfrm>
            <a:off x="5059675" y="937250"/>
            <a:ext cx="2331600" cy="13182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</a:t>
            </a:r>
            <a:endParaRPr/>
          </a:p>
        </p:txBody>
      </p:sp>
      <p:cxnSp>
        <p:nvCxnSpPr>
          <p:cNvPr id="331" name="Google Shape;331;p37"/>
          <p:cNvCxnSpPr>
            <a:stCxn id="330" idx="2"/>
          </p:cNvCxnSpPr>
          <p:nvPr/>
        </p:nvCxnSpPr>
        <p:spPr>
          <a:xfrm flipH="1">
            <a:off x="4427275" y="2255450"/>
            <a:ext cx="1798200" cy="65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7"/>
          <p:cNvCxnSpPr>
            <a:stCxn id="330" idx="2"/>
          </p:cNvCxnSpPr>
          <p:nvPr/>
        </p:nvCxnSpPr>
        <p:spPr>
          <a:xfrm flipH="1">
            <a:off x="5364475" y="2255450"/>
            <a:ext cx="861000" cy="57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7"/>
          <p:cNvCxnSpPr>
            <a:stCxn id="330" idx="2"/>
            <a:endCxn id="329" idx="0"/>
          </p:cNvCxnSpPr>
          <p:nvPr/>
        </p:nvCxnSpPr>
        <p:spPr>
          <a:xfrm>
            <a:off x="6225475" y="2255450"/>
            <a:ext cx="102900" cy="57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7"/>
          <p:cNvCxnSpPr>
            <a:stCxn id="330" idx="2"/>
          </p:cNvCxnSpPr>
          <p:nvPr/>
        </p:nvCxnSpPr>
        <p:spPr>
          <a:xfrm>
            <a:off x="6225475" y="2255450"/>
            <a:ext cx="1120200" cy="64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7"/>
          <p:cNvCxnSpPr>
            <a:stCxn id="330" idx="2"/>
          </p:cNvCxnSpPr>
          <p:nvPr/>
        </p:nvCxnSpPr>
        <p:spPr>
          <a:xfrm>
            <a:off x="6225475" y="2255450"/>
            <a:ext cx="2118300" cy="61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 - Web Server Initialization</a:t>
            </a:r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373375" y="1203950"/>
            <a:ext cx="398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web server uses Jinterface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to connect to all the erlang nodes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 web server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registers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an event handler to a randomly selected erlang node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25" y="2831575"/>
            <a:ext cx="5007776" cy="16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/>
          <p:nvPr/>
        </p:nvSpPr>
        <p:spPr>
          <a:xfrm>
            <a:off x="5059675" y="937250"/>
            <a:ext cx="2331600" cy="13182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</a:t>
            </a:r>
            <a:endParaRPr/>
          </a:p>
        </p:txBody>
      </p:sp>
      <p:cxnSp>
        <p:nvCxnSpPr>
          <p:cNvPr id="344" name="Google Shape;344;p38"/>
          <p:cNvCxnSpPr>
            <a:stCxn id="343" idx="2"/>
          </p:cNvCxnSpPr>
          <p:nvPr/>
        </p:nvCxnSpPr>
        <p:spPr>
          <a:xfrm flipH="1">
            <a:off x="4427275" y="2255450"/>
            <a:ext cx="1798200" cy="6555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8"/>
          <p:cNvCxnSpPr>
            <a:stCxn id="343" idx="2"/>
          </p:cNvCxnSpPr>
          <p:nvPr/>
        </p:nvCxnSpPr>
        <p:spPr>
          <a:xfrm flipH="1">
            <a:off x="5364475" y="2255450"/>
            <a:ext cx="861000" cy="5793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8"/>
          <p:cNvCxnSpPr>
            <a:stCxn id="343" idx="2"/>
            <a:endCxn id="342" idx="0"/>
          </p:cNvCxnSpPr>
          <p:nvPr/>
        </p:nvCxnSpPr>
        <p:spPr>
          <a:xfrm>
            <a:off x="6225475" y="2255450"/>
            <a:ext cx="102900" cy="5760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8"/>
          <p:cNvCxnSpPr>
            <a:stCxn id="343" idx="2"/>
          </p:cNvCxnSpPr>
          <p:nvPr/>
        </p:nvCxnSpPr>
        <p:spPr>
          <a:xfrm>
            <a:off x="6225475" y="2255450"/>
            <a:ext cx="1120200" cy="6477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8"/>
          <p:cNvCxnSpPr>
            <a:stCxn id="343" idx="2"/>
          </p:cNvCxnSpPr>
          <p:nvPr/>
        </p:nvCxnSpPr>
        <p:spPr>
          <a:xfrm>
            <a:off x="6225475" y="2255450"/>
            <a:ext cx="2118300" cy="61740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3" idx="2"/>
          </p:cNvCxnSpPr>
          <p:nvPr/>
        </p:nvCxnSpPr>
        <p:spPr>
          <a:xfrm>
            <a:off x="6225475" y="2255450"/>
            <a:ext cx="925800" cy="655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Let’s put all together - Nodes Communication (i)</a:t>
            </a:r>
            <a:endParaRPr/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850" y="3040550"/>
            <a:ext cx="5378574" cy="17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/>
          <p:nvPr/>
        </p:nvSpPr>
        <p:spPr>
          <a:xfrm>
            <a:off x="2606025" y="1348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357" name="Google Shape;357;p39"/>
          <p:cNvCxnSpPr>
            <a:stCxn id="356" idx="2"/>
          </p:cNvCxnSpPr>
          <p:nvPr/>
        </p:nvCxnSpPr>
        <p:spPr>
          <a:xfrm flipH="1">
            <a:off x="2316525" y="2110725"/>
            <a:ext cx="872400" cy="100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9"/>
          <p:cNvCxnSpPr>
            <a:stCxn id="356" idx="2"/>
          </p:cNvCxnSpPr>
          <p:nvPr/>
        </p:nvCxnSpPr>
        <p:spPr>
          <a:xfrm>
            <a:off x="3188925" y="2110725"/>
            <a:ext cx="179100" cy="102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9"/>
          <p:cNvCxnSpPr>
            <a:stCxn id="356" idx="2"/>
            <a:endCxn id="355" idx="0"/>
          </p:cNvCxnSpPr>
          <p:nvPr/>
        </p:nvCxnSpPr>
        <p:spPr>
          <a:xfrm>
            <a:off x="3188925" y="2110725"/>
            <a:ext cx="1268100" cy="92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9"/>
          <p:cNvCxnSpPr>
            <a:stCxn id="356" idx="2"/>
          </p:cNvCxnSpPr>
          <p:nvPr/>
        </p:nvCxnSpPr>
        <p:spPr>
          <a:xfrm>
            <a:off x="3188925" y="2110725"/>
            <a:ext cx="2381400" cy="100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9"/>
          <p:cNvCxnSpPr>
            <a:stCxn id="356" idx="2"/>
          </p:cNvCxnSpPr>
          <p:nvPr/>
        </p:nvCxnSpPr>
        <p:spPr>
          <a:xfrm>
            <a:off x="3188925" y="2110725"/>
            <a:ext cx="3463200" cy="100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9"/>
          <p:cNvSpPr/>
          <p:nvPr/>
        </p:nvSpPr>
        <p:spPr>
          <a:xfrm>
            <a:off x="5608300" y="1348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363" name="Google Shape;363;p39"/>
          <p:cNvCxnSpPr>
            <a:stCxn id="362" idx="2"/>
          </p:cNvCxnSpPr>
          <p:nvPr/>
        </p:nvCxnSpPr>
        <p:spPr>
          <a:xfrm>
            <a:off x="6191200" y="2110725"/>
            <a:ext cx="453600" cy="960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9"/>
          <p:cNvCxnSpPr>
            <a:stCxn id="362" idx="2"/>
          </p:cNvCxnSpPr>
          <p:nvPr/>
        </p:nvCxnSpPr>
        <p:spPr>
          <a:xfrm flipH="1">
            <a:off x="5577700" y="2110725"/>
            <a:ext cx="613500" cy="929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9"/>
          <p:cNvCxnSpPr>
            <a:stCxn id="362" idx="2"/>
            <a:endCxn id="355" idx="0"/>
          </p:cNvCxnSpPr>
          <p:nvPr/>
        </p:nvCxnSpPr>
        <p:spPr>
          <a:xfrm flipH="1">
            <a:off x="4457200" y="2110725"/>
            <a:ext cx="1734000" cy="929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9"/>
          <p:cNvCxnSpPr>
            <a:stCxn id="362" idx="2"/>
          </p:cNvCxnSpPr>
          <p:nvPr/>
        </p:nvCxnSpPr>
        <p:spPr>
          <a:xfrm flipH="1">
            <a:off x="3391000" y="2110725"/>
            <a:ext cx="2800200" cy="97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9"/>
          <p:cNvCxnSpPr>
            <a:stCxn id="362" idx="2"/>
          </p:cNvCxnSpPr>
          <p:nvPr/>
        </p:nvCxnSpPr>
        <p:spPr>
          <a:xfrm flipH="1">
            <a:off x="2362300" y="2110725"/>
            <a:ext cx="3828900" cy="937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9"/>
          <p:cNvCxnSpPr>
            <a:stCxn id="356" idx="2"/>
          </p:cNvCxnSpPr>
          <p:nvPr/>
        </p:nvCxnSpPr>
        <p:spPr>
          <a:xfrm>
            <a:off x="3188925" y="2110725"/>
            <a:ext cx="996000" cy="966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69" name="Google Shape;369;p39"/>
          <p:cNvCxnSpPr>
            <a:stCxn id="362" idx="2"/>
          </p:cNvCxnSpPr>
          <p:nvPr/>
        </p:nvCxnSpPr>
        <p:spPr>
          <a:xfrm>
            <a:off x="6191200" y="2110725"/>
            <a:ext cx="636300" cy="1021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Let’s put all together - Nodes Communication (ii)</a:t>
            </a:r>
            <a:endParaRPr/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819550"/>
            <a:ext cx="5378574" cy="17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0"/>
          <p:cNvSpPr/>
          <p:nvPr/>
        </p:nvSpPr>
        <p:spPr>
          <a:xfrm>
            <a:off x="4343375" y="1127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377" name="Google Shape;377;p40"/>
          <p:cNvCxnSpPr>
            <a:stCxn id="376" idx="2"/>
          </p:cNvCxnSpPr>
          <p:nvPr/>
        </p:nvCxnSpPr>
        <p:spPr>
          <a:xfrm flipH="1">
            <a:off x="4053875" y="1889725"/>
            <a:ext cx="872400" cy="10059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0"/>
          <p:cNvCxnSpPr>
            <a:stCxn id="376" idx="2"/>
          </p:cNvCxnSpPr>
          <p:nvPr/>
        </p:nvCxnSpPr>
        <p:spPr>
          <a:xfrm>
            <a:off x="4926275" y="1889725"/>
            <a:ext cx="179100" cy="10212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0"/>
          <p:cNvCxnSpPr>
            <a:stCxn id="376" idx="2"/>
            <a:endCxn id="375" idx="0"/>
          </p:cNvCxnSpPr>
          <p:nvPr/>
        </p:nvCxnSpPr>
        <p:spPr>
          <a:xfrm>
            <a:off x="4926275" y="1889725"/>
            <a:ext cx="1268100" cy="9297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0"/>
          <p:cNvCxnSpPr>
            <a:stCxn id="376" idx="2"/>
          </p:cNvCxnSpPr>
          <p:nvPr/>
        </p:nvCxnSpPr>
        <p:spPr>
          <a:xfrm>
            <a:off x="4926275" y="1889725"/>
            <a:ext cx="3463200" cy="10059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0"/>
          <p:cNvSpPr/>
          <p:nvPr/>
        </p:nvSpPr>
        <p:spPr>
          <a:xfrm>
            <a:off x="7345650" y="1127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382" name="Google Shape;382;p40"/>
          <p:cNvCxnSpPr>
            <a:stCxn id="381" idx="2"/>
          </p:cNvCxnSpPr>
          <p:nvPr/>
        </p:nvCxnSpPr>
        <p:spPr>
          <a:xfrm>
            <a:off x="7928550" y="1889725"/>
            <a:ext cx="453600" cy="9600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0"/>
          <p:cNvCxnSpPr>
            <a:stCxn id="381" idx="2"/>
          </p:cNvCxnSpPr>
          <p:nvPr/>
        </p:nvCxnSpPr>
        <p:spPr>
          <a:xfrm flipH="1">
            <a:off x="7315050" y="1889725"/>
            <a:ext cx="613500" cy="9297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0"/>
          <p:cNvCxnSpPr>
            <a:stCxn id="381" idx="2"/>
            <a:endCxn id="375" idx="0"/>
          </p:cNvCxnSpPr>
          <p:nvPr/>
        </p:nvCxnSpPr>
        <p:spPr>
          <a:xfrm flipH="1">
            <a:off x="6194550" y="1889725"/>
            <a:ext cx="1734000" cy="9297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0"/>
          <p:cNvCxnSpPr>
            <a:stCxn id="381" idx="2"/>
          </p:cNvCxnSpPr>
          <p:nvPr/>
        </p:nvCxnSpPr>
        <p:spPr>
          <a:xfrm flipH="1">
            <a:off x="5128350" y="1889725"/>
            <a:ext cx="2800200" cy="9753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40"/>
          <p:cNvCxnSpPr>
            <a:stCxn id="381" idx="2"/>
          </p:cNvCxnSpPr>
          <p:nvPr/>
        </p:nvCxnSpPr>
        <p:spPr>
          <a:xfrm flipH="1">
            <a:off x="4099650" y="1889725"/>
            <a:ext cx="3828900" cy="9372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0"/>
          <p:cNvCxnSpPr>
            <a:stCxn id="376" idx="2"/>
          </p:cNvCxnSpPr>
          <p:nvPr/>
        </p:nvCxnSpPr>
        <p:spPr>
          <a:xfrm>
            <a:off x="4926275" y="1889725"/>
            <a:ext cx="996000" cy="9660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88" name="Google Shape;388;p40"/>
          <p:cNvCxnSpPr>
            <a:stCxn id="381" idx="2"/>
          </p:cNvCxnSpPr>
          <p:nvPr/>
        </p:nvCxnSpPr>
        <p:spPr>
          <a:xfrm>
            <a:off x="7928550" y="1889725"/>
            <a:ext cx="636300" cy="10212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89" name="Google Shape;389;p40"/>
          <p:cNvSpPr txBox="1"/>
          <p:nvPr/>
        </p:nvSpPr>
        <p:spPr>
          <a:xfrm>
            <a:off x="419100" y="1074425"/>
            <a:ext cx="28575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Sending a message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Round Robin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to select a DB server node that will cover the request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40"/>
          <p:cNvCxnSpPr>
            <a:stCxn id="376" idx="2"/>
          </p:cNvCxnSpPr>
          <p:nvPr/>
        </p:nvCxnSpPr>
        <p:spPr>
          <a:xfrm>
            <a:off x="4926275" y="1889725"/>
            <a:ext cx="2381400" cy="100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40"/>
          <p:cNvSpPr txBox="1"/>
          <p:nvPr/>
        </p:nvSpPr>
        <p:spPr>
          <a:xfrm>
            <a:off x="6004550" y="20878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Let’s put all together - Nodes Communication (ii)</a:t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819550"/>
            <a:ext cx="5378574" cy="17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>
            <a:off x="4343375" y="1127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399" name="Google Shape;399;p41"/>
          <p:cNvCxnSpPr>
            <a:stCxn id="398" idx="2"/>
          </p:cNvCxnSpPr>
          <p:nvPr/>
        </p:nvCxnSpPr>
        <p:spPr>
          <a:xfrm flipH="1">
            <a:off x="4053875" y="1889725"/>
            <a:ext cx="872400" cy="10059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1"/>
          <p:cNvCxnSpPr>
            <a:stCxn id="398" idx="2"/>
          </p:cNvCxnSpPr>
          <p:nvPr/>
        </p:nvCxnSpPr>
        <p:spPr>
          <a:xfrm>
            <a:off x="4926275" y="1889725"/>
            <a:ext cx="179100" cy="10212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1"/>
          <p:cNvCxnSpPr>
            <a:stCxn id="398" idx="2"/>
            <a:endCxn id="397" idx="0"/>
          </p:cNvCxnSpPr>
          <p:nvPr/>
        </p:nvCxnSpPr>
        <p:spPr>
          <a:xfrm>
            <a:off x="4926275" y="1889725"/>
            <a:ext cx="1268100" cy="9297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1"/>
          <p:cNvCxnSpPr>
            <a:stCxn id="398" idx="2"/>
          </p:cNvCxnSpPr>
          <p:nvPr/>
        </p:nvCxnSpPr>
        <p:spPr>
          <a:xfrm>
            <a:off x="4926275" y="1889725"/>
            <a:ext cx="3463200" cy="10059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41"/>
          <p:cNvSpPr/>
          <p:nvPr/>
        </p:nvSpPr>
        <p:spPr>
          <a:xfrm>
            <a:off x="7345650" y="1127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404" name="Google Shape;404;p41"/>
          <p:cNvCxnSpPr>
            <a:stCxn id="403" idx="2"/>
          </p:cNvCxnSpPr>
          <p:nvPr/>
        </p:nvCxnSpPr>
        <p:spPr>
          <a:xfrm>
            <a:off x="7928550" y="1889725"/>
            <a:ext cx="453600" cy="9600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1"/>
          <p:cNvCxnSpPr>
            <a:stCxn id="403" idx="2"/>
          </p:cNvCxnSpPr>
          <p:nvPr/>
        </p:nvCxnSpPr>
        <p:spPr>
          <a:xfrm flipH="1">
            <a:off x="7315050" y="1889725"/>
            <a:ext cx="613500" cy="9297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41"/>
          <p:cNvCxnSpPr>
            <a:stCxn id="403" idx="2"/>
            <a:endCxn id="397" idx="0"/>
          </p:cNvCxnSpPr>
          <p:nvPr/>
        </p:nvCxnSpPr>
        <p:spPr>
          <a:xfrm flipH="1">
            <a:off x="6194550" y="1889725"/>
            <a:ext cx="1734000" cy="9297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1"/>
          <p:cNvCxnSpPr>
            <a:stCxn id="403" idx="2"/>
          </p:cNvCxnSpPr>
          <p:nvPr/>
        </p:nvCxnSpPr>
        <p:spPr>
          <a:xfrm flipH="1">
            <a:off x="5128350" y="1889725"/>
            <a:ext cx="2800200" cy="9753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1"/>
          <p:cNvCxnSpPr>
            <a:stCxn id="403" idx="2"/>
          </p:cNvCxnSpPr>
          <p:nvPr/>
        </p:nvCxnSpPr>
        <p:spPr>
          <a:xfrm flipH="1">
            <a:off x="4099650" y="1889725"/>
            <a:ext cx="3828900" cy="9372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41"/>
          <p:cNvCxnSpPr>
            <a:stCxn id="398" idx="2"/>
          </p:cNvCxnSpPr>
          <p:nvPr/>
        </p:nvCxnSpPr>
        <p:spPr>
          <a:xfrm>
            <a:off x="4926275" y="1889725"/>
            <a:ext cx="996000" cy="9660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10" name="Google Shape;410;p41"/>
          <p:cNvCxnSpPr>
            <a:stCxn id="403" idx="2"/>
          </p:cNvCxnSpPr>
          <p:nvPr/>
        </p:nvCxnSpPr>
        <p:spPr>
          <a:xfrm>
            <a:off x="7928550" y="1889725"/>
            <a:ext cx="636300" cy="10212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11" name="Google Shape;411;p41"/>
          <p:cNvSpPr txBox="1"/>
          <p:nvPr/>
        </p:nvSpPr>
        <p:spPr>
          <a:xfrm>
            <a:off x="419100" y="1074425"/>
            <a:ext cx="2857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Sending a message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Round Robin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to select a DB server node that will cover the request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Broadcast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the writing message event to all the erlang nodes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" name="Google Shape;412;p41"/>
          <p:cNvCxnSpPr>
            <a:stCxn id="398" idx="2"/>
          </p:cNvCxnSpPr>
          <p:nvPr/>
        </p:nvCxnSpPr>
        <p:spPr>
          <a:xfrm>
            <a:off x="4926275" y="1889725"/>
            <a:ext cx="2381400" cy="100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41"/>
          <p:cNvSpPr/>
          <p:nvPr/>
        </p:nvSpPr>
        <p:spPr>
          <a:xfrm>
            <a:off x="7299950" y="3680450"/>
            <a:ext cx="1165800" cy="449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/>
          <p:nvPr/>
        </p:nvSpPr>
        <p:spPr>
          <a:xfrm flipH="1">
            <a:off x="6050400" y="3698850"/>
            <a:ext cx="1341000" cy="515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1"/>
          <p:cNvSpPr/>
          <p:nvPr/>
        </p:nvSpPr>
        <p:spPr>
          <a:xfrm flipH="1">
            <a:off x="5010000" y="3644250"/>
            <a:ext cx="2381400" cy="607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"/>
          <p:cNvSpPr/>
          <p:nvPr/>
        </p:nvSpPr>
        <p:spPr>
          <a:xfrm flipH="1">
            <a:off x="3922006" y="3652500"/>
            <a:ext cx="3463200" cy="607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"/>
          <p:cNvSpPr txBox="1"/>
          <p:nvPr/>
        </p:nvSpPr>
        <p:spPr>
          <a:xfrm>
            <a:off x="6004550" y="2087875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6511350" y="36442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 cases for test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229875"/>
            <a:ext cx="57990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Signup (without password)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Login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Select a chat (all people are publicly accessible)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Type messages on the chat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Logout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340825" y="3641500"/>
            <a:ext cx="446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All the use cases are made to test the distributed infrastructure below,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to develop an entire webapp in all its functionalities.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Let’s put all together - Nodes Communication (ii)</a:t>
            </a:r>
            <a:endParaRPr/>
          </a:p>
        </p:txBody>
      </p:sp>
      <p:pic>
        <p:nvPicPr>
          <p:cNvPr id="424" name="Google Shape;4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819550"/>
            <a:ext cx="5378574" cy="17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/>
          <p:nvPr/>
        </p:nvSpPr>
        <p:spPr>
          <a:xfrm>
            <a:off x="4343375" y="1127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426" name="Google Shape;426;p42"/>
          <p:cNvCxnSpPr>
            <a:stCxn id="425" idx="2"/>
          </p:cNvCxnSpPr>
          <p:nvPr/>
        </p:nvCxnSpPr>
        <p:spPr>
          <a:xfrm flipH="1">
            <a:off x="4053875" y="1889725"/>
            <a:ext cx="872400" cy="10059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2"/>
          <p:cNvCxnSpPr>
            <a:stCxn id="425" idx="2"/>
          </p:cNvCxnSpPr>
          <p:nvPr/>
        </p:nvCxnSpPr>
        <p:spPr>
          <a:xfrm>
            <a:off x="4926275" y="1889725"/>
            <a:ext cx="179100" cy="10212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2"/>
          <p:cNvCxnSpPr>
            <a:stCxn id="425" idx="2"/>
            <a:endCxn id="424" idx="0"/>
          </p:cNvCxnSpPr>
          <p:nvPr/>
        </p:nvCxnSpPr>
        <p:spPr>
          <a:xfrm>
            <a:off x="4926275" y="1889725"/>
            <a:ext cx="1268100" cy="9297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42"/>
          <p:cNvCxnSpPr>
            <a:stCxn id="425" idx="2"/>
          </p:cNvCxnSpPr>
          <p:nvPr/>
        </p:nvCxnSpPr>
        <p:spPr>
          <a:xfrm>
            <a:off x="4926275" y="1889725"/>
            <a:ext cx="3463200" cy="100590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42"/>
          <p:cNvSpPr/>
          <p:nvPr/>
        </p:nvSpPr>
        <p:spPr>
          <a:xfrm>
            <a:off x="7345650" y="1127725"/>
            <a:ext cx="1165800" cy="7620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WEB SERVER</a:t>
            </a:r>
            <a:endParaRPr sz="700"/>
          </a:p>
        </p:txBody>
      </p:sp>
      <p:cxnSp>
        <p:nvCxnSpPr>
          <p:cNvPr id="431" name="Google Shape;431;p42"/>
          <p:cNvCxnSpPr>
            <a:stCxn id="430" idx="2"/>
          </p:cNvCxnSpPr>
          <p:nvPr/>
        </p:nvCxnSpPr>
        <p:spPr>
          <a:xfrm>
            <a:off x="7928550" y="1889725"/>
            <a:ext cx="453600" cy="9600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2"/>
          <p:cNvCxnSpPr>
            <a:stCxn id="430" idx="2"/>
          </p:cNvCxnSpPr>
          <p:nvPr/>
        </p:nvCxnSpPr>
        <p:spPr>
          <a:xfrm flipH="1">
            <a:off x="7315050" y="1889725"/>
            <a:ext cx="613500" cy="9297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42"/>
          <p:cNvCxnSpPr>
            <a:stCxn id="430" idx="2"/>
            <a:endCxn id="424" idx="0"/>
          </p:cNvCxnSpPr>
          <p:nvPr/>
        </p:nvCxnSpPr>
        <p:spPr>
          <a:xfrm flipH="1">
            <a:off x="6194550" y="1889725"/>
            <a:ext cx="1734000" cy="9297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2"/>
          <p:cNvCxnSpPr>
            <a:stCxn id="430" idx="2"/>
          </p:cNvCxnSpPr>
          <p:nvPr/>
        </p:nvCxnSpPr>
        <p:spPr>
          <a:xfrm flipH="1">
            <a:off x="5128350" y="1889725"/>
            <a:ext cx="2800200" cy="9753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42"/>
          <p:cNvCxnSpPr>
            <a:stCxn id="430" idx="2"/>
          </p:cNvCxnSpPr>
          <p:nvPr/>
        </p:nvCxnSpPr>
        <p:spPr>
          <a:xfrm flipH="1">
            <a:off x="4099650" y="1889725"/>
            <a:ext cx="3828900" cy="937200"/>
          </a:xfrm>
          <a:prstGeom prst="straightConnector1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42"/>
          <p:cNvCxnSpPr>
            <a:stCxn id="425" idx="2"/>
          </p:cNvCxnSpPr>
          <p:nvPr/>
        </p:nvCxnSpPr>
        <p:spPr>
          <a:xfrm>
            <a:off x="4926275" y="1889725"/>
            <a:ext cx="996000" cy="966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37" name="Google Shape;437;p42"/>
          <p:cNvCxnSpPr>
            <a:stCxn id="430" idx="2"/>
          </p:cNvCxnSpPr>
          <p:nvPr/>
        </p:nvCxnSpPr>
        <p:spPr>
          <a:xfrm>
            <a:off x="7928550" y="1889725"/>
            <a:ext cx="636300" cy="1021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38" name="Google Shape;438;p42"/>
          <p:cNvSpPr txBox="1"/>
          <p:nvPr/>
        </p:nvSpPr>
        <p:spPr>
          <a:xfrm>
            <a:off x="419100" y="1074425"/>
            <a:ext cx="2857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Sending a message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Round Robin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to select a DB server node that will cover the request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Broadcast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the writing message event to all the erlang nodes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arenR"/>
            </a:pP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The erlang nodes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that have web server’s event handler registered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will send this event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respectively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42"/>
          <p:cNvCxnSpPr>
            <a:stCxn id="425" idx="2"/>
          </p:cNvCxnSpPr>
          <p:nvPr/>
        </p:nvCxnSpPr>
        <p:spPr>
          <a:xfrm>
            <a:off x="4926275" y="1889725"/>
            <a:ext cx="2381400" cy="100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42"/>
          <p:cNvSpPr/>
          <p:nvPr/>
        </p:nvSpPr>
        <p:spPr>
          <a:xfrm>
            <a:off x="7299950" y="3680450"/>
            <a:ext cx="1165800" cy="449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 flipH="1">
            <a:off x="6050400" y="3698850"/>
            <a:ext cx="1341000" cy="515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 flipH="1">
            <a:off x="5010000" y="3644250"/>
            <a:ext cx="2381400" cy="607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 flipH="1">
            <a:off x="3922006" y="3652500"/>
            <a:ext cx="3463200" cy="607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 txBox="1"/>
          <p:nvPr/>
        </p:nvSpPr>
        <p:spPr>
          <a:xfrm>
            <a:off x="6092250" y="20802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6511350" y="36442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2"/>
          <p:cNvSpPr/>
          <p:nvPr/>
        </p:nvSpPr>
        <p:spPr>
          <a:xfrm rot="-7670449">
            <a:off x="4917648" y="1881485"/>
            <a:ext cx="1809380" cy="50647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 flipH="1" rot="3465082">
            <a:off x="7103876" y="2146846"/>
            <a:ext cx="1557925" cy="50696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 txBox="1"/>
          <p:nvPr/>
        </p:nvSpPr>
        <p:spPr>
          <a:xfrm>
            <a:off x="5775275" y="1396350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(3)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Deployment Test</a:t>
            </a:r>
            <a:endParaRPr/>
          </a:p>
        </p:txBody>
      </p:sp>
      <p:pic>
        <p:nvPicPr>
          <p:cNvPr id="454" name="Google Shape;4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700" y="857775"/>
            <a:ext cx="4780155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3"/>
          <p:cNvSpPr txBox="1"/>
          <p:nvPr/>
        </p:nvSpPr>
        <p:spPr>
          <a:xfrm>
            <a:off x="311700" y="1211600"/>
            <a:ext cx="330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All the nodes are on a separate docker container.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All the container are connected over a virtual network inside the docker environment.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We used hostnames rather than IPs relying on the DNS inside the docker network.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Interface - Login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8032" l="1202" r="52002" t="15898"/>
          <a:stretch/>
        </p:blipFill>
        <p:spPr>
          <a:xfrm>
            <a:off x="997050" y="1098000"/>
            <a:ext cx="7498225" cy="34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Interface - Main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4412" l="961" r="50480" t="19513"/>
          <a:stretch/>
        </p:blipFill>
        <p:spPr>
          <a:xfrm>
            <a:off x="681413" y="1129000"/>
            <a:ext cx="7781176" cy="3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Interface - Message Notification Arrived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6699" l="645" r="50478" t="18939"/>
          <a:stretch/>
        </p:blipFill>
        <p:spPr>
          <a:xfrm>
            <a:off x="599850" y="1179625"/>
            <a:ext cx="7808676" cy="33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Interface - Chat Selected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9546" l="880" r="50723" t="18619"/>
          <a:stretch/>
        </p:blipFill>
        <p:spPr>
          <a:xfrm>
            <a:off x="483550" y="1178575"/>
            <a:ext cx="8093752" cy="33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Architecture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125" y="1165850"/>
            <a:ext cx="6039174" cy="31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20050" y="1165850"/>
            <a:ext cx="238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Multiple clients can connect to several and independent web servers.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These are connected to the distributed database.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SERVER - DETAILS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3351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RESTful</a:t>
            </a:r>
            <a:r>
              <a:rPr lang="it" sz="1200"/>
              <a:t> servlet for simple requests from the client.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WebSocket</a:t>
            </a:r>
            <a:r>
              <a:rPr lang="it" sz="1200"/>
              <a:t> servlet for realtime chat message and new event exchange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EJBs</a:t>
            </a:r>
            <a:r>
              <a:rPr lang="it" sz="1200"/>
              <a:t> for the communication with the DB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Message driven beans</a:t>
            </a:r>
            <a:r>
              <a:rPr lang="it" sz="1200"/>
              <a:t> two handle asynchronous event from the DB </a:t>
            </a:r>
            <a:endParaRPr sz="12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475" y="903250"/>
            <a:ext cx="5060826" cy="38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