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BB66-27DC-4DB2-957A-77468F5AD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30E6-FC63-46DE-B4FB-52B10098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735A-0078-4A48-B606-CA70D9CC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640A-200E-4C33-82BC-16EC6C74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C5B7-E089-499F-8B19-56791730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4B5-04EE-441C-9F6E-C82CE36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74AC8-D68C-454C-8880-36EA00AF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A80C-8A30-4054-A6A0-894D8F61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AAC6-9425-4905-862E-A16D4E89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3F4E-74A0-4FFF-81C7-19624E74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1CF5-7C00-4020-8D54-2A39BE8E9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6A4B3-555D-40B5-998C-0444AEBD3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0FF7-48CA-4695-9FC9-87061C6B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27E6-CBD4-48D7-BF77-0E269D9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F1A6-B63E-45F3-9F0D-2178BE46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B969-5C72-43A8-92B7-E50CF6C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6869-B809-445F-9FD2-90041BA4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9C3A-A69C-493D-9A75-475BCBE7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50F1-086E-49A1-BE54-50FF6446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FEC6-A852-4CC0-B2FC-B362DC49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4E81-BE2A-4F32-9A4A-2746E611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83D4F-E422-4A13-95F9-BC12CE3B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89B8-6F5E-4406-8ED0-D59B4896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952-71BB-4089-A0AF-51EEBF3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E254-1E67-4FDC-96EE-886B429B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371F-5FC7-4339-B543-FAC5A217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C7D8-7F55-469A-9145-E9B524E8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EB22-53A8-4372-A27C-A8F729D29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7369-FF15-4AE9-A4F7-3C7E57F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C097-D95E-4AED-BAB4-B157410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3894D-10C4-4A2A-B75B-928DC592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2919-9A77-4029-A311-CB548797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B6DCF-2561-4788-98C7-EB9E8BEB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99014-4D15-4AA9-9FCC-881FCE02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0FA40-7D4A-4A11-8455-C4BE99F2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F4595-6856-4C26-8E9B-93A646C5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4A022-E6E8-476F-AA21-096991AA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6AC31-05CC-4937-AB85-6BE78BED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581A-37B8-4283-9E26-9ED02E34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3FEE-1EFF-4EEE-9A2C-C9B854B8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B156B-B49B-4719-910B-28F7E4F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90A11-D4EB-4AA1-8ECD-0746339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970E4-A030-4440-82E5-4FB6FC57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94239-E309-41D7-B775-B40F020E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DB3BB-BEBF-45AE-8E29-D5B8D51F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88F4D-AE08-4738-AEEB-FD7DCF58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11A9-74F3-40E7-B3CE-092194C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CBD6-49DE-4F89-9157-BA17A0F8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6AEF1-EE43-4C6F-AE2C-A70048FC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CD0E-4BCB-4866-92EC-84697FA8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76CE-1DE2-42C4-89C8-99BA53A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5F8B-16CA-4BC9-ADFF-AB7B3292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BF9E-3DF2-4734-92A2-DAF79DDD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6B4DC-015C-41E5-B095-FCBCBBE53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1DB4-69F3-4759-90AB-F7C78347A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8824-48E7-4C79-97EA-11D9B9BC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0EF3-B4FF-43E1-9318-4552496E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A8DD-502A-4AD2-85A1-EBFDE645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76FC8-07E7-4E9D-BF3C-AB410F94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DE877-A92F-4FB6-9982-40F33F0C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20CC-C9E3-41BF-9C4A-221C4AFEF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FFC06-BFDD-4A2B-9764-921B990DC3C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CBB4-172C-46E8-9069-9B312FD46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CD6C-EA4F-4811-81F5-C4AC1ABEB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EFE8-4816-4D3E-84F2-AB434291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DCECEAB-0203-440B-9448-5212AE1D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9" y="781050"/>
            <a:ext cx="4067175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B14F1-3E8E-4519-A515-A6C0FC37F4E1}"/>
              </a:ext>
            </a:extLst>
          </p:cNvPr>
          <p:cNvSpPr txBox="1"/>
          <p:nvPr/>
        </p:nvSpPr>
        <p:spPr>
          <a:xfrm>
            <a:off x="3128088" y="4532479"/>
            <a:ext cx="78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51C10-01CD-40A2-82A2-D852CE92B813}"/>
              </a:ext>
            </a:extLst>
          </p:cNvPr>
          <p:cNvSpPr txBox="1"/>
          <p:nvPr/>
        </p:nvSpPr>
        <p:spPr>
          <a:xfrm>
            <a:off x="3335693" y="3022344"/>
            <a:ext cx="28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1B0CE-E51B-4318-95FE-AEF7BB885BB2}"/>
              </a:ext>
            </a:extLst>
          </p:cNvPr>
          <p:cNvSpPr txBox="1"/>
          <p:nvPr/>
        </p:nvSpPr>
        <p:spPr>
          <a:xfrm>
            <a:off x="3128088" y="3244334"/>
            <a:ext cx="43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58A6A-8263-4419-A043-452BA69963F2}"/>
              </a:ext>
            </a:extLst>
          </p:cNvPr>
          <p:cNvSpPr txBox="1"/>
          <p:nvPr/>
        </p:nvSpPr>
        <p:spPr>
          <a:xfrm>
            <a:off x="2920484" y="3035755"/>
            <a:ext cx="531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3475C-A6F1-4D67-B0FD-CFC2B7215A5E}"/>
              </a:ext>
            </a:extLst>
          </p:cNvPr>
          <p:cNvSpPr txBox="1"/>
          <p:nvPr/>
        </p:nvSpPr>
        <p:spPr>
          <a:xfrm>
            <a:off x="4840059" y="2827176"/>
            <a:ext cx="78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539EB-9400-4FE2-85A8-BE416E6A33E9}"/>
              </a:ext>
            </a:extLst>
          </p:cNvPr>
          <p:cNvSpPr txBox="1"/>
          <p:nvPr/>
        </p:nvSpPr>
        <p:spPr>
          <a:xfrm>
            <a:off x="3128860" y="2830283"/>
            <a:ext cx="78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61C1-1A59-43E7-9690-EFB390142453}"/>
              </a:ext>
            </a:extLst>
          </p:cNvPr>
          <p:cNvSpPr txBox="1"/>
          <p:nvPr/>
        </p:nvSpPr>
        <p:spPr>
          <a:xfrm>
            <a:off x="4780473" y="4532479"/>
            <a:ext cx="78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CDD498-209C-4B1C-BA66-5608683F22EB}"/>
              </a:ext>
            </a:extLst>
          </p:cNvPr>
          <p:cNvSpPr txBox="1"/>
          <p:nvPr/>
        </p:nvSpPr>
        <p:spPr>
          <a:xfrm>
            <a:off x="4990970" y="4728915"/>
            <a:ext cx="57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CFC4C4-4588-4DCB-939A-522C3982D191}"/>
              </a:ext>
            </a:extLst>
          </p:cNvPr>
          <p:cNvSpPr txBox="1"/>
          <p:nvPr/>
        </p:nvSpPr>
        <p:spPr>
          <a:xfrm>
            <a:off x="4783366" y="4932799"/>
            <a:ext cx="43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EBEAC-557C-411C-9BCD-F2D80EB054DD}"/>
              </a:ext>
            </a:extLst>
          </p:cNvPr>
          <p:cNvSpPr txBox="1"/>
          <p:nvPr/>
        </p:nvSpPr>
        <p:spPr>
          <a:xfrm>
            <a:off x="4575762" y="4733273"/>
            <a:ext cx="531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802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Nardi</dc:creator>
  <cp:lastModifiedBy>Gabriele Nardi</cp:lastModifiedBy>
  <cp:revision>1</cp:revision>
  <dcterms:created xsi:type="dcterms:W3CDTF">2021-12-14T13:40:36Z</dcterms:created>
  <dcterms:modified xsi:type="dcterms:W3CDTF">2021-12-14T13:44:19Z</dcterms:modified>
</cp:coreProperties>
</file>