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6779-A24C-4C81-AC10-551EB5E1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51D09-BA85-4DE3-A234-CC5681A03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54C8C-5672-4DF8-B550-BB67293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0D73D-0353-441F-919E-91D6AEA3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AC533A-346F-4775-BBE9-1C5DAA3E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1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152A8-C53F-4599-AA2D-D067696A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08B9C-6060-4112-B8AE-28828199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2FB3B-702F-470D-BC63-10834A58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15337F-E88B-4A07-8487-86095138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21CB7-DEB8-492A-A98B-3A646CB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87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220BD9-B111-499C-8CDE-D9F4BCAF1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DA1E89-D13C-45FF-9755-FC2768BBE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457B-D4AD-4A0A-99D4-02328A62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A61EA-6286-4056-A89C-4E640EB2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995BB-6968-42F3-A1DD-A8CAC460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4D658-24B4-418E-97A7-844E1CEB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BC53A-27E0-4EA9-8F43-E0FB3299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4E7E8-E657-4F6F-8ED5-2223C51B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AB7F2-0DB2-428D-9B5B-05D799F6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F8DC10-CB81-441D-8FB4-38E0102E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C5987-6F1A-401E-BBE6-294B0787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1008A-9FF2-4E75-9B0C-F94175B3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8C5AD-4EF5-4F90-8638-C85F744A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14D8C-40AB-43C8-B90D-FA5E9637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4F796-0B3C-42AA-85AB-31A1AC5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5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44745-4889-4AA0-AB1F-A39A046B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88E63-D06A-4149-B578-DBEBEEEC6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66A527-7532-4977-9A73-1D43E47D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18A9AC-87E8-4585-BECC-1AABC185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0538B-4FCA-45F3-AB98-C6F09347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3193B9-7AEC-4236-B948-A62E3FF9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89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65B29-0D24-480D-AE5C-AE89D6CF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1A16EC-0CAE-456F-A50D-B8F1E102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35BCC5-D9B1-4777-BA43-F2EF8618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CB1AD1-FD18-49A4-8DD2-D6F1AD66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6D6955-4343-44E5-9BE7-2E73999C6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3D0E41-A4D3-4108-83DC-DBE83A2E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31C631-1369-4034-87F0-B686742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DF1CB4-8669-4F0E-BE80-CD898973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93568-CE46-4A90-AB67-15D05F48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F0FC55-F85D-4717-9E7E-A5A1BB5B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32B287-A58F-4F8A-BD55-F0655F38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8E0C8B-6B41-4FEF-8159-194B1CD6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CFDAA9-F908-42F5-A118-8237465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80BAFE-F812-4CD9-BC55-57913204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1ADB6B-AFAB-475A-AF34-4BEF1644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33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EA06B-2BD7-4BBE-95D8-2A95C9B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B86F8-CD94-41FD-96BF-CB8AD6B0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D7B68B-BA4C-4DB9-93D0-254B7FF28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3E892-C92C-43A3-B012-3284DC67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0BD0C-4FBC-4DDB-B0F3-A9054610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5D570E-449B-452E-97F1-AB00188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2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56BFA-68AC-4A77-93FB-93FAE4F7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550FF3-17BF-4139-867B-0052FA223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11615E-B57E-4218-8F27-7B3A31F70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CB6C70-2854-4DE2-8401-DA385FE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940D5-5CC3-437C-93FB-D738A14D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1884-8939-4504-AEF1-B76C5970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14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A8DCE4-C619-4E0A-89ED-C0BE62C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FE502-23FB-4A18-976E-05E6EBC8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D77464-D86B-457D-8A84-305A6959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A9CB-0F83-48F1-936D-164EA89074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5A08C-E1C4-4639-8CDD-F320A6FF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2EA18E-F5E1-40DE-9704-84422E90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B034-DA36-4E76-AC1C-699D0C5877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9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E40A6-DEC7-422E-B0DF-C4EAE199E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CF0EB9-1064-46B6-BBAD-0E29D1A9A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105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Swann Puig</dc:creator>
  <cp:lastModifiedBy>Swann Puig</cp:lastModifiedBy>
  <cp:revision>1</cp:revision>
  <dcterms:created xsi:type="dcterms:W3CDTF">2020-12-07T13:40:59Z</dcterms:created>
  <dcterms:modified xsi:type="dcterms:W3CDTF">2020-12-07T13:41:04Z</dcterms:modified>
</cp:coreProperties>
</file>