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46F13-5C38-4719-AB77-7C5F3A6270DE}" v="7" dt="2022-10-01T23:51:3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drigues" userId="56ceb0f0c22af957" providerId="LiveId" clId="{65846F13-5C38-4719-AB77-7C5F3A6270DE}"/>
    <pc:docChg chg="undo custSel delSld modSld">
      <pc:chgData name="Gabriel Rodrigues" userId="56ceb0f0c22af957" providerId="LiveId" clId="{65846F13-5C38-4719-AB77-7C5F3A6270DE}" dt="2022-10-01T23:52:03.218" v="338" actId="1076"/>
      <pc:docMkLst>
        <pc:docMk/>
      </pc:docMkLst>
      <pc:sldChg chg="addSp delSp modSp mod modClrScheme chgLayout">
        <pc:chgData name="Gabriel Rodrigues" userId="56ceb0f0c22af957" providerId="LiveId" clId="{65846F13-5C38-4719-AB77-7C5F3A6270DE}" dt="2022-10-01T23:52:03.218" v="338" actId="1076"/>
        <pc:sldMkLst>
          <pc:docMk/>
          <pc:sldMk cId="3062347116" sldId="256"/>
        </pc:sldMkLst>
        <pc:spChg chg="del">
          <ac:chgData name="Gabriel Rodrigues" userId="56ceb0f0c22af957" providerId="LiveId" clId="{65846F13-5C38-4719-AB77-7C5F3A6270DE}" dt="2022-10-01T22:24:46.546" v="1" actId="700"/>
          <ac:spMkLst>
            <pc:docMk/>
            <pc:sldMk cId="3062347116" sldId="256"/>
            <ac:spMk id="2" creationId="{09B67468-8020-5437-5801-9D75B17C699F}"/>
          </ac:spMkLst>
        </pc:spChg>
        <pc:spChg chg="add mod">
          <ac:chgData name="Gabriel Rodrigues" userId="56ceb0f0c22af957" providerId="LiveId" clId="{65846F13-5C38-4719-AB77-7C5F3A6270DE}" dt="2022-10-01T23:51:35.147" v="306" actId="1076"/>
          <ac:spMkLst>
            <pc:docMk/>
            <pc:sldMk cId="3062347116" sldId="256"/>
            <ac:spMk id="3" creationId="{37551D2F-7D6E-8CA8-B0F2-A4151E6422E3}"/>
          </ac:spMkLst>
        </pc:spChg>
        <pc:spChg chg="del">
          <ac:chgData name="Gabriel Rodrigues" userId="56ceb0f0c22af957" providerId="LiveId" clId="{65846F13-5C38-4719-AB77-7C5F3A6270DE}" dt="2022-10-01T22:24:46.546" v="1" actId="700"/>
          <ac:spMkLst>
            <pc:docMk/>
            <pc:sldMk cId="3062347116" sldId="256"/>
            <ac:spMk id="3" creationId="{4A2A1A45-F350-E23E-C6E4-0FF05F7464DF}"/>
          </ac:spMkLst>
        </pc:spChg>
        <pc:spChg chg="add del mod">
          <ac:chgData name="Gabriel Rodrigues" userId="56ceb0f0c22af957" providerId="LiveId" clId="{65846F13-5C38-4719-AB77-7C5F3A6270DE}" dt="2022-10-01T22:38:59.981" v="235" actId="14100"/>
          <ac:spMkLst>
            <pc:docMk/>
            <pc:sldMk cId="3062347116" sldId="256"/>
            <ac:spMk id="4" creationId="{11884DB2-5DD5-9A1A-4E88-2B3B8918B225}"/>
          </ac:spMkLst>
        </pc:spChg>
        <pc:spChg chg="add mod">
          <ac:chgData name="Gabriel Rodrigues" userId="56ceb0f0c22af957" providerId="LiveId" clId="{65846F13-5C38-4719-AB77-7C5F3A6270DE}" dt="2022-10-01T23:18:01.884" v="273" actId="1076"/>
          <ac:spMkLst>
            <pc:docMk/>
            <pc:sldMk cId="3062347116" sldId="256"/>
            <ac:spMk id="5" creationId="{74344735-EE1C-1FFF-2542-79C86A5DD8C3}"/>
          </ac:spMkLst>
        </pc:spChg>
        <pc:spChg chg="add mod">
          <ac:chgData name="Gabriel Rodrigues" userId="56ceb0f0c22af957" providerId="LiveId" clId="{65846F13-5C38-4719-AB77-7C5F3A6270DE}" dt="2022-10-01T22:40:07.428" v="249" actId="1076"/>
          <ac:spMkLst>
            <pc:docMk/>
            <pc:sldMk cId="3062347116" sldId="256"/>
            <ac:spMk id="6" creationId="{1B2636A3-6762-E75D-5608-87029F87973A}"/>
          </ac:spMkLst>
        </pc:spChg>
        <pc:spChg chg="add mod">
          <ac:chgData name="Gabriel Rodrigues" userId="56ceb0f0c22af957" providerId="LiveId" clId="{65846F13-5C38-4719-AB77-7C5F3A6270DE}" dt="2022-10-01T22:39:10.459" v="238" actId="1076"/>
          <ac:spMkLst>
            <pc:docMk/>
            <pc:sldMk cId="3062347116" sldId="256"/>
            <ac:spMk id="7" creationId="{5A1E59BD-5176-0990-611E-8C15374BD7B1}"/>
          </ac:spMkLst>
        </pc:spChg>
        <pc:spChg chg="add mod">
          <ac:chgData name="Gabriel Rodrigues" userId="56ceb0f0c22af957" providerId="LiveId" clId="{65846F13-5C38-4719-AB77-7C5F3A6270DE}" dt="2022-10-01T23:50:45.094" v="294" actId="20577"/>
          <ac:spMkLst>
            <pc:docMk/>
            <pc:sldMk cId="3062347116" sldId="256"/>
            <ac:spMk id="8" creationId="{15C2A826-90F3-306C-B77F-13C63B576DB1}"/>
          </ac:spMkLst>
        </pc:spChg>
        <pc:spChg chg="add mod">
          <ac:chgData name="Gabriel Rodrigues" userId="56ceb0f0c22af957" providerId="LiveId" clId="{65846F13-5C38-4719-AB77-7C5F3A6270DE}" dt="2022-10-01T23:50:52.312" v="299" actId="20577"/>
          <ac:spMkLst>
            <pc:docMk/>
            <pc:sldMk cId="3062347116" sldId="256"/>
            <ac:spMk id="9" creationId="{6915BF16-92E8-3488-CEB9-3E84F9193B3C}"/>
          </ac:spMkLst>
        </pc:spChg>
        <pc:spChg chg="add mod">
          <ac:chgData name="Gabriel Rodrigues" userId="56ceb0f0c22af957" providerId="LiveId" clId="{65846F13-5C38-4719-AB77-7C5F3A6270DE}" dt="2022-10-01T23:18:59.548" v="285" actId="1076"/>
          <ac:spMkLst>
            <pc:docMk/>
            <pc:sldMk cId="3062347116" sldId="256"/>
            <ac:spMk id="10" creationId="{C12EDCC2-4A4F-580B-F2D3-0465E42349FE}"/>
          </ac:spMkLst>
        </pc:spChg>
        <pc:spChg chg="add mod">
          <ac:chgData name="Gabriel Rodrigues" userId="56ceb0f0c22af957" providerId="LiveId" clId="{65846F13-5C38-4719-AB77-7C5F3A6270DE}" dt="2022-10-01T23:19:05.068" v="286" actId="1076"/>
          <ac:spMkLst>
            <pc:docMk/>
            <pc:sldMk cId="3062347116" sldId="256"/>
            <ac:spMk id="11" creationId="{E28E0304-B6D9-3163-B58E-6AD7B1A8D41B}"/>
          </ac:spMkLst>
        </pc:spChg>
        <pc:spChg chg="add mod">
          <ac:chgData name="Gabriel Rodrigues" userId="56ceb0f0c22af957" providerId="LiveId" clId="{65846F13-5C38-4719-AB77-7C5F3A6270DE}" dt="2022-10-01T23:52:03.218" v="338" actId="1076"/>
          <ac:spMkLst>
            <pc:docMk/>
            <pc:sldMk cId="3062347116" sldId="256"/>
            <ac:spMk id="12" creationId="{60BF25F3-CB09-3B5A-46BB-027CAEEA0DBC}"/>
          </ac:spMkLst>
        </pc:spChg>
        <pc:spChg chg="add mod">
          <ac:chgData name="Gabriel Rodrigues" userId="56ceb0f0c22af957" providerId="LiveId" clId="{65846F13-5C38-4719-AB77-7C5F3A6270DE}" dt="2022-10-01T23:19:05.068" v="286" actId="1076"/>
          <ac:spMkLst>
            <pc:docMk/>
            <pc:sldMk cId="3062347116" sldId="256"/>
            <ac:spMk id="34" creationId="{8F982EB3-C15B-6A5E-F18F-846612DEF0D5}"/>
          </ac:spMkLst>
        </pc:spChg>
        <pc:cxnChg chg="add mod">
          <ac:chgData name="Gabriel Rodrigues" userId="56ceb0f0c22af957" providerId="LiveId" clId="{65846F13-5C38-4719-AB77-7C5F3A6270DE}" dt="2022-10-01T22:39:04.469" v="236" actId="1076"/>
          <ac:cxnSpMkLst>
            <pc:docMk/>
            <pc:sldMk cId="3062347116" sldId="256"/>
            <ac:cxnSpMk id="13" creationId="{A8650CBF-CE38-28E2-30E7-3E5AC0BB95AE}"/>
          </ac:cxnSpMkLst>
        </pc:cxnChg>
        <pc:cxnChg chg="add mod">
          <ac:chgData name="Gabriel Rodrigues" userId="56ceb0f0c22af957" providerId="LiveId" clId="{65846F13-5C38-4719-AB77-7C5F3A6270DE}" dt="2022-10-01T23:18:18.330" v="277" actId="1076"/>
          <ac:cxnSpMkLst>
            <pc:docMk/>
            <pc:sldMk cId="3062347116" sldId="256"/>
            <ac:cxnSpMk id="15" creationId="{43E29079-2F08-BC33-934F-F2C27E0444FA}"/>
          </ac:cxnSpMkLst>
        </pc:cxnChg>
        <pc:cxnChg chg="add mod">
          <ac:chgData name="Gabriel Rodrigues" userId="56ceb0f0c22af957" providerId="LiveId" clId="{65846F13-5C38-4719-AB77-7C5F3A6270DE}" dt="2022-10-01T22:39:07.699" v="237" actId="1076"/>
          <ac:cxnSpMkLst>
            <pc:docMk/>
            <pc:sldMk cId="3062347116" sldId="256"/>
            <ac:cxnSpMk id="16" creationId="{168E6BEB-0DB9-8B3B-E3D6-2EBC23589CF6}"/>
          </ac:cxnSpMkLst>
        </pc:cxnChg>
        <pc:cxnChg chg="add mod">
          <ac:chgData name="Gabriel Rodrigues" userId="56ceb0f0c22af957" providerId="LiveId" clId="{65846F13-5C38-4719-AB77-7C5F3A6270DE}" dt="2022-10-01T22:39:10.459" v="238" actId="1076"/>
          <ac:cxnSpMkLst>
            <pc:docMk/>
            <pc:sldMk cId="3062347116" sldId="256"/>
            <ac:cxnSpMk id="18" creationId="{D95A7A3D-88FB-B237-9289-CD9F9080B3D3}"/>
          </ac:cxnSpMkLst>
        </pc:cxnChg>
        <pc:cxnChg chg="add mod">
          <ac:chgData name="Gabriel Rodrigues" userId="56ceb0f0c22af957" providerId="LiveId" clId="{65846F13-5C38-4719-AB77-7C5F3A6270DE}" dt="2022-10-01T22:40:07.428" v="249" actId="1076"/>
          <ac:cxnSpMkLst>
            <pc:docMk/>
            <pc:sldMk cId="3062347116" sldId="256"/>
            <ac:cxnSpMk id="20" creationId="{24490355-FF0A-FB36-A99C-E1803BB76B14}"/>
          </ac:cxnSpMkLst>
        </pc:cxnChg>
        <pc:cxnChg chg="add mod">
          <ac:chgData name="Gabriel Rodrigues" userId="56ceb0f0c22af957" providerId="LiveId" clId="{65846F13-5C38-4719-AB77-7C5F3A6270DE}" dt="2022-10-01T23:51:24.867" v="301" actId="14100"/>
          <ac:cxnSpMkLst>
            <pc:docMk/>
            <pc:sldMk cId="3062347116" sldId="256"/>
            <ac:cxnSpMk id="22" creationId="{577C5115-7574-AF2C-2F04-D400A275A409}"/>
          </ac:cxnSpMkLst>
        </pc:cxnChg>
        <pc:cxnChg chg="add del">
          <ac:chgData name="Gabriel Rodrigues" userId="56ceb0f0c22af957" providerId="LiveId" clId="{65846F13-5C38-4719-AB77-7C5F3A6270DE}" dt="2022-10-01T23:18:40.577" v="280" actId="11529"/>
          <ac:cxnSpMkLst>
            <pc:docMk/>
            <pc:sldMk cId="3062347116" sldId="256"/>
            <ac:cxnSpMk id="25" creationId="{9A951E21-1E1A-0613-06C1-AB0CF168D754}"/>
          </ac:cxnSpMkLst>
        </pc:cxnChg>
        <pc:cxnChg chg="add mod">
          <ac:chgData name="Gabriel Rodrigues" userId="56ceb0f0c22af957" providerId="LiveId" clId="{65846F13-5C38-4719-AB77-7C5F3A6270DE}" dt="2022-10-01T23:19:12.682" v="288" actId="14100"/>
          <ac:cxnSpMkLst>
            <pc:docMk/>
            <pc:sldMk cId="3062347116" sldId="256"/>
            <ac:cxnSpMk id="27" creationId="{88240580-B0C5-B3EC-D134-C9C01EF08008}"/>
          </ac:cxnSpMkLst>
        </pc:cxnChg>
        <pc:cxnChg chg="add del mod">
          <ac:chgData name="Gabriel Rodrigues" userId="56ceb0f0c22af957" providerId="LiveId" clId="{65846F13-5C38-4719-AB77-7C5F3A6270DE}" dt="2022-10-01T23:17:42.785" v="270" actId="478"/>
          <ac:cxnSpMkLst>
            <pc:docMk/>
            <pc:sldMk cId="3062347116" sldId="256"/>
            <ac:cxnSpMk id="38" creationId="{095C66B0-3873-166B-468B-E906C022E860}"/>
          </ac:cxnSpMkLst>
        </pc:cxnChg>
        <pc:cxnChg chg="add del mod">
          <ac:chgData name="Gabriel Rodrigues" userId="56ceb0f0c22af957" providerId="LiveId" clId="{65846F13-5C38-4719-AB77-7C5F3A6270DE}" dt="2022-10-01T23:17:44.840" v="271" actId="478"/>
          <ac:cxnSpMkLst>
            <pc:docMk/>
            <pc:sldMk cId="3062347116" sldId="256"/>
            <ac:cxnSpMk id="40" creationId="{FFB2616B-EEA1-B3F2-0CAE-114C1B4DC587}"/>
          </ac:cxnSpMkLst>
        </pc:cxnChg>
        <pc:cxnChg chg="add mod">
          <ac:chgData name="Gabriel Rodrigues" userId="56ceb0f0c22af957" providerId="LiveId" clId="{65846F13-5C38-4719-AB77-7C5F3A6270DE}" dt="2022-10-01T23:19:05.068" v="286" actId="1076"/>
          <ac:cxnSpMkLst>
            <pc:docMk/>
            <pc:sldMk cId="3062347116" sldId="256"/>
            <ac:cxnSpMk id="42" creationId="{0A44B637-74AB-79BE-D1F1-36334EDCE271}"/>
          </ac:cxnSpMkLst>
        </pc:cxnChg>
        <pc:cxnChg chg="add mod">
          <ac:chgData name="Gabriel Rodrigues" userId="56ceb0f0c22af957" providerId="LiveId" clId="{65846F13-5C38-4719-AB77-7C5F3A6270DE}" dt="2022-10-01T23:19:05.068" v="286" actId="1076"/>
          <ac:cxnSpMkLst>
            <pc:docMk/>
            <pc:sldMk cId="3062347116" sldId="256"/>
            <ac:cxnSpMk id="44" creationId="{B9038463-DDD7-7957-9F23-50EE5A395EE7}"/>
          </ac:cxnSpMkLst>
        </pc:cxnChg>
      </pc:sldChg>
      <pc:sldChg chg="del">
        <pc:chgData name="Gabriel Rodrigues" userId="56ceb0f0c22af957" providerId="LiveId" clId="{65846F13-5C38-4719-AB77-7C5F3A6270DE}" dt="2022-10-01T22:24:35.599" v="0" actId="2696"/>
        <pc:sldMkLst>
          <pc:docMk/>
          <pc:sldMk cId="231586254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7BE8-923B-B9EB-5849-11C5D374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7EE050-FB75-4E20-4DE6-63BDFABA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7C688-58E1-DFDF-EBEA-7DC666BF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74036-1924-5820-5227-90F74222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E61C1-70CA-59F2-CE02-591C28B9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3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2CF-7456-1A0C-32A2-4F3F83C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DF108-E64E-CBB6-1D94-0BBF516F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10EFE-78CE-B82F-DC55-CB54E5D5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D6E3C-2CC8-0A4D-4087-4D8290A7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4ABDB-3B07-E025-BD68-3365DB8F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8BFDE4-543C-298B-F8E9-1C945B1BC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39BEE-483D-AC49-C73C-9AEEABFE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236F8-7CA6-BE17-1924-2140A11C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88DD3-0E45-280D-3B0C-12CF45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35B2D-8318-EA32-537A-B00BDC75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DED-5CED-20D2-13F1-1CFD9F4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55611-713F-EBFA-FEC9-26AB7DE0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FDA31-F3AA-FCAC-A35B-BB2AC0E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9C46B-51C0-BC88-65F8-DE4C6922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0F06D-6177-0A39-EBD1-D68BC359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4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C250F-FD16-59FE-A7A4-F0CC7F8A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7466E0-91C2-2773-25D7-4AD31723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0F257-2AAC-A463-AA67-D1F2B03D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10C70-BD02-54A9-FB83-E9F256C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F0D34-C813-0A1E-FC4D-72B8C3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2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2787-9F73-3A98-665B-CDC43962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E34F2-1F11-B91C-ABA7-DA0B76FE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94F82-ECDA-99E1-E80B-83FE8788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E78BA-6BB4-BA27-7A09-89119443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596EA-53CB-9DFA-A63A-B04B412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B7D87C-5817-10D0-4216-9DD614F7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1F05-4571-05F5-B1DA-A354EFD1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987C8-7C14-A262-65FF-F4612B76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0CE78B-3C34-9BC5-83AA-9AFE60A8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3D792B-1715-44A7-5E14-35178ED1D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E8075-1526-6334-45FE-03DC717C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E66AC9-148A-F27E-F618-F098434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3337A1-26F2-8DFD-28D2-920CD4B3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59BDB7-31E9-8F6F-95A0-8EFD325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4DCCE-3499-A5F7-BEE7-8C0485CB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DE84CE-6004-477A-B76C-59FB8468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106B07-2DC2-505F-9799-1DF1D8FA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E73592-C8D5-AD9F-5781-8C118907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118AB5-1C6B-2986-70DE-35A2617C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747464-DBC9-BE67-C6A9-CEBD10A5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9BB-ED8B-7B59-B3CA-94B36BF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D92E4-8229-9E6C-4EB7-2BA841F8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085E6-C939-EEC2-5BF2-EE1D0FBA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7611ED-3399-E50A-6CD5-CB9B2506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2A2CBE-5D0F-E18F-3DC5-6418C2EF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BADA0-ED6B-6204-385D-E50B760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F7B67-3220-5404-704D-A1934B29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8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4A7A8-96C4-752B-1153-3F6552BF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B1D42E-5B9F-37DB-A07A-B77697D19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85387-B216-E4F8-266D-8E960484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60C9E-C320-4D98-2195-ED3ADF9D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45F42-F7C2-E291-FB41-10023DFF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8588D-9BDC-BD11-E4F9-DF77074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8FFE63-CC2B-216A-A787-10C55841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C689C-FD14-DF2E-F552-6B778442A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4BAA8-BB98-A41A-8C2A-AC9859A12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2255-50C5-4D59-9802-1808294628A4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59C54-3BCB-05BD-F056-8C453C66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8AB1D-2793-D64F-60B7-C695F491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E158-4CB8-4D93-8DA4-9FE2C85D36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1884DB2-5DD5-9A1A-4E88-2B3B8918B225}"/>
              </a:ext>
            </a:extLst>
          </p:cNvPr>
          <p:cNvSpPr/>
          <p:nvPr/>
        </p:nvSpPr>
        <p:spPr>
          <a:xfrm>
            <a:off x="5596954" y="263957"/>
            <a:ext cx="836164" cy="33804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inicio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344735-EE1C-1FFF-2542-79C86A5DD8C3}"/>
              </a:ext>
            </a:extLst>
          </p:cNvPr>
          <p:cNvSpPr/>
          <p:nvPr/>
        </p:nvSpPr>
        <p:spPr>
          <a:xfrm>
            <a:off x="8445476" y="3792700"/>
            <a:ext cx="1846292" cy="44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nome1, voto1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2636A3-6762-E75D-5608-87029F87973A}"/>
              </a:ext>
            </a:extLst>
          </p:cNvPr>
          <p:cNvSpPr/>
          <p:nvPr/>
        </p:nvSpPr>
        <p:spPr>
          <a:xfrm>
            <a:off x="1900232" y="3792700"/>
            <a:ext cx="1846292" cy="44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nome2, voto2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5A1E59BD-5176-0990-611E-8C15374BD7B1}"/>
              </a:ext>
            </a:extLst>
          </p:cNvPr>
          <p:cNvSpPr/>
          <p:nvPr/>
        </p:nvSpPr>
        <p:spPr>
          <a:xfrm>
            <a:off x="4342924" y="2619313"/>
            <a:ext cx="3337527" cy="696759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voto1 &gt; voto2</a:t>
            </a:r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15C2A826-90F3-306C-B77F-13C63B576DB1}"/>
              </a:ext>
            </a:extLst>
          </p:cNvPr>
          <p:cNvSpPr/>
          <p:nvPr/>
        </p:nvSpPr>
        <p:spPr>
          <a:xfrm>
            <a:off x="5183006" y="770050"/>
            <a:ext cx="1657367" cy="537327"/>
          </a:xfrm>
          <a:prstGeom prst="flowChartManualIn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nome1, nome,2</a:t>
            </a:r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6915BF16-92E8-3488-CEB9-3E84F9193B3C}"/>
              </a:ext>
            </a:extLst>
          </p:cNvPr>
          <p:cNvSpPr/>
          <p:nvPr/>
        </p:nvSpPr>
        <p:spPr>
          <a:xfrm>
            <a:off x="5183005" y="1576627"/>
            <a:ext cx="1657367" cy="537327"/>
          </a:xfrm>
          <a:prstGeom prst="flowChartManualIn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voto1, voto2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12EDCC2-4A4F-580B-F2D3-0465E42349FE}"/>
              </a:ext>
            </a:extLst>
          </p:cNvPr>
          <p:cNvSpPr/>
          <p:nvPr/>
        </p:nvSpPr>
        <p:spPr>
          <a:xfrm>
            <a:off x="5593605" y="6255996"/>
            <a:ext cx="836164" cy="33804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fim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8E0304-B6D9-3163-B58E-6AD7B1A8D41B}"/>
              </a:ext>
            </a:extLst>
          </p:cNvPr>
          <p:cNvSpPr/>
          <p:nvPr/>
        </p:nvSpPr>
        <p:spPr>
          <a:xfrm>
            <a:off x="5088541" y="5402925"/>
            <a:ext cx="1846292" cy="448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Parabéns!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650CBF-CE38-28E2-30E7-3E5AC0BB95A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6011690" y="602004"/>
            <a:ext cx="3346" cy="2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68E6BEB-0DB9-8B3B-E3D6-2EBC23589CF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11689" y="1307377"/>
            <a:ext cx="1" cy="32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95A7A3D-88FB-B237-9289-CD9F9080B3D3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6011688" y="2113954"/>
            <a:ext cx="1" cy="50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24490355-FF0A-FB36-A99C-E1803BB76B14}"/>
              </a:ext>
            </a:extLst>
          </p:cNvPr>
          <p:cNvCxnSpPr>
            <a:stCxn id="7" idx="1"/>
            <a:endCxn id="6" idx="0"/>
          </p:cNvCxnSpPr>
          <p:nvPr/>
        </p:nvCxnSpPr>
        <p:spPr>
          <a:xfrm rot="10800000" flipV="1">
            <a:off x="2823378" y="2967692"/>
            <a:ext cx="1519546" cy="825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577C5115-7574-AF2C-2F04-D400A275A40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01390" y="2961343"/>
            <a:ext cx="1767232" cy="831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8F982EB3-C15B-6A5E-F18F-846612DEF0D5}"/>
              </a:ext>
            </a:extLst>
          </p:cNvPr>
          <p:cNvSpPr/>
          <p:nvPr/>
        </p:nvSpPr>
        <p:spPr>
          <a:xfrm>
            <a:off x="5760489" y="4802275"/>
            <a:ext cx="502395" cy="448598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A44B637-74AB-79BE-D1F1-36334EDCE271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6011687" y="5250873"/>
            <a:ext cx="0" cy="1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9038463-DDD7-7957-9F23-50EE5A395EE7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6011687" y="5851523"/>
            <a:ext cx="0" cy="4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43E29079-2F08-BC33-934F-F2C27E0444FA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6096000" y="968676"/>
            <a:ext cx="12700" cy="654524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8240580-B0C5-B3EC-D134-C9C01EF0800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011687" y="4488873"/>
            <a:ext cx="0" cy="31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51D2F-7D6E-8CA8-B0F2-A4151E6422E3}"/>
              </a:ext>
            </a:extLst>
          </p:cNvPr>
          <p:cNvSpPr txBox="1"/>
          <p:nvPr/>
        </p:nvSpPr>
        <p:spPr>
          <a:xfrm>
            <a:off x="8379304" y="26733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BF25F3-CB09-3B5A-46BB-027CAEEA0DBC}"/>
              </a:ext>
            </a:extLst>
          </p:cNvPr>
          <p:cNvSpPr txBox="1"/>
          <p:nvPr/>
        </p:nvSpPr>
        <p:spPr>
          <a:xfrm>
            <a:off x="3416278" y="26733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6234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RODRIGUES DE OLIVEIRA</dc:creator>
  <cp:lastModifiedBy>Gabriel Rodrigues</cp:lastModifiedBy>
  <cp:revision>1</cp:revision>
  <dcterms:created xsi:type="dcterms:W3CDTF">2022-10-01T22:24:00Z</dcterms:created>
  <dcterms:modified xsi:type="dcterms:W3CDTF">2022-10-01T23:52:03Z</dcterms:modified>
</cp:coreProperties>
</file>