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8400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>
        <p:scale>
          <a:sx n="60" d="100"/>
          <a:sy n="60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006" y="1708486"/>
            <a:ext cx="13464064" cy="3634458"/>
          </a:xfrm>
        </p:spPr>
        <p:txBody>
          <a:bodyPr anchor="b"/>
          <a:lstStyle>
            <a:lvl1pPr algn="ctr">
              <a:defRPr sz="913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5483102"/>
            <a:ext cx="11880056" cy="2520438"/>
          </a:xfrm>
        </p:spPr>
        <p:txBody>
          <a:bodyPr/>
          <a:lstStyle>
            <a:lvl1pPr marL="0" indent="0" algn="ctr">
              <a:buNone/>
              <a:defRPr sz="3653"/>
            </a:lvl1pPr>
            <a:lvl2pPr marL="695950" indent="0" algn="ctr">
              <a:buNone/>
              <a:defRPr sz="3044"/>
            </a:lvl2pPr>
            <a:lvl3pPr marL="1391900" indent="0" algn="ctr">
              <a:buNone/>
              <a:defRPr sz="2740"/>
            </a:lvl3pPr>
            <a:lvl4pPr marL="2087850" indent="0" algn="ctr">
              <a:buNone/>
              <a:defRPr sz="2436"/>
            </a:lvl4pPr>
            <a:lvl5pPr marL="2783799" indent="0" algn="ctr">
              <a:buNone/>
              <a:defRPr sz="2436"/>
            </a:lvl5pPr>
            <a:lvl6pPr marL="3479749" indent="0" algn="ctr">
              <a:buNone/>
              <a:defRPr sz="2436"/>
            </a:lvl6pPr>
            <a:lvl7pPr marL="4175699" indent="0" algn="ctr">
              <a:buNone/>
              <a:defRPr sz="2436"/>
            </a:lvl7pPr>
            <a:lvl8pPr marL="4871649" indent="0" algn="ctr">
              <a:buNone/>
              <a:defRPr sz="2436"/>
            </a:lvl8pPr>
            <a:lvl9pPr marL="5567599" indent="0" algn="ctr">
              <a:buNone/>
              <a:defRPr sz="2436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E25-21E8-40C3-96F1-1BC14022A778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C0B9-1A40-4D09-9C1B-8415D8A4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62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E25-21E8-40C3-96F1-1BC14022A778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C0B9-1A40-4D09-9C1B-8415D8A4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97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5" y="555801"/>
            <a:ext cx="3415516" cy="884690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6" y="555801"/>
            <a:ext cx="10048548" cy="884690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E25-21E8-40C3-96F1-1BC14022A778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C0B9-1A40-4D09-9C1B-8415D8A4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55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E25-21E8-40C3-96F1-1BC14022A778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C0B9-1A40-4D09-9C1B-8415D8A4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01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6" y="2602603"/>
            <a:ext cx="13662065" cy="4342500"/>
          </a:xfrm>
        </p:spPr>
        <p:txBody>
          <a:bodyPr anchor="b"/>
          <a:lstStyle>
            <a:lvl1pPr>
              <a:defRPr sz="913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6" y="6986185"/>
            <a:ext cx="13662065" cy="2283618"/>
          </a:xfrm>
        </p:spPr>
        <p:txBody>
          <a:bodyPr/>
          <a:lstStyle>
            <a:lvl1pPr marL="0" indent="0">
              <a:buNone/>
              <a:defRPr sz="3653">
                <a:solidFill>
                  <a:schemeClr val="tx1"/>
                </a:solidFill>
              </a:defRPr>
            </a:lvl1pPr>
            <a:lvl2pPr marL="695950" indent="0">
              <a:buNone/>
              <a:defRPr sz="3044">
                <a:solidFill>
                  <a:schemeClr val="tx1">
                    <a:tint val="75000"/>
                  </a:schemeClr>
                </a:solidFill>
              </a:defRPr>
            </a:lvl2pPr>
            <a:lvl3pPr marL="1391900" indent="0">
              <a:buNone/>
              <a:defRPr sz="2740">
                <a:solidFill>
                  <a:schemeClr val="tx1">
                    <a:tint val="75000"/>
                  </a:schemeClr>
                </a:solidFill>
              </a:defRPr>
            </a:lvl3pPr>
            <a:lvl4pPr marL="2087850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4pPr>
            <a:lvl5pPr marL="278379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5pPr>
            <a:lvl6pPr marL="347974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6pPr>
            <a:lvl7pPr marL="417569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7pPr>
            <a:lvl8pPr marL="487164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8pPr>
            <a:lvl9pPr marL="556759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E25-21E8-40C3-96F1-1BC14022A778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C0B9-1A40-4D09-9C1B-8415D8A4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75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2779007"/>
            <a:ext cx="6732032" cy="662370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2779007"/>
            <a:ext cx="6732032" cy="662370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E25-21E8-40C3-96F1-1BC14022A778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C0B9-1A40-4D09-9C1B-8415D8A4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0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555804"/>
            <a:ext cx="13662065" cy="201780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70" y="2559104"/>
            <a:ext cx="6701093" cy="1254177"/>
          </a:xfrm>
        </p:spPr>
        <p:txBody>
          <a:bodyPr anchor="b"/>
          <a:lstStyle>
            <a:lvl1pPr marL="0" indent="0">
              <a:buNone/>
              <a:defRPr sz="3653" b="1"/>
            </a:lvl1pPr>
            <a:lvl2pPr marL="695950" indent="0">
              <a:buNone/>
              <a:defRPr sz="3044" b="1"/>
            </a:lvl2pPr>
            <a:lvl3pPr marL="1391900" indent="0">
              <a:buNone/>
              <a:defRPr sz="2740" b="1"/>
            </a:lvl3pPr>
            <a:lvl4pPr marL="2087850" indent="0">
              <a:buNone/>
              <a:defRPr sz="2436" b="1"/>
            </a:lvl4pPr>
            <a:lvl5pPr marL="2783799" indent="0">
              <a:buNone/>
              <a:defRPr sz="2436" b="1"/>
            </a:lvl5pPr>
            <a:lvl6pPr marL="3479749" indent="0">
              <a:buNone/>
              <a:defRPr sz="2436" b="1"/>
            </a:lvl6pPr>
            <a:lvl7pPr marL="4175699" indent="0">
              <a:buNone/>
              <a:defRPr sz="2436" b="1"/>
            </a:lvl7pPr>
            <a:lvl8pPr marL="4871649" indent="0">
              <a:buNone/>
              <a:defRPr sz="2436" b="1"/>
            </a:lvl8pPr>
            <a:lvl9pPr marL="5567599" indent="0">
              <a:buNone/>
              <a:defRPr sz="2436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70" y="3813281"/>
            <a:ext cx="6701093" cy="560876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9" y="2559104"/>
            <a:ext cx="6734095" cy="1254177"/>
          </a:xfrm>
        </p:spPr>
        <p:txBody>
          <a:bodyPr anchor="b"/>
          <a:lstStyle>
            <a:lvl1pPr marL="0" indent="0">
              <a:buNone/>
              <a:defRPr sz="3653" b="1"/>
            </a:lvl1pPr>
            <a:lvl2pPr marL="695950" indent="0">
              <a:buNone/>
              <a:defRPr sz="3044" b="1"/>
            </a:lvl2pPr>
            <a:lvl3pPr marL="1391900" indent="0">
              <a:buNone/>
              <a:defRPr sz="2740" b="1"/>
            </a:lvl3pPr>
            <a:lvl4pPr marL="2087850" indent="0">
              <a:buNone/>
              <a:defRPr sz="2436" b="1"/>
            </a:lvl4pPr>
            <a:lvl5pPr marL="2783799" indent="0">
              <a:buNone/>
              <a:defRPr sz="2436" b="1"/>
            </a:lvl5pPr>
            <a:lvl6pPr marL="3479749" indent="0">
              <a:buNone/>
              <a:defRPr sz="2436" b="1"/>
            </a:lvl6pPr>
            <a:lvl7pPr marL="4175699" indent="0">
              <a:buNone/>
              <a:defRPr sz="2436" b="1"/>
            </a:lvl7pPr>
            <a:lvl8pPr marL="4871649" indent="0">
              <a:buNone/>
              <a:defRPr sz="2436" b="1"/>
            </a:lvl8pPr>
            <a:lvl9pPr marL="5567599" indent="0">
              <a:buNone/>
              <a:defRPr sz="2436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9" y="3813281"/>
            <a:ext cx="6734095" cy="560876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E25-21E8-40C3-96F1-1BC14022A778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C0B9-1A40-4D09-9C1B-8415D8A4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88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E25-21E8-40C3-96F1-1BC14022A778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C0B9-1A40-4D09-9C1B-8415D8A4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69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E25-21E8-40C3-96F1-1BC14022A778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C0B9-1A40-4D09-9C1B-8415D8A4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9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695960"/>
            <a:ext cx="5108836" cy="2435860"/>
          </a:xfrm>
        </p:spPr>
        <p:txBody>
          <a:bodyPr anchor="b"/>
          <a:lstStyle>
            <a:lvl1pPr>
              <a:defRPr sz="487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1503083"/>
            <a:ext cx="8019038" cy="7418740"/>
          </a:xfrm>
        </p:spPr>
        <p:txBody>
          <a:bodyPr/>
          <a:lstStyle>
            <a:lvl1pPr>
              <a:defRPr sz="4871"/>
            </a:lvl1pPr>
            <a:lvl2pPr>
              <a:defRPr sz="4262"/>
            </a:lvl2pPr>
            <a:lvl3pPr>
              <a:defRPr sz="3653"/>
            </a:lvl3pPr>
            <a:lvl4pPr>
              <a:defRPr sz="3044"/>
            </a:lvl4pPr>
            <a:lvl5pPr>
              <a:defRPr sz="3044"/>
            </a:lvl5pPr>
            <a:lvl6pPr>
              <a:defRPr sz="3044"/>
            </a:lvl6pPr>
            <a:lvl7pPr>
              <a:defRPr sz="3044"/>
            </a:lvl7pPr>
            <a:lvl8pPr>
              <a:defRPr sz="3044"/>
            </a:lvl8pPr>
            <a:lvl9pPr>
              <a:defRPr sz="3044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3131820"/>
            <a:ext cx="5108836" cy="5802084"/>
          </a:xfrm>
        </p:spPr>
        <p:txBody>
          <a:bodyPr/>
          <a:lstStyle>
            <a:lvl1pPr marL="0" indent="0">
              <a:buNone/>
              <a:defRPr sz="2436"/>
            </a:lvl1pPr>
            <a:lvl2pPr marL="695950" indent="0">
              <a:buNone/>
              <a:defRPr sz="2131"/>
            </a:lvl2pPr>
            <a:lvl3pPr marL="1391900" indent="0">
              <a:buNone/>
              <a:defRPr sz="1827"/>
            </a:lvl3pPr>
            <a:lvl4pPr marL="2087850" indent="0">
              <a:buNone/>
              <a:defRPr sz="1522"/>
            </a:lvl4pPr>
            <a:lvl5pPr marL="2783799" indent="0">
              <a:buNone/>
              <a:defRPr sz="1522"/>
            </a:lvl5pPr>
            <a:lvl6pPr marL="3479749" indent="0">
              <a:buNone/>
              <a:defRPr sz="1522"/>
            </a:lvl6pPr>
            <a:lvl7pPr marL="4175699" indent="0">
              <a:buNone/>
              <a:defRPr sz="1522"/>
            </a:lvl7pPr>
            <a:lvl8pPr marL="4871649" indent="0">
              <a:buNone/>
              <a:defRPr sz="1522"/>
            </a:lvl8pPr>
            <a:lvl9pPr marL="5567599" indent="0">
              <a:buNone/>
              <a:defRPr sz="1522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E25-21E8-40C3-96F1-1BC14022A778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C0B9-1A40-4D09-9C1B-8415D8A4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97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695960"/>
            <a:ext cx="5108836" cy="2435860"/>
          </a:xfrm>
        </p:spPr>
        <p:txBody>
          <a:bodyPr anchor="b"/>
          <a:lstStyle>
            <a:lvl1pPr>
              <a:defRPr sz="487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1503083"/>
            <a:ext cx="8019038" cy="7418740"/>
          </a:xfrm>
        </p:spPr>
        <p:txBody>
          <a:bodyPr anchor="t"/>
          <a:lstStyle>
            <a:lvl1pPr marL="0" indent="0">
              <a:buNone/>
              <a:defRPr sz="4871"/>
            </a:lvl1pPr>
            <a:lvl2pPr marL="695950" indent="0">
              <a:buNone/>
              <a:defRPr sz="4262"/>
            </a:lvl2pPr>
            <a:lvl3pPr marL="1391900" indent="0">
              <a:buNone/>
              <a:defRPr sz="3653"/>
            </a:lvl3pPr>
            <a:lvl4pPr marL="2087850" indent="0">
              <a:buNone/>
              <a:defRPr sz="3044"/>
            </a:lvl4pPr>
            <a:lvl5pPr marL="2783799" indent="0">
              <a:buNone/>
              <a:defRPr sz="3044"/>
            </a:lvl5pPr>
            <a:lvl6pPr marL="3479749" indent="0">
              <a:buNone/>
              <a:defRPr sz="3044"/>
            </a:lvl6pPr>
            <a:lvl7pPr marL="4175699" indent="0">
              <a:buNone/>
              <a:defRPr sz="3044"/>
            </a:lvl7pPr>
            <a:lvl8pPr marL="4871649" indent="0">
              <a:buNone/>
              <a:defRPr sz="3044"/>
            </a:lvl8pPr>
            <a:lvl9pPr marL="5567599" indent="0">
              <a:buNone/>
              <a:defRPr sz="3044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3131820"/>
            <a:ext cx="5108836" cy="5802084"/>
          </a:xfrm>
        </p:spPr>
        <p:txBody>
          <a:bodyPr/>
          <a:lstStyle>
            <a:lvl1pPr marL="0" indent="0">
              <a:buNone/>
              <a:defRPr sz="2436"/>
            </a:lvl1pPr>
            <a:lvl2pPr marL="695950" indent="0">
              <a:buNone/>
              <a:defRPr sz="2131"/>
            </a:lvl2pPr>
            <a:lvl3pPr marL="1391900" indent="0">
              <a:buNone/>
              <a:defRPr sz="1827"/>
            </a:lvl3pPr>
            <a:lvl4pPr marL="2087850" indent="0">
              <a:buNone/>
              <a:defRPr sz="1522"/>
            </a:lvl4pPr>
            <a:lvl5pPr marL="2783799" indent="0">
              <a:buNone/>
              <a:defRPr sz="1522"/>
            </a:lvl5pPr>
            <a:lvl6pPr marL="3479749" indent="0">
              <a:buNone/>
              <a:defRPr sz="1522"/>
            </a:lvl6pPr>
            <a:lvl7pPr marL="4175699" indent="0">
              <a:buNone/>
              <a:defRPr sz="1522"/>
            </a:lvl7pPr>
            <a:lvl8pPr marL="4871649" indent="0">
              <a:buNone/>
              <a:defRPr sz="1522"/>
            </a:lvl8pPr>
            <a:lvl9pPr marL="5567599" indent="0">
              <a:buNone/>
              <a:defRPr sz="1522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E25-21E8-40C3-96F1-1BC14022A778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C0B9-1A40-4D09-9C1B-8415D8A4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2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555804"/>
            <a:ext cx="13662065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2779007"/>
            <a:ext cx="13662065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9675780"/>
            <a:ext cx="356401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48E25-21E8-40C3-96F1-1BC14022A778}" type="datetimeFigureOut">
              <a:rPr lang="pt-BR" smtClean="0"/>
              <a:t>25/11/2022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9675780"/>
            <a:ext cx="5346025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9675780"/>
            <a:ext cx="356401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8C0B9-1A40-4D09-9C1B-8415D8A42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5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91900" rtl="0" eaLnBrk="1" latinLnBrk="0" hangingPunct="1">
        <a:lnSpc>
          <a:spcPct val="90000"/>
        </a:lnSpc>
        <a:spcBef>
          <a:spcPct val="0"/>
        </a:spcBef>
        <a:buNone/>
        <a:defRPr sz="66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975" indent="-347975" algn="l" defTabSz="1391900" rtl="0" eaLnBrk="1" latinLnBrk="0" hangingPunct="1">
        <a:lnSpc>
          <a:spcPct val="90000"/>
        </a:lnSpc>
        <a:spcBef>
          <a:spcPts val="1522"/>
        </a:spcBef>
        <a:buFont typeface="Arial" panose="020B0604020202020204" pitchFamily="34" charset="0"/>
        <a:buChar char="•"/>
        <a:defRPr sz="4262" kern="1200">
          <a:solidFill>
            <a:schemeClr val="tx1"/>
          </a:solidFill>
          <a:latin typeface="+mn-lt"/>
          <a:ea typeface="+mn-ea"/>
          <a:cs typeface="+mn-cs"/>
        </a:defRPr>
      </a:lvl1pPr>
      <a:lvl2pPr marL="1043925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3653" kern="1200">
          <a:solidFill>
            <a:schemeClr val="tx1"/>
          </a:solidFill>
          <a:latin typeface="+mn-lt"/>
          <a:ea typeface="+mn-ea"/>
          <a:cs typeface="+mn-cs"/>
        </a:defRPr>
      </a:lvl2pPr>
      <a:lvl3pPr marL="1739875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3044" kern="1200">
          <a:solidFill>
            <a:schemeClr val="tx1"/>
          </a:solidFill>
          <a:latin typeface="+mn-lt"/>
          <a:ea typeface="+mn-ea"/>
          <a:cs typeface="+mn-cs"/>
        </a:defRPr>
      </a:lvl3pPr>
      <a:lvl4pPr marL="243582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4pPr>
      <a:lvl5pPr marL="313177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5pPr>
      <a:lvl6pPr marL="382772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6pPr>
      <a:lvl7pPr marL="452367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7pPr>
      <a:lvl8pPr marL="521962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8pPr>
      <a:lvl9pPr marL="5915574" indent="-347975" algn="l" defTabSz="139190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1pPr>
      <a:lvl2pPr marL="695950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2pPr>
      <a:lvl3pPr marL="1391900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3pPr>
      <a:lvl4pPr marL="2087850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4pPr>
      <a:lvl5pPr marL="278379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5pPr>
      <a:lvl6pPr marL="347974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6pPr>
      <a:lvl7pPr marL="417569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7pPr>
      <a:lvl8pPr marL="487164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8pPr>
      <a:lvl9pPr marL="5567599" algn="l" defTabSz="1391900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48224241-CFAA-20F6-6680-2C173B656049}"/>
              </a:ext>
            </a:extLst>
          </p:cNvPr>
          <p:cNvSpPr/>
          <p:nvPr/>
        </p:nvSpPr>
        <p:spPr>
          <a:xfrm>
            <a:off x="12365852" y="171564"/>
            <a:ext cx="772752" cy="20810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/>
              <a:t>inicio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8D66AF-6CB8-F4AA-B8D8-104576A78DF7}"/>
              </a:ext>
            </a:extLst>
          </p:cNvPr>
          <p:cNvSpPr/>
          <p:nvPr/>
        </p:nvSpPr>
        <p:spPr>
          <a:xfrm>
            <a:off x="12162707" y="671529"/>
            <a:ext cx="1179044" cy="208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/>
              <a:t>idade &lt;- 1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FA03ACF-C5B2-472C-4DC3-4E664A0C704A}"/>
              </a:ext>
            </a:extLst>
          </p:cNvPr>
          <p:cNvSpPr/>
          <p:nvPr/>
        </p:nvSpPr>
        <p:spPr>
          <a:xfrm>
            <a:off x="11187803" y="1099751"/>
            <a:ext cx="3128849" cy="33772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/>
              <a:t>while idade &gt; 0</a:t>
            </a:r>
          </a:p>
        </p:txBody>
      </p:sp>
      <p:sp>
        <p:nvSpPr>
          <p:cNvPr id="9" name="Flowchart: Manual Input 8">
            <a:extLst>
              <a:ext uri="{FF2B5EF4-FFF2-40B4-BE49-F238E27FC236}">
                <a16:creationId xmlns:a16="http://schemas.microsoft.com/office/drawing/2014/main" id="{A0B30E35-5E54-D7DC-7561-D2EEC5728498}"/>
              </a:ext>
            </a:extLst>
          </p:cNvPr>
          <p:cNvSpPr/>
          <p:nvPr/>
        </p:nvSpPr>
        <p:spPr>
          <a:xfrm>
            <a:off x="14316652" y="1657595"/>
            <a:ext cx="868350" cy="252036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/>
              <a:t>idade</a:t>
            </a:r>
          </a:p>
        </p:txBody>
      </p:sp>
      <p:sp>
        <p:nvSpPr>
          <p:cNvPr id="10" name="Flowchart: Display 9">
            <a:extLst>
              <a:ext uri="{FF2B5EF4-FFF2-40B4-BE49-F238E27FC236}">
                <a16:creationId xmlns:a16="http://schemas.microsoft.com/office/drawing/2014/main" id="{700AB27F-5A02-A4B5-1C5C-DB71ABAD3A14}"/>
              </a:ext>
            </a:extLst>
          </p:cNvPr>
          <p:cNvSpPr/>
          <p:nvPr/>
        </p:nvSpPr>
        <p:spPr>
          <a:xfrm>
            <a:off x="13941346" y="2293271"/>
            <a:ext cx="1618962" cy="446865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/>
              <a:t>fim do programa</a:t>
            </a:r>
          </a:p>
        </p:txBody>
      </p:sp>
      <p:sp>
        <p:nvSpPr>
          <p:cNvPr id="11" name="Flowchart: Manual Input 10">
            <a:extLst>
              <a:ext uri="{FF2B5EF4-FFF2-40B4-BE49-F238E27FC236}">
                <a16:creationId xmlns:a16="http://schemas.microsoft.com/office/drawing/2014/main" id="{B98E3013-11B7-8C14-543E-BF7D1FD4CA86}"/>
              </a:ext>
            </a:extLst>
          </p:cNvPr>
          <p:cNvSpPr/>
          <p:nvPr/>
        </p:nvSpPr>
        <p:spPr>
          <a:xfrm>
            <a:off x="10319454" y="1678994"/>
            <a:ext cx="868350" cy="252037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/>
              <a:t>opcao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C5249C0C-E0D8-C309-BBA2-9488F2864985}"/>
              </a:ext>
            </a:extLst>
          </p:cNvPr>
          <p:cNvSpPr/>
          <p:nvPr/>
        </p:nvSpPr>
        <p:spPr>
          <a:xfrm>
            <a:off x="9796233" y="2293272"/>
            <a:ext cx="1914788" cy="33772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/>
              <a:t>opção &lt;- 1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B46BCD8F-6095-F7DA-81F4-A4A41CE90AAA}"/>
              </a:ext>
            </a:extLst>
          </p:cNvPr>
          <p:cNvSpPr/>
          <p:nvPr/>
        </p:nvSpPr>
        <p:spPr>
          <a:xfrm>
            <a:off x="7902435" y="2653872"/>
            <a:ext cx="1914788" cy="33772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/>
              <a:t>opção &lt;- 2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A0453555-ED51-E354-AD4A-8D702F466141}"/>
              </a:ext>
            </a:extLst>
          </p:cNvPr>
          <p:cNvSpPr/>
          <p:nvPr/>
        </p:nvSpPr>
        <p:spPr>
          <a:xfrm>
            <a:off x="6012100" y="2990227"/>
            <a:ext cx="1914788" cy="33772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/>
              <a:t>opção &lt;- 3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BC04C4C1-E530-5E09-2874-6079EDB76E7B}"/>
              </a:ext>
            </a:extLst>
          </p:cNvPr>
          <p:cNvSpPr/>
          <p:nvPr/>
        </p:nvSpPr>
        <p:spPr>
          <a:xfrm>
            <a:off x="4097313" y="3387520"/>
            <a:ext cx="1914788" cy="33772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/>
              <a:t>opção &lt;- 4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BE5013-BE20-A93E-DE01-EA18C35D42AD}"/>
              </a:ext>
            </a:extLst>
          </p:cNvPr>
          <p:cNvSpPr/>
          <p:nvPr/>
        </p:nvSpPr>
        <p:spPr>
          <a:xfrm>
            <a:off x="10078264" y="2993239"/>
            <a:ext cx="1350724" cy="387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/>
              <a:t>casado &lt;- casado + 1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6C2CB2-1743-1BBC-C445-FBE43296EFB1}"/>
              </a:ext>
            </a:extLst>
          </p:cNvPr>
          <p:cNvSpPr/>
          <p:nvPr/>
        </p:nvSpPr>
        <p:spPr>
          <a:xfrm>
            <a:off x="8130286" y="3375264"/>
            <a:ext cx="1459083" cy="387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/>
              <a:t>solteiro &lt;- solteiro + 1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1C690E-9D62-703D-800A-7FF69DADE142}"/>
              </a:ext>
            </a:extLst>
          </p:cNvPr>
          <p:cNvSpPr/>
          <p:nvPr/>
        </p:nvSpPr>
        <p:spPr>
          <a:xfrm>
            <a:off x="6239953" y="4647596"/>
            <a:ext cx="1459083" cy="387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/>
              <a:t>viuvo &lt;- viuvo + 1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539FE-5CFD-7CC9-15D3-E9B06515CC2E}"/>
              </a:ext>
            </a:extLst>
          </p:cNvPr>
          <p:cNvSpPr/>
          <p:nvPr/>
        </p:nvSpPr>
        <p:spPr>
          <a:xfrm>
            <a:off x="6239953" y="3730403"/>
            <a:ext cx="1459083" cy="547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/>
              <a:t>idade_viuvos &lt;- idade_viuvos + 1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0DC2A0-9F87-C910-1074-05BC2108FCEF}"/>
              </a:ext>
            </a:extLst>
          </p:cNvPr>
          <p:cNvSpPr/>
          <p:nvPr/>
        </p:nvSpPr>
        <p:spPr>
          <a:xfrm>
            <a:off x="4325164" y="4195762"/>
            <a:ext cx="1459083" cy="387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/>
              <a:t>divorciado &lt;- divorciado + 1</a:t>
            </a:r>
          </a:p>
        </p:txBody>
      </p:sp>
      <p:sp>
        <p:nvSpPr>
          <p:cNvPr id="21" name="Flowchart: Display 20">
            <a:extLst>
              <a:ext uri="{FF2B5EF4-FFF2-40B4-BE49-F238E27FC236}">
                <a16:creationId xmlns:a16="http://schemas.microsoft.com/office/drawing/2014/main" id="{C51CA194-59F7-84F2-80AF-4CAA18BB7BDB}"/>
              </a:ext>
            </a:extLst>
          </p:cNvPr>
          <p:cNvSpPr/>
          <p:nvPr/>
        </p:nvSpPr>
        <p:spPr>
          <a:xfrm>
            <a:off x="1965134" y="3874846"/>
            <a:ext cx="1904326" cy="337728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/>
              <a:t>informação invalida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9D3172-14A5-AF1E-5EDA-9EAD77E243E2}"/>
              </a:ext>
            </a:extLst>
          </p:cNvPr>
          <p:cNvSpPr/>
          <p:nvPr/>
        </p:nvSpPr>
        <p:spPr>
          <a:xfrm>
            <a:off x="11187803" y="7239752"/>
            <a:ext cx="2834704" cy="387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/>
              <a:t>idade_viúvos &lt;- idade_viúvos / viuvo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F3604E-A0CE-7DDC-E58D-E0C22870BABC}"/>
              </a:ext>
            </a:extLst>
          </p:cNvPr>
          <p:cNvSpPr/>
          <p:nvPr/>
        </p:nvSpPr>
        <p:spPr>
          <a:xfrm>
            <a:off x="9336273" y="6153957"/>
            <a:ext cx="2834704" cy="387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/>
              <a:t>total &lt;- solteiro + casado + viúvo + divorciado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B51C67-39F6-382D-F1AF-D4BE550A713A}"/>
              </a:ext>
            </a:extLst>
          </p:cNvPr>
          <p:cNvSpPr/>
          <p:nvPr/>
        </p:nvSpPr>
        <p:spPr>
          <a:xfrm>
            <a:off x="11187803" y="9058072"/>
            <a:ext cx="2834704" cy="387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/>
              <a:t>divorciado &lt;- (divorciado/total) / 100</a:t>
            </a:r>
          </a:p>
        </p:txBody>
      </p:sp>
      <p:sp>
        <p:nvSpPr>
          <p:cNvPr id="26" name="Flowchart: Display 25">
            <a:extLst>
              <a:ext uri="{FF2B5EF4-FFF2-40B4-BE49-F238E27FC236}">
                <a16:creationId xmlns:a16="http://schemas.microsoft.com/office/drawing/2014/main" id="{495B89CF-9CFD-95C6-0120-262E172A894D}"/>
              </a:ext>
            </a:extLst>
          </p:cNvPr>
          <p:cNvSpPr/>
          <p:nvPr/>
        </p:nvSpPr>
        <p:spPr>
          <a:xfrm>
            <a:off x="3477452" y="9802118"/>
            <a:ext cx="5316086" cy="525464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/>
              <a:t>casado, solteiro, idade_viúvos, divorciado</a:t>
            </a: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B84F6CFA-7716-CAD5-103E-6C6AF7678E1E}"/>
              </a:ext>
            </a:extLst>
          </p:cNvPr>
          <p:cNvSpPr/>
          <p:nvPr/>
        </p:nvSpPr>
        <p:spPr>
          <a:xfrm>
            <a:off x="2144545" y="9960798"/>
            <a:ext cx="772752" cy="20810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/>
              <a:t>fim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CFAB97-A710-281F-7540-1185B1E41A8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2752229" y="379668"/>
            <a:ext cx="1" cy="2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A204D-42D0-DC9F-0BDF-772C74F6CAB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2752229" y="879633"/>
            <a:ext cx="1" cy="2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0BD81A0-EE85-0916-CC94-25F551BE33E8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14316652" y="1268615"/>
            <a:ext cx="434175" cy="414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0B00D0-BF3E-DDD2-8800-1AAFC66CD8F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4750827" y="1909631"/>
            <a:ext cx="1" cy="38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00F9F8D-F2B4-BB1D-0CF3-04E3B980BF0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 rot="10800000" flipV="1">
            <a:off x="10753631" y="1268614"/>
            <a:ext cx="434174" cy="435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82A8E0-CD79-4756-6351-C6ACC86B626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10753629" y="1931030"/>
            <a:ext cx="1" cy="36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E81756-4D52-8A7F-89F1-EC09C89E898E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0753627" y="2630998"/>
            <a:ext cx="1" cy="36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1FC3D9E-EA6E-1DF6-B652-36352924557F}"/>
              </a:ext>
            </a:extLst>
          </p:cNvPr>
          <p:cNvCxnSpPr>
            <a:stCxn id="12" idx="1"/>
            <a:endCxn id="13" idx="0"/>
          </p:cNvCxnSpPr>
          <p:nvPr/>
        </p:nvCxnSpPr>
        <p:spPr>
          <a:xfrm rot="10800000" flipV="1">
            <a:off x="8859829" y="2462135"/>
            <a:ext cx="936404" cy="191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4B3183-9101-762C-052F-D3D519BB6BEA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8859829" y="2991600"/>
            <a:ext cx="1" cy="38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51C0E20-0EFD-F1F7-B88F-6057C692486D}"/>
              </a:ext>
            </a:extLst>
          </p:cNvPr>
          <p:cNvCxnSpPr>
            <a:stCxn id="13" idx="1"/>
            <a:endCxn id="14" idx="0"/>
          </p:cNvCxnSpPr>
          <p:nvPr/>
        </p:nvCxnSpPr>
        <p:spPr>
          <a:xfrm rot="10800000" flipV="1">
            <a:off x="6969494" y="2822737"/>
            <a:ext cx="932941" cy="167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86CD179-AB7B-404F-5134-63FD917BD9F9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6969494" y="3327954"/>
            <a:ext cx="0" cy="4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377E320-1F60-C66E-A593-8ADE572021F3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>
            <a:off x="6969494" y="4278360"/>
            <a:ext cx="0" cy="36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6729FC6-20AA-9F48-B00C-CF8F4FEE5D3C}"/>
              </a:ext>
            </a:extLst>
          </p:cNvPr>
          <p:cNvCxnSpPr>
            <a:stCxn id="14" idx="1"/>
            <a:endCxn id="15" idx="0"/>
          </p:cNvCxnSpPr>
          <p:nvPr/>
        </p:nvCxnSpPr>
        <p:spPr>
          <a:xfrm rot="10800000" flipV="1">
            <a:off x="5054709" y="3159091"/>
            <a:ext cx="957393" cy="228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3A6DA5-4025-676D-5DFB-82479C432C8D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flipH="1">
            <a:off x="5054707" y="3725248"/>
            <a:ext cx="1" cy="47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4CA5707E-8A26-CF27-BD94-A823D29EE7BD}"/>
              </a:ext>
            </a:extLst>
          </p:cNvPr>
          <p:cNvCxnSpPr>
            <a:stCxn id="15" idx="1"/>
            <a:endCxn id="21" idx="0"/>
          </p:cNvCxnSpPr>
          <p:nvPr/>
        </p:nvCxnSpPr>
        <p:spPr>
          <a:xfrm rot="10800000" flipV="1">
            <a:off x="2917298" y="3556383"/>
            <a:ext cx="1180017" cy="3184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9EA6276B-FDBE-7B5D-E20D-6531A4CFB75C}"/>
              </a:ext>
            </a:extLst>
          </p:cNvPr>
          <p:cNvSpPr/>
          <p:nvPr/>
        </p:nvSpPr>
        <p:spPr>
          <a:xfrm>
            <a:off x="10536540" y="5317078"/>
            <a:ext cx="434178" cy="38764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784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A789F7C-5C87-AC5F-46BC-103D26CA1929}"/>
              </a:ext>
            </a:extLst>
          </p:cNvPr>
          <p:cNvCxnSpPr>
            <a:stCxn id="16" idx="2"/>
            <a:endCxn id="118" idx="0"/>
          </p:cNvCxnSpPr>
          <p:nvPr/>
        </p:nvCxnSpPr>
        <p:spPr>
          <a:xfrm>
            <a:off x="10753626" y="3380880"/>
            <a:ext cx="3" cy="193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7C4DBAEF-33FF-41D8-D820-C6DDD4C4BE5F}"/>
              </a:ext>
            </a:extLst>
          </p:cNvPr>
          <p:cNvCxnSpPr>
            <a:stCxn id="20" idx="2"/>
            <a:endCxn id="118" idx="3"/>
          </p:cNvCxnSpPr>
          <p:nvPr/>
        </p:nvCxnSpPr>
        <p:spPr>
          <a:xfrm rot="16200000" flipH="1">
            <a:off x="7295142" y="2342967"/>
            <a:ext cx="1064547" cy="5545418"/>
          </a:xfrm>
          <a:prstGeom prst="bentConnector3">
            <a:avLst>
              <a:gd name="adj1" fmla="val 126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8ABE3729-3F80-0E48-B2BC-E477BCB948F9}"/>
              </a:ext>
            </a:extLst>
          </p:cNvPr>
          <p:cNvCxnSpPr>
            <a:stCxn id="18" idx="2"/>
            <a:endCxn id="118" idx="2"/>
          </p:cNvCxnSpPr>
          <p:nvPr/>
        </p:nvCxnSpPr>
        <p:spPr>
          <a:xfrm rot="16200000" flipH="1">
            <a:off x="8515186" y="3489545"/>
            <a:ext cx="475662" cy="3567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EF3CF3-3E07-1510-98CF-6CDABC371DF7}"/>
              </a:ext>
            </a:extLst>
          </p:cNvPr>
          <p:cNvCxnSpPr>
            <a:stCxn id="17" idx="2"/>
            <a:endCxn id="118" idx="1"/>
          </p:cNvCxnSpPr>
          <p:nvPr/>
        </p:nvCxnSpPr>
        <p:spPr>
          <a:xfrm rot="16200000" flipH="1">
            <a:off x="8924505" y="3698228"/>
            <a:ext cx="1610942" cy="1740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11">
            <a:extLst>
              <a:ext uri="{FF2B5EF4-FFF2-40B4-BE49-F238E27FC236}">
                <a16:creationId xmlns:a16="http://schemas.microsoft.com/office/drawing/2014/main" id="{C5249C0C-E0D8-C309-BBA2-9488F2864985}"/>
              </a:ext>
            </a:extLst>
          </p:cNvPr>
          <p:cNvSpPr/>
          <p:nvPr/>
        </p:nvSpPr>
        <p:spPr>
          <a:xfrm>
            <a:off x="9796231" y="6737679"/>
            <a:ext cx="1914788" cy="33772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viuvo &gt; 0</a:t>
            </a:r>
            <a:endParaRPr lang="pt-BR" sz="1300" dirty="0"/>
          </a:p>
        </p:txBody>
      </p:sp>
      <p:sp>
        <p:nvSpPr>
          <p:cNvPr id="51" name="Flowchart: Decision 11">
            <a:extLst>
              <a:ext uri="{FF2B5EF4-FFF2-40B4-BE49-F238E27FC236}">
                <a16:creationId xmlns:a16="http://schemas.microsoft.com/office/drawing/2014/main" id="{C5249C0C-E0D8-C309-BBA2-9488F2864985}"/>
              </a:ext>
            </a:extLst>
          </p:cNvPr>
          <p:cNvSpPr/>
          <p:nvPr/>
        </p:nvSpPr>
        <p:spPr>
          <a:xfrm>
            <a:off x="9743157" y="8505683"/>
            <a:ext cx="1914788" cy="33772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viuvo &gt; 0</a:t>
            </a:r>
            <a:endParaRPr lang="pt-BR" sz="1300" dirty="0"/>
          </a:p>
        </p:txBody>
      </p:sp>
      <p:sp>
        <p:nvSpPr>
          <p:cNvPr id="53" name="Rectangle 22">
            <a:extLst>
              <a:ext uri="{FF2B5EF4-FFF2-40B4-BE49-F238E27FC236}">
                <a16:creationId xmlns:a16="http://schemas.microsoft.com/office/drawing/2014/main" id="{129D3172-14A5-AF1E-5EDA-9EAD77E243E2}"/>
              </a:ext>
            </a:extLst>
          </p:cNvPr>
          <p:cNvSpPr/>
          <p:nvPr/>
        </p:nvSpPr>
        <p:spPr>
          <a:xfrm>
            <a:off x="8467278" y="7239752"/>
            <a:ext cx="868995" cy="387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viuvo = 0</a:t>
            </a:r>
            <a:endParaRPr lang="pt-BR" sz="1300" dirty="0"/>
          </a:p>
        </p:txBody>
      </p:sp>
      <p:sp>
        <p:nvSpPr>
          <p:cNvPr id="54" name="Oval 117">
            <a:extLst>
              <a:ext uri="{FF2B5EF4-FFF2-40B4-BE49-F238E27FC236}">
                <a16:creationId xmlns:a16="http://schemas.microsoft.com/office/drawing/2014/main" id="{9EA6276B-FDBE-7B5D-E20D-6531A4CFB75C}"/>
              </a:ext>
            </a:extLst>
          </p:cNvPr>
          <p:cNvSpPr/>
          <p:nvPr/>
        </p:nvSpPr>
        <p:spPr>
          <a:xfrm>
            <a:off x="10482258" y="7681512"/>
            <a:ext cx="434178" cy="3859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784"/>
          </a:p>
        </p:txBody>
      </p:sp>
      <p:sp>
        <p:nvSpPr>
          <p:cNvPr id="56" name="Rectangle 22">
            <a:extLst>
              <a:ext uri="{FF2B5EF4-FFF2-40B4-BE49-F238E27FC236}">
                <a16:creationId xmlns:a16="http://schemas.microsoft.com/office/drawing/2014/main" id="{129D3172-14A5-AF1E-5EDA-9EAD77E243E2}"/>
              </a:ext>
            </a:extLst>
          </p:cNvPr>
          <p:cNvSpPr/>
          <p:nvPr/>
        </p:nvSpPr>
        <p:spPr>
          <a:xfrm>
            <a:off x="8467278" y="8977086"/>
            <a:ext cx="868995" cy="387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viuvo = 0</a:t>
            </a:r>
            <a:endParaRPr lang="pt-BR" sz="1300" dirty="0"/>
          </a:p>
        </p:txBody>
      </p:sp>
      <p:sp>
        <p:nvSpPr>
          <p:cNvPr id="57" name="Oval 117">
            <a:extLst>
              <a:ext uri="{FF2B5EF4-FFF2-40B4-BE49-F238E27FC236}">
                <a16:creationId xmlns:a16="http://schemas.microsoft.com/office/drawing/2014/main" id="{9EA6276B-FDBE-7B5D-E20D-6531A4CFB75C}"/>
              </a:ext>
            </a:extLst>
          </p:cNvPr>
          <p:cNvSpPr/>
          <p:nvPr/>
        </p:nvSpPr>
        <p:spPr>
          <a:xfrm>
            <a:off x="10482258" y="9609152"/>
            <a:ext cx="434178" cy="3859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784"/>
          </a:p>
        </p:txBody>
      </p:sp>
      <p:cxnSp>
        <p:nvCxnSpPr>
          <p:cNvPr id="5" name="Conector de Seta Reta 4"/>
          <p:cNvCxnSpPr>
            <a:stCxn id="118" idx="4"/>
            <a:endCxn id="24" idx="0"/>
          </p:cNvCxnSpPr>
          <p:nvPr/>
        </p:nvCxnSpPr>
        <p:spPr>
          <a:xfrm flipH="1">
            <a:off x="10753625" y="5704719"/>
            <a:ext cx="4" cy="44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24" idx="2"/>
            <a:endCxn id="50" idx="0"/>
          </p:cNvCxnSpPr>
          <p:nvPr/>
        </p:nvCxnSpPr>
        <p:spPr>
          <a:xfrm>
            <a:off x="10753625" y="6541598"/>
            <a:ext cx="0" cy="19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>
            <a:stCxn id="50" idx="1"/>
            <a:endCxn id="53" idx="0"/>
          </p:cNvCxnSpPr>
          <p:nvPr/>
        </p:nvCxnSpPr>
        <p:spPr>
          <a:xfrm rot="10800000" flipV="1">
            <a:off x="8901777" y="6906542"/>
            <a:ext cx="894455" cy="333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50" idx="3"/>
            <a:endCxn id="23" idx="0"/>
          </p:cNvCxnSpPr>
          <p:nvPr/>
        </p:nvCxnSpPr>
        <p:spPr>
          <a:xfrm>
            <a:off x="11711019" y="6906543"/>
            <a:ext cx="894136" cy="333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>
            <a:stCxn id="53" idx="2"/>
            <a:endCxn id="54" idx="2"/>
          </p:cNvCxnSpPr>
          <p:nvPr/>
        </p:nvCxnSpPr>
        <p:spPr>
          <a:xfrm rot="16200000" flipH="1">
            <a:off x="9568474" y="6960695"/>
            <a:ext cx="247086" cy="1580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23" idx="2"/>
            <a:endCxn id="54" idx="6"/>
          </p:cNvCxnSpPr>
          <p:nvPr/>
        </p:nvCxnSpPr>
        <p:spPr>
          <a:xfrm rot="5400000">
            <a:off x="11637253" y="6906577"/>
            <a:ext cx="247086" cy="16887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4" idx="4"/>
            <a:endCxn id="51" idx="0"/>
          </p:cNvCxnSpPr>
          <p:nvPr/>
        </p:nvCxnSpPr>
        <p:spPr>
          <a:xfrm>
            <a:off x="10699347" y="8067445"/>
            <a:ext cx="1204" cy="43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stCxn id="51" idx="3"/>
            <a:endCxn id="25" idx="0"/>
          </p:cNvCxnSpPr>
          <p:nvPr/>
        </p:nvCxnSpPr>
        <p:spPr>
          <a:xfrm>
            <a:off x="11657945" y="8674547"/>
            <a:ext cx="947210" cy="3835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51" idx="1"/>
            <a:endCxn id="56" idx="0"/>
          </p:cNvCxnSpPr>
          <p:nvPr/>
        </p:nvCxnSpPr>
        <p:spPr>
          <a:xfrm rot="10800000" flipV="1">
            <a:off x="8901777" y="8674546"/>
            <a:ext cx="841381" cy="302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do 83"/>
          <p:cNvCxnSpPr>
            <a:stCxn id="56" idx="2"/>
            <a:endCxn id="57" idx="2"/>
          </p:cNvCxnSpPr>
          <p:nvPr/>
        </p:nvCxnSpPr>
        <p:spPr>
          <a:xfrm rot="16200000" flipH="1">
            <a:off x="9473321" y="8793182"/>
            <a:ext cx="437392" cy="1580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do 86"/>
          <p:cNvCxnSpPr>
            <a:stCxn id="25" idx="2"/>
            <a:endCxn id="57" idx="6"/>
          </p:cNvCxnSpPr>
          <p:nvPr/>
        </p:nvCxnSpPr>
        <p:spPr>
          <a:xfrm rot="5400000">
            <a:off x="11582593" y="8779557"/>
            <a:ext cx="356406" cy="16887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do 88"/>
          <p:cNvCxnSpPr>
            <a:stCxn id="57" idx="4"/>
            <a:endCxn id="26" idx="3"/>
          </p:cNvCxnSpPr>
          <p:nvPr/>
        </p:nvCxnSpPr>
        <p:spPr>
          <a:xfrm rot="5400000">
            <a:off x="9711561" y="9077063"/>
            <a:ext cx="69765" cy="1905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>
            <a:stCxn id="26" idx="1"/>
            <a:endCxn id="27" idx="3"/>
          </p:cNvCxnSpPr>
          <p:nvPr/>
        </p:nvCxnSpPr>
        <p:spPr>
          <a:xfrm flipH="1">
            <a:off x="2917297" y="10064850"/>
            <a:ext cx="560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/>
          <p:cNvSpPr txBox="1"/>
          <p:nvPr/>
        </p:nvSpPr>
        <p:spPr>
          <a:xfrm>
            <a:off x="14316652" y="87808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11042571" y="902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10897339" y="25948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9045809" y="296432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7119531" y="33008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5112875" y="37997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11754019" y="65692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11754019" y="822338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12" name="CaixaDeTexto 111"/>
          <p:cNvSpPr txBox="1"/>
          <p:nvPr/>
        </p:nvSpPr>
        <p:spPr>
          <a:xfrm>
            <a:off x="9336273" y="208919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7442473" y="24274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5534643" y="281048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15" name="CaixaDeTexto 114"/>
          <p:cNvSpPr txBox="1"/>
          <p:nvPr/>
        </p:nvSpPr>
        <p:spPr>
          <a:xfrm>
            <a:off x="3477452" y="314898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9287641" y="656589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9284097" y="830001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37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107</Words>
  <Application>Microsoft Office PowerPoint</Application>
  <PresentationFormat>Personalizar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Notebook01</dc:creator>
  <cp:lastModifiedBy>Fatec</cp:lastModifiedBy>
  <cp:revision>3</cp:revision>
  <dcterms:created xsi:type="dcterms:W3CDTF">2022-11-24T16:11:17Z</dcterms:created>
  <dcterms:modified xsi:type="dcterms:W3CDTF">2022-11-25T23:11:23Z</dcterms:modified>
</cp:coreProperties>
</file>