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0866-8C4B-0210-F562-E5C54A78D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5EC03-B7C5-DAA9-D118-38C599B0C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26DE-94E3-6464-F9F4-4C583583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ECA2-7359-5EB0-26AB-0872B31A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94AA-B89E-2D43-CD62-A6F667FC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82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89BF-E278-13E9-376D-4E327FA9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93DAB-DF90-5529-83EA-A0CCF3D77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DE5B-9D2E-5624-7286-F7A26C52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4BAA-0AD9-2E1E-2F52-1F8E927F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5407-55C3-2D29-32EF-7747F0AD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03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13397-1DC9-AD15-F69B-92EBCF6BE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1CF74-EA5D-EC98-6704-25F9958A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76B1-A2E0-7BEF-E33C-5714EE24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CAFB-6B83-6582-A1D0-C12EC29A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6529-F365-9489-5871-47D3842D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4B96-7828-D02F-F153-B594B293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1E65-B466-3E56-8444-2BDA9E54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79A2-A4D5-6969-50BF-3674945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2D36-44BE-92C7-F225-670FDD13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74FEC-FE27-4973-0750-3E49A69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85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6C7E-BEED-3474-48D5-B5507EBE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3953-B243-9641-CCFB-0D3C175C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AEF7-108E-42C3-7816-581E358D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4692-8EAB-9F67-E898-E3DC07EF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03E6-5576-50E5-DAA5-9C44714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3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B593-24E4-8306-F0DE-7E769D25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5D11-887B-322F-911C-847ECA55C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E4A1B-C28D-096D-8E5D-18ABB563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9FC1E-9FDE-14CA-EFCA-F855FAA3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C8A61-0263-F4CA-04A1-44B6EA81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CBD05-8A00-54C1-54AC-1FAC10D7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2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C711-2E84-B50F-7E2A-FB4146DF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611-B987-E56B-002D-CDE065B29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494E-B5EA-662D-FD01-BCF5B6143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9878C-C312-7E49-8D4E-2B401797E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915C5-E86F-02DE-20AC-33F292F2C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0BB14-C3E8-A895-FBA0-7105E698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1BA8F-9874-6045-0699-DF5EC37E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21118-3BDC-707D-FE97-1C3AED5C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6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7324-0A96-C438-D918-2EADBD74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A74D4-BC14-4B4E-A685-A49F33A9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7A00-BA66-AA24-C63D-51806F5D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11D73-74A1-CC1F-DB55-E401295C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E62A7-1D69-F1C0-8565-F1ADB395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CCFF0-94BC-9F01-22FD-6B58A6C9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57F60-01C9-F6E4-A5F6-42FB5787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31BA-6467-51A2-774C-EC56C100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526F-546B-2888-9832-70FA087B2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26CDD-659D-DDA2-38CA-0E33AF48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EEF85-EFB9-EF97-1298-21ECE036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E94AF-1DEC-9C26-A982-315DD066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1F80B-9433-EDC5-B246-3768A930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32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4D99-81F6-E88C-E8FA-F69F04DF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27546-6231-283A-BD72-756A644A8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1DB43-923E-F3DE-966B-BF3D2AD5F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C4B95-4620-1796-30DE-4809078C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0F61B-D2FF-CF92-1783-A1278645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FACB3-6AEF-E66E-CC8D-65664A1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54209-ADB7-C0D7-5CCC-15D33DA4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BE71-7576-BED4-2C6C-8CB7954E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D07-7464-1899-1F04-1F506E528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9040-24BF-44E2-BDC0-F4D4A4ABCBF1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7DFBB-119B-FA4D-FDB2-904D80269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CF5F6-4442-9216-A86F-C100B585E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B610-2A3B-4248-93B8-F39B400BB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146BED4D-E4FF-B49C-8ED1-D720ADA21CE1}"/>
              </a:ext>
            </a:extLst>
          </p:cNvPr>
          <p:cNvSpPr/>
          <p:nvPr/>
        </p:nvSpPr>
        <p:spPr>
          <a:xfrm>
            <a:off x="5378950" y="333589"/>
            <a:ext cx="648818" cy="264001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inicio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BEEB5-B300-2DE5-96AE-D307EA44963A}"/>
              </a:ext>
            </a:extLst>
          </p:cNvPr>
          <p:cNvSpPr/>
          <p:nvPr/>
        </p:nvSpPr>
        <p:spPr>
          <a:xfrm>
            <a:off x="4745146" y="847115"/>
            <a:ext cx="1916428" cy="513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impar &lt;- 0,</a:t>
            </a:r>
          </a:p>
          <a:p>
            <a:pPr algn="ctr"/>
            <a:r>
              <a:rPr lang="pt-BR" sz="1400" dirty="0"/>
              <a:t>par &lt;- 0</a:t>
            </a:r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02B77B44-FD8E-47A4-E2EA-5A0A5482B898}"/>
              </a:ext>
            </a:extLst>
          </p:cNvPr>
          <p:cNvSpPr/>
          <p:nvPr/>
        </p:nvSpPr>
        <p:spPr>
          <a:xfrm>
            <a:off x="4527750" y="1662033"/>
            <a:ext cx="2351222" cy="513763"/>
          </a:xfrm>
          <a:prstGeom prst="flowChartPrepa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 (1, 9 , 1)</a:t>
            </a:r>
          </a:p>
        </p:txBody>
      </p:sp>
      <p:sp>
        <p:nvSpPr>
          <p:cNvPr id="11" name="Flowchart: Manual Input 10">
            <a:extLst>
              <a:ext uri="{FF2B5EF4-FFF2-40B4-BE49-F238E27FC236}">
                <a16:creationId xmlns:a16="http://schemas.microsoft.com/office/drawing/2014/main" id="{073097E5-E945-B14F-1DCA-305236E58254}"/>
              </a:ext>
            </a:extLst>
          </p:cNvPr>
          <p:cNvSpPr/>
          <p:nvPr/>
        </p:nvSpPr>
        <p:spPr>
          <a:xfrm>
            <a:off x="5076141" y="2606383"/>
            <a:ext cx="1254435" cy="400002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76FB2156-B319-E833-AEF1-037ABB4742CD}"/>
              </a:ext>
            </a:extLst>
          </p:cNvPr>
          <p:cNvSpPr/>
          <p:nvPr/>
        </p:nvSpPr>
        <p:spPr>
          <a:xfrm>
            <a:off x="4209290" y="3310215"/>
            <a:ext cx="2988136" cy="71560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 % 2 &lt;- 0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6944A-CCAA-BFFF-68A1-890D50575AE4}"/>
              </a:ext>
            </a:extLst>
          </p:cNvPr>
          <p:cNvSpPr/>
          <p:nvPr/>
        </p:nvSpPr>
        <p:spPr>
          <a:xfrm>
            <a:off x="7176736" y="4284682"/>
            <a:ext cx="2351222" cy="513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par &lt;- par + 1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E8584E-88D4-B892-1AAC-361ADB37F5AD}"/>
              </a:ext>
            </a:extLst>
          </p:cNvPr>
          <p:cNvSpPr/>
          <p:nvPr/>
        </p:nvSpPr>
        <p:spPr>
          <a:xfrm>
            <a:off x="1837378" y="4284682"/>
            <a:ext cx="2351222" cy="513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impar &lt;- impar + 1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056FA11-E524-4116-FBB1-F32C280C85B2}"/>
              </a:ext>
            </a:extLst>
          </p:cNvPr>
          <p:cNvSpPr/>
          <p:nvPr/>
        </p:nvSpPr>
        <p:spPr>
          <a:xfrm>
            <a:off x="5481332" y="5115271"/>
            <a:ext cx="402671" cy="31716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6BA9208-0077-94E6-F77E-C8B641F9E0A7}"/>
              </a:ext>
            </a:extLst>
          </p:cNvPr>
          <p:cNvSpPr/>
          <p:nvPr/>
        </p:nvSpPr>
        <p:spPr>
          <a:xfrm>
            <a:off x="5358257" y="6396779"/>
            <a:ext cx="648818" cy="264001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fim</a:t>
            </a:r>
          </a:p>
        </p:txBody>
      </p:sp>
      <p:sp>
        <p:nvSpPr>
          <p:cNvPr id="17" name="Flowchart: Display 16">
            <a:extLst>
              <a:ext uri="{FF2B5EF4-FFF2-40B4-BE49-F238E27FC236}">
                <a16:creationId xmlns:a16="http://schemas.microsoft.com/office/drawing/2014/main" id="{279BBE47-E8D5-E67B-ED9E-DF1B4333D1C9}"/>
              </a:ext>
            </a:extLst>
          </p:cNvPr>
          <p:cNvSpPr/>
          <p:nvPr/>
        </p:nvSpPr>
        <p:spPr>
          <a:xfrm>
            <a:off x="4424318" y="5765264"/>
            <a:ext cx="2516697" cy="325768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par, impar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DF8748-CF13-3C3A-17F6-2C4011F758F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703359" y="597590"/>
            <a:ext cx="1" cy="24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CD248F-FD1A-25C6-0743-EC7D5A65B4D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703360" y="1360878"/>
            <a:ext cx="1" cy="30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E88AD0-7C3F-5D88-8742-9957F5CA588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703359" y="2175796"/>
            <a:ext cx="2" cy="47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CE5F3B-FAEC-3CAA-08F7-B2F18DD37A2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703358" y="3006385"/>
            <a:ext cx="1" cy="30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ED8666E-5CE5-1C04-3D11-9FD86E6987C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7197426" y="3668019"/>
            <a:ext cx="1154921" cy="616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BDB3549-90C2-54A4-14C3-A2CFF557ECB9}"/>
              </a:ext>
            </a:extLst>
          </p:cNvPr>
          <p:cNvCxnSpPr>
            <a:stCxn id="12" idx="1"/>
            <a:endCxn id="14" idx="0"/>
          </p:cNvCxnSpPr>
          <p:nvPr/>
        </p:nvCxnSpPr>
        <p:spPr>
          <a:xfrm rot="10800000" flipV="1">
            <a:off x="3012990" y="3668018"/>
            <a:ext cx="1196301" cy="616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FA7AC6E-F097-4499-3981-93EEA4498FCF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4009457" y="3801976"/>
            <a:ext cx="475407" cy="2468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CF24638-43B9-107B-F454-B5BA49AEDE2B}"/>
              </a:ext>
            </a:extLst>
          </p:cNvPr>
          <p:cNvCxnSpPr>
            <a:stCxn id="13" idx="2"/>
            <a:endCxn id="15" idx="6"/>
          </p:cNvCxnSpPr>
          <p:nvPr/>
        </p:nvCxnSpPr>
        <p:spPr>
          <a:xfrm rot="5400000">
            <a:off x="6880472" y="3801976"/>
            <a:ext cx="475407" cy="24683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4EB6D7-B57D-D822-4BDB-D28F8BA87D8F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5682667" y="5432433"/>
            <a:ext cx="1" cy="33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9EC9C7-2EC7-0DB7-265A-615777D24E9E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5682666" y="6091032"/>
            <a:ext cx="1" cy="30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5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Notebook01</dc:creator>
  <cp:lastModifiedBy>Gabriel Rodrigues</cp:lastModifiedBy>
  <cp:revision>2</cp:revision>
  <dcterms:created xsi:type="dcterms:W3CDTF">2022-12-01T16:38:15Z</dcterms:created>
  <dcterms:modified xsi:type="dcterms:W3CDTF">2022-12-02T04:33:45Z</dcterms:modified>
</cp:coreProperties>
</file>