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0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0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21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49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6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2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1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67FE-BF29-47A6-95F4-2760F8A31743}" type="datetimeFigureOut">
              <a:rPr lang="pt-BR" smtClean="0"/>
              <a:t>21/10/2022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F9B1-FBE7-40AD-A548-E0FB8C8BA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88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Entrada Manual 2"/>
          <p:cNvSpPr/>
          <p:nvPr/>
        </p:nvSpPr>
        <p:spPr>
          <a:xfrm>
            <a:off x="1641993" y="1022829"/>
            <a:ext cx="1199737" cy="213652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percurso</a:t>
            </a:r>
            <a:endParaRPr lang="pt-BR" sz="1100" dirty="0"/>
          </a:p>
        </p:txBody>
      </p:sp>
      <p:sp>
        <p:nvSpPr>
          <p:cNvPr id="4" name="Fluxograma: Entrada Manual 3"/>
          <p:cNvSpPr/>
          <p:nvPr/>
        </p:nvSpPr>
        <p:spPr>
          <a:xfrm>
            <a:off x="1654362" y="1465452"/>
            <a:ext cx="1199737" cy="213652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carro</a:t>
            </a:r>
            <a:endParaRPr lang="pt-BR" sz="1100" dirty="0"/>
          </a:p>
        </p:txBody>
      </p:sp>
      <p:sp>
        <p:nvSpPr>
          <p:cNvPr id="5" name="Fluxograma: Decisão 4"/>
          <p:cNvSpPr/>
          <p:nvPr/>
        </p:nvSpPr>
        <p:spPr>
          <a:xfrm>
            <a:off x="1566008" y="1905523"/>
            <a:ext cx="1376443" cy="3682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celta</a:t>
            </a:r>
            <a:endParaRPr lang="pt-BR" sz="1100" dirty="0"/>
          </a:p>
        </p:txBody>
      </p:sp>
      <p:sp>
        <p:nvSpPr>
          <p:cNvPr id="6" name="Fluxograma: Decisão 5"/>
          <p:cNvSpPr/>
          <p:nvPr/>
        </p:nvSpPr>
        <p:spPr>
          <a:xfrm>
            <a:off x="1566008" y="2493371"/>
            <a:ext cx="1376443" cy="3682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corsa</a:t>
            </a:r>
            <a:endParaRPr lang="pt-BR" sz="1100" dirty="0"/>
          </a:p>
        </p:txBody>
      </p:sp>
      <p:sp>
        <p:nvSpPr>
          <p:cNvPr id="7" name="Fluxograma: Decisão 6"/>
          <p:cNvSpPr/>
          <p:nvPr/>
        </p:nvSpPr>
        <p:spPr>
          <a:xfrm>
            <a:off x="1566008" y="3110451"/>
            <a:ext cx="1376443" cy="3682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/>
              <a:t>corolla</a:t>
            </a: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3154472" y="3164355"/>
            <a:ext cx="1261152" cy="260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L = percurso/8</a:t>
            </a:r>
            <a:endParaRPr lang="pt-BR" sz="1100" dirty="0"/>
          </a:p>
        </p:txBody>
      </p:sp>
      <p:sp>
        <p:nvSpPr>
          <p:cNvPr id="9" name="Retângulo 8"/>
          <p:cNvSpPr/>
          <p:nvPr/>
        </p:nvSpPr>
        <p:spPr>
          <a:xfrm>
            <a:off x="3154472" y="2547113"/>
            <a:ext cx="1261152" cy="260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L = percurso/9</a:t>
            </a:r>
            <a:endParaRPr lang="pt-BR" sz="1100" dirty="0"/>
          </a:p>
        </p:txBody>
      </p:sp>
      <p:sp>
        <p:nvSpPr>
          <p:cNvPr id="10" name="Retângulo 9"/>
          <p:cNvSpPr/>
          <p:nvPr/>
        </p:nvSpPr>
        <p:spPr>
          <a:xfrm>
            <a:off x="3154472" y="1978122"/>
            <a:ext cx="1261152" cy="260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L = percurso/12</a:t>
            </a:r>
            <a:endParaRPr lang="pt-BR" sz="1100" dirty="0"/>
          </a:p>
        </p:txBody>
      </p:sp>
      <p:sp>
        <p:nvSpPr>
          <p:cNvPr id="11" name="Elipse 10"/>
          <p:cNvSpPr/>
          <p:nvPr/>
        </p:nvSpPr>
        <p:spPr>
          <a:xfrm>
            <a:off x="1891303" y="5743898"/>
            <a:ext cx="701115" cy="2812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fim</a:t>
            </a:r>
            <a:endParaRPr lang="pt-BR" sz="1100" dirty="0"/>
          </a:p>
        </p:txBody>
      </p:sp>
      <p:sp>
        <p:nvSpPr>
          <p:cNvPr id="14" name="Elipse 13"/>
          <p:cNvSpPr/>
          <p:nvPr/>
        </p:nvSpPr>
        <p:spPr>
          <a:xfrm>
            <a:off x="1891303" y="517916"/>
            <a:ext cx="701115" cy="2812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inicio</a:t>
            </a:r>
            <a:endParaRPr lang="pt-BR" sz="1100" dirty="0"/>
          </a:p>
        </p:txBody>
      </p:sp>
      <p:cxnSp>
        <p:nvCxnSpPr>
          <p:cNvPr id="16" name="Conector de Seta Reta 15"/>
          <p:cNvCxnSpPr>
            <a:stCxn id="14" idx="4"/>
            <a:endCxn id="3" idx="0"/>
          </p:cNvCxnSpPr>
          <p:nvPr/>
        </p:nvCxnSpPr>
        <p:spPr>
          <a:xfrm>
            <a:off x="2241861" y="799204"/>
            <a:ext cx="1" cy="24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3" idx="2"/>
            <a:endCxn id="4" idx="0"/>
          </p:cNvCxnSpPr>
          <p:nvPr/>
        </p:nvCxnSpPr>
        <p:spPr>
          <a:xfrm>
            <a:off x="2241862" y="1236481"/>
            <a:ext cx="12369" cy="25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4" idx="2"/>
            <a:endCxn id="5" idx="0"/>
          </p:cNvCxnSpPr>
          <p:nvPr/>
        </p:nvCxnSpPr>
        <p:spPr>
          <a:xfrm flipH="1">
            <a:off x="2254230" y="1679104"/>
            <a:ext cx="1" cy="2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5" idx="3"/>
            <a:endCxn id="10" idx="1"/>
          </p:cNvCxnSpPr>
          <p:nvPr/>
        </p:nvCxnSpPr>
        <p:spPr>
          <a:xfrm>
            <a:off x="2942451" y="2089654"/>
            <a:ext cx="212021" cy="1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5" idx="2"/>
            <a:endCxn id="6" idx="0"/>
          </p:cNvCxnSpPr>
          <p:nvPr/>
        </p:nvCxnSpPr>
        <p:spPr>
          <a:xfrm>
            <a:off x="2254230" y="2273784"/>
            <a:ext cx="0" cy="21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6" idx="2"/>
            <a:endCxn id="7" idx="0"/>
          </p:cNvCxnSpPr>
          <p:nvPr/>
        </p:nvCxnSpPr>
        <p:spPr>
          <a:xfrm>
            <a:off x="2254230" y="2861632"/>
            <a:ext cx="0" cy="2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6" idx="3"/>
            <a:endCxn id="9" idx="1"/>
          </p:cNvCxnSpPr>
          <p:nvPr/>
        </p:nvCxnSpPr>
        <p:spPr>
          <a:xfrm flipV="1">
            <a:off x="2942451" y="2677339"/>
            <a:ext cx="212021" cy="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7" idx="3"/>
            <a:endCxn id="8" idx="1"/>
          </p:cNvCxnSpPr>
          <p:nvPr/>
        </p:nvCxnSpPr>
        <p:spPr>
          <a:xfrm flipV="1">
            <a:off x="2942451" y="3294581"/>
            <a:ext cx="212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entágono 35"/>
          <p:cNvSpPr/>
          <p:nvPr/>
        </p:nvSpPr>
        <p:spPr>
          <a:xfrm>
            <a:off x="1598272" y="3698293"/>
            <a:ext cx="1456551" cy="309271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/>
              <a:t>opcao</a:t>
            </a:r>
            <a:r>
              <a:rPr lang="pt-BR" sz="1100" dirty="0" smtClean="0"/>
              <a:t> </a:t>
            </a:r>
            <a:r>
              <a:rPr lang="pt-BR" sz="1100" dirty="0" smtClean="0"/>
              <a:t>invalida</a:t>
            </a:r>
            <a:endParaRPr lang="pt-BR" sz="1100" dirty="0"/>
          </a:p>
        </p:txBody>
      </p:sp>
      <p:sp>
        <p:nvSpPr>
          <p:cNvPr id="37" name="Pentágono 36"/>
          <p:cNvSpPr/>
          <p:nvPr/>
        </p:nvSpPr>
        <p:spPr>
          <a:xfrm>
            <a:off x="1591912" y="5137118"/>
            <a:ext cx="1456551" cy="309271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consumo</a:t>
            </a:r>
            <a:endParaRPr lang="pt-BR" sz="1100" dirty="0"/>
          </a:p>
        </p:txBody>
      </p:sp>
      <p:sp>
        <p:nvSpPr>
          <p:cNvPr id="72" name="Fluxograma: Conector 71"/>
          <p:cNvSpPr/>
          <p:nvPr/>
        </p:nvSpPr>
        <p:spPr>
          <a:xfrm>
            <a:off x="2066583" y="4542894"/>
            <a:ext cx="350557" cy="40315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/>
          <p:cNvCxnSpPr>
            <a:stCxn id="7" idx="2"/>
            <a:endCxn id="36" idx="0"/>
          </p:cNvCxnSpPr>
          <p:nvPr/>
        </p:nvCxnSpPr>
        <p:spPr>
          <a:xfrm flipH="1">
            <a:off x="2249230" y="3478712"/>
            <a:ext cx="5000" cy="21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72" idx="4"/>
            <a:endCxn id="37" idx="0"/>
          </p:cNvCxnSpPr>
          <p:nvPr/>
        </p:nvCxnSpPr>
        <p:spPr>
          <a:xfrm>
            <a:off x="2241862" y="4946053"/>
            <a:ext cx="1008" cy="19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37" idx="2"/>
            <a:endCxn id="11" idx="0"/>
          </p:cNvCxnSpPr>
          <p:nvPr/>
        </p:nvCxnSpPr>
        <p:spPr>
          <a:xfrm flipH="1">
            <a:off x="2241861" y="5446389"/>
            <a:ext cx="1009" cy="29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36" idx="2"/>
            <a:endCxn id="72" idx="0"/>
          </p:cNvCxnSpPr>
          <p:nvPr/>
        </p:nvCxnSpPr>
        <p:spPr>
          <a:xfrm flipH="1">
            <a:off x="2241862" y="4007564"/>
            <a:ext cx="7368" cy="5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10" idx="3"/>
          </p:cNvCxnSpPr>
          <p:nvPr/>
        </p:nvCxnSpPr>
        <p:spPr>
          <a:xfrm>
            <a:off x="4415624" y="2108348"/>
            <a:ext cx="94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9" idx="3"/>
          </p:cNvCxnSpPr>
          <p:nvPr/>
        </p:nvCxnSpPr>
        <p:spPr>
          <a:xfrm>
            <a:off x="4415624" y="2677339"/>
            <a:ext cx="94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8" idx="3"/>
          </p:cNvCxnSpPr>
          <p:nvPr/>
        </p:nvCxnSpPr>
        <p:spPr>
          <a:xfrm>
            <a:off x="4415624" y="3294581"/>
            <a:ext cx="94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do 101"/>
          <p:cNvCxnSpPr>
            <a:endCxn id="72" idx="6"/>
          </p:cNvCxnSpPr>
          <p:nvPr/>
        </p:nvCxnSpPr>
        <p:spPr>
          <a:xfrm rot="10800000" flipV="1">
            <a:off x="2417141" y="2108348"/>
            <a:ext cx="2940469" cy="2636126"/>
          </a:xfrm>
          <a:prstGeom prst="bentConnector3">
            <a:avLst>
              <a:gd name="adj1" fmla="val 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7231902" y="295392"/>
            <a:ext cx="35779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Código:</a:t>
            </a:r>
          </a:p>
          <a:p>
            <a:endParaRPr lang="pt-BR" sz="1200" dirty="0"/>
          </a:p>
          <a:p>
            <a:r>
              <a:rPr lang="pt-BR" sz="1200" dirty="0"/>
              <a:t>percurso = </a:t>
            </a:r>
            <a:r>
              <a:rPr lang="pt-BR" sz="1200" dirty="0" err="1"/>
              <a:t>float</a:t>
            </a:r>
            <a:r>
              <a:rPr lang="pt-BR" sz="1200" dirty="0"/>
              <a:t>(input('Digite o percurso percorrido: '))</a:t>
            </a:r>
          </a:p>
          <a:p>
            <a:r>
              <a:rPr lang="pt-BR" sz="1200" dirty="0"/>
              <a:t>carro = </a:t>
            </a:r>
            <a:r>
              <a:rPr lang="pt-BR" sz="1200" dirty="0" err="1"/>
              <a:t>str</a:t>
            </a:r>
            <a:r>
              <a:rPr lang="pt-BR" sz="1200" dirty="0"/>
              <a:t>(input('''</a:t>
            </a:r>
          </a:p>
          <a:p>
            <a:r>
              <a:rPr lang="pt-BR" sz="1200" dirty="0"/>
              <a:t>Observe os modelos disponíveis:</a:t>
            </a:r>
          </a:p>
          <a:p>
            <a:r>
              <a:rPr lang="pt-BR" sz="1200" dirty="0"/>
              <a:t>. Celta</a:t>
            </a:r>
          </a:p>
          <a:p>
            <a:r>
              <a:rPr lang="pt-BR" sz="1200" dirty="0"/>
              <a:t>. Corsa</a:t>
            </a:r>
          </a:p>
          <a:p>
            <a:r>
              <a:rPr lang="pt-BR" sz="1200" dirty="0"/>
              <a:t>. Corolla</a:t>
            </a:r>
          </a:p>
          <a:p>
            <a:endParaRPr lang="pt-BR" sz="1200" dirty="0"/>
          </a:p>
          <a:p>
            <a:r>
              <a:rPr lang="pt-BR" sz="1200" dirty="0"/>
              <a:t>Selecione o seu carro: '''))</a:t>
            </a:r>
          </a:p>
          <a:p>
            <a:r>
              <a:rPr lang="pt-BR" sz="1200" dirty="0" err="1"/>
              <a:t>if</a:t>
            </a:r>
            <a:r>
              <a:rPr lang="pt-BR" sz="1200" dirty="0"/>
              <a:t> carro == "Celta" :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print</a:t>
            </a:r>
            <a:r>
              <a:rPr lang="pt-BR" sz="1200" dirty="0"/>
              <a:t>(F"O carro gastou {percurso/12:.2f} Litros")</a:t>
            </a:r>
          </a:p>
          <a:p>
            <a:r>
              <a:rPr lang="pt-BR" sz="1200" dirty="0" err="1"/>
              <a:t>elif</a:t>
            </a:r>
            <a:r>
              <a:rPr lang="pt-BR" sz="1200" dirty="0"/>
              <a:t> carro == "Corsa" :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print</a:t>
            </a:r>
            <a:r>
              <a:rPr lang="pt-BR" sz="1200" dirty="0"/>
              <a:t>(F"O carro gastou {percurso/9:.2f} Litros")</a:t>
            </a:r>
          </a:p>
          <a:p>
            <a:r>
              <a:rPr lang="pt-BR" sz="1200" dirty="0" err="1"/>
              <a:t>elif</a:t>
            </a:r>
            <a:r>
              <a:rPr lang="pt-BR" sz="1200" dirty="0"/>
              <a:t> carro == "Corolla" :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print</a:t>
            </a:r>
            <a:r>
              <a:rPr lang="pt-BR" sz="1200" dirty="0"/>
              <a:t>(F"O carro gastou {percurso/8:.2f} Litros")</a:t>
            </a:r>
          </a:p>
          <a:p>
            <a:r>
              <a:rPr lang="pt-BR" sz="1200" dirty="0" err="1"/>
              <a:t>else</a:t>
            </a:r>
            <a:r>
              <a:rPr lang="pt-BR" sz="1200" dirty="0"/>
              <a:t>: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print</a:t>
            </a:r>
            <a:r>
              <a:rPr lang="pt-BR" sz="1200" dirty="0"/>
              <a:t>("O carro não é válido")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431794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Fatec Itapetininga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6</cp:revision>
  <dcterms:created xsi:type="dcterms:W3CDTF">2022-10-18T00:40:45Z</dcterms:created>
  <dcterms:modified xsi:type="dcterms:W3CDTF">2022-10-21T22:17:05Z</dcterms:modified>
</cp:coreProperties>
</file>