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E284-2CFC-49F6-9BB6-488B1D235B8F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2F4A-F31B-4EF5-96D7-9A0B29837C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98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E284-2CFC-49F6-9BB6-488B1D235B8F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2F4A-F31B-4EF5-96D7-9A0B29837C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27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E284-2CFC-49F6-9BB6-488B1D235B8F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2F4A-F31B-4EF5-96D7-9A0B29837C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27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E284-2CFC-49F6-9BB6-488B1D235B8F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2F4A-F31B-4EF5-96D7-9A0B29837C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75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E284-2CFC-49F6-9BB6-488B1D235B8F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2F4A-F31B-4EF5-96D7-9A0B29837C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514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E284-2CFC-49F6-9BB6-488B1D235B8F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2F4A-F31B-4EF5-96D7-9A0B29837C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7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E284-2CFC-49F6-9BB6-488B1D235B8F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2F4A-F31B-4EF5-96D7-9A0B29837C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71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E284-2CFC-49F6-9BB6-488B1D235B8F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2F4A-F31B-4EF5-96D7-9A0B29837C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58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E284-2CFC-49F6-9BB6-488B1D235B8F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2F4A-F31B-4EF5-96D7-9A0B29837C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65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E284-2CFC-49F6-9BB6-488B1D235B8F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2F4A-F31B-4EF5-96D7-9A0B29837C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79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E284-2CFC-49F6-9BB6-488B1D235B8F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2F4A-F31B-4EF5-96D7-9A0B29837C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3120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EE284-2CFC-49F6-9BB6-488B1D235B8F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72F4A-F31B-4EF5-96D7-9A0B29837C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89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Terminação 3"/>
          <p:cNvSpPr/>
          <p:nvPr/>
        </p:nvSpPr>
        <p:spPr>
          <a:xfrm>
            <a:off x="5716016" y="109000"/>
            <a:ext cx="593834" cy="186557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inicio</a:t>
            </a:r>
            <a:endParaRPr lang="pt-BR" sz="900" dirty="0"/>
          </a:p>
        </p:txBody>
      </p:sp>
      <p:sp>
        <p:nvSpPr>
          <p:cNvPr id="5" name="Retângulo 4"/>
          <p:cNvSpPr/>
          <p:nvPr/>
        </p:nvSpPr>
        <p:spPr>
          <a:xfrm>
            <a:off x="5289797" y="480958"/>
            <a:ext cx="1446272" cy="2731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i = 1</a:t>
            </a:r>
            <a:endParaRPr lang="pt-BR" sz="900" dirty="0"/>
          </a:p>
        </p:txBody>
      </p:sp>
      <p:sp>
        <p:nvSpPr>
          <p:cNvPr id="6" name="Fluxograma: Decisão 5"/>
          <p:cNvSpPr/>
          <p:nvPr/>
        </p:nvSpPr>
        <p:spPr>
          <a:xfrm>
            <a:off x="5107814" y="936749"/>
            <a:ext cx="1807992" cy="379776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i &lt;= 3</a:t>
            </a:r>
            <a:endParaRPr lang="pt-BR" sz="900" dirty="0"/>
          </a:p>
        </p:txBody>
      </p:sp>
      <p:sp>
        <p:nvSpPr>
          <p:cNvPr id="7" name="Retângulo 6"/>
          <p:cNvSpPr/>
          <p:nvPr/>
        </p:nvSpPr>
        <p:spPr>
          <a:xfrm>
            <a:off x="5276553" y="1504134"/>
            <a:ext cx="1468271" cy="1919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codigo, quantidade</a:t>
            </a:r>
            <a:endParaRPr lang="pt-BR" sz="900" dirty="0"/>
          </a:p>
        </p:txBody>
      </p:sp>
      <p:sp>
        <p:nvSpPr>
          <p:cNvPr id="8" name="Fluxograma: Entrada Manual 7"/>
          <p:cNvSpPr/>
          <p:nvPr/>
        </p:nvSpPr>
        <p:spPr>
          <a:xfrm>
            <a:off x="5523547" y="1959044"/>
            <a:ext cx="974285" cy="286497"/>
          </a:xfrm>
          <a:prstGeom prst="flowChartManualIn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descricao</a:t>
            </a:r>
            <a:endParaRPr lang="pt-BR" sz="900" dirty="0"/>
          </a:p>
        </p:txBody>
      </p:sp>
      <p:sp>
        <p:nvSpPr>
          <p:cNvPr id="9" name="Fluxograma: Entrada Manual 8"/>
          <p:cNvSpPr/>
          <p:nvPr/>
        </p:nvSpPr>
        <p:spPr>
          <a:xfrm>
            <a:off x="5447346" y="2442866"/>
            <a:ext cx="1126685" cy="286497"/>
          </a:xfrm>
          <a:prstGeom prst="flowChartManualIn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preco_unitario</a:t>
            </a:r>
            <a:endParaRPr lang="pt-BR" sz="900" dirty="0"/>
          </a:p>
        </p:txBody>
      </p:sp>
      <p:sp>
        <p:nvSpPr>
          <p:cNvPr id="10" name="Retângulo 9"/>
          <p:cNvSpPr/>
          <p:nvPr/>
        </p:nvSpPr>
        <p:spPr>
          <a:xfrm>
            <a:off x="4703189" y="2973716"/>
            <a:ext cx="2614998" cy="2220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vr_compra = preco_unitário * quantidade</a:t>
            </a:r>
            <a:endParaRPr lang="pt-BR" sz="900" dirty="0"/>
          </a:p>
        </p:txBody>
      </p:sp>
      <p:sp>
        <p:nvSpPr>
          <p:cNvPr id="11" name="Fluxograma: Decisão 10"/>
          <p:cNvSpPr/>
          <p:nvPr/>
        </p:nvSpPr>
        <p:spPr>
          <a:xfrm>
            <a:off x="5105571" y="3393839"/>
            <a:ext cx="1810235" cy="379776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vr_compra &gt; 100.00</a:t>
            </a:r>
            <a:endParaRPr lang="pt-BR" sz="900" dirty="0"/>
          </a:p>
        </p:txBody>
      </p:sp>
      <p:sp>
        <p:nvSpPr>
          <p:cNvPr id="12" name="Retângulo 11"/>
          <p:cNvSpPr/>
          <p:nvPr/>
        </p:nvSpPr>
        <p:spPr>
          <a:xfrm>
            <a:off x="3262018" y="4050432"/>
            <a:ext cx="1835917" cy="2731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desconto = vr_compra * 0.05</a:t>
            </a:r>
            <a:endParaRPr lang="pt-BR" sz="900" dirty="0"/>
          </a:p>
        </p:txBody>
      </p:sp>
      <p:sp>
        <p:nvSpPr>
          <p:cNvPr id="13" name="Retângulo 12"/>
          <p:cNvSpPr/>
          <p:nvPr/>
        </p:nvSpPr>
        <p:spPr>
          <a:xfrm>
            <a:off x="6905927" y="4030233"/>
            <a:ext cx="1761752" cy="313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desconto = vr_compra * 0.10</a:t>
            </a:r>
            <a:endParaRPr lang="pt-BR" sz="900" dirty="0"/>
          </a:p>
        </p:txBody>
      </p:sp>
      <p:sp>
        <p:nvSpPr>
          <p:cNvPr id="14" name="Retângulo 13"/>
          <p:cNvSpPr/>
          <p:nvPr/>
        </p:nvSpPr>
        <p:spPr>
          <a:xfrm>
            <a:off x="4918205" y="5111728"/>
            <a:ext cx="2229804" cy="2731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vr_final = vr_compra - desconto</a:t>
            </a:r>
            <a:endParaRPr lang="pt-BR" sz="900" dirty="0"/>
          </a:p>
        </p:txBody>
      </p:sp>
      <p:sp>
        <p:nvSpPr>
          <p:cNvPr id="16" name="Fluxograma: Conector 15"/>
          <p:cNvSpPr/>
          <p:nvPr/>
        </p:nvSpPr>
        <p:spPr>
          <a:xfrm>
            <a:off x="5886174" y="4548403"/>
            <a:ext cx="272888" cy="233803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18" name="Fluxograma: Exibir 17"/>
          <p:cNvSpPr/>
          <p:nvPr/>
        </p:nvSpPr>
        <p:spPr>
          <a:xfrm>
            <a:off x="5250978" y="5668712"/>
            <a:ext cx="1564258" cy="308555"/>
          </a:xfrm>
          <a:prstGeom prst="flowChartDisplay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desconto, vr_final</a:t>
            </a:r>
            <a:endParaRPr lang="pt-BR" sz="900" dirty="0"/>
          </a:p>
        </p:txBody>
      </p:sp>
      <p:sp>
        <p:nvSpPr>
          <p:cNvPr id="19" name="Retângulo 18"/>
          <p:cNvSpPr/>
          <p:nvPr/>
        </p:nvSpPr>
        <p:spPr>
          <a:xfrm>
            <a:off x="5653929" y="6229326"/>
            <a:ext cx="758356" cy="203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i = i + 1</a:t>
            </a:r>
            <a:endParaRPr lang="pt-BR" sz="900" dirty="0"/>
          </a:p>
        </p:txBody>
      </p:sp>
      <p:sp>
        <p:nvSpPr>
          <p:cNvPr id="20" name="Fluxograma: Terminação 19"/>
          <p:cNvSpPr/>
          <p:nvPr/>
        </p:nvSpPr>
        <p:spPr>
          <a:xfrm>
            <a:off x="5713771" y="6591736"/>
            <a:ext cx="593834" cy="186557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fim</a:t>
            </a:r>
            <a:endParaRPr lang="pt-BR" sz="900" dirty="0"/>
          </a:p>
        </p:txBody>
      </p:sp>
      <p:cxnSp>
        <p:nvCxnSpPr>
          <p:cNvPr id="22" name="Conector Angulado 21"/>
          <p:cNvCxnSpPr>
            <a:stCxn id="6" idx="3"/>
            <a:endCxn id="20" idx="3"/>
          </p:cNvCxnSpPr>
          <p:nvPr/>
        </p:nvCxnSpPr>
        <p:spPr>
          <a:xfrm flipH="1">
            <a:off x="6307605" y="1126637"/>
            <a:ext cx="608201" cy="5558378"/>
          </a:xfrm>
          <a:prstGeom prst="bentConnector3">
            <a:avLst>
              <a:gd name="adj1" fmla="val -52318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Angulado 24"/>
          <p:cNvCxnSpPr>
            <a:stCxn id="19" idx="1"/>
            <a:endCxn id="6" idx="1"/>
          </p:cNvCxnSpPr>
          <p:nvPr/>
        </p:nvCxnSpPr>
        <p:spPr>
          <a:xfrm rot="10800000">
            <a:off x="5107815" y="1126637"/>
            <a:ext cx="546115" cy="5204504"/>
          </a:xfrm>
          <a:prstGeom prst="bentConnector3">
            <a:avLst>
              <a:gd name="adj1" fmla="val 6076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4" idx="2"/>
            <a:endCxn id="5" idx="0"/>
          </p:cNvCxnSpPr>
          <p:nvPr/>
        </p:nvCxnSpPr>
        <p:spPr>
          <a:xfrm>
            <a:off x="6012933" y="295557"/>
            <a:ext cx="0" cy="18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5" idx="2"/>
            <a:endCxn id="6" idx="0"/>
          </p:cNvCxnSpPr>
          <p:nvPr/>
        </p:nvCxnSpPr>
        <p:spPr>
          <a:xfrm flipH="1">
            <a:off x="6011810" y="754130"/>
            <a:ext cx="1123" cy="182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>
            <a:stCxn id="6" idx="2"/>
            <a:endCxn id="7" idx="0"/>
          </p:cNvCxnSpPr>
          <p:nvPr/>
        </p:nvCxnSpPr>
        <p:spPr>
          <a:xfrm flipH="1">
            <a:off x="6010689" y="1316525"/>
            <a:ext cx="1121" cy="187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7" idx="2"/>
            <a:endCxn id="8" idx="0"/>
          </p:cNvCxnSpPr>
          <p:nvPr/>
        </p:nvCxnSpPr>
        <p:spPr>
          <a:xfrm>
            <a:off x="6010689" y="1696037"/>
            <a:ext cx="1" cy="291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8" idx="2"/>
            <a:endCxn id="9" idx="0"/>
          </p:cNvCxnSpPr>
          <p:nvPr/>
        </p:nvCxnSpPr>
        <p:spPr>
          <a:xfrm flipH="1">
            <a:off x="6010689" y="2245541"/>
            <a:ext cx="1" cy="225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>
            <a:stCxn id="9" idx="2"/>
            <a:endCxn id="10" idx="0"/>
          </p:cNvCxnSpPr>
          <p:nvPr/>
        </p:nvCxnSpPr>
        <p:spPr>
          <a:xfrm flipH="1">
            <a:off x="6010688" y="2729363"/>
            <a:ext cx="1" cy="244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/>
          <p:cNvCxnSpPr>
            <a:stCxn id="10" idx="2"/>
            <a:endCxn id="11" idx="0"/>
          </p:cNvCxnSpPr>
          <p:nvPr/>
        </p:nvCxnSpPr>
        <p:spPr>
          <a:xfrm>
            <a:off x="6010688" y="3195740"/>
            <a:ext cx="1" cy="198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Angulado 51"/>
          <p:cNvCxnSpPr>
            <a:stCxn id="11" idx="1"/>
            <a:endCxn id="12" idx="0"/>
          </p:cNvCxnSpPr>
          <p:nvPr/>
        </p:nvCxnSpPr>
        <p:spPr>
          <a:xfrm rot="10800000" flipV="1">
            <a:off x="4179977" y="3583726"/>
            <a:ext cx="925594" cy="4667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do 53"/>
          <p:cNvCxnSpPr>
            <a:stCxn id="11" idx="3"/>
            <a:endCxn id="13" idx="0"/>
          </p:cNvCxnSpPr>
          <p:nvPr/>
        </p:nvCxnSpPr>
        <p:spPr>
          <a:xfrm>
            <a:off x="6915806" y="3583727"/>
            <a:ext cx="870997" cy="4465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Angulado 55"/>
          <p:cNvCxnSpPr>
            <a:stCxn id="12" idx="2"/>
            <a:endCxn id="16" idx="2"/>
          </p:cNvCxnSpPr>
          <p:nvPr/>
        </p:nvCxnSpPr>
        <p:spPr>
          <a:xfrm rot="16200000" flipH="1">
            <a:off x="4862225" y="3641355"/>
            <a:ext cx="341701" cy="17061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Angulado 57"/>
          <p:cNvCxnSpPr>
            <a:stCxn id="13" idx="2"/>
            <a:endCxn id="16" idx="6"/>
          </p:cNvCxnSpPr>
          <p:nvPr/>
        </p:nvCxnSpPr>
        <p:spPr>
          <a:xfrm rot="5400000">
            <a:off x="6812182" y="3690683"/>
            <a:ext cx="321503" cy="16277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>
            <a:stCxn id="16" idx="4"/>
            <a:endCxn id="14" idx="0"/>
          </p:cNvCxnSpPr>
          <p:nvPr/>
        </p:nvCxnSpPr>
        <p:spPr>
          <a:xfrm>
            <a:off x="6022618" y="4782206"/>
            <a:ext cx="10489" cy="329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stCxn id="14" idx="2"/>
            <a:endCxn id="18" idx="0"/>
          </p:cNvCxnSpPr>
          <p:nvPr/>
        </p:nvCxnSpPr>
        <p:spPr>
          <a:xfrm>
            <a:off x="6033107" y="5384900"/>
            <a:ext cx="0" cy="283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>
            <a:stCxn id="18" idx="2"/>
            <a:endCxn id="19" idx="0"/>
          </p:cNvCxnSpPr>
          <p:nvPr/>
        </p:nvCxnSpPr>
        <p:spPr>
          <a:xfrm>
            <a:off x="6033107" y="5977267"/>
            <a:ext cx="0" cy="25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ixaDeTexto 85"/>
          <p:cNvSpPr txBox="1"/>
          <p:nvPr/>
        </p:nvSpPr>
        <p:spPr>
          <a:xfrm>
            <a:off x="6990661" y="865027"/>
            <a:ext cx="314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N</a:t>
            </a:r>
            <a:endParaRPr lang="pt-BR" sz="1100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4603509" y="3338355"/>
            <a:ext cx="314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N</a:t>
            </a:r>
            <a:endParaRPr lang="pt-BR" sz="1100" dirty="0"/>
          </a:p>
        </p:txBody>
      </p:sp>
      <p:sp>
        <p:nvSpPr>
          <p:cNvPr id="88" name="CaixaDeTexto 87"/>
          <p:cNvSpPr txBox="1"/>
          <p:nvPr/>
        </p:nvSpPr>
        <p:spPr>
          <a:xfrm>
            <a:off x="6310208" y="1240298"/>
            <a:ext cx="314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S</a:t>
            </a:r>
            <a:endParaRPr lang="pt-BR" sz="11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7103172" y="3336021"/>
            <a:ext cx="314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S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95372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48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>Fatec Itapetininga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Fatec</dc:creator>
  <cp:lastModifiedBy>Fatec</cp:lastModifiedBy>
  <cp:revision>2</cp:revision>
  <dcterms:created xsi:type="dcterms:W3CDTF">2022-11-01T01:04:34Z</dcterms:created>
  <dcterms:modified xsi:type="dcterms:W3CDTF">2022-11-01T01:22:22Z</dcterms:modified>
</cp:coreProperties>
</file>