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3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3607-E62F-4779-A0C1-32F0FE66482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0623-E75A-4FA9-9829-7692E6874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4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9263" y="140080"/>
            <a:ext cx="1752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/>
              <a:t>i &lt;- 0</a:t>
            </a:r>
          </a:p>
          <a:p>
            <a:r>
              <a:rPr lang="pt-BR" sz="800" dirty="0" smtClean="0"/>
              <a:t>n &lt;- 1</a:t>
            </a:r>
          </a:p>
          <a:p>
            <a:r>
              <a:rPr lang="pt-BR" sz="800" dirty="0" err="1" smtClean="0"/>
              <a:t>escreval</a:t>
            </a:r>
            <a:r>
              <a:rPr lang="pt-BR" sz="800" dirty="0" smtClean="0"/>
              <a:t>("Digite alguns números")</a:t>
            </a:r>
          </a:p>
          <a:p>
            <a:r>
              <a:rPr lang="pt-BR" sz="800" dirty="0" smtClean="0"/>
              <a:t>repita</a:t>
            </a:r>
          </a:p>
          <a:p>
            <a:r>
              <a:rPr lang="pt-BR" sz="800" dirty="0" smtClean="0"/>
              <a:t>      leia(n)</a:t>
            </a:r>
          </a:p>
          <a:p>
            <a:r>
              <a:rPr lang="pt-BR" sz="800" dirty="0" smtClean="0"/>
              <a:t>      se (n &gt;= 100) e (n &lt;= 200) </a:t>
            </a:r>
            <a:r>
              <a:rPr lang="pt-BR" sz="800" dirty="0" err="1" smtClean="0"/>
              <a:t>entao</a:t>
            </a:r>
            <a:endParaRPr lang="pt-BR" sz="800" dirty="0" smtClean="0"/>
          </a:p>
          <a:p>
            <a:r>
              <a:rPr lang="pt-BR" sz="800" dirty="0" smtClean="0"/>
              <a:t>         i &lt;- i + 1</a:t>
            </a:r>
          </a:p>
          <a:p>
            <a:r>
              <a:rPr lang="pt-BR" sz="800" dirty="0" smtClean="0"/>
              <a:t>      </a:t>
            </a:r>
            <a:r>
              <a:rPr lang="pt-BR" sz="800" dirty="0" err="1" smtClean="0"/>
              <a:t>fimse</a:t>
            </a:r>
            <a:endParaRPr lang="pt-BR" sz="800" dirty="0" smtClean="0"/>
          </a:p>
          <a:p>
            <a:r>
              <a:rPr lang="pt-BR" sz="800" dirty="0" smtClean="0"/>
              <a:t>ate(n = 0)</a:t>
            </a:r>
          </a:p>
          <a:p>
            <a:r>
              <a:rPr lang="pt-BR" sz="800" dirty="0" err="1" smtClean="0"/>
              <a:t>escreval</a:t>
            </a:r>
            <a:r>
              <a:rPr lang="pt-BR" sz="800" dirty="0" smtClean="0"/>
              <a:t>("Resultado:", i)</a:t>
            </a:r>
          </a:p>
          <a:p>
            <a:endParaRPr lang="pt-BR" sz="800" dirty="0" smtClean="0"/>
          </a:p>
          <a:p>
            <a:r>
              <a:rPr lang="pt-BR" sz="800" dirty="0" err="1" smtClean="0"/>
              <a:t>Fimalgoritmo</a:t>
            </a:r>
            <a:endParaRPr lang="pt-BR" sz="800" dirty="0"/>
          </a:p>
        </p:txBody>
      </p:sp>
      <p:sp>
        <p:nvSpPr>
          <p:cNvPr id="5" name="Fluxograma: Terminação 4"/>
          <p:cNvSpPr/>
          <p:nvPr/>
        </p:nvSpPr>
        <p:spPr>
          <a:xfrm>
            <a:off x="5990897" y="252249"/>
            <a:ext cx="914400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inicio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6180083" y="756745"/>
            <a:ext cx="536027" cy="294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</a:t>
            </a:r>
            <a:endParaRPr lang="pt-BR" sz="1400" dirty="0"/>
          </a:p>
        </p:txBody>
      </p:sp>
      <p:sp>
        <p:nvSpPr>
          <p:cNvPr id="7" name="Fluxograma: Entrada Manual 6"/>
          <p:cNvSpPr/>
          <p:nvPr/>
        </p:nvSpPr>
        <p:spPr>
          <a:xfrm>
            <a:off x="5990897" y="1958169"/>
            <a:ext cx="914400" cy="457200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</a:t>
            </a:r>
            <a:endParaRPr lang="pt-BR" sz="1400" dirty="0"/>
          </a:p>
        </p:txBody>
      </p:sp>
      <p:sp>
        <p:nvSpPr>
          <p:cNvPr id="8" name="Fluxograma: Decisão 7"/>
          <p:cNvSpPr/>
          <p:nvPr/>
        </p:nvSpPr>
        <p:spPr>
          <a:xfrm>
            <a:off x="5386551" y="2726001"/>
            <a:ext cx="2128345" cy="66647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 &gt;= 100 e n &lt;= 200</a:t>
            </a:r>
            <a:endParaRPr lang="pt-BR" sz="1400" dirty="0"/>
          </a:p>
        </p:txBody>
      </p:sp>
      <p:sp>
        <p:nvSpPr>
          <p:cNvPr id="9" name="Fluxograma: Exibir 8"/>
          <p:cNvSpPr/>
          <p:nvPr/>
        </p:nvSpPr>
        <p:spPr>
          <a:xfrm>
            <a:off x="5139558" y="1261143"/>
            <a:ext cx="2617076" cy="49703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Digite alguns numeros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8713075" y="3523846"/>
            <a:ext cx="914400" cy="294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 &lt;- i + 1</a:t>
            </a:r>
            <a:endParaRPr lang="pt-BR" sz="1400" dirty="0"/>
          </a:p>
        </p:txBody>
      </p:sp>
      <p:sp>
        <p:nvSpPr>
          <p:cNvPr id="11" name="Fluxograma: Decisão 10"/>
          <p:cNvSpPr/>
          <p:nvPr/>
        </p:nvSpPr>
        <p:spPr>
          <a:xfrm>
            <a:off x="5707116" y="4702205"/>
            <a:ext cx="1481958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 = 0</a:t>
            </a:r>
            <a:endParaRPr lang="pt-BR" sz="1400" dirty="0"/>
          </a:p>
        </p:txBody>
      </p:sp>
      <p:sp>
        <p:nvSpPr>
          <p:cNvPr id="12" name="Fluxograma: Terminação 11"/>
          <p:cNvSpPr/>
          <p:nvPr/>
        </p:nvSpPr>
        <p:spPr>
          <a:xfrm>
            <a:off x="5990895" y="6285081"/>
            <a:ext cx="914400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fim</a:t>
            </a:r>
            <a:endParaRPr lang="pt-BR" sz="1400" dirty="0"/>
          </a:p>
        </p:txBody>
      </p:sp>
      <p:cxnSp>
        <p:nvCxnSpPr>
          <p:cNvPr id="14" name="Conector de Seta Reta 13"/>
          <p:cNvCxnSpPr>
            <a:stCxn id="5" idx="2"/>
            <a:endCxn id="6" idx="0"/>
          </p:cNvCxnSpPr>
          <p:nvPr/>
        </p:nvCxnSpPr>
        <p:spPr>
          <a:xfrm>
            <a:off x="6448097" y="554001"/>
            <a:ext cx="0" cy="20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2"/>
            <a:endCxn id="9" idx="0"/>
          </p:cNvCxnSpPr>
          <p:nvPr/>
        </p:nvCxnSpPr>
        <p:spPr>
          <a:xfrm flipH="1">
            <a:off x="6448096" y="1051035"/>
            <a:ext cx="1" cy="2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2"/>
            <a:endCxn id="7" idx="0"/>
          </p:cNvCxnSpPr>
          <p:nvPr/>
        </p:nvCxnSpPr>
        <p:spPr>
          <a:xfrm>
            <a:off x="6448096" y="1758177"/>
            <a:ext cx="1" cy="24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2"/>
            <a:endCxn id="8" idx="0"/>
          </p:cNvCxnSpPr>
          <p:nvPr/>
        </p:nvCxnSpPr>
        <p:spPr>
          <a:xfrm>
            <a:off x="6448097" y="2415369"/>
            <a:ext cx="2627" cy="3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Conector 33"/>
          <p:cNvSpPr/>
          <p:nvPr/>
        </p:nvSpPr>
        <p:spPr>
          <a:xfrm>
            <a:off x="6222123" y="4104070"/>
            <a:ext cx="451945" cy="357351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36" name="Conector Angulado 35"/>
          <p:cNvCxnSpPr>
            <a:stCxn id="8" idx="1"/>
            <a:endCxn id="34" idx="2"/>
          </p:cNvCxnSpPr>
          <p:nvPr/>
        </p:nvCxnSpPr>
        <p:spPr>
          <a:xfrm rot="10800000" flipH="1" flipV="1">
            <a:off x="5386551" y="3059236"/>
            <a:ext cx="835572" cy="1223510"/>
          </a:xfrm>
          <a:prstGeom prst="bentConnector3">
            <a:avLst>
              <a:gd name="adj1" fmla="val -164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10" idx="2"/>
            <a:endCxn id="34" idx="6"/>
          </p:cNvCxnSpPr>
          <p:nvPr/>
        </p:nvCxnSpPr>
        <p:spPr>
          <a:xfrm rot="5400000">
            <a:off x="7689867" y="2802338"/>
            <a:ext cx="464610" cy="249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8" idx="3"/>
            <a:endCxn id="10" idx="0"/>
          </p:cNvCxnSpPr>
          <p:nvPr/>
        </p:nvCxnSpPr>
        <p:spPr>
          <a:xfrm>
            <a:off x="7514896" y="3059236"/>
            <a:ext cx="1655379" cy="464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Exibir 40"/>
          <p:cNvSpPr/>
          <p:nvPr/>
        </p:nvSpPr>
        <p:spPr>
          <a:xfrm>
            <a:off x="5139558" y="5554726"/>
            <a:ext cx="2617076" cy="49703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resultado, i</a:t>
            </a:r>
            <a:endParaRPr lang="pt-BR" sz="1400" dirty="0"/>
          </a:p>
        </p:txBody>
      </p:sp>
      <p:cxnSp>
        <p:nvCxnSpPr>
          <p:cNvPr id="43" name="Conector Angulado 42"/>
          <p:cNvCxnSpPr>
            <a:stCxn id="11" idx="1"/>
            <a:endCxn id="7" idx="1"/>
          </p:cNvCxnSpPr>
          <p:nvPr/>
        </p:nvCxnSpPr>
        <p:spPr>
          <a:xfrm rot="10800000" flipH="1">
            <a:off x="5707115" y="2186769"/>
            <a:ext cx="283781" cy="2821760"/>
          </a:xfrm>
          <a:prstGeom prst="bentConnector3">
            <a:avLst>
              <a:gd name="adj1" fmla="val -736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34" idx="4"/>
            <a:endCxn id="11" idx="0"/>
          </p:cNvCxnSpPr>
          <p:nvPr/>
        </p:nvCxnSpPr>
        <p:spPr>
          <a:xfrm rot="5400000">
            <a:off x="6327704" y="4581813"/>
            <a:ext cx="2407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41" idx="0"/>
          </p:cNvCxnSpPr>
          <p:nvPr/>
        </p:nvCxnSpPr>
        <p:spPr>
          <a:xfrm>
            <a:off x="6448095" y="5314853"/>
            <a:ext cx="1" cy="23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12" idx="0"/>
          </p:cNvCxnSpPr>
          <p:nvPr/>
        </p:nvCxnSpPr>
        <p:spPr>
          <a:xfrm flipH="1">
            <a:off x="6448095" y="6051760"/>
            <a:ext cx="1" cy="23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514896" y="2612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144768" y="26127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716110" y="51853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475887" y="46159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4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Fatec Itapetininga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2022-11-08T01:26:26Z</dcterms:created>
  <dcterms:modified xsi:type="dcterms:W3CDTF">2022-11-08T01:40:34Z</dcterms:modified>
</cp:coreProperties>
</file>