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Droid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Droid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Droid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Relationship Id="rId4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omputer.howstuffworks.com/microprocessor.htm" TargetMode="External"/><Relationship Id="rId4" Type="http://schemas.openxmlformats.org/officeDocument/2006/relationships/image" Target="../media/image01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Proof-of-concept" TargetMode="External"/><Relationship Id="rId4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Relationship Id="rId4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Relationship Id="rId5" Type="http://schemas.openxmlformats.org/officeDocument/2006/relationships/image" Target="../media/image06.png"/><Relationship Id="rId6" Type="http://schemas.openxmlformats.org/officeDocument/2006/relationships/image" Target="../media/image09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         </a:t>
            </a:r>
            <a:r>
              <a:rPr lang="es-419">
                <a:solidFill>
                  <a:srgbClr val="009688"/>
                </a:solidFill>
                <a:latin typeface="Droid Sans"/>
                <a:ea typeface="Droid Sans"/>
                <a:cs typeface="Droid Sans"/>
                <a:sym typeface="Droid Sans"/>
              </a:rPr>
              <a:t>DNA </a:t>
            </a:r>
          </a:p>
          <a:p>
            <a:pPr lvl="0">
              <a:spcBef>
                <a:spcPts val="0"/>
              </a:spcBef>
              <a:buNone/>
            </a:pPr>
            <a:r>
              <a:rPr lang="es-419">
                <a:solidFill>
                  <a:srgbClr val="009688"/>
                </a:solidFill>
                <a:latin typeface="Droid Sans"/>
                <a:ea typeface="Droid Sans"/>
                <a:cs typeface="Droid Sans"/>
                <a:sym typeface="Droid Sans"/>
              </a:rPr>
              <a:t>            COMPUTING</a:t>
            </a:r>
          </a:p>
        </p:txBody>
      </p:sp>
      <p:pic>
        <p:nvPicPr>
          <p:cNvPr descr="dna.pn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274" y="3417249"/>
            <a:ext cx="1442325" cy="1442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na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587" y="3417249"/>
            <a:ext cx="1442325" cy="1442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na.png"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899" y="3417249"/>
            <a:ext cx="1442325" cy="1442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na-inside-20100514-225.jpg"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77" y="1061702"/>
            <a:ext cx="2649099" cy="24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C27B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622375"/>
            <a:ext cx="8520600" cy="39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24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2.-These molecules are then mixed in a test tube, with some of these DNA strands sticking together. A chain of these strands represents a possible answer.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microscope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650" y="21304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orlax.png"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200" y="2242950"/>
            <a:ext cx="2555824" cy="255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408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399275"/>
            <a:ext cx="8520600" cy="416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-419" sz="24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3.-Within a few seconds, all of the possible combinations of DNA strands, which represent answers, are created in the test tube.</a:t>
            </a:r>
          </a:p>
        </p:txBody>
      </p:sp>
      <p:pic>
        <p:nvPicPr>
          <p:cNvPr descr="flask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425" y="2357399"/>
            <a:ext cx="2076449" cy="2076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llbasaur.png"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874" y="2159474"/>
            <a:ext cx="2144825" cy="21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B3B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317075"/>
            <a:ext cx="8520600" cy="425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2400">
                <a:solidFill>
                  <a:srgbClr val="333333"/>
                </a:solidFill>
                <a:latin typeface="Droid Sans"/>
                <a:ea typeface="Droid Sans"/>
                <a:cs typeface="Droid Sans"/>
                <a:sym typeface="Droid Sans"/>
              </a:rPr>
              <a:t>4.-Adleman eliminates the wrong molecules through chemical reactions, which leaves behind only the flight paths that connect all seven cities.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descr="molecule.pn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925" y="204332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dgey.png"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25" y="1718425"/>
            <a:ext cx="3088199" cy="308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979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93950"/>
            <a:ext cx="8520600" cy="92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b="1" lang="es-419" sz="4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PROBLEM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869000"/>
            <a:ext cx="4690800" cy="36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Computer chip manufacturers are furiously racing to make the next</a:t>
            </a:r>
            <a:r>
              <a:rPr lang="es-419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  <a:hlinkClick r:id="rId3"/>
              </a:rPr>
              <a:t> microprocessor</a:t>
            </a:r>
            <a:r>
              <a:rPr lang="es-419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 that will topple speed records.Microprocessors made of silicon will eventually reach their limits of speed and miniaturization.</a:t>
            </a:r>
          </a:p>
          <a:p>
            <a:pPr lvl="0">
              <a:spcBef>
                <a:spcPts val="0"/>
              </a:spcBef>
              <a:buNone/>
            </a:pPr>
            <a:r>
              <a:rPr lang="es-419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Scientists have found the new material they need to build the next generation of microprocessors: DNA they have the potential to perform calculations many times faster than the world's most powerful human-built computers.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descr="Logomakr_28AqjT.png"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173" y="808125"/>
            <a:ext cx="3779550" cy="376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ology.png"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4987" y="2025537"/>
            <a:ext cx="1325925" cy="13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2BD5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58725"/>
            <a:ext cx="8520600" cy="95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2286000">
              <a:spcBef>
                <a:spcPts val="0"/>
              </a:spcBef>
              <a:buNone/>
            </a:pPr>
            <a:r>
              <a:rPr b="1" lang="es-419" sz="33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DNA COMPUTER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52650" y="739825"/>
            <a:ext cx="4450800" cy="382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Adleman demonstrated and </a:t>
            </a:r>
            <a:r>
              <a:rPr lang="es-419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  <a:hlinkClick r:id="rId3"/>
              </a:rPr>
              <a:t>proof</a:t>
            </a:r>
            <a:r>
              <a:rPr lang="es-419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  DNA as a form of computation, his article outlined how to use DNA to solve a well-known mathematical problem, called "traveling salesman" problem.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Basically a DNA computer is a  test tube, with some of these DNA strands sticking together.These DNA are used to build logic gates analogous to digital logic in silicon; however, DNA are limited to 1, 2, and 3 input gates.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descr="CHRON4339p1.jpg"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875" y="824924"/>
            <a:ext cx="4534400" cy="297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heroe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550" y="10723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na.png"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75" y="972300"/>
            <a:ext cx="3234024" cy="3234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Shape 80"/>
          <p:cNvCxnSpPr/>
          <p:nvPr/>
        </p:nvCxnSpPr>
        <p:spPr>
          <a:xfrm flipH="1" rot="10800000">
            <a:off x="2991025" y="1014025"/>
            <a:ext cx="2421600" cy="1281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" name="Shape 81"/>
          <p:cNvCxnSpPr/>
          <p:nvPr/>
        </p:nvCxnSpPr>
        <p:spPr>
          <a:xfrm>
            <a:off x="3031050" y="2435125"/>
            <a:ext cx="2271600" cy="168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2" name="Shape 82"/>
          <p:cNvSpPr txBox="1"/>
          <p:nvPr/>
        </p:nvSpPr>
        <p:spPr>
          <a:xfrm>
            <a:off x="7303975" y="1024175"/>
            <a:ext cx="1528200" cy="2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2400">
                <a:solidFill>
                  <a:srgbClr val="741B47"/>
                </a:solidFill>
                <a:latin typeface="Droid Sans"/>
                <a:ea typeface="Droid Sans"/>
                <a:cs typeface="Droid Sans"/>
                <a:sym typeface="Droid Sans"/>
              </a:rPr>
              <a:t>LOT OF DATA IN SMALL VOLUME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552975"/>
            <a:ext cx="8520600" cy="401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uperheroe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550" y="1072375"/>
            <a:ext cx="2438400" cy="243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Shape 89"/>
          <p:cNvCxnSpPr/>
          <p:nvPr/>
        </p:nvCxnSpPr>
        <p:spPr>
          <a:xfrm flipH="1" rot="10800000">
            <a:off x="2991025" y="1014025"/>
            <a:ext cx="2421600" cy="1281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/>
          <p:nvPr/>
        </p:nvCxnSpPr>
        <p:spPr>
          <a:xfrm>
            <a:off x="3031050" y="2435125"/>
            <a:ext cx="2271600" cy="168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dna.png"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75" y="972300"/>
            <a:ext cx="3234024" cy="32340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7073800" y="1502800"/>
            <a:ext cx="1881300" cy="22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2400">
                <a:solidFill>
                  <a:srgbClr val="52BD56"/>
                </a:solidFill>
                <a:latin typeface="Droid Sans"/>
                <a:ea typeface="Droid Sans"/>
                <a:cs typeface="Droid Sans"/>
                <a:sym typeface="Droid Sans"/>
              </a:rPr>
              <a:t>IT IS DURABLE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362475"/>
            <a:ext cx="8520600" cy="42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uperheroe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550" y="107237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369250" y="403525"/>
            <a:ext cx="1581000" cy="1181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16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FOREVER YOUNG  :v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-419" sz="16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#YOLO</a:t>
            </a:r>
          </a:p>
        </p:txBody>
      </p:sp>
      <p:cxnSp>
        <p:nvCxnSpPr>
          <p:cNvPr id="100" name="Shape 100"/>
          <p:cNvCxnSpPr/>
          <p:nvPr/>
        </p:nvCxnSpPr>
        <p:spPr>
          <a:xfrm flipH="1" rot="10800000">
            <a:off x="2991025" y="1014025"/>
            <a:ext cx="2421600" cy="1281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" name="Shape 101"/>
          <p:cNvCxnSpPr/>
          <p:nvPr/>
        </p:nvCxnSpPr>
        <p:spPr>
          <a:xfrm>
            <a:off x="3031050" y="2435125"/>
            <a:ext cx="2271600" cy="168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dna.png"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75" y="972300"/>
            <a:ext cx="3234024" cy="3234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7222525" y="1419750"/>
            <a:ext cx="1691100" cy="14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1800">
                <a:solidFill>
                  <a:srgbClr val="FF9900"/>
                </a:solidFill>
                <a:latin typeface="Droid Sans"/>
                <a:ea typeface="Droid Sans"/>
                <a:cs typeface="Droid Sans"/>
                <a:sym typeface="Droid Sans"/>
              </a:rPr>
              <a:t>DOES NOT GET OBSOLETE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228000"/>
            <a:ext cx="8520600" cy="434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199150" y="1494275"/>
            <a:ext cx="1751100" cy="14910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>
                <a:solidFill>
                  <a:srgbClr val="FFFFFF"/>
                </a:solidFill>
              </a:rPr>
              <a:t> VARIOUS SEQUENCE MADE OF 4 TYPES OF MOLECULES</a:t>
            </a:r>
            <a:r>
              <a:rPr b="1" lang="es-419">
                <a:solidFill>
                  <a:srgbClr val="38761D"/>
                </a:solidFill>
              </a:rPr>
              <a:t> 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7081200" y="1542625"/>
            <a:ext cx="1751100" cy="14427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s-419">
                <a:solidFill>
                  <a:srgbClr val="434343"/>
                </a:solidFill>
              </a:rPr>
              <a:t>TO STORE DATA IT NEEDS TO BE CONVERTED FROM 0|1 TO THEIR ACGT  EQUIVALENT.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descr="A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374" y="403525"/>
            <a:ext cx="675300" cy="820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C.png"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58" y="1063967"/>
            <a:ext cx="971741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C.png"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5075" y="2028504"/>
            <a:ext cx="893900" cy="1086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C.png" id="114" name="Shape 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9712" y="2985320"/>
            <a:ext cx="724624" cy="8807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1.png" id="115" name="Shape 1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1553" y="512183"/>
            <a:ext cx="1528199" cy="30804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2.png" id="116" name="Shape 1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38652" y="575562"/>
            <a:ext cx="1465325" cy="295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0" y="3550"/>
            <a:ext cx="9144000" cy="1681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s-419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THEN WE PUT SOME MARKERS TO IDENTIFY WHERE DATA BELONGS IN THE ORIGINAL SEQUENCE.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s-419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IT IS SYNTHESIZED INTO SEQUENCES OF DNA, FOR DECODING IT IS MADE A PROCESS CALLED PCR TO SELECT THE SEQUENCES OF THE FILES WE WANT TO READ. FINALLY WE CAN CONVERT INTO 0|1 AGAIN AND HAVE THE FILE AGAIN.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etri-dish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75" y="2134150"/>
            <a:ext cx="2760149" cy="2760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lder.png"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6725" y="229502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6C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176150"/>
            <a:ext cx="8520600" cy="78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33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TRAVELING SALESMAN WITH DNA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33025"/>
            <a:ext cx="8448600" cy="368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24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1.-Strands  of DNA represent the seven cities. Genetic coding is represented by the letters A, T, C and G. Some sequence of these four letters represented each city and possible flight path.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descr="pipette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625" y="3064975"/>
            <a:ext cx="1712400" cy="171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mander.png"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4525" y="2464225"/>
            <a:ext cx="2313149" cy="231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