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schemas.openxmlformats.org/officeDocument/2006/relationships/slide" Target="slides/slide20.xml"/><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8788"/>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Shape 6"/>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90" name="Shape 19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99" name="Shape 19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06" name="Shape 20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15" name="Shape 21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24" name="Shape 22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Shape 233"/>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34" name="Shape 23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Shape 241"/>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42" name="Shape 24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Shape 249"/>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50" name="Shape 25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Shape 257"/>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58" name="Shape 25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Shape 266"/>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67" name="Shape 26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6" name="Shape 10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Shape 273"/>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74" name="Shape 27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29" name="Shape 12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38" name="Shape 13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47" name="Shape 14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56" name="Shape 15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72" name="Shape 17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81" name="Shape 18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type="title">
  <p:cSld name="TITLE">
    <p:bg>
      <p:bgPr>
        <a:solidFill>
          <a:schemeClr val="accent1"/>
        </a:solidFill>
      </p:bgPr>
    </p:bg>
    <p:spTree>
      <p:nvGrpSpPr>
        <p:cNvPr id="15" name="Shape 15"/>
        <p:cNvGrpSpPr/>
        <p:nvPr/>
      </p:nvGrpSpPr>
      <p:grpSpPr>
        <a:xfrm>
          <a:off x="0" y="0"/>
          <a:ext cx="0" cy="0"/>
          <a:chOff x="0" y="0"/>
          <a:chExt cx="0" cy="0"/>
        </a:xfrm>
      </p:grpSpPr>
      <p:sp>
        <p:nvSpPr>
          <p:cNvPr id="16" name="Shape 16"/>
          <p:cNvSpPr txBox="1"/>
          <p:nvPr>
            <p:ph type="ctrTitle"/>
          </p:nvPr>
        </p:nvSpPr>
        <p:spPr>
          <a:xfrm>
            <a:off x="603504" y="770467"/>
            <a:ext cx="10782300" cy="3352800"/>
          </a:xfrm>
          <a:prstGeom prst="rect">
            <a:avLst/>
          </a:prstGeom>
          <a:noFill/>
          <a:ln>
            <a:noFill/>
          </a:ln>
        </p:spPr>
        <p:txBody>
          <a:bodyPr anchorCtr="0" anchor="b" bIns="91425" lIns="91425" spcFirstLastPara="1" rIns="91425" wrap="square" tIns="91425"/>
          <a:lstStyle>
            <a:lvl1pPr indent="0" lvl="0" marL="0" marR="0" rtl="0" algn="l">
              <a:lnSpc>
                <a:spcPct val="80000"/>
              </a:lnSpc>
              <a:spcBef>
                <a:spcPts val="0"/>
              </a:spcBef>
              <a:spcAft>
                <a:spcPts val="0"/>
              </a:spcAft>
              <a:buClr>
                <a:schemeClr val="lt1"/>
              </a:buClr>
              <a:buSzPts val="1400"/>
              <a:buFont typeface="Calibri"/>
              <a:buNone/>
              <a:defRPr b="0" i="0" sz="8800" u="none" cap="none" strike="noStrike">
                <a:solidFill>
                  <a:schemeClr val="lt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7" name="Shape 17"/>
          <p:cNvSpPr txBox="1"/>
          <p:nvPr>
            <p:ph idx="1" type="subTitle"/>
          </p:nvPr>
        </p:nvSpPr>
        <p:spPr>
          <a:xfrm>
            <a:off x="667512" y="4206876"/>
            <a:ext cx="9228201" cy="1645920"/>
          </a:xfrm>
          <a:prstGeom prst="rect">
            <a:avLst/>
          </a:prstGeom>
          <a:noFill/>
          <a:ln>
            <a:noFill/>
          </a:ln>
        </p:spPr>
        <p:txBody>
          <a:bodyPr anchorCtr="0" anchor="t" bIns="91425" lIns="91425" spcFirstLastPara="1" rIns="91425" wrap="square" tIns="91425"/>
          <a:lstStyle>
            <a:lvl1pPr indent="0" lvl="0" marL="0" marR="0" rtl="0" algn="l">
              <a:lnSpc>
                <a:spcPct val="85000"/>
              </a:lnSpc>
              <a:spcBef>
                <a:spcPts val="1300"/>
              </a:spcBef>
              <a:spcAft>
                <a:spcPts val="0"/>
              </a:spcAft>
              <a:buClr>
                <a:schemeClr val="lt1"/>
              </a:buClr>
              <a:buSzPts val="2400"/>
              <a:buFont typeface="Arial"/>
              <a:buNone/>
              <a:defRPr b="0" i="0" sz="3200" u="none" cap="none" strike="noStrike">
                <a:solidFill>
                  <a:schemeClr val="lt1"/>
                </a:solidFill>
                <a:latin typeface="Calibri"/>
                <a:ea typeface="Calibri"/>
                <a:cs typeface="Calibri"/>
                <a:sym typeface="Calibri"/>
              </a:defRPr>
            </a:lvl1pPr>
            <a:lvl2pPr indent="0" lvl="1" marL="457200" marR="0" rtl="0" algn="ctr">
              <a:lnSpc>
                <a:spcPct val="85000"/>
              </a:lnSpc>
              <a:spcBef>
                <a:spcPts val="600"/>
              </a:spcBef>
              <a:spcAft>
                <a:spcPts val="0"/>
              </a:spcAft>
              <a:buClr>
                <a:srgbClr val="FEFEFE"/>
              </a:buClr>
              <a:buSzPts val="2400"/>
              <a:buFont typeface="Arial"/>
              <a:buNone/>
              <a:defRPr b="0" i="0" sz="2800" u="none" cap="none" strike="noStrike">
                <a:solidFill>
                  <a:srgbClr val="FEFEFE"/>
                </a:solidFill>
                <a:latin typeface="Calibri"/>
                <a:ea typeface="Calibri"/>
                <a:cs typeface="Calibri"/>
                <a:sym typeface="Calibri"/>
              </a:defRPr>
            </a:lvl2pPr>
            <a:lvl3pPr indent="0" lvl="2" marL="914400" marR="0" rtl="0" algn="ctr">
              <a:lnSpc>
                <a:spcPct val="85000"/>
              </a:lnSpc>
              <a:spcBef>
                <a:spcPts val="600"/>
              </a:spcBef>
              <a:spcAft>
                <a:spcPts val="0"/>
              </a:spcAft>
              <a:buClr>
                <a:srgbClr val="FEFEFE"/>
              </a:buClr>
              <a:buSzPts val="2000"/>
              <a:buFont typeface="Arial"/>
              <a:buNone/>
              <a:defRPr b="0" i="1" sz="2400" u="none" cap="none" strike="noStrike">
                <a:solidFill>
                  <a:srgbClr val="FEFEFE"/>
                </a:solidFill>
                <a:latin typeface="Calibri"/>
                <a:ea typeface="Calibri"/>
                <a:cs typeface="Calibri"/>
                <a:sym typeface="Calibri"/>
              </a:defRPr>
            </a:lvl3pPr>
            <a:lvl4pPr indent="0" lvl="3" marL="1371600" marR="0" rtl="0" algn="ctr">
              <a:lnSpc>
                <a:spcPct val="85000"/>
              </a:lnSpc>
              <a:spcBef>
                <a:spcPts val="600"/>
              </a:spcBef>
              <a:spcAft>
                <a:spcPts val="0"/>
              </a:spcAft>
              <a:buClr>
                <a:srgbClr val="FEFEFE"/>
              </a:buClr>
              <a:buSzPts val="1800"/>
              <a:buFont typeface="Arial"/>
              <a:buNone/>
              <a:defRPr b="0" i="0" sz="2000" u="none" cap="none" strike="noStrike">
                <a:solidFill>
                  <a:srgbClr val="FEFEFE"/>
                </a:solidFill>
                <a:latin typeface="Calibri"/>
                <a:ea typeface="Calibri"/>
                <a:cs typeface="Calibri"/>
                <a:sym typeface="Calibri"/>
              </a:defRPr>
            </a:lvl4pPr>
            <a:lvl5pPr indent="0" lvl="4" marL="1828800" marR="0" rtl="0" algn="ctr">
              <a:lnSpc>
                <a:spcPct val="85000"/>
              </a:lnSpc>
              <a:spcBef>
                <a:spcPts val="600"/>
              </a:spcBef>
              <a:spcAft>
                <a:spcPts val="0"/>
              </a:spcAft>
              <a:buClr>
                <a:srgbClr val="FEFEFE"/>
              </a:buClr>
              <a:buSzPts val="1800"/>
              <a:buFont typeface="Arial"/>
              <a:buNone/>
              <a:defRPr b="0" i="0" sz="2000" u="none" cap="none" strike="noStrike">
                <a:solidFill>
                  <a:srgbClr val="FEFEFE"/>
                </a:solidFill>
                <a:latin typeface="Calibri"/>
                <a:ea typeface="Calibri"/>
                <a:cs typeface="Calibri"/>
                <a:sym typeface="Calibri"/>
              </a:defRPr>
            </a:lvl5pPr>
            <a:lvl6pPr indent="0" lvl="5" marL="2286000" marR="0" rtl="0" algn="ctr">
              <a:lnSpc>
                <a:spcPct val="85000"/>
              </a:lnSpc>
              <a:spcBef>
                <a:spcPts val="600"/>
              </a:spcBef>
              <a:spcAft>
                <a:spcPts val="0"/>
              </a:spcAft>
              <a:buClr>
                <a:srgbClr val="FEFEFE"/>
              </a:buClr>
              <a:buSzPts val="1800"/>
              <a:buFont typeface="Arial"/>
              <a:buNone/>
              <a:defRPr b="0" i="0" sz="2000" u="none" cap="none" strike="noStrike">
                <a:solidFill>
                  <a:srgbClr val="FEFEFE"/>
                </a:solidFill>
                <a:latin typeface="Calibri"/>
                <a:ea typeface="Calibri"/>
                <a:cs typeface="Calibri"/>
                <a:sym typeface="Calibri"/>
              </a:defRPr>
            </a:lvl6pPr>
            <a:lvl7pPr indent="0" lvl="6" marL="2743200" marR="0" rtl="0" algn="ctr">
              <a:lnSpc>
                <a:spcPct val="85000"/>
              </a:lnSpc>
              <a:spcBef>
                <a:spcPts val="600"/>
              </a:spcBef>
              <a:spcAft>
                <a:spcPts val="0"/>
              </a:spcAft>
              <a:buClr>
                <a:srgbClr val="FEFEFE"/>
              </a:buClr>
              <a:buSzPts val="1800"/>
              <a:buFont typeface="Arial"/>
              <a:buNone/>
              <a:defRPr b="0" i="0" sz="2000" u="none" cap="none" strike="noStrike">
                <a:solidFill>
                  <a:srgbClr val="FEFEFE"/>
                </a:solidFill>
                <a:latin typeface="Calibri"/>
                <a:ea typeface="Calibri"/>
                <a:cs typeface="Calibri"/>
                <a:sym typeface="Calibri"/>
              </a:defRPr>
            </a:lvl7pPr>
            <a:lvl8pPr indent="0" lvl="7" marL="3200400" marR="0" rtl="0" algn="ctr">
              <a:lnSpc>
                <a:spcPct val="85000"/>
              </a:lnSpc>
              <a:spcBef>
                <a:spcPts val="600"/>
              </a:spcBef>
              <a:spcAft>
                <a:spcPts val="0"/>
              </a:spcAft>
              <a:buClr>
                <a:srgbClr val="FEFEFE"/>
              </a:buClr>
              <a:buSzPts val="1800"/>
              <a:buFont typeface="Arial"/>
              <a:buNone/>
              <a:defRPr b="0" i="0" sz="2000" u="none" cap="none" strike="noStrike">
                <a:solidFill>
                  <a:srgbClr val="FEFEFE"/>
                </a:solidFill>
                <a:latin typeface="Calibri"/>
                <a:ea typeface="Calibri"/>
                <a:cs typeface="Calibri"/>
                <a:sym typeface="Calibri"/>
              </a:defRPr>
            </a:lvl8pPr>
            <a:lvl9pPr indent="0" lvl="8" marL="3657600" marR="0" rtl="0" algn="ctr">
              <a:lnSpc>
                <a:spcPct val="85000"/>
              </a:lnSpc>
              <a:spcBef>
                <a:spcPts val="600"/>
              </a:spcBef>
              <a:spcAft>
                <a:spcPts val="0"/>
              </a:spcAft>
              <a:buClr>
                <a:srgbClr val="FEFEFE"/>
              </a:buClr>
              <a:buSzPts val="1800"/>
              <a:buFont typeface="Arial"/>
              <a:buNone/>
              <a:defRPr b="0" i="0" sz="2000" u="none" cap="none" strike="noStrike">
                <a:solidFill>
                  <a:srgbClr val="FEFEFE"/>
                </a:solidFill>
                <a:latin typeface="Calibri"/>
                <a:ea typeface="Calibri"/>
                <a:cs typeface="Calibri"/>
                <a:sym typeface="Calibri"/>
              </a:defRPr>
            </a:lvl9pPr>
          </a:lstStyle>
          <a:p/>
        </p:txBody>
      </p:sp>
      <p:sp>
        <p:nvSpPr>
          <p:cNvPr id="18" name="Shape 18"/>
          <p:cNvSpPr txBox="1"/>
          <p:nvPr>
            <p:ph idx="10" type="dt"/>
          </p:nvPr>
        </p:nvSpPr>
        <p:spPr>
          <a:xfrm>
            <a:off x="685800" y="6412447"/>
            <a:ext cx="4114800" cy="2286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95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9" name="Shape 19"/>
          <p:cNvSpPr txBox="1"/>
          <p:nvPr>
            <p:ph idx="11" type="ftr"/>
          </p:nvPr>
        </p:nvSpPr>
        <p:spPr>
          <a:xfrm>
            <a:off x="685800" y="6554697"/>
            <a:ext cx="5029200" cy="2286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95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20" name="Shape 20"/>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10300" u="none" cap="none" strike="noStrike">
                <a:solidFill>
                  <a:schemeClr val="lt1"/>
                </a:solidFill>
                <a:latin typeface="Calibri"/>
                <a:ea typeface="Calibri"/>
                <a:cs typeface="Calibri"/>
                <a:sym typeface="Calibri"/>
              </a:defRPr>
            </a:lvl1pPr>
            <a:lvl2pPr indent="0" lvl="1" marL="0" marR="0" rtl="0" algn="r">
              <a:spcBef>
                <a:spcPts val="0"/>
              </a:spcBef>
              <a:buNone/>
              <a:defRPr b="0" i="0" sz="10300" u="none" cap="none" strike="noStrike">
                <a:solidFill>
                  <a:schemeClr val="lt1"/>
                </a:solidFill>
                <a:latin typeface="Calibri"/>
                <a:ea typeface="Calibri"/>
                <a:cs typeface="Calibri"/>
                <a:sym typeface="Calibri"/>
              </a:defRPr>
            </a:lvl2pPr>
            <a:lvl3pPr indent="0" lvl="2" marL="0" marR="0" rtl="0" algn="r">
              <a:spcBef>
                <a:spcPts val="0"/>
              </a:spcBef>
              <a:buNone/>
              <a:defRPr b="0" i="0" sz="10300" u="none" cap="none" strike="noStrike">
                <a:solidFill>
                  <a:schemeClr val="lt1"/>
                </a:solidFill>
                <a:latin typeface="Calibri"/>
                <a:ea typeface="Calibri"/>
                <a:cs typeface="Calibri"/>
                <a:sym typeface="Calibri"/>
              </a:defRPr>
            </a:lvl3pPr>
            <a:lvl4pPr indent="0" lvl="3" marL="0" marR="0" rtl="0" algn="r">
              <a:spcBef>
                <a:spcPts val="0"/>
              </a:spcBef>
              <a:buNone/>
              <a:defRPr b="0" i="0" sz="10300" u="none" cap="none" strike="noStrike">
                <a:solidFill>
                  <a:schemeClr val="lt1"/>
                </a:solidFill>
                <a:latin typeface="Calibri"/>
                <a:ea typeface="Calibri"/>
                <a:cs typeface="Calibri"/>
                <a:sym typeface="Calibri"/>
              </a:defRPr>
            </a:lvl4pPr>
            <a:lvl5pPr indent="0" lvl="4" marL="0" marR="0" rtl="0" algn="r">
              <a:spcBef>
                <a:spcPts val="0"/>
              </a:spcBef>
              <a:buNone/>
              <a:defRPr b="0" i="0" sz="10300" u="none" cap="none" strike="noStrike">
                <a:solidFill>
                  <a:schemeClr val="lt1"/>
                </a:solidFill>
                <a:latin typeface="Calibri"/>
                <a:ea typeface="Calibri"/>
                <a:cs typeface="Calibri"/>
                <a:sym typeface="Calibri"/>
              </a:defRPr>
            </a:lvl5pPr>
            <a:lvl6pPr indent="0" lvl="5" marL="0" marR="0" rtl="0" algn="r">
              <a:spcBef>
                <a:spcPts val="0"/>
              </a:spcBef>
              <a:buNone/>
              <a:defRPr b="0" i="0" sz="10300" u="none" cap="none" strike="noStrike">
                <a:solidFill>
                  <a:schemeClr val="lt1"/>
                </a:solidFill>
                <a:latin typeface="Calibri"/>
                <a:ea typeface="Calibri"/>
                <a:cs typeface="Calibri"/>
                <a:sym typeface="Calibri"/>
              </a:defRPr>
            </a:lvl6pPr>
            <a:lvl7pPr indent="0" lvl="6" marL="0" marR="0" rtl="0" algn="r">
              <a:spcBef>
                <a:spcPts val="0"/>
              </a:spcBef>
              <a:buNone/>
              <a:defRPr b="0" i="0" sz="10300" u="none" cap="none" strike="noStrike">
                <a:solidFill>
                  <a:schemeClr val="lt1"/>
                </a:solidFill>
                <a:latin typeface="Calibri"/>
                <a:ea typeface="Calibri"/>
                <a:cs typeface="Calibri"/>
                <a:sym typeface="Calibri"/>
              </a:defRPr>
            </a:lvl7pPr>
            <a:lvl8pPr indent="0" lvl="7" marL="0" marR="0" rtl="0" algn="r">
              <a:spcBef>
                <a:spcPts val="0"/>
              </a:spcBef>
              <a:buNone/>
              <a:defRPr b="0" i="0" sz="10300" u="none" cap="none" strike="noStrike">
                <a:solidFill>
                  <a:schemeClr val="lt1"/>
                </a:solidFill>
                <a:latin typeface="Calibri"/>
                <a:ea typeface="Calibri"/>
                <a:cs typeface="Calibri"/>
                <a:sym typeface="Calibri"/>
              </a:defRPr>
            </a:lvl8pPr>
            <a:lvl9pPr indent="0" lvl="8" marL="0" marR="0" rtl="0" algn="r">
              <a:spcBef>
                <a:spcPts val="0"/>
              </a:spcBef>
              <a:buNone/>
              <a:defRPr b="0" i="0" sz="10300" u="none" cap="none" strike="noStrike">
                <a:solidFill>
                  <a:schemeClr val="lt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73" name="Shape 73"/>
        <p:cNvGrpSpPr/>
        <p:nvPr/>
      </p:nvGrpSpPr>
      <p:grpSpPr>
        <a:xfrm>
          <a:off x="0" y="0"/>
          <a:ext cx="0" cy="0"/>
          <a:chOff x="0" y="0"/>
          <a:chExt cx="0" cy="0"/>
        </a:xfrm>
      </p:grpSpPr>
      <p:sp>
        <p:nvSpPr>
          <p:cNvPr id="74" name="Shape 74"/>
          <p:cNvSpPr txBox="1"/>
          <p:nvPr>
            <p:ph type="title"/>
          </p:nvPr>
        </p:nvSpPr>
        <p:spPr>
          <a:xfrm>
            <a:off x="657224" y="499533"/>
            <a:ext cx="10772775" cy="1658198"/>
          </a:xfrm>
          <a:prstGeom prst="rect">
            <a:avLst/>
          </a:prstGeom>
          <a:noFill/>
          <a:ln>
            <a:noFill/>
          </a:ln>
        </p:spPr>
        <p:txBody>
          <a:bodyPr anchorCtr="0" anchor="ctr" bIns="91425" lIns="91425" spcFirstLastPara="1" rIns="91425" wrap="square" tIns="91425"/>
          <a:lstStyle>
            <a:lvl1pPr indent="0" lvl="0" marL="0" marR="0" rtl="0" algn="l">
              <a:lnSpc>
                <a:spcPct val="85000"/>
              </a:lnSpc>
              <a:spcBef>
                <a:spcPts val="0"/>
              </a:spcBef>
              <a:spcAft>
                <a:spcPts val="0"/>
              </a:spcAft>
              <a:buClr>
                <a:srgbClr val="FEFEFE"/>
              </a:buClr>
              <a:buSzPts val="1400"/>
              <a:buFont typeface="Calibri"/>
              <a:buNone/>
              <a:defRPr b="0" i="0" sz="5400" u="none" cap="none" strike="noStrike">
                <a:solidFill>
                  <a:srgbClr val="FEFEFE"/>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5" name="Shape 75"/>
          <p:cNvSpPr txBox="1"/>
          <p:nvPr>
            <p:ph idx="1" type="body"/>
          </p:nvPr>
        </p:nvSpPr>
        <p:spPr>
          <a:xfrm rot="5400000">
            <a:off x="4170426" y="-1482090"/>
            <a:ext cx="3766185" cy="10753725"/>
          </a:xfrm>
          <a:prstGeom prst="rect">
            <a:avLst/>
          </a:prstGeom>
          <a:noFill/>
          <a:ln>
            <a:noFill/>
          </a:ln>
        </p:spPr>
        <p:txBody>
          <a:bodyPr anchorCtr="0" anchor="t" bIns="91425" lIns="91425" spcFirstLastPara="1" rIns="91425" wrap="square" tIns="91425"/>
          <a:lstStyle>
            <a:lvl1pPr indent="-381000" lvl="0" marL="457200" marR="0" rtl="0" algn="l">
              <a:lnSpc>
                <a:spcPct val="85000"/>
              </a:lnSpc>
              <a:spcBef>
                <a:spcPts val="1300"/>
              </a:spcBef>
              <a:spcAft>
                <a:spcPts val="0"/>
              </a:spcAft>
              <a:buClr>
                <a:schemeClr val="accent1"/>
              </a:buClr>
              <a:buSzPts val="2400"/>
              <a:buFont typeface="Arial"/>
              <a:buChar char=" "/>
              <a:defRPr b="0" i="0" sz="2400" u="none" cap="none" strike="noStrike">
                <a:solidFill>
                  <a:schemeClr val="accent1"/>
                </a:solidFill>
                <a:latin typeface="Calibri"/>
                <a:ea typeface="Calibri"/>
                <a:cs typeface="Calibri"/>
                <a:sym typeface="Calibri"/>
              </a:defRPr>
            </a:lvl1pPr>
            <a:lvl2pPr indent="-381000" lvl="1" marL="914400" marR="0" rtl="0" algn="l">
              <a:lnSpc>
                <a:spcPct val="85000"/>
              </a:lnSpc>
              <a:spcBef>
                <a:spcPts val="600"/>
              </a:spcBef>
              <a:spcAft>
                <a:spcPts val="0"/>
              </a:spcAft>
              <a:buClr>
                <a:srgbClr val="FEFEFE"/>
              </a:buClr>
              <a:buSzPts val="2400"/>
              <a:buFont typeface="Arial"/>
              <a:buChar char=" "/>
              <a:defRPr b="0" i="0" sz="2400" u="none" cap="none" strike="noStrike">
                <a:solidFill>
                  <a:srgbClr val="FEFEFE"/>
                </a:solidFill>
                <a:latin typeface="Calibri"/>
                <a:ea typeface="Calibri"/>
                <a:cs typeface="Calibri"/>
                <a:sym typeface="Calibri"/>
              </a:defRPr>
            </a:lvl2pPr>
            <a:lvl3pPr indent="-355600" lvl="2" marL="1371600" marR="0" rtl="0" algn="l">
              <a:lnSpc>
                <a:spcPct val="85000"/>
              </a:lnSpc>
              <a:spcBef>
                <a:spcPts val="600"/>
              </a:spcBef>
              <a:spcAft>
                <a:spcPts val="0"/>
              </a:spcAft>
              <a:buClr>
                <a:srgbClr val="FEFEFE"/>
              </a:buClr>
              <a:buSzPts val="2000"/>
              <a:buFont typeface="Arial"/>
              <a:buChar char=" "/>
              <a:defRPr b="0" i="1" sz="2000" u="none" cap="none" strike="noStrike">
                <a:solidFill>
                  <a:srgbClr val="FEFEFE"/>
                </a:solidFill>
                <a:latin typeface="Calibri"/>
                <a:ea typeface="Calibri"/>
                <a:cs typeface="Calibri"/>
                <a:sym typeface="Calibri"/>
              </a:defRPr>
            </a:lvl3pPr>
            <a:lvl4pPr indent="-342900" lvl="3" marL="1828800" marR="0" rtl="0" algn="l">
              <a:lnSpc>
                <a:spcPct val="85000"/>
              </a:lnSpc>
              <a:spcBef>
                <a:spcPts val="600"/>
              </a:spcBef>
              <a:spcAft>
                <a:spcPts val="0"/>
              </a:spcAft>
              <a:buClr>
                <a:srgbClr val="FEFEFE"/>
              </a:buClr>
              <a:buSzPts val="1800"/>
              <a:buFont typeface="Arial"/>
              <a:buChar char=" "/>
              <a:defRPr b="0" i="0" sz="1800" u="none" cap="none" strike="noStrike">
                <a:solidFill>
                  <a:srgbClr val="FEFEFE"/>
                </a:solidFill>
                <a:latin typeface="Calibri"/>
                <a:ea typeface="Calibri"/>
                <a:cs typeface="Calibri"/>
                <a:sym typeface="Calibri"/>
              </a:defRPr>
            </a:lvl4pPr>
            <a:lvl5pPr indent="-342900" lvl="4" marL="2286000" marR="0" rtl="0" algn="l">
              <a:lnSpc>
                <a:spcPct val="85000"/>
              </a:lnSpc>
              <a:spcBef>
                <a:spcPts val="600"/>
              </a:spcBef>
              <a:spcAft>
                <a:spcPts val="0"/>
              </a:spcAft>
              <a:buClr>
                <a:srgbClr val="FEFEFE"/>
              </a:buClr>
              <a:buSzPts val="1800"/>
              <a:buFont typeface="Arial"/>
              <a:buChar char=" "/>
              <a:defRPr b="0" i="0" sz="1800" u="none" cap="none" strike="noStrike">
                <a:solidFill>
                  <a:srgbClr val="FEFEFE"/>
                </a:solidFill>
                <a:latin typeface="Calibri"/>
                <a:ea typeface="Calibri"/>
                <a:cs typeface="Calibri"/>
                <a:sym typeface="Calibri"/>
              </a:defRPr>
            </a:lvl5pPr>
            <a:lvl6pPr indent="-342900" lvl="5" marL="2743200" marR="0" rtl="0" algn="l">
              <a:lnSpc>
                <a:spcPct val="85000"/>
              </a:lnSpc>
              <a:spcBef>
                <a:spcPts val="600"/>
              </a:spcBef>
              <a:spcAft>
                <a:spcPts val="0"/>
              </a:spcAft>
              <a:buClr>
                <a:srgbClr val="FEFEFE"/>
              </a:buClr>
              <a:buSzPts val="1800"/>
              <a:buFont typeface="Arial"/>
              <a:buChar char=" "/>
              <a:defRPr b="0" i="0" sz="1800" u="none" cap="none" strike="noStrike">
                <a:solidFill>
                  <a:srgbClr val="FEFEFE"/>
                </a:solidFill>
                <a:latin typeface="Calibri"/>
                <a:ea typeface="Calibri"/>
                <a:cs typeface="Calibri"/>
                <a:sym typeface="Calibri"/>
              </a:defRPr>
            </a:lvl6pPr>
            <a:lvl7pPr indent="-342900" lvl="6" marL="3200400" marR="0" rtl="0" algn="l">
              <a:lnSpc>
                <a:spcPct val="85000"/>
              </a:lnSpc>
              <a:spcBef>
                <a:spcPts val="600"/>
              </a:spcBef>
              <a:spcAft>
                <a:spcPts val="0"/>
              </a:spcAft>
              <a:buClr>
                <a:srgbClr val="FEFEFE"/>
              </a:buClr>
              <a:buSzPts val="1800"/>
              <a:buFont typeface="Arial"/>
              <a:buChar char=" "/>
              <a:defRPr b="0" i="0" sz="1800" u="none" cap="none" strike="noStrike">
                <a:solidFill>
                  <a:srgbClr val="FEFEFE"/>
                </a:solidFill>
                <a:latin typeface="Calibri"/>
                <a:ea typeface="Calibri"/>
                <a:cs typeface="Calibri"/>
                <a:sym typeface="Calibri"/>
              </a:defRPr>
            </a:lvl7pPr>
            <a:lvl8pPr indent="-342900" lvl="7" marL="3657600" marR="0" rtl="0" algn="l">
              <a:lnSpc>
                <a:spcPct val="85000"/>
              </a:lnSpc>
              <a:spcBef>
                <a:spcPts val="600"/>
              </a:spcBef>
              <a:spcAft>
                <a:spcPts val="0"/>
              </a:spcAft>
              <a:buClr>
                <a:srgbClr val="FEFEFE"/>
              </a:buClr>
              <a:buSzPts val="1800"/>
              <a:buFont typeface="Arial"/>
              <a:buChar char=" "/>
              <a:defRPr b="0" i="0" sz="1800" u="none" cap="none" strike="noStrike">
                <a:solidFill>
                  <a:srgbClr val="FEFEFE"/>
                </a:solidFill>
                <a:latin typeface="Calibri"/>
                <a:ea typeface="Calibri"/>
                <a:cs typeface="Calibri"/>
                <a:sym typeface="Calibri"/>
              </a:defRPr>
            </a:lvl8pPr>
            <a:lvl9pPr indent="-342900" lvl="8" marL="4114800" marR="0" rtl="0" algn="l">
              <a:lnSpc>
                <a:spcPct val="85000"/>
              </a:lnSpc>
              <a:spcBef>
                <a:spcPts val="600"/>
              </a:spcBef>
              <a:spcAft>
                <a:spcPts val="0"/>
              </a:spcAft>
              <a:buClr>
                <a:srgbClr val="FEFEFE"/>
              </a:buClr>
              <a:buSzPts val="1800"/>
              <a:buFont typeface="Arial"/>
              <a:buChar char=" "/>
              <a:defRPr b="0" i="0" sz="1800" u="none" cap="none" strike="noStrike">
                <a:solidFill>
                  <a:srgbClr val="FEFEFE"/>
                </a:solidFill>
                <a:latin typeface="Calibri"/>
                <a:ea typeface="Calibri"/>
                <a:cs typeface="Calibri"/>
                <a:sym typeface="Calibri"/>
              </a:defRPr>
            </a:lvl9pPr>
          </a:lstStyle>
          <a:p/>
        </p:txBody>
      </p:sp>
      <p:sp>
        <p:nvSpPr>
          <p:cNvPr id="76" name="Shape 76"/>
          <p:cNvSpPr txBox="1"/>
          <p:nvPr>
            <p:ph idx="10" type="dt"/>
          </p:nvPr>
        </p:nvSpPr>
        <p:spPr>
          <a:xfrm>
            <a:off x="685800" y="6412447"/>
            <a:ext cx="4114800" cy="2286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95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77" name="Shape 77"/>
          <p:cNvSpPr txBox="1"/>
          <p:nvPr>
            <p:ph idx="11" type="ftr"/>
          </p:nvPr>
        </p:nvSpPr>
        <p:spPr>
          <a:xfrm>
            <a:off x="685800" y="6554697"/>
            <a:ext cx="5029200" cy="2286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95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78" name="Shape 78"/>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10300" u="none" cap="none" strike="noStrike">
                <a:solidFill>
                  <a:schemeClr val="lt1"/>
                </a:solidFill>
                <a:latin typeface="Calibri"/>
                <a:ea typeface="Calibri"/>
                <a:cs typeface="Calibri"/>
                <a:sym typeface="Calibri"/>
              </a:defRPr>
            </a:lvl1pPr>
            <a:lvl2pPr indent="0" lvl="1" marL="0" marR="0" rtl="0" algn="r">
              <a:spcBef>
                <a:spcPts val="0"/>
              </a:spcBef>
              <a:buNone/>
              <a:defRPr b="0" i="0" sz="10300" u="none" cap="none" strike="noStrike">
                <a:solidFill>
                  <a:schemeClr val="lt1"/>
                </a:solidFill>
                <a:latin typeface="Calibri"/>
                <a:ea typeface="Calibri"/>
                <a:cs typeface="Calibri"/>
                <a:sym typeface="Calibri"/>
              </a:defRPr>
            </a:lvl2pPr>
            <a:lvl3pPr indent="0" lvl="2" marL="0" marR="0" rtl="0" algn="r">
              <a:spcBef>
                <a:spcPts val="0"/>
              </a:spcBef>
              <a:buNone/>
              <a:defRPr b="0" i="0" sz="10300" u="none" cap="none" strike="noStrike">
                <a:solidFill>
                  <a:schemeClr val="lt1"/>
                </a:solidFill>
                <a:latin typeface="Calibri"/>
                <a:ea typeface="Calibri"/>
                <a:cs typeface="Calibri"/>
                <a:sym typeface="Calibri"/>
              </a:defRPr>
            </a:lvl3pPr>
            <a:lvl4pPr indent="0" lvl="3" marL="0" marR="0" rtl="0" algn="r">
              <a:spcBef>
                <a:spcPts val="0"/>
              </a:spcBef>
              <a:buNone/>
              <a:defRPr b="0" i="0" sz="10300" u="none" cap="none" strike="noStrike">
                <a:solidFill>
                  <a:schemeClr val="lt1"/>
                </a:solidFill>
                <a:latin typeface="Calibri"/>
                <a:ea typeface="Calibri"/>
                <a:cs typeface="Calibri"/>
                <a:sym typeface="Calibri"/>
              </a:defRPr>
            </a:lvl4pPr>
            <a:lvl5pPr indent="0" lvl="4" marL="0" marR="0" rtl="0" algn="r">
              <a:spcBef>
                <a:spcPts val="0"/>
              </a:spcBef>
              <a:buNone/>
              <a:defRPr b="0" i="0" sz="10300" u="none" cap="none" strike="noStrike">
                <a:solidFill>
                  <a:schemeClr val="lt1"/>
                </a:solidFill>
                <a:latin typeface="Calibri"/>
                <a:ea typeface="Calibri"/>
                <a:cs typeface="Calibri"/>
                <a:sym typeface="Calibri"/>
              </a:defRPr>
            </a:lvl5pPr>
            <a:lvl6pPr indent="0" lvl="5" marL="0" marR="0" rtl="0" algn="r">
              <a:spcBef>
                <a:spcPts val="0"/>
              </a:spcBef>
              <a:buNone/>
              <a:defRPr b="0" i="0" sz="10300" u="none" cap="none" strike="noStrike">
                <a:solidFill>
                  <a:schemeClr val="lt1"/>
                </a:solidFill>
                <a:latin typeface="Calibri"/>
                <a:ea typeface="Calibri"/>
                <a:cs typeface="Calibri"/>
                <a:sym typeface="Calibri"/>
              </a:defRPr>
            </a:lvl6pPr>
            <a:lvl7pPr indent="0" lvl="6" marL="0" marR="0" rtl="0" algn="r">
              <a:spcBef>
                <a:spcPts val="0"/>
              </a:spcBef>
              <a:buNone/>
              <a:defRPr b="0" i="0" sz="10300" u="none" cap="none" strike="noStrike">
                <a:solidFill>
                  <a:schemeClr val="lt1"/>
                </a:solidFill>
                <a:latin typeface="Calibri"/>
                <a:ea typeface="Calibri"/>
                <a:cs typeface="Calibri"/>
                <a:sym typeface="Calibri"/>
              </a:defRPr>
            </a:lvl7pPr>
            <a:lvl8pPr indent="0" lvl="7" marL="0" marR="0" rtl="0" algn="r">
              <a:spcBef>
                <a:spcPts val="0"/>
              </a:spcBef>
              <a:buNone/>
              <a:defRPr b="0" i="0" sz="10300" u="none" cap="none" strike="noStrike">
                <a:solidFill>
                  <a:schemeClr val="lt1"/>
                </a:solidFill>
                <a:latin typeface="Calibri"/>
                <a:ea typeface="Calibri"/>
                <a:cs typeface="Calibri"/>
                <a:sym typeface="Calibri"/>
              </a:defRPr>
            </a:lvl8pPr>
            <a:lvl9pPr indent="0" lvl="8" marL="0" marR="0" rtl="0" algn="r">
              <a:spcBef>
                <a:spcPts val="0"/>
              </a:spcBef>
              <a:buNone/>
              <a:defRPr b="0" i="0" sz="10300" u="none" cap="none" strike="noStrike">
                <a:solidFill>
                  <a:schemeClr val="lt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79" name="Shape 79"/>
        <p:cNvGrpSpPr/>
        <p:nvPr/>
      </p:nvGrpSpPr>
      <p:grpSpPr>
        <a:xfrm>
          <a:off x="0" y="0"/>
          <a:ext cx="0" cy="0"/>
          <a:chOff x="0" y="0"/>
          <a:chExt cx="0" cy="0"/>
        </a:xfrm>
      </p:grpSpPr>
      <p:sp>
        <p:nvSpPr>
          <p:cNvPr id="80" name="Shape 80"/>
          <p:cNvSpPr txBox="1"/>
          <p:nvPr>
            <p:ph type="title"/>
          </p:nvPr>
        </p:nvSpPr>
        <p:spPr>
          <a:xfrm rot="5400000">
            <a:off x="7658100" y="1781175"/>
            <a:ext cx="4800600" cy="2628900"/>
          </a:xfrm>
          <a:prstGeom prst="rect">
            <a:avLst/>
          </a:prstGeom>
          <a:noFill/>
          <a:ln>
            <a:noFill/>
          </a:ln>
        </p:spPr>
        <p:txBody>
          <a:bodyPr anchorCtr="0" anchor="ctr" bIns="91425" lIns="91425" spcFirstLastPara="1" rIns="91425" wrap="square" tIns="91425"/>
          <a:lstStyle>
            <a:lvl1pPr indent="0" lvl="0" marL="0" marR="0" rtl="0" algn="l">
              <a:lnSpc>
                <a:spcPct val="85000"/>
              </a:lnSpc>
              <a:spcBef>
                <a:spcPts val="0"/>
              </a:spcBef>
              <a:spcAft>
                <a:spcPts val="0"/>
              </a:spcAft>
              <a:buClr>
                <a:srgbClr val="FEFEFE"/>
              </a:buClr>
              <a:buSzPts val="1400"/>
              <a:buFont typeface="Calibri"/>
              <a:buNone/>
              <a:defRPr b="0" i="0" sz="5400" u="none" cap="none" strike="noStrike">
                <a:solidFill>
                  <a:srgbClr val="FEFEFE"/>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81" name="Shape 81"/>
          <p:cNvSpPr txBox="1"/>
          <p:nvPr>
            <p:ph idx="1" type="body"/>
          </p:nvPr>
        </p:nvSpPr>
        <p:spPr>
          <a:xfrm rot="5400000">
            <a:off x="1938338" y="-452437"/>
            <a:ext cx="5400675" cy="7734300"/>
          </a:xfrm>
          <a:prstGeom prst="rect">
            <a:avLst/>
          </a:prstGeom>
          <a:noFill/>
          <a:ln>
            <a:noFill/>
          </a:ln>
        </p:spPr>
        <p:txBody>
          <a:bodyPr anchorCtr="0" anchor="t" bIns="91425" lIns="91425" spcFirstLastPara="1" rIns="91425" wrap="square" tIns="91425"/>
          <a:lstStyle>
            <a:lvl1pPr indent="-381000" lvl="0" marL="457200" marR="0" rtl="0" algn="l">
              <a:lnSpc>
                <a:spcPct val="85000"/>
              </a:lnSpc>
              <a:spcBef>
                <a:spcPts val="1300"/>
              </a:spcBef>
              <a:spcAft>
                <a:spcPts val="0"/>
              </a:spcAft>
              <a:buClr>
                <a:schemeClr val="accent1"/>
              </a:buClr>
              <a:buSzPts val="2400"/>
              <a:buFont typeface="Arial"/>
              <a:buChar char=" "/>
              <a:defRPr b="0" i="0" sz="2400" u="none" cap="none" strike="noStrike">
                <a:solidFill>
                  <a:schemeClr val="accent1"/>
                </a:solidFill>
                <a:latin typeface="Calibri"/>
                <a:ea typeface="Calibri"/>
                <a:cs typeface="Calibri"/>
                <a:sym typeface="Calibri"/>
              </a:defRPr>
            </a:lvl1pPr>
            <a:lvl2pPr indent="-381000" lvl="1" marL="914400" marR="0" rtl="0" algn="l">
              <a:lnSpc>
                <a:spcPct val="85000"/>
              </a:lnSpc>
              <a:spcBef>
                <a:spcPts val="600"/>
              </a:spcBef>
              <a:spcAft>
                <a:spcPts val="0"/>
              </a:spcAft>
              <a:buClr>
                <a:srgbClr val="FEFEFE"/>
              </a:buClr>
              <a:buSzPts val="2400"/>
              <a:buFont typeface="Arial"/>
              <a:buChar char=" "/>
              <a:defRPr b="0" i="0" sz="2400" u="none" cap="none" strike="noStrike">
                <a:solidFill>
                  <a:srgbClr val="FEFEFE"/>
                </a:solidFill>
                <a:latin typeface="Calibri"/>
                <a:ea typeface="Calibri"/>
                <a:cs typeface="Calibri"/>
                <a:sym typeface="Calibri"/>
              </a:defRPr>
            </a:lvl2pPr>
            <a:lvl3pPr indent="-355600" lvl="2" marL="1371600" marR="0" rtl="0" algn="l">
              <a:lnSpc>
                <a:spcPct val="85000"/>
              </a:lnSpc>
              <a:spcBef>
                <a:spcPts val="600"/>
              </a:spcBef>
              <a:spcAft>
                <a:spcPts val="0"/>
              </a:spcAft>
              <a:buClr>
                <a:srgbClr val="FEFEFE"/>
              </a:buClr>
              <a:buSzPts val="2000"/>
              <a:buFont typeface="Arial"/>
              <a:buChar char=" "/>
              <a:defRPr b="0" i="1" sz="2000" u="none" cap="none" strike="noStrike">
                <a:solidFill>
                  <a:srgbClr val="FEFEFE"/>
                </a:solidFill>
                <a:latin typeface="Calibri"/>
                <a:ea typeface="Calibri"/>
                <a:cs typeface="Calibri"/>
                <a:sym typeface="Calibri"/>
              </a:defRPr>
            </a:lvl3pPr>
            <a:lvl4pPr indent="-342900" lvl="3" marL="1828800" marR="0" rtl="0" algn="l">
              <a:lnSpc>
                <a:spcPct val="85000"/>
              </a:lnSpc>
              <a:spcBef>
                <a:spcPts val="600"/>
              </a:spcBef>
              <a:spcAft>
                <a:spcPts val="0"/>
              </a:spcAft>
              <a:buClr>
                <a:srgbClr val="FEFEFE"/>
              </a:buClr>
              <a:buSzPts val="1800"/>
              <a:buFont typeface="Arial"/>
              <a:buChar char=" "/>
              <a:defRPr b="0" i="0" sz="1800" u="none" cap="none" strike="noStrike">
                <a:solidFill>
                  <a:srgbClr val="FEFEFE"/>
                </a:solidFill>
                <a:latin typeface="Calibri"/>
                <a:ea typeface="Calibri"/>
                <a:cs typeface="Calibri"/>
                <a:sym typeface="Calibri"/>
              </a:defRPr>
            </a:lvl4pPr>
            <a:lvl5pPr indent="-342900" lvl="4" marL="2286000" marR="0" rtl="0" algn="l">
              <a:lnSpc>
                <a:spcPct val="85000"/>
              </a:lnSpc>
              <a:spcBef>
                <a:spcPts val="600"/>
              </a:spcBef>
              <a:spcAft>
                <a:spcPts val="0"/>
              </a:spcAft>
              <a:buClr>
                <a:srgbClr val="FEFEFE"/>
              </a:buClr>
              <a:buSzPts val="1800"/>
              <a:buFont typeface="Arial"/>
              <a:buChar char=" "/>
              <a:defRPr b="0" i="0" sz="1800" u="none" cap="none" strike="noStrike">
                <a:solidFill>
                  <a:srgbClr val="FEFEFE"/>
                </a:solidFill>
                <a:latin typeface="Calibri"/>
                <a:ea typeface="Calibri"/>
                <a:cs typeface="Calibri"/>
                <a:sym typeface="Calibri"/>
              </a:defRPr>
            </a:lvl5pPr>
            <a:lvl6pPr indent="-342900" lvl="5" marL="2743200" marR="0" rtl="0" algn="l">
              <a:lnSpc>
                <a:spcPct val="85000"/>
              </a:lnSpc>
              <a:spcBef>
                <a:spcPts val="600"/>
              </a:spcBef>
              <a:spcAft>
                <a:spcPts val="0"/>
              </a:spcAft>
              <a:buClr>
                <a:srgbClr val="FEFEFE"/>
              </a:buClr>
              <a:buSzPts val="1800"/>
              <a:buFont typeface="Arial"/>
              <a:buChar char=" "/>
              <a:defRPr b="0" i="0" sz="1800" u="none" cap="none" strike="noStrike">
                <a:solidFill>
                  <a:srgbClr val="FEFEFE"/>
                </a:solidFill>
                <a:latin typeface="Calibri"/>
                <a:ea typeface="Calibri"/>
                <a:cs typeface="Calibri"/>
                <a:sym typeface="Calibri"/>
              </a:defRPr>
            </a:lvl6pPr>
            <a:lvl7pPr indent="-342900" lvl="6" marL="3200400" marR="0" rtl="0" algn="l">
              <a:lnSpc>
                <a:spcPct val="85000"/>
              </a:lnSpc>
              <a:spcBef>
                <a:spcPts val="600"/>
              </a:spcBef>
              <a:spcAft>
                <a:spcPts val="0"/>
              </a:spcAft>
              <a:buClr>
                <a:srgbClr val="FEFEFE"/>
              </a:buClr>
              <a:buSzPts val="1800"/>
              <a:buFont typeface="Arial"/>
              <a:buChar char=" "/>
              <a:defRPr b="0" i="0" sz="1800" u="none" cap="none" strike="noStrike">
                <a:solidFill>
                  <a:srgbClr val="FEFEFE"/>
                </a:solidFill>
                <a:latin typeface="Calibri"/>
                <a:ea typeface="Calibri"/>
                <a:cs typeface="Calibri"/>
                <a:sym typeface="Calibri"/>
              </a:defRPr>
            </a:lvl7pPr>
            <a:lvl8pPr indent="-342900" lvl="7" marL="3657600" marR="0" rtl="0" algn="l">
              <a:lnSpc>
                <a:spcPct val="85000"/>
              </a:lnSpc>
              <a:spcBef>
                <a:spcPts val="600"/>
              </a:spcBef>
              <a:spcAft>
                <a:spcPts val="0"/>
              </a:spcAft>
              <a:buClr>
                <a:srgbClr val="FEFEFE"/>
              </a:buClr>
              <a:buSzPts val="1800"/>
              <a:buFont typeface="Arial"/>
              <a:buChar char=" "/>
              <a:defRPr b="0" i="0" sz="1800" u="none" cap="none" strike="noStrike">
                <a:solidFill>
                  <a:srgbClr val="FEFEFE"/>
                </a:solidFill>
                <a:latin typeface="Calibri"/>
                <a:ea typeface="Calibri"/>
                <a:cs typeface="Calibri"/>
                <a:sym typeface="Calibri"/>
              </a:defRPr>
            </a:lvl8pPr>
            <a:lvl9pPr indent="-342900" lvl="8" marL="4114800" marR="0" rtl="0" algn="l">
              <a:lnSpc>
                <a:spcPct val="85000"/>
              </a:lnSpc>
              <a:spcBef>
                <a:spcPts val="600"/>
              </a:spcBef>
              <a:spcAft>
                <a:spcPts val="0"/>
              </a:spcAft>
              <a:buClr>
                <a:srgbClr val="FEFEFE"/>
              </a:buClr>
              <a:buSzPts val="1800"/>
              <a:buFont typeface="Arial"/>
              <a:buChar char=" "/>
              <a:defRPr b="0" i="0" sz="1800" u="none" cap="none" strike="noStrike">
                <a:solidFill>
                  <a:srgbClr val="FEFEFE"/>
                </a:solidFill>
                <a:latin typeface="Calibri"/>
                <a:ea typeface="Calibri"/>
                <a:cs typeface="Calibri"/>
                <a:sym typeface="Calibri"/>
              </a:defRPr>
            </a:lvl9pPr>
          </a:lstStyle>
          <a:p/>
        </p:txBody>
      </p:sp>
      <p:sp>
        <p:nvSpPr>
          <p:cNvPr id="82" name="Shape 82"/>
          <p:cNvSpPr txBox="1"/>
          <p:nvPr>
            <p:ph idx="10" type="dt"/>
          </p:nvPr>
        </p:nvSpPr>
        <p:spPr>
          <a:xfrm>
            <a:off x="685800" y="6412447"/>
            <a:ext cx="4114800" cy="2286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95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83" name="Shape 83"/>
          <p:cNvSpPr txBox="1"/>
          <p:nvPr>
            <p:ph idx="11" type="ftr"/>
          </p:nvPr>
        </p:nvSpPr>
        <p:spPr>
          <a:xfrm>
            <a:off x="685800" y="6554697"/>
            <a:ext cx="5029200" cy="2286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95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84" name="Shape 84"/>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10300" u="none" cap="none" strike="noStrike">
                <a:solidFill>
                  <a:schemeClr val="lt1"/>
                </a:solidFill>
                <a:latin typeface="Calibri"/>
                <a:ea typeface="Calibri"/>
                <a:cs typeface="Calibri"/>
                <a:sym typeface="Calibri"/>
              </a:defRPr>
            </a:lvl1pPr>
            <a:lvl2pPr indent="0" lvl="1" marL="0" marR="0" rtl="0" algn="r">
              <a:spcBef>
                <a:spcPts val="0"/>
              </a:spcBef>
              <a:buNone/>
              <a:defRPr b="0" i="0" sz="10300" u="none" cap="none" strike="noStrike">
                <a:solidFill>
                  <a:schemeClr val="lt1"/>
                </a:solidFill>
                <a:latin typeface="Calibri"/>
                <a:ea typeface="Calibri"/>
                <a:cs typeface="Calibri"/>
                <a:sym typeface="Calibri"/>
              </a:defRPr>
            </a:lvl2pPr>
            <a:lvl3pPr indent="0" lvl="2" marL="0" marR="0" rtl="0" algn="r">
              <a:spcBef>
                <a:spcPts val="0"/>
              </a:spcBef>
              <a:buNone/>
              <a:defRPr b="0" i="0" sz="10300" u="none" cap="none" strike="noStrike">
                <a:solidFill>
                  <a:schemeClr val="lt1"/>
                </a:solidFill>
                <a:latin typeface="Calibri"/>
                <a:ea typeface="Calibri"/>
                <a:cs typeface="Calibri"/>
                <a:sym typeface="Calibri"/>
              </a:defRPr>
            </a:lvl3pPr>
            <a:lvl4pPr indent="0" lvl="3" marL="0" marR="0" rtl="0" algn="r">
              <a:spcBef>
                <a:spcPts val="0"/>
              </a:spcBef>
              <a:buNone/>
              <a:defRPr b="0" i="0" sz="10300" u="none" cap="none" strike="noStrike">
                <a:solidFill>
                  <a:schemeClr val="lt1"/>
                </a:solidFill>
                <a:latin typeface="Calibri"/>
                <a:ea typeface="Calibri"/>
                <a:cs typeface="Calibri"/>
                <a:sym typeface="Calibri"/>
              </a:defRPr>
            </a:lvl4pPr>
            <a:lvl5pPr indent="0" lvl="4" marL="0" marR="0" rtl="0" algn="r">
              <a:spcBef>
                <a:spcPts val="0"/>
              </a:spcBef>
              <a:buNone/>
              <a:defRPr b="0" i="0" sz="10300" u="none" cap="none" strike="noStrike">
                <a:solidFill>
                  <a:schemeClr val="lt1"/>
                </a:solidFill>
                <a:latin typeface="Calibri"/>
                <a:ea typeface="Calibri"/>
                <a:cs typeface="Calibri"/>
                <a:sym typeface="Calibri"/>
              </a:defRPr>
            </a:lvl5pPr>
            <a:lvl6pPr indent="0" lvl="5" marL="0" marR="0" rtl="0" algn="r">
              <a:spcBef>
                <a:spcPts val="0"/>
              </a:spcBef>
              <a:buNone/>
              <a:defRPr b="0" i="0" sz="10300" u="none" cap="none" strike="noStrike">
                <a:solidFill>
                  <a:schemeClr val="lt1"/>
                </a:solidFill>
                <a:latin typeface="Calibri"/>
                <a:ea typeface="Calibri"/>
                <a:cs typeface="Calibri"/>
                <a:sym typeface="Calibri"/>
              </a:defRPr>
            </a:lvl6pPr>
            <a:lvl7pPr indent="0" lvl="6" marL="0" marR="0" rtl="0" algn="r">
              <a:spcBef>
                <a:spcPts val="0"/>
              </a:spcBef>
              <a:buNone/>
              <a:defRPr b="0" i="0" sz="10300" u="none" cap="none" strike="noStrike">
                <a:solidFill>
                  <a:schemeClr val="lt1"/>
                </a:solidFill>
                <a:latin typeface="Calibri"/>
                <a:ea typeface="Calibri"/>
                <a:cs typeface="Calibri"/>
                <a:sym typeface="Calibri"/>
              </a:defRPr>
            </a:lvl7pPr>
            <a:lvl8pPr indent="0" lvl="7" marL="0" marR="0" rtl="0" algn="r">
              <a:spcBef>
                <a:spcPts val="0"/>
              </a:spcBef>
              <a:buNone/>
              <a:defRPr b="0" i="0" sz="10300" u="none" cap="none" strike="noStrike">
                <a:solidFill>
                  <a:schemeClr val="lt1"/>
                </a:solidFill>
                <a:latin typeface="Calibri"/>
                <a:ea typeface="Calibri"/>
                <a:cs typeface="Calibri"/>
                <a:sym typeface="Calibri"/>
              </a:defRPr>
            </a:lvl8pPr>
            <a:lvl9pPr indent="0" lvl="8" marL="0" marR="0" rtl="0" algn="r">
              <a:spcBef>
                <a:spcPts val="0"/>
              </a:spcBef>
              <a:buNone/>
              <a:defRPr b="0" i="0" sz="10300" u="none" cap="none" strike="noStrike">
                <a:solidFill>
                  <a:schemeClr val="lt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21" name="Shape 21"/>
        <p:cNvGrpSpPr/>
        <p:nvPr/>
      </p:nvGrpSpPr>
      <p:grpSpPr>
        <a:xfrm>
          <a:off x="0" y="0"/>
          <a:ext cx="0" cy="0"/>
          <a:chOff x="0" y="0"/>
          <a:chExt cx="0" cy="0"/>
        </a:xfrm>
      </p:grpSpPr>
      <p:sp>
        <p:nvSpPr>
          <p:cNvPr id="22" name="Shape 22"/>
          <p:cNvSpPr txBox="1"/>
          <p:nvPr>
            <p:ph type="title"/>
          </p:nvPr>
        </p:nvSpPr>
        <p:spPr>
          <a:xfrm>
            <a:off x="657224" y="499533"/>
            <a:ext cx="10772775" cy="1658198"/>
          </a:xfrm>
          <a:prstGeom prst="rect">
            <a:avLst/>
          </a:prstGeom>
          <a:noFill/>
          <a:ln>
            <a:noFill/>
          </a:ln>
        </p:spPr>
        <p:txBody>
          <a:bodyPr anchorCtr="0" anchor="ctr" bIns="91425" lIns="91425" spcFirstLastPara="1" rIns="91425" wrap="square" tIns="91425"/>
          <a:lstStyle>
            <a:lvl1pPr indent="0" lvl="0" marL="0" marR="0" rtl="0" algn="l">
              <a:lnSpc>
                <a:spcPct val="85000"/>
              </a:lnSpc>
              <a:spcBef>
                <a:spcPts val="0"/>
              </a:spcBef>
              <a:spcAft>
                <a:spcPts val="0"/>
              </a:spcAft>
              <a:buClr>
                <a:srgbClr val="FEFEFE"/>
              </a:buClr>
              <a:buSzPts val="1400"/>
              <a:buFont typeface="Calibri"/>
              <a:buNone/>
              <a:defRPr b="0" i="0" sz="5400" u="none" cap="none" strike="noStrike">
                <a:solidFill>
                  <a:srgbClr val="FEFEFE"/>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3" name="Shape 23"/>
          <p:cNvSpPr txBox="1"/>
          <p:nvPr>
            <p:ph idx="1" type="body"/>
          </p:nvPr>
        </p:nvSpPr>
        <p:spPr>
          <a:xfrm>
            <a:off x="676656" y="2011680"/>
            <a:ext cx="10753725" cy="3766185"/>
          </a:xfrm>
          <a:prstGeom prst="rect">
            <a:avLst/>
          </a:prstGeom>
          <a:noFill/>
          <a:ln>
            <a:noFill/>
          </a:ln>
        </p:spPr>
        <p:txBody>
          <a:bodyPr anchorCtr="0" anchor="t" bIns="91425" lIns="91425" spcFirstLastPara="1" rIns="91425" wrap="square" tIns="91425"/>
          <a:lstStyle>
            <a:lvl1pPr indent="-381000" lvl="0" marL="457200" marR="0" rtl="0" algn="l">
              <a:lnSpc>
                <a:spcPct val="85000"/>
              </a:lnSpc>
              <a:spcBef>
                <a:spcPts val="1300"/>
              </a:spcBef>
              <a:spcAft>
                <a:spcPts val="0"/>
              </a:spcAft>
              <a:buClr>
                <a:schemeClr val="accent1"/>
              </a:buClr>
              <a:buSzPts val="2400"/>
              <a:buFont typeface="Arial"/>
              <a:buChar char=" "/>
              <a:defRPr b="0" i="0" sz="2400" u="none" cap="none" strike="noStrike">
                <a:solidFill>
                  <a:schemeClr val="accent1"/>
                </a:solidFill>
                <a:latin typeface="Calibri"/>
                <a:ea typeface="Calibri"/>
                <a:cs typeface="Calibri"/>
                <a:sym typeface="Calibri"/>
              </a:defRPr>
            </a:lvl1pPr>
            <a:lvl2pPr indent="-381000" lvl="1" marL="914400" marR="0" rtl="0" algn="l">
              <a:lnSpc>
                <a:spcPct val="85000"/>
              </a:lnSpc>
              <a:spcBef>
                <a:spcPts val="600"/>
              </a:spcBef>
              <a:spcAft>
                <a:spcPts val="0"/>
              </a:spcAft>
              <a:buClr>
                <a:srgbClr val="FEFEFE"/>
              </a:buClr>
              <a:buSzPts val="2400"/>
              <a:buFont typeface="Arial"/>
              <a:buChar char=" "/>
              <a:defRPr b="0" i="0" sz="2400" u="none" cap="none" strike="noStrike">
                <a:solidFill>
                  <a:srgbClr val="FEFEFE"/>
                </a:solidFill>
                <a:latin typeface="Calibri"/>
                <a:ea typeface="Calibri"/>
                <a:cs typeface="Calibri"/>
                <a:sym typeface="Calibri"/>
              </a:defRPr>
            </a:lvl2pPr>
            <a:lvl3pPr indent="-355600" lvl="2" marL="1371600" marR="0" rtl="0" algn="l">
              <a:lnSpc>
                <a:spcPct val="85000"/>
              </a:lnSpc>
              <a:spcBef>
                <a:spcPts val="600"/>
              </a:spcBef>
              <a:spcAft>
                <a:spcPts val="0"/>
              </a:spcAft>
              <a:buClr>
                <a:srgbClr val="FEFEFE"/>
              </a:buClr>
              <a:buSzPts val="2000"/>
              <a:buFont typeface="Arial"/>
              <a:buChar char=" "/>
              <a:defRPr b="0" i="1" sz="2000" u="none" cap="none" strike="noStrike">
                <a:solidFill>
                  <a:srgbClr val="FEFEFE"/>
                </a:solidFill>
                <a:latin typeface="Calibri"/>
                <a:ea typeface="Calibri"/>
                <a:cs typeface="Calibri"/>
                <a:sym typeface="Calibri"/>
              </a:defRPr>
            </a:lvl3pPr>
            <a:lvl4pPr indent="-342900" lvl="3" marL="1828800" marR="0" rtl="0" algn="l">
              <a:lnSpc>
                <a:spcPct val="85000"/>
              </a:lnSpc>
              <a:spcBef>
                <a:spcPts val="600"/>
              </a:spcBef>
              <a:spcAft>
                <a:spcPts val="0"/>
              </a:spcAft>
              <a:buClr>
                <a:srgbClr val="FEFEFE"/>
              </a:buClr>
              <a:buSzPts val="1800"/>
              <a:buFont typeface="Arial"/>
              <a:buChar char=" "/>
              <a:defRPr b="0" i="0" sz="1800" u="none" cap="none" strike="noStrike">
                <a:solidFill>
                  <a:srgbClr val="FEFEFE"/>
                </a:solidFill>
                <a:latin typeface="Calibri"/>
                <a:ea typeface="Calibri"/>
                <a:cs typeface="Calibri"/>
                <a:sym typeface="Calibri"/>
              </a:defRPr>
            </a:lvl4pPr>
            <a:lvl5pPr indent="-342900" lvl="4" marL="2286000" marR="0" rtl="0" algn="l">
              <a:lnSpc>
                <a:spcPct val="85000"/>
              </a:lnSpc>
              <a:spcBef>
                <a:spcPts val="600"/>
              </a:spcBef>
              <a:spcAft>
                <a:spcPts val="0"/>
              </a:spcAft>
              <a:buClr>
                <a:srgbClr val="FEFEFE"/>
              </a:buClr>
              <a:buSzPts val="1800"/>
              <a:buFont typeface="Arial"/>
              <a:buChar char=" "/>
              <a:defRPr b="0" i="0" sz="1800" u="none" cap="none" strike="noStrike">
                <a:solidFill>
                  <a:srgbClr val="FEFEFE"/>
                </a:solidFill>
                <a:latin typeface="Calibri"/>
                <a:ea typeface="Calibri"/>
                <a:cs typeface="Calibri"/>
                <a:sym typeface="Calibri"/>
              </a:defRPr>
            </a:lvl5pPr>
            <a:lvl6pPr indent="-342900" lvl="5" marL="2743200" marR="0" rtl="0" algn="l">
              <a:lnSpc>
                <a:spcPct val="85000"/>
              </a:lnSpc>
              <a:spcBef>
                <a:spcPts val="600"/>
              </a:spcBef>
              <a:spcAft>
                <a:spcPts val="0"/>
              </a:spcAft>
              <a:buClr>
                <a:srgbClr val="FEFEFE"/>
              </a:buClr>
              <a:buSzPts val="1800"/>
              <a:buFont typeface="Arial"/>
              <a:buChar char=" "/>
              <a:defRPr b="0" i="0" sz="1800" u="none" cap="none" strike="noStrike">
                <a:solidFill>
                  <a:srgbClr val="FEFEFE"/>
                </a:solidFill>
                <a:latin typeface="Calibri"/>
                <a:ea typeface="Calibri"/>
                <a:cs typeface="Calibri"/>
                <a:sym typeface="Calibri"/>
              </a:defRPr>
            </a:lvl6pPr>
            <a:lvl7pPr indent="-342900" lvl="6" marL="3200400" marR="0" rtl="0" algn="l">
              <a:lnSpc>
                <a:spcPct val="85000"/>
              </a:lnSpc>
              <a:spcBef>
                <a:spcPts val="600"/>
              </a:spcBef>
              <a:spcAft>
                <a:spcPts val="0"/>
              </a:spcAft>
              <a:buClr>
                <a:srgbClr val="FEFEFE"/>
              </a:buClr>
              <a:buSzPts val="1800"/>
              <a:buFont typeface="Arial"/>
              <a:buChar char=" "/>
              <a:defRPr b="0" i="0" sz="1800" u="none" cap="none" strike="noStrike">
                <a:solidFill>
                  <a:srgbClr val="FEFEFE"/>
                </a:solidFill>
                <a:latin typeface="Calibri"/>
                <a:ea typeface="Calibri"/>
                <a:cs typeface="Calibri"/>
                <a:sym typeface="Calibri"/>
              </a:defRPr>
            </a:lvl7pPr>
            <a:lvl8pPr indent="-342900" lvl="7" marL="3657600" marR="0" rtl="0" algn="l">
              <a:lnSpc>
                <a:spcPct val="85000"/>
              </a:lnSpc>
              <a:spcBef>
                <a:spcPts val="600"/>
              </a:spcBef>
              <a:spcAft>
                <a:spcPts val="0"/>
              </a:spcAft>
              <a:buClr>
                <a:srgbClr val="FEFEFE"/>
              </a:buClr>
              <a:buSzPts val="1800"/>
              <a:buFont typeface="Arial"/>
              <a:buChar char=" "/>
              <a:defRPr b="0" i="0" sz="1800" u="none" cap="none" strike="noStrike">
                <a:solidFill>
                  <a:srgbClr val="FEFEFE"/>
                </a:solidFill>
                <a:latin typeface="Calibri"/>
                <a:ea typeface="Calibri"/>
                <a:cs typeface="Calibri"/>
                <a:sym typeface="Calibri"/>
              </a:defRPr>
            </a:lvl8pPr>
            <a:lvl9pPr indent="-342900" lvl="8" marL="4114800" marR="0" rtl="0" algn="l">
              <a:lnSpc>
                <a:spcPct val="85000"/>
              </a:lnSpc>
              <a:spcBef>
                <a:spcPts val="600"/>
              </a:spcBef>
              <a:spcAft>
                <a:spcPts val="0"/>
              </a:spcAft>
              <a:buClr>
                <a:srgbClr val="FEFEFE"/>
              </a:buClr>
              <a:buSzPts val="1800"/>
              <a:buFont typeface="Arial"/>
              <a:buChar char=" "/>
              <a:defRPr b="0" i="0" sz="1800" u="none" cap="none" strike="noStrike">
                <a:solidFill>
                  <a:srgbClr val="FEFEFE"/>
                </a:solidFill>
                <a:latin typeface="Calibri"/>
                <a:ea typeface="Calibri"/>
                <a:cs typeface="Calibri"/>
                <a:sym typeface="Calibri"/>
              </a:defRPr>
            </a:lvl9pPr>
          </a:lstStyle>
          <a:p/>
        </p:txBody>
      </p:sp>
      <p:sp>
        <p:nvSpPr>
          <p:cNvPr id="24" name="Shape 24"/>
          <p:cNvSpPr txBox="1"/>
          <p:nvPr>
            <p:ph idx="10" type="dt"/>
          </p:nvPr>
        </p:nvSpPr>
        <p:spPr>
          <a:xfrm>
            <a:off x="685800" y="6412447"/>
            <a:ext cx="4114800" cy="2286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95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25" name="Shape 25"/>
          <p:cNvSpPr txBox="1"/>
          <p:nvPr>
            <p:ph idx="11" type="ftr"/>
          </p:nvPr>
        </p:nvSpPr>
        <p:spPr>
          <a:xfrm>
            <a:off x="685800" y="6554697"/>
            <a:ext cx="5029200" cy="2286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95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26" name="Shape 26"/>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10300" u="none" cap="none" strike="noStrike">
                <a:solidFill>
                  <a:schemeClr val="lt1"/>
                </a:solidFill>
                <a:latin typeface="Calibri"/>
                <a:ea typeface="Calibri"/>
                <a:cs typeface="Calibri"/>
                <a:sym typeface="Calibri"/>
              </a:defRPr>
            </a:lvl1pPr>
            <a:lvl2pPr indent="0" lvl="1" marL="0" marR="0" rtl="0" algn="r">
              <a:spcBef>
                <a:spcPts val="0"/>
              </a:spcBef>
              <a:buNone/>
              <a:defRPr b="0" i="0" sz="10300" u="none" cap="none" strike="noStrike">
                <a:solidFill>
                  <a:schemeClr val="lt1"/>
                </a:solidFill>
                <a:latin typeface="Calibri"/>
                <a:ea typeface="Calibri"/>
                <a:cs typeface="Calibri"/>
                <a:sym typeface="Calibri"/>
              </a:defRPr>
            </a:lvl2pPr>
            <a:lvl3pPr indent="0" lvl="2" marL="0" marR="0" rtl="0" algn="r">
              <a:spcBef>
                <a:spcPts val="0"/>
              </a:spcBef>
              <a:buNone/>
              <a:defRPr b="0" i="0" sz="10300" u="none" cap="none" strike="noStrike">
                <a:solidFill>
                  <a:schemeClr val="lt1"/>
                </a:solidFill>
                <a:latin typeface="Calibri"/>
                <a:ea typeface="Calibri"/>
                <a:cs typeface="Calibri"/>
                <a:sym typeface="Calibri"/>
              </a:defRPr>
            </a:lvl3pPr>
            <a:lvl4pPr indent="0" lvl="3" marL="0" marR="0" rtl="0" algn="r">
              <a:spcBef>
                <a:spcPts val="0"/>
              </a:spcBef>
              <a:buNone/>
              <a:defRPr b="0" i="0" sz="10300" u="none" cap="none" strike="noStrike">
                <a:solidFill>
                  <a:schemeClr val="lt1"/>
                </a:solidFill>
                <a:latin typeface="Calibri"/>
                <a:ea typeface="Calibri"/>
                <a:cs typeface="Calibri"/>
                <a:sym typeface="Calibri"/>
              </a:defRPr>
            </a:lvl4pPr>
            <a:lvl5pPr indent="0" lvl="4" marL="0" marR="0" rtl="0" algn="r">
              <a:spcBef>
                <a:spcPts val="0"/>
              </a:spcBef>
              <a:buNone/>
              <a:defRPr b="0" i="0" sz="10300" u="none" cap="none" strike="noStrike">
                <a:solidFill>
                  <a:schemeClr val="lt1"/>
                </a:solidFill>
                <a:latin typeface="Calibri"/>
                <a:ea typeface="Calibri"/>
                <a:cs typeface="Calibri"/>
                <a:sym typeface="Calibri"/>
              </a:defRPr>
            </a:lvl5pPr>
            <a:lvl6pPr indent="0" lvl="5" marL="0" marR="0" rtl="0" algn="r">
              <a:spcBef>
                <a:spcPts val="0"/>
              </a:spcBef>
              <a:buNone/>
              <a:defRPr b="0" i="0" sz="10300" u="none" cap="none" strike="noStrike">
                <a:solidFill>
                  <a:schemeClr val="lt1"/>
                </a:solidFill>
                <a:latin typeface="Calibri"/>
                <a:ea typeface="Calibri"/>
                <a:cs typeface="Calibri"/>
                <a:sym typeface="Calibri"/>
              </a:defRPr>
            </a:lvl6pPr>
            <a:lvl7pPr indent="0" lvl="6" marL="0" marR="0" rtl="0" algn="r">
              <a:spcBef>
                <a:spcPts val="0"/>
              </a:spcBef>
              <a:buNone/>
              <a:defRPr b="0" i="0" sz="10300" u="none" cap="none" strike="noStrike">
                <a:solidFill>
                  <a:schemeClr val="lt1"/>
                </a:solidFill>
                <a:latin typeface="Calibri"/>
                <a:ea typeface="Calibri"/>
                <a:cs typeface="Calibri"/>
                <a:sym typeface="Calibri"/>
              </a:defRPr>
            </a:lvl7pPr>
            <a:lvl8pPr indent="0" lvl="7" marL="0" marR="0" rtl="0" algn="r">
              <a:spcBef>
                <a:spcPts val="0"/>
              </a:spcBef>
              <a:buNone/>
              <a:defRPr b="0" i="0" sz="10300" u="none" cap="none" strike="noStrike">
                <a:solidFill>
                  <a:schemeClr val="lt1"/>
                </a:solidFill>
                <a:latin typeface="Calibri"/>
                <a:ea typeface="Calibri"/>
                <a:cs typeface="Calibri"/>
                <a:sym typeface="Calibri"/>
              </a:defRPr>
            </a:lvl8pPr>
            <a:lvl9pPr indent="0" lvl="8" marL="0" marR="0" rtl="0" algn="r">
              <a:spcBef>
                <a:spcPts val="0"/>
              </a:spcBef>
              <a:buNone/>
              <a:defRPr b="0" i="0" sz="10300" u="none" cap="none" strike="noStrike">
                <a:solidFill>
                  <a:schemeClr val="lt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bg>
      <p:bgPr>
        <a:solidFill>
          <a:schemeClr val="accent1"/>
        </a:solidFill>
      </p:bgPr>
    </p:bg>
    <p:spTree>
      <p:nvGrpSpPr>
        <p:cNvPr id="27" name="Shape 27"/>
        <p:cNvGrpSpPr/>
        <p:nvPr/>
      </p:nvGrpSpPr>
      <p:grpSpPr>
        <a:xfrm>
          <a:off x="0" y="0"/>
          <a:ext cx="0" cy="0"/>
          <a:chOff x="0" y="0"/>
          <a:chExt cx="0" cy="0"/>
        </a:xfrm>
      </p:grpSpPr>
      <p:sp>
        <p:nvSpPr>
          <p:cNvPr id="28" name="Shape 28"/>
          <p:cNvSpPr txBox="1"/>
          <p:nvPr>
            <p:ph type="title"/>
          </p:nvPr>
        </p:nvSpPr>
        <p:spPr>
          <a:xfrm>
            <a:off x="649224" y="5418667"/>
            <a:ext cx="10780776" cy="613283"/>
          </a:xfrm>
          <a:prstGeom prst="rect">
            <a:avLst/>
          </a:prstGeom>
          <a:noFill/>
          <a:ln>
            <a:noFill/>
          </a:ln>
        </p:spPr>
        <p:txBody>
          <a:bodyPr anchorCtr="0" anchor="b" bIns="91425" lIns="91425" spcFirstLastPara="1" rIns="91425" wrap="square" tIns="91425"/>
          <a:lstStyle>
            <a:lvl1pPr indent="0" lvl="0" marL="0" marR="0" rtl="0" algn="l">
              <a:lnSpc>
                <a:spcPct val="85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9" name="Shape 29"/>
          <p:cNvSpPr/>
          <p:nvPr>
            <p:ph idx="2" type="pic"/>
          </p:nvPr>
        </p:nvSpPr>
        <p:spPr>
          <a:xfrm>
            <a:off x="0" y="0"/>
            <a:ext cx="12192000" cy="5330952"/>
          </a:xfrm>
          <a:prstGeom prst="rect">
            <a:avLst/>
          </a:prstGeom>
          <a:solidFill>
            <a:srgbClr val="C8EFFE"/>
          </a:solidFill>
          <a:ln>
            <a:noFill/>
          </a:ln>
        </p:spPr>
        <p:txBody>
          <a:bodyPr anchorCtr="0" anchor="t" bIns="91425" lIns="91425" spcFirstLastPara="1" rIns="91425" wrap="square" tIns="91425"/>
          <a:lstStyle>
            <a:lvl1pPr indent="0" lvl="0" marL="0" marR="0" rtl="0" algn="ctr">
              <a:lnSpc>
                <a:spcPct val="85000"/>
              </a:lnSpc>
              <a:spcBef>
                <a:spcPts val="800"/>
              </a:spcBef>
              <a:spcAft>
                <a:spcPts val="0"/>
              </a:spcAft>
              <a:buClr>
                <a:schemeClr val="dk1"/>
              </a:buClr>
              <a:buSzPts val="1400"/>
              <a:buFont typeface="Arial"/>
              <a:buNone/>
              <a:defRPr b="0" i="0" sz="3200" u="none" cap="none" strike="noStrike">
                <a:solidFill>
                  <a:schemeClr val="dk1"/>
                </a:solidFill>
                <a:latin typeface="Calibri"/>
                <a:ea typeface="Calibri"/>
                <a:cs typeface="Calibri"/>
                <a:sym typeface="Calibri"/>
              </a:defRPr>
            </a:lvl1pPr>
            <a:lvl2pPr indent="0" lvl="1" marL="457200" marR="0" rtl="0" algn="l">
              <a:lnSpc>
                <a:spcPct val="85000"/>
              </a:lnSpc>
              <a:spcBef>
                <a:spcPts val="600"/>
              </a:spcBef>
              <a:spcAft>
                <a:spcPts val="0"/>
              </a:spcAft>
              <a:buClr>
                <a:srgbClr val="FEFEFE"/>
              </a:buClr>
              <a:buSzPts val="1400"/>
              <a:buFont typeface="Arial"/>
              <a:buNone/>
              <a:defRPr b="0" i="0" sz="2800" u="none" cap="none" strike="noStrike">
                <a:solidFill>
                  <a:srgbClr val="FEFEFE"/>
                </a:solidFill>
                <a:latin typeface="Calibri"/>
                <a:ea typeface="Calibri"/>
                <a:cs typeface="Calibri"/>
                <a:sym typeface="Calibri"/>
              </a:defRPr>
            </a:lvl2pPr>
            <a:lvl3pPr indent="0" lvl="2" marL="914400" marR="0" rtl="0" algn="l">
              <a:lnSpc>
                <a:spcPct val="85000"/>
              </a:lnSpc>
              <a:spcBef>
                <a:spcPts val="600"/>
              </a:spcBef>
              <a:spcAft>
                <a:spcPts val="0"/>
              </a:spcAft>
              <a:buClr>
                <a:srgbClr val="FEFEFE"/>
              </a:buClr>
              <a:buSzPts val="1400"/>
              <a:buFont typeface="Arial"/>
              <a:buNone/>
              <a:defRPr b="0" i="1" sz="2400" u="none" cap="none" strike="noStrike">
                <a:solidFill>
                  <a:srgbClr val="FEFEFE"/>
                </a:solidFill>
                <a:latin typeface="Calibri"/>
                <a:ea typeface="Calibri"/>
                <a:cs typeface="Calibri"/>
                <a:sym typeface="Calibri"/>
              </a:defRPr>
            </a:lvl3pPr>
            <a:lvl4pPr indent="0" lvl="3" marL="1371600" marR="0" rtl="0" algn="l">
              <a:lnSpc>
                <a:spcPct val="85000"/>
              </a:lnSpc>
              <a:spcBef>
                <a:spcPts val="600"/>
              </a:spcBef>
              <a:spcAft>
                <a:spcPts val="0"/>
              </a:spcAft>
              <a:buClr>
                <a:srgbClr val="FEFEFE"/>
              </a:buClr>
              <a:buSzPts val="1400"/>
              <a:buFont typeface="Arial"/>
              <a:buNone/>
              <a:defRPr b="0" i="0" sz="2000" u="none" cap="none" strike="noStrike">
                <a:solidFill>
                  <a:srgbClr val="FEFEFE"/>
                </a:solidFill>
                <a:latin typeface="Calibri"/>
                <a:ea typeface="Calibri"/>
                <a:cs typeface="Calibri"/>
                <a:sym typeface="Calibri"/>
              </a:defRPr>
            </a:lvl4pPr>
            <a:lvl5pPr indent="0" lvl="4" marL="1828800" marR="0" rtl="0" algn="l">
              <a:lnSpc>
                <a:spcPct val="85000"/>
              </a:lnSpc>
              <a:spcBef>
                <a:spcPts val="600"/>
              </a:spcBef>
              <a:spcAft>
                <a:spcPts val="0"/>
              </a:spcAft>
              <a:buClr>
                <a:srgbClr val="FEFEFE"/>
              </a:buClr>
              <a:buSzPts val="1400"/>
              <a:buFont typeface="Arial"/>
              <a:buNone/>
              <a:defRPr b="0" i="0" sz="2000" u="none" cap="none" strike="noStrike">
                <a:solidFill>
                  <a:srgbClr val="FEFEFE"/>
                </a:solidFill>
                <a:latin typeface="Calibri"/>
                <a:ea typeface="Calibri"/>
                <a:cs typeface="Calibri"/>
                <a:sym typeface="Calibri"/>
              </a:defRPr>
            </a:lvl5pPr>
            <a:lvl6pPr indent="0" lvl="5" marL="2286000" marR="0" rtl="0" algn="l">
              <a:lnSpc>
                <a:spcPct val="85000"/>
              </a:lnSpc>
              <a:spcBef>
                <a:spcPts val="600"/>
              </a:spcBef>
              <a:spcAft>
                <a:spcPts val="0"/>
              </a:spcAft>
              <a:buClr>
                <a:srgbClr val="FEFEFE"/>
              </a:buClr>
              <a:buSzPts val="1400"/>
              <a:buFont typeface="Arial"/>
              <a:buNone/>
              <a:defRPr b="0" i="0" sz="2000" u="none" cap="none" strike="noStrike">
                <a:solidFill>
                  <a:srgbClr val="FEFEFE"/>
                </a:solidFill>
                <a:latin typeface="Calibri"/>
                <a:ea typeface="Calibri"/>
                <a:cs typeface="Calibri"/>
                <a:sym typeface="Calibri"/>
              </a:defRPr>
            </a:lvl6pPr>
            <a:lvl7pPr indent="0" lvl="6" marL="2743200" marR="0" rtl="0" algn="l">
              <a:lnSpc>
                <a:spcPct val="85000"/>
              </a:lnSpc>
              <a:spcBef>
                <a:spcPts val="600"/>
              </a:spcBef>
              <a:spcAft>
                <a:spcPts val="0"/>
              </a:spcAft>
              <a:buClr>
                <a:srgbClr val="FEFEFE"/>
              </a:buClr>
              <a:buSzPts val="1400"/>
              <a:buFont typeface="Arial"/>
              <a:buNone/>
              <a:defRPr b="0" i="0" sz="2000" u="none" cap="none" strike="noStrike">
                <a:solidFill>
                  <a:srgbClr val="FEFEFE"/>
                </a:solidFill>
                <a:latin typeface="Calibri"/>
                <a:ea typeface="Calibri"/>
                <a:cs typeface="Calibri"/>
                <a:sym typeface="Calibri"/>
              </a:defRPr>
            </a:lvl7pPr>
            <a:lvl8pPr indent="0" lvl="7" marL="3200400" marR="0" rtl="0" algn="l">
              <a:lnSpc>
                <a:spcPct val="85000"/>
              </a:lnSpc>
              <a:spcBef>
                <a:spcPts val="600"/>
              </a:spcBef>
              <a:spcAft>
                <a:spcPts val="0"/>
              </a:spcAft>
              <a:buClr>
                <a:srgbClr val="FEFEFE"/>
              </a:buClr>
              <a:buSzPts val="1400"/>
              <a:buFont typeface="Arial"/>
              <a:buNone/>
              <a:defRPr b="0" i="0" sz="2000" u="none" cap="none" strike="noStrike">
                <a:solidFill>
                  <a:srgbClr val="FEFEFE"/>
                </a:solidFill>
                <a:latin typeface="Calibri"/>
                <a:ea typeface="Calibri"/>
                <a:cs typeface="Calibri"/>
                <a:sym typeface="Calibri"/>
              </a:defRPr>
            </a:lvl8pPr>
            <a:lvl9pPr indent="0" lvl="8" marL="3657600" marR="0" rtl="0" algn="l">
              <a:lnSpc>
                <a:spcPct val="85000"/>
              </a:lnSpc>
              <a:spcBef>
                <a:spcPts val="600"/>
              </a:spcBef>
              <a:spcAft>
                <a:spcPts val="0"/>
              </a:spcAft>
              <a:buClr>
                <a:srgbClr val="FEFEFE"/>
              </a:buClr>
              <a:buSzPts val="1400"/>
              <a:buFont typeface="Arial"/>
              <a:buNone/>
              <a:defRPr b="0" i="0" sz="2000" u="none" cap="none" strike="noStrike">
                <a:solidFill>
                  <a:srgbClr val="FEFEFE"/>
                </a:solidFill>
                <a:latin typeface="Calibri"/>
                <a:ea typeface="Calibri"/>
                <a:cs typeface="Calibri"/>
                <a:sym typeface="Calibri"/>
              </a:defRPr>
            </a:lvl9pPr>
          </a:lstStyle>
          <a:p/>
        </p:txBody>
      </p:sp>
      <p:sp>
        <p:nvSpPr>
          <p:cNvPr id="30" name="Shape 30"/>
          <p:cNvSpPr txBox="1"/>
          <p:nvPr>
            <p:ph idx="1" type="body"/>
          </p:nvPr>
        </p:nvSpPr>
        <p:spPr>
          <a:xfrm>
            <a:off x="676656" y="5909735"/>
            <a:ext cx="9229344" cy="5334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300"/>
              </a:spcBef>
              <a:spcAft>
                <a:spcPts val="0"/>
              </a:spcAft>
              <a:buClr>
                <a:schemeClr val="lt1"/>
              </a:buClr>
              <a:buSzPts val="2400"/>
              <a:buFont typeface="Arial"/>
              <a:buNone/>
              <a:defRPr b="0" i="0" sz="1400" u="none" cap="none" strike="noStrike">
                <a:solidFill>
                  <a:schemeClr val="lt1"/>
                </a:solidFill>
                <a:latin typeface="Calibri"/>
                <a:ea typeface="Calibri"/>
                <a:cs typeface="Calibri"/>
                <a:sym typeface="Calibri"/>
              </a:defRPr>
            </a:lvl1pPr>
            <a:lvl2pPr indent="-228600" lvl="1" marL="914400" marR="0" rtl="0" algn="l">
              <a:lnSpc>
                <a:spcPct val="85000"/>
              </a:lnSpc>
              <a:spcBef>
                <a:spcPts val="600"/>
              </a:spcBef>
              <a:spcAft>
                <a:spcPts val="0"/>
              </a:spcAft>
              <a:buClr>
                <a:srgbClr val="FEFEFE"/>
              </a:buClr>
              <a:buSzPts val="2400"/>
              <a:buFont typeface="Arial"/>
              <a:buNone/>
              <a:defRPr b="0" i="0" sz="1200" u="none" cap="none" strike="noStrike">
                <a:solidFill>
                  <a:srgbClr val="FEFEFE"/>
                </a:solidFill>
                <a:latin typeface="Calibri"/>
                <a:ea typeface="Calibri"/>
                <a:cs typeface="Calibri"/>
                <a:sym typeface="Calibri"/>
              </a:defRPr>
            </a:lvl2pPr>
            <a:lvl3pPr indent="-228600" lvl="2" marL="1371600" marR="0" rtl="0" algn="l">
              <a:lnSpc>
                <a:spcPct val="85000"/>
              </a:lnSpc>
              <a:spcBef>
                <a:spcPts val="600"/>
              </a:spcBef>
              <a:spcAft>
                <a:spcPts val="0"/>
              </a:spcAft>
              <a:buClr>
                <a:srgbClr val="FEFEFE"/>
              </a:buClr>
              <a:buSzPts val="2000"/>
              <a:buFont typeface="Arial"/>
              <a:buNone/>
              <a:defRPr b="0" i="1" sz="1000" u="none" cap="none" strike="noStrike">
                <a:solidFill>
                  <a:srgbClr val="FEFEFE"/>
                </a:solidFill>
                <a:latin typeface="Calibri"/>
                <a:ea typeface="Calibri"/>
                <a:cs typeface="Calibri"/>
                <a:sym typeface="Calibri"/>
              </a:defRPr>
            </a:lvl3pPr>
            <a:lvl4pPr indent="-228600" lvl="3" marL="1828800" marR="0" rtl="0" algn="l">
              <a:lnSpc>
                <a:spcPct val="85000"/>
              </a:lnSpc>
              <a:spcBef>
                <a:spcPts val="600"/>
              </a:spcBef>
              <a:spcAft>
                <a:spcPts val="0"/>
              </a:spcAft>
              <a:buClr>
                <a:srgbClr val="FEFEFE"/>
              </a:buClr>
              <a:buSzPts val="1800"/>
              <a:buFont typeface="Arial"/>
              <a:buNone/>
              <a:defRPr b="0" i="0" sz="900" u="none" cap="none" strike="noStrike">
                <a:solidFill>
                  <a:srgbClr val="FEFEFE"/>
                </a:solidFill>
                <a:latin typeface="Calibri"/>
                <a:ea typeface="Calibri"/>
                <a:cs typeface="Calibri"/>
                <a:sym typeface="Calibri"/>
              </a:defRPr>
            </a:lvl4pPr>
            <a:lvl5pPr indent="-228600" lvl="4" marL="2286000" marR="0" rtl="0" algn="l">
              <a:lnSpc>
                <a:spcPct val="85000"/>
              </a:lnSpc>
              <a:spcBef>
                <a:spcPts val="600"/>
              </a:spcBef>
              <a:spcAft>
                <a:spcPts val="0"/>
              </a:spcAft>
              <a:buClr>
                <a:srgbClr val="FEFEFE"/>
              </a:buClr>
              <a:buSzPts val="1800"/>
              <a:buFont typeface="Arial"/>
              <a:buNone/>
              <a:defRPr b="0" i="0" sz="900" u="none" cap="none" strike="noStrike">
                <a:solidFill>
                  <a:srgbClr val="FEFEFE"/>
                </a:solidFill>
                <a:latin typeface="Calibri"/>
                <a:ea typeface="Calibri"/>
                <a:cs typeface="Calibri"/>
                <a:sym typeface="Calibri"/>
              </a:defRPr>
            </a:lvl5pPr>
            <a:lvl6pPr indent="-228600" lvl="5" marL="2743200" marR="0" rtl="0" algn="l">
              <a:lnSpc>
                <a:spcPct val="85000"/>
              </a:lnSpc>
              <a:spcBef>
                <a:spcPts val="600"/>
              </a:spcBef>
              <a:spcAft>
                <a:spcPts val="0"/>
              </a:spcAft>
              <a:buClr>
                <a:srgbClr val="FEFEFE"/>
              </a:buClr>
              <a:buSzPts val="1800"/>
              <a:buFont typeface="Arial"/>
              <a:buNone/>
              <a:defRPr b="0" i="0" sz="900" u="none" cap="none" strike="noStrike">
                <a:solidFill>
                  <a:srgbClr val="FEFEFE"/>
                </a:solidFill>
                <a:latin typeface="Calibri"/>
                <a:ea typeface="Calibri"/>
                <a:cs typeface="Calibri"/>
                <a:sym typeface="Calibri"/>
              </a:defRPr>
            </a:lvl6pPr>
            <a:lvl7pPr indent="-228600" lvl="6" marL="3200400" marR="0" rtl="0" algn="l">
              <a:lnSpc>
                <a:spcPct val="85000"/>
              </a:lnSpc>
              <a:spcBef>
                <a:spcPts val="600"/>
              </a:spcBef>
              <a:spcAft>
                <a:spcPts val="0"/>
              </a:spcAft>
              <a:buClr>
                <a:srgbClr val="FEFEFE"/>
              </a:buClr>
              <a:buSzPts val="1800"/>
              <a:buFont typeface="Arial"/>
              <a:buNone/>
              <a:defRPr b="0" i="0" sz="900" u="none" cap="none" strike="noStrike">
                <a:solidFill>
                  <a:srgbClr val="FEFEFE"/>
                </a:solidFill>
                <a:latin typeface="Calibri"/>
                <a:ea typeface="Calibri"/>
                <a:cs typeface="Calibri"/>
                <a:sym typeface="Calibri"/>
              </a:defRPr>
            </a:lvl7pPr>
            <a:lvl8pPr indent="-228600" lvl="7" marL="3657600" marR="0" rtl="0" algn="l">
              <a:lnSpc>
                <a:spcPct val="85000"/>
              </a:lnSpc>
              <a:spcBef>
                <a:spcPts val="600"/>
              </a:spcBef>
              <a:spcAft>
                <a:spcPts val="0"/>
              </a:spcAft>
              <a:buClr>
                <a:srgbClr val="FEFEFE"/>
              </a:buClr>
              <a:buSzPts val="1800"/>
              <a:buFont typeface="Arial"/>
              <a:buNone/>
              <a:defRPr b="0" i="0" sz="900" u="none" cap="none" strike="noStrike">
                <a:solidFill>
                  <a:srgbClr val="FEFEFE"/>
                </a:solidFill>
                <a:latin typeface="Calibri"/>
                <a:ea typeface="Calibri"/>
                <a:cs typeface="Calibri"/>
                <a:sym typeface="Calibri"/>
              </a:defRPr>
            </a:lvl8pPr>
            <a:lvl9pPr indent="-228600" lvl="8" marL="4114800" marR="0" rtl="0" algn="l">
              <a:lnSpc>
                <a:spcPct val="85000"/>
              </a:lnSpc>
              <a:spcBef>
                <a:spcPts val="600"/>
              </a:spcBef>
              <a:spcAft>
                <a:spcPts val="0"/>
              </a:spcAft>
              <a:buClr>
                <a:srgbClr val="FEFEFE"/>
              </a:buClr>
              <a:buSzPts val="1800"/>
              <a:buFont typeface="Arial"/>
              <a:buNone/>
              <a:defRPr b="0" i="0" sz="900" u="none" cap="none" strike="noStrike">
                <a:solidFill>
                  <a:srgbClr val="FEFEFE"/>
                </a:solidFill>
                <a:latin typeface="Calibri"/>
                <a:ea typeface="Calibri"/>
                <a:cs typeface="Calibri"/>
                <a:sym typeface="Calibri"/>
              </a:defRPr>
            </a:lvl9pPr>
          </a:lstStyle>
          <a:p/>
        </p:txBody>
      </p:sp>
      <p:sp>
        <p:nvSpPr>
          <p:cNvPr id="31" name="Shape 31"/>
          <p:cNvSpPr txBox="1"/>
          <p:nvPr>
            <p:ph idx="10" type="dt"/>
          </p:nvPr>
        </p:nvSpPr>
        <p:spPr>
          <a:xfrm>
            <a:off x="685800" y="6412447"/>
            <a:ext cx="4114800" cy="2286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95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32" name="Shape 32"/>
          <p:cNvSpPr txBox="1"/>
          <p:nvPr>
            <p:ph idx="11" type="ftr"/>
          </p:nvPr>
        </p:nvSpPr>
        <p:spPr>
          <a:xfrm>
            <a:off x="685800" y="6554697"/>
            <a:ext cx="5029200" cy="2286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95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33" name="Shape 33"/>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10300" u="none" cap="none" strike="noStrike">
                <a:solidFill>
                  <a:schemeClr val="lt1"/>
                </a:solidFill>
                <a:latin typeface="Calibri"/>
                <a:ea typeface="Calibri"/>
                <a:cs typeface="Calibri"/>
                <a:sym typeface="Calibri"/>
              </a:defRPr>
            </a:lvl1pPr>
            <a:lvl2pPr indent="0" lvl="1" marL="0" marR="0" rtl="0" algn="r">
              <a:spcBef>
                <a:spcPts val="0"/>
              </a:spcBef>
              <a:buNone/>
              <a:defRPr b="0" i="0" sz="10300" u="none" cap="none" strike="noStrike">
                <a:solidFill>
                  <a:schemeClr val="lt1"/>
                </a:solidFill>
                <a:latin typeface="Calibri"/>
                <a:ea typeface="Calibri"/>
                <a:cs typeface="Calibri"/>
                <a:sym typeface="Calibri"/>
              </a:defRPr>
            </a:lvl2pPr>
            <a:lvl3pPr indent="0" lvl="2" marL="0" marR="0" rtl="0" algn="r">
              <a:spcBef>
                <a:spcPts val="0"/>
              </a:spcBef>
              <a:buNone/>
              <a:defRPr b="0" i="0" sz="10300" u="none" cap="none" strike="noStrike">
                <a:solidFill>
                  <a:schemeClr val="lt1"/>
                </a:solidFill>
                <a:latin typeface="Calibri"/>
                <a:ea typeface="Calibri"/>
                <a:cs typeface="Calibri"/>
                <a:sym typeface="Calibri"/>
              </a:defRPr>
            </a:lvl3pPr>
            <a:lvl4pPr indent="0" lvl="3" marL="0" marR="0" rtl="0" algn="r">
              <a:spcBef>
                <a:spcPts val="0"/>
              </a:spcBef>
              <a:buNone/>
              <a:defRPr b="0" i="0" sz="10300" u="none" cap="none" strike="noStrike">
                <a:solidFill>
                  <a:schemeClr val="lt1"/>
                </a:solidFill>
                <a:latin typeface="Calibri"/>
                <a:ea typeface="Calibri"/>
                <a:cs typeface="Calibri"/>
                <a:sym typeface="Calibri"/>
              </a:defRPr>
            </a:lvl4pPr>
            <a:lvl5pPr indent="0" lvl="4" marL="0" marR="0" rtl="0" algn="r">
              <a:spcBef>
                <a:spcPts val="0"/>
              </a:spcBef>
              <a:buNone/>
              <a:defRPr b="0" i="0" sz="10300" u="none" cap="none" strike="noStrike">
                <a:solidFill>
                  <a:schemeClr val="lt1"/>
                </a:solidFill>
                <a:latin typeface="Calibri"/>
                <a:ea typeface="Calibri"/>
                <a:cs typeface="Calibri"/>
                <a:sym typeface="Calibri"/>
              </a:defRPr>
            </a:lvl5pPr>
            <a:lvl6pPr indent="0" lvl="5" marL="0" marR="0" rtl="0" algn="r">
              <a:spcBef>
                <a:spcPts val="0"/>
              </a:spcBef>
              <a:buNone/>
              <a:defRPr b="0" i="0" sz="10300" u="none" cap="none" strike="noStrike">
                <a:solidFill>
                  <a:schemeClr val="lt1"/>
                </a:solidFill>
                <a:latin typeface="Calibri"/>
                <a:ea typeface="Calibri"/>
                <a:cs typeface="Calibri"/>
                <a:sym typeface="Calibri"/>
              </a:defRPr>
            </a:lvl6pPr>
            <a:lvl7pPr indent="0" lvl="6" marL="0" marR="0" rtl="0" algn="r">
              <a:spcBef>
                <a:spcPts val="0"/>
              </a:spcBef>
              <a:buNone/>
              <a:defRPr b="0" i="0" sz="10300" u="none" cap="none" strike="noStrike">
                <a:solidFill>
                  <a:schemeClr val="lt1"/>
                </a:solidFill>
                <a:latin typeface="Calibri"/>
                <a:ea typeface="Calibri"/>
                <a:cs typeface="Calibri"/>
                <a:sym typeface="Calibri"/>
              </a:defRPr>
            </a:lvl7pPr>
            <a:lvl8pPr indent="0" lvl="7" marL="0" marR="0" rtl="0" algn="r">
              <a:spcBef>
                <a:spcPts val="0"/>
              </a:spcBef>
              <a:buNone/>
              <a:defRPr b="0" i="0" sz="10300" u="none" cap="none" strike="noStrike">
                <a:solidFill>
                  <a:schemeClr val="lt1"/>
                </a:solidFill>
                <a:latin typeface="Calibri"/>
                <a:ea typeface="Calibri"/>
                <a:cs typeface="Calibri"/>
                <a:sym typeface="Calibri"/>
              </a:defRPr>
            </a:lvl8pPr>
            <a:lvl9pPr indent="0" lvl="8" marL="0" marR="0" rtl="0" algn="r">
              <a:spcBef>
                <a:spcPts val="0"/>
              </a:spcBef>
              <a:buNone/>
              <a:defRPr b="0" i="0" sz="10300" u="none" cap="none" strike="noStrike">
                <a:solidFill>
                  <a:schemeClr val="lt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34" name="Shape 34"/>
        <p:cNvGrpSpPr/>
        <p:nvPr/>
      </p:nvGrpSpPr>
      <p:grpSpPr>
        <a:xfrm>
          <a:off x="0" y="0"/>
          <a:ext cx="0" cy="0"/>
          <a:chOff x="0" y="0"/>
          <a:chExt cx="0" cy="0"/>
        </a:xfrm>
      </p:grpSpPr>
      <p:sp>
        <p:nvSpPr>
          <p:cNvPr id="35" name="Shape 35"/>
          <p:cNvSpPr/>
          <p:nvPr/>
        </p:nvSpPr>
        <p:spPr>
          <a:xfrm>
            <a:off x="7620000" y="0"/>
            <a:ext cx="4572000"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Shape 36"/>
          <p:cNvSpPr txBox="1"/>
          <p:nvPr>
            <p:ph type="title"/>
          </p:nvPr>
        </p:nvSpPr>
        <p:spPr>
          <a:xfrm>
            <a:off x="8261404" y="542282"/>
            <a:ext cx="3383280" cy="1920240"/>
          </a:xfrm>
          <a:prstGeom prst="rect">
            <a:avLst/>
          </a:prstGeom>
          <a:noFill/>
          <a:ln>
            <a:noFill/>
          </a:ln>
        </p:spPr>
        <p:txBody>
          <a:bodyPr anchorCtr="0" anchor="b" bIns="91425" lIns="91425" spcFirstLastPara="1" rIns="91425" wrap="square" tIns="91425"/>
          <a:lstStyle>
            <a:lvl1pPr indent="0" lvl="0" marL="0" marR="0" rtl="0" algn="l">
              <a:lnSpc>
                <a:spcPct val="85000"/>
              </a:lnSpc>
              <a:spcBef>
                <a:spcPts val="0"/>
              </a:spcBef>
              <a:spcAft>
                <a:spcPts val="0"/>
              </a:spcAft>
              <a:buClr>
                <a:srgbClr val="FFFFFF"/>
              </a:buClr>
              <a:buSzPts val="1400"/>
              <a:buFont typeface="Calibri"/>
              <a:buNone/>
              <a:defRPr b="0" i="0" sz="4000" u="none" cap="none" strike="noStrike">
                <a:solidFill>
                  <a:srgbClr val="FFFFFF"/>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7" name="Shape 37"/>
          <p:cNvSpPr txBox="1"/>
          <p:nvPr>
            <p:ph idx="1" type="body"/>
          </p:nvPr>
        </p:nvSpPr>
        <p:spPr>
          <a:xfrm>
            <a:off x="762000" y="762000"/>
            <a:ext cx="6096000" cy="4572000"/>
          </a:xfrm>
          <a:prstGeom prst="rect">
            <a:avLst/>
          </a:prstGeom>
          <a:noFill/>
          <a:ln>
            <a:noFill/>
          </a:ln>
        </p:spPr>
        <p:txBody>
          <a:bodyPr anchorCtr="0" anchor="t" bIns="91425" lIns="91425" spcFirstLastPara="1" rIns="91425" wrap="square" tIns="91425"/>
          <a:lstStyle>
            <a:lvl1pPr indent="-431800" lvl="0" marL="457200" marR="0" rtl="0" algn="l">
              <a:lnSpc>
                <a:spcPct val="85000"/>
              </a:lnSpc>
              <a:spcBef>
                <a:spcPts val="1300"/>
              </a:spcBef>
              <a:spcAft>
                <a:spcPts val="0"/>
              </a:spcAft>
              <a:buClr>
                <a:schemeClr val="accent1"/>
              </a:buClr>
              <a:buSzPts val="3200"/>
              <a:buFont typeface="Arial"/>
              <a:buChar char=" "/>
              <a:defRPr b="0" i="0" sz="3200" u="none" cap="none" strike="noStrike">
                <a:solidFill>
                  <a:schemeClr val="accent1"/>
                </a:solidFill>
                <a:latin typeface="Calibri"/>
                <a:ea typeface="Calibri"/>
                <a:cs typeface="Calibri"/>
                <a:sym typeface="Calibri"/>
              </a:defRPr>
            </a:lvl1pPr>
            <a:lvl2pPr indent="-406400" lvl="1" marL="914400" marR="0" rtl="0" algn="l">
              <a:lnSpc>
                <a:spcPct val="85000"/>
              </a:lnSpc>
              <a:spcBef>
                <a:spcPts val="600"/>
              </a:spcBef>
              <a:spcAft>
                <a:spcPts val="0"/>
              </a:spcAft>
              <a:buClr>
                <a:srgbClr val="FEFEFE"/>
              </a:buClr>
              <a:buSzPts val="2800"/>
              <a:buFont typeface="Arial"/>
              <a:buChar char=" "/>
              <a:defRPr b="0" i="0" sz="2800" u="none" cap="none" strike="noStrike">
                <a:solidFill>
                  <a:srgbClr val="FEFEFE"/>
                </a:solidFill>
                <a:latin typeface="Calibri"/>
                <a:ea typeface="Calibri"/>
                <a:cs typeface="Calibri"/>
                <a:sym typeface="Calibri"/>
              </a:defRPr>
            </a:lvl2pPr>
            <a:lvl3pPr indent="-381000" lvl="2" marL="1371600" marR="0" rtl="0" algn="l">
              <a:lnSpc>
                <a:spcPct val="85000"/>
              </a:lnSpc>
              <a:spcBef>
                <a:spcPts val="600"/>
              </a:spcBef>
              <a:spcAft>
                <a:spcPts val="0"/>
              </a:spcAft>
              <a:buClr>
                <a:srgbClr val="FEFEFE"/>
              </a:buClr>
              <a:buSzPts val="2400"/>
              <a:buFont typeface="Arial"/>
              <a:buChar char=" "/>
              <a:defRPr b="0" i="1" sz="2400" u="none" cap="none" strike="noStrike">
                <a:solidFill>
                  <a:srgbClr val="FEFEFE"/>
                </a:solidFill>
                <a:latin typeface="Calibri"/>
                <a:ea typeface="Calibri"/>
                <a:cs typeface="Calibri"/>
                <a:sym typeface="Calibri"/>
              </a:defRPr>
            </a:lvl3pPr>
            <a:lvl4pPr indent="-355600" lvl="3" marL="1828800" marR="0" rtl="0" algn="l">
              <a:lnSpc>
                <a:spcPct val="85000"/>
              </a:lnSpc>
              <a:spcBef>
                <a:spcPts val="600"/>
              </a:spcBef>
              <a:spcAft>
                <a:spcPts val="0"/>
              </a:spcAft>
              <a:buClr>
                <a:srgbClr val="FEFEFE"/>
              </a:buClr>
              <a:buSzPts val="2000"/>
              <a:buFont typeface="Arial"/>
              <a:buChar char=" "/>
              <a:defRPr b="0" i="0" sz="2000" u="none" cap="none" strike="noStrike">
                <a:solidFill>
                  <a:srgbClr val="FEFEFE"/>
                </a:solidFill>
                <a:latin typeface="Calibri"/>
                <a:ea typeface="Calibri"/>
                <a:cs typeface="Calibri"/>
                <a:sym typeface="Calibri"/>
              </a:defRPr>
            </a:lvl4pPr>
            <a:lvl5pPr indent="-355600" lvl="4" marL="2286000" marR="0" rtl="0" algn="l">
              <a:lnSpc>
                <a:spcPct val="85000"/>
              </a:lnSpc>
              <a:spcBef>
                <a:spcPts val="600"/>
              </a:spcBef>
              <a:spcAft>
                <a:spcPts val="0"/>
              </a:spcAft>
              <a:buClr>
                <a:srgbClr val="FEFEFE"/>
              </a:buClr>
              <a:buSzPts val="2000"/>
              <a:buFont typeface="Arial"/>
              <a:buChar char=" "/>
              <a:defRPr b="0" i="0" sz="2000" u="none" cap="none" strike="noStrike">
                <a:solidFill>
                  <a:srgbClr val="FEFEFE"/>
                </a:solidFill>
                <a:latin typeface="Calibri"/>
                <a:ea typeface="Calibri"/>
                <a:cs typeface="Calibri"/>
                <a:sym typeface="Calibri"/>
              </a:defRPr>
            </a:lvl5pPr>
            <a:lvl6pPr indent="-355600" lvl="5" marL="2743200" marR="0" rtl="0" algn="l">
              <a:lnSpc>
                <a:spcPct val="85000"/>
              </a:lnSpc>
              <a:spcBef>
                <a:spcPts val="600"/>
              </a:spcBef>
              <a:spcAft>
                <a:spcPts val="0"/>
              </a:spcAft>
              <a:buClr>
                <a:srgbClr val="FEFEFE"/>
              </a:buClr>
              <a:buSzPts val="2000"/>
              <a:buFont typeface="Arial"/>
              <a:buChar char=" "/>
              <a:defRPr b="0" i="0" sz="2000" u="none" cap="none" strike="noStrike">
                <a:solidFill>
                  <a:srgbClr val="FEFEFE"/>
                </a:solidFill>
                <a:latin typeface="Calibri"/>
                <a:ea typeface="Calibri"/>
                <a:cs typeface="Calibri"/>
                <a:sym typeface="Calibri"/>
              </a:defRPr>
            </a:lvl6pPr>
            <a:lvl7pPr indent="-355600" lvl="6" marL="3200400" marR="0" rtl="0" algn="l">
              <a:lnSpc>
                <a:spcPct val="85000"/>
              </a:lnSpc>
              <a:spcBef>
                <a:spcPts val="600"/>
              </a:spcBef>
              <a:spcAft>
                <a:spcPts val="0"/>
              </a:spcAft>
              <a:buClr>
                <a:srgbClr val="FEFEFE"/>
              </a:buClr>
              <a:buSzPts val="2000"/>
              <a:buFont typeface="Arial"/>
              <a:buChar char=" "/>
              <a:defRPr b="0" i="0" sz="2000" u="none" cap="none" strike="noStrike">
                <a:solidFill>
                  <a:srgbClr val="FEFEFE"/>
                </a:solidFill>
                <a:latin typeface="Calibri"/>
                <a:ea typeface="Calibri"/>
                <a:cs typeface="Calibri"/>
                <a:sym typeface="Calibri"/>
              </a:defRPr>
            </a:lvl7pPr>
            <a:lvl8pPr indent="-355600" lvl="7" marL="3657600" marR="0" rtl="0" algn="l">
              <a:lnSpc>
                <a:spcPct val="85000"/>
              </a:lnSpc>
              <a:spcBef>
                <a:spcPts val="600"/>
              </a:spcBef>
              <a:spcAft>
                <a:spcPts val="0"/>
              </a:spcAft>
              <a:buClr>
                <a:srgbClr val="FEFEFE"/>
              </a:buClr>
              <a:buSzPts val="2000"/>
              <a:buFont typeface="Arial"/>
              <a:buChar char=" "/>
              <a:defRPr b="0" i="0" sz="2000" u="none" cap="none" strike="noStrike">
                <a:solidFill>
                  <a:srgbClr val="FEFEFE"/>
                </a:solidFill>
                <a:latin typeface="Calibri"/>
                <a:ea typeface="Calibri"/>
                <a:cs typeface="Calibri"/>
                <a:sym typeface="Calibri"/>
              </a:defRPr>
            </a:lvl8pPr>
            <a:lvl9pPr indent="-355600" lvl="8" marL="4114800" marR="0" rtl="0" algn="l">
              <a:lnSpc>
                <a:spcPct val="85000"/>
              </a:lnSpc>
              <a:spcBef>
                <a:spcPts val="600"/>
              </a:spcBef>
              <a:spcAft>
                <a:spcPts val="0"/>
              </a:spcAft>
              <a:buClr>
                <a:srgbClr val="FEFEFE"/>
              </a:buClr>
              <a:buSzPts val="2000"/>
              <a:buFont typeface="Arial"/>
              <a:buChar char=" "/>
              <a:defRPr b="0" i="0" sz="2000" u="none" cap="none" strike="noStrike">
                <a:solidFill>
                  <a:srgbClr val="FEFEFE"/>
                </a:solidFill>
                <a:latin typeface="Calibri"/>
                <a:ea typeface="Calibri"/>
                <a:cs typeface="Calibri"/>
                <a:sym typeface="Calibri"/>
              </a:defRPr>
            </a:lvl9pPr>
          </a:lstStyle>
          <a:p/>
        </p:txBody>
      </p:sp>
      <p:sp>
        <p:nvSpPr>
          <p:cNvPr id="38" name="Shape 38"/>
          <p:cNvSpPr txBox="1"/>
          <p:nvPr>
            <p:ph idx="2" type="body"/>
          </p:nvPr>
        </p:nvSpPr>
        <p:spPr>
          <a:xfrm>
            <a:off x="8275982" y="2511813"/>
            <a:ext cx="3398520" cy="3126987"/>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1200"/>
              </a:spcBef>
              <a:spcAft>
                <a:spcPts val="0"/>
              </a:spcAft>
              <a:buClr>
                <a:srgbClr val="FFFFFF"/>
              </a:buClr>
              <a:buSzPts val="2400"/>
              <a:buFont typeface="Arial"/>
              <a:buNone/>
              <a:defRPr b="0" i="0" sz="1800" u="none" cap="none" strike="noStrike">
                <a:solidFill>
                  <a:srgbClr val="FFFFFF"/>
                </a:solidFill>
                <a:latin typeface="Calibri"/>
                <a:ea typeface="Calibri"/>
                <a:cs typeface="Calibri"/>
                <a:sym typeface="Calibri"/>
              </a:defRPr>
            </a:lvl1pPr>
            <a:lvl2pPr indent="-228600" lvl="1" marL="914400" marR="0" rtl="0" algn="l">
              <a:lnSpc>
                <a:spcPct val="85000"/>
              </a:lnSpc>
              <a:spcBef>
                <a:spcPts val="600"/>
              </a:spcBef>
              <a:spcAft>
                <a:spcPts val="0"/>
              </a:spcAft>
              <a:buClr>
                <a:srgbClr val="FEFEFE"/>
              </a:buClr>
              <a:buSzPts val="2400"/>
              <a:buFont typeface="Arial"/>
              <a:buNone/>
              <a:defRPr b="0" i="0" sz="1200" u="none" cap="none" strike="noStrike">
                <a:solidFill>
                  <a:srgbClr val="FEFEFE"/>
                </a:solidFill>
                <a:latin typeface="Calibri"/>
                <a:ea typeface="Calibri"/>
                <a:cs typeface="Calibri"/>
                <a:sym typeface="Calibri"/>
              </a:defRPr>
            </a:lvl2pPr>
            <a:lvl3pPr indent="-228600" lvl="2" marL="1371600" marR="0" rtl="0" algn="l">
              <a:lnSpc>
                <a:spcPct val="85000"/>
              </a:lnSpc>
              <a:spcBef>
                <a:spcPts val="600"/>
              </a:spcBef>
              <a:spcAft>
                <a:spcPts val="0"/>
              </a:spcAft>
              <a:buClr>
                <a:srgbClr val="FEFEFE"/>
              </a:buClr>
              <a:buSzPts val="2000"/>
              <a:buFont typeface="Arial"/>
              <a:buNone/>
              <a:defRPr b="0" i="1" sz="1000" u="none" cap="none" strike="noStrike">
                <a:solidFill>
                  <a:srgbClr val="FEFEFE"/>
                </a:solidFill>
                <a:latin typeface="Calibri"/>
                <a:ea typeface="Calibri"/>
                <a:cs typeface="Calibri"/>
                <a:sym typeface="Calibri"/>
              </a:defRPr>
            </a:lvl3pPr>
            <a:lvl4pPr indent="-228600" lvl="3" marL="1828800" marR="0" rtl="0" algn="l">
              <a:lnSpc>
                <a:spcPct val="85000"/>
              </a:lnSpc>
              <a:spcBef>
                <a:spcPts val="600"/>
              </a:spcBef>
              <a:spcAft>
                <a:spcPts val="0"/>
              </a:spcAft>
              <a:buClr>
                <a:srgbClr val="FEFEFE"/>
              </a:buClr>
              <a:buSzPts val="1800"/>
              <a:buFont typeface="Arial"/>
              <a:buNone/>
              <a:defRPr b="0" i="0" sz="900" u="none" cap="none" strike="noStrike">
                <a:solidFill>
                  <a:srgbClr val="FEFEFE"/>
                </a:solidFill>
                <a:latin typeface="Calibri"/>
                <a:ea typeface="Calibri"/>
                <a:cs typeface="Calibri"/>
                <a:sym typeface="Calibri"/>
              </a:defRPr>
            </a:lvl4pPr>
            <a:lvl5pPr indent="-228600" lvl="4" marL="2286000" marR="0" rtl="0" algn="l">
              <a:lnSpc>
                <a:spcPct val="85000"/>
              </a:lnSpc>
              <a:spcBef>
                <a:spcPts val="600"/>
              </a:spcBef>
              <a:spcAft>
                <a:spcPts val="0"/>
              </a:spcAft>
              <a:buClr>
                <a:srgbClr val="FEFEFE"/>
              </a:buClr>
              <a:buSzPts val="1800"/>
              <a:buFont typeface="Arial"/>
              <a:buNone/>
              <a:defRPr b="0" i="0" sz="900" u="none" cap="none" strike="noStrike">
                <a:solidFill>
                  <a:srgbClr val="FEFEFE"/>
                </a:solidFill>
                <a:latin typeface="Calibri"/>
                <a:ea typeface="Calibri"/>
                <a:cs typeface="Calibri"/>
                <a:sym typeface="Calibri"/>
              </a:defRPr>
            </a:lvl5pPr>
            <a:lvl6pPr indent="-228600" lvl="5" marL="2743200" marR="0" rtl="0" algn="l">
              <a:lnSpc>
                <a:spcPct val="85000"/>
              </a:lnSpc>
              <a:spcBef>
                <a:spcPts val="600"/>
              </a:spcBef>
              <a:spcAft>
                <a:spcPts val="0"/>
              </a:spcAft>
              <a:buClr>
                <a:srgbClr val="FEFEFE"/>
              </a:buClr>
              <a:buSzPts val="1800"/>
              <a:buFont typeface="Arial"/>
              <a:buNone/>
              <a:defRPr b="0" i="0" sz="900" u="none" cap="none" strike="noStrike">
                <a:solidFill>
                  <a:srgbClr val="FEFEFE"/>
                </a:solidFill>
                <a:latin typeface="Calibri"/>
                <a:ea typeface="Calibri"/>
                <a:cs typeface="Calibri"/>
                <a:sym typeface="Calibri"/>
              </a:defRPr>
            </a:lvl6pPr>
            <a:lvl7pPr indent="-228600" lvl="6" marL="3200400" marR="0" rtl="0" algn="l">
              <a:lnSpc>
                <a:spcPct val="85000"/>
              </a:lnSpc>
              <a:spcBef>
                <a:spcPts val="600"/>
              </a:spcBef>
              <a:spcAft>
                <a:spcPts val="0"/>
              </a:spcAft>
              <a:buClr>
                <a:srgbClr val="FEFEFE"/>
              </a:buClr>
              <a:buSzPts val="1800"/>
              <a:buFont typeface="Arial"/>
              <a:buNone/>
              <a:defRPr b="0" i="0" sz="900" u="none" cap="none" strike="noStrike">
                <a:solidFill>
                  <a:srgbClr val="FEFEFE"/>
                </a:solidFill>
                <a:latin typeface="Calibri"/>
                <a:ea typeface="Calibri"/>
                <a:cs typeface="Calibri"/>
                <a:sym typeface="Calibri"/>
              </a:defRPr>
            </a:lvl7pPr>
            <a:lvl8pPr indent="-228600" lvl="7" marL="3657600" marR="0" rtl="0" algn="l">
              <a:lnSpc>
                <a:spcPct val="85000"/>
              </a:lnSpc>
              <a:spcBef>
                <a:spcPts val="600"/>
              </a:spcBef>
              <a:spcAft>
                <a:spcPts val="0"/>
              </a:spcAft>
              <a:buClr>
                <a:srgbClr val="FEFEFE"/>
              </a:buClr>
              <a:buSzPts val="1800"/>
              <a:buFont typeface="Arial"/>
              <a:buNone/>
              <a:defRPr b="0" i="0" sz="900" u="none" cap="none" strike="noStrike">
                <a:solidFill>
                  <a:srgbClr val="FEFEFE"/>
                </a:solidFill>
                <a:latin typeface="Calibri"/>
                <a:ea typeface="Calibri"/>
                <a:cs typeface="Calibri"/>
                <a:sym typeface="Calibri"/>
              </a:defRPr>
            </a:lvl8pPr>
            <a:lvl9pPr indent="-228600" lvl="8" marL="4114800" marR="0" rtl="0" algn="l">
              <a:lnSpc>
                <a:spcPct val="85000"/>
              </a:lnSpc>
              <a:spcBef>
                <a:spcPts val="600"/>
              </a:spcBef>
              <a:spcAft>
                <a:spcPts val="0"/>
              </a:spcAft>
              <a:buClr>
                <a:srgbClr val="FEFEFE"/>
              </a:buClr>
              <a:buSzPts val="1800"/>
              <a:buFont typeface="Arial"/>
              <a:buNone/>
              <a:defRPr b="0" i="0" sz="900" u="none" cap="none" strike="noStrike">
                <a:solidFill>
                  <a:srgbClr val="FEFEFE"/>
                </a:solidFill>
                <a:latin typeface="Calibri"/>
                <a:ea typeface="Calibri"/>
                <a:cs typeface="Calibri"/>
                <a:sym typeface="Calibri"/>
              </a:defRPr>
            </a:lvl9pPr>
          </a:lstStyle>
          <a:p/>
        </p:txBody>
      </p:sp>
      <p:sp>
        <p:nvSpPr>
          <p:cNvPr id="39" name="Shape 39"/>
          <p:cNvSpPr txBox="1"/>
          <p:nvPr>
            <p:ph idx="10" type="dt"/>
          </p:nvPr>
        </p:nvSpPr>
        <p:spPr>
          <a:xfrm>
            <a:off x="685800" y="6412447"/>
            <a:ext cx="4114800" cy="2286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95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40" name="Shape 40"/>
          <p:cNvSpPr txBox="1"/>
          <p:nvPr>
            <p:ph idx="11" type="ftr"/>
          </p:nvPr>
        </p:nvSpPr>
        <p:spPr>
          <a:xfrm>
            <a:off x="685800" y="6554697"/>
            <a:ext cx="5029200" cy="2286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95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41" name="Shape 41"/>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10300" u="none" cap="none" strike="noStrike">
                <a:solidFill>
                  <a:srgbClr val="FFFFFF"/>
                </a:solidFill>
                <a:latin typeface="Calibri"/>
                <a:ea typeface="Calibri"/>
                <a:cs typeface="Calibri"/>
                <a:sym typeface="Calibri"/>
              </a:defRPr>
            </a:lvl1pPr>
            <a:lvl2pPr indent="0" lvl="1" marL="0" marR="0" rtl="0" algn="r">
              <a:spcBef>
                <a:spcPts val="0"/>
              </a:spcBef>
              <a:buNone/>
              <a:defRPr b="0" i="0" sz="10300" u="none" cap="none" strike="noStrike">
                <a:solidFill>
                  <a:srgbClr val="FFFFFF"/>
                </a:solidFill>
                <a:latin typeface="Calibri"/>
                <a:ea typeface="Calibri"/>
                <a:cs typeface="Calibri"/>
                <a:sym typeface="Calibri"/>
              </a:defRPr>
            </a:lvl2pPr>
            <a:lvl3pPr indent="0" lvl="2" marL="0" marR="0" rtl="0" algn="r">
              <a:spcBef>
                <a:spcPts val="0"/>
              </a:spcBef>
              <a:buNone/>
              <a:defRPr b="0" i="0" sz="10300" u="none" cap="none" strike="noStrike">
                <a:solidFill>
                  <a:srgbClr val="FFFFFF"/>
                </a:solidFill>
                <a:latin typeface="Calibri"/>
                <a:ea typeface="Calibri"/>
                <a:cs typeface="Calibri"/>
                <a:sym typeface="Calibri"/>
              </a:defRPr>
            </a:lvl3pPr>
            <a:lvl4pPr indent="0" lvl="3" marL="0" marR="0" rtl="0" algn="r">
              <a:spcBef>
                <a:spcPts val="0"/>
              </a:spcBef>
              <a:buNone/>
              <a:defRPr b="0" i="0" sz="10300" u="none" cap="none" strike="noStrike">
                <a:solidFill>
                  <a:srgbClr val="FFFFFF"/>
                </a:solidFill>
                <a:latin typeface="Calibri"/>
                <a:ea typeface="Calibri"/>
                <a:cs typeface="Calibri"/>
                <a:sym typeface="Calibri"/>
              </a:defRPr>
            </a:lvl4pPr>
            <a:lvl5pPr indent="0" lvl="4" marL="0" marR="0" rtl="0" algn="r">
              <a:spcBef>
                <a:spcPts val="0"/>
              </a:spcBef>
              <a:buNone/>
              <a:defRPr b="0" i="0" sz="10300" u="none" cap="none" strike="noStrike">
                <a:solidFill>
                  <a:srgbClr val="FFFFFF"/>
                </a:solidFill>
                <a:latin typeface="Calibri"/>
                <a:ea typeface="Calibri"/>
                <a:cs typeface="Calibri"/>
                <a:sym typeface="Calibri"/>
              </a:defRPr>
            </a:lvl5pPr>
            <a:lvl6pPr indent="0" lvl="5" marL="0" marR="0" rtl="0" algn="r">
              <a:spcBef>
                <a:spcPts val="0"/>
              </a:spcBef>
              <a:buNone/>
              <a:defRPr b="0" i="0" sz="10300" u="none" cap="none" strike="noStrike">
                <a:solidFill>
                  <a:srgbClr val="FFFFFF"/>
                </a:solidFill>
                <a:latin typeface="Calibri"/>
                <a:ea typeface="Calibri"/>
                <a:cs typeface="Calibri"/>
                <a:sym typeface="Calibri"/>
              </a:defRPr>
            </a:lvl6pPr>
            <a:lvl7pPr indent="0" lvl="6" marL="0" marR="0" rtl="0" algn="r">
              <a:spcBef>
                <a:spcPts val="0"/>
              </a:spcBef>
              <a:buNone/>
              <a:defRPr b="0" i="0" sz="10300" u="none" cap="none" strike="noStrike">
                <a:solidFill>
                  <a:srgbClr val="FFFFFF"/>
                </a:solidFill>
                <a:latin typeface="Calibri"/>
                <a:ea typeface="Calibri"/>
                <a:cs typeface="Calibri"/>
                <a:sym typeface="Calibri"/>
              </a:defRPr>
            </a:lvl7pPr>
            <a:lvl8pPr indent="0" lvl="7" marL="0" marR="0" rtl="0" algn="r">
              <a:spcBef>
                <a:spcPts val="0"/>
              </a:spcBef>
              <a:buNone/>
              <a:defRPr b="0" i="0" sz="10300" u="none" cap="none" strike="noStrike">
                <a:solidFill>
                  <a:srgbClr val="FFFFFF"/>
                </a:solidFill>
                <a:latin typeface="Calibri"/>
                <a:ea typeface="Calibri"/>
                <a:cs typeface="Calibri"/>
                <a:sym typeface="Calibri"/>
              </a:defRPr>
            </a:lvl8pPr>
            <a:lvl9pPr indent="0" lvl="8" marL="0" marR="0" rtl="0" algn="r">
              <a:spcBef>
                <a:spcPts val="0"/>
              </a:spcBef>
              <a:buNone/>
              <a:defRPr b="0" i="0" sz="10300" u="none" cap="none" strike="noStrike">
                <a:solidFill>
                  <a:srgbClr val="FFFFFF"/>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bg>
      <p:bgPr>
        <a:solidFill>
          <a:schemeClr val="accent1"/>
        </a:solidFill>
      </p:bgPr>
    </p:bg>
    <p:spTree>
      <p:nvGrpSpPr>
        <p:cNvPr id="42" name="Shape 42"/>
        <p:cNvGrpSpPr/>
        <p:nvPr/>
      </p:nvGrpSpPr>
      <p:grpSpPr>
        <a:xfrm>
          <a:off x="0" y="0"/>
          <a:ext cx="0" cy="0"/>
          <a:chOff x="0" y="0"/>
          <a:chExt cx="0" cy="0"/>
        </a:xfrm>
      </p:grpSpPr>
      <p:sp>
        <p:nvSpPr>
          <p:cNvPr id="43" name="Shape 43"/>
          <p:cNvSpPr txBox="1"/>
          <p:nvPr>
            <p:ph type="title"/>
          </p:nvPr>
        </p:nvSpPr>
        <p:spPr>
          <a:xfrm>
            <a:off x="603504" y="767419"/>
            <a:ext cx="10780776" cy="3355848"/>
          </a:xfrm>
          <a:prstGeom prst="rect">
            <a:avLst/>
          </a:prstGeom>
          <a:noFill/>
          <a:ln>
            <a:noFill/>
          </a:ln>
        </p:spPr>
        <p:txBody>
          <a:bodyPr anchorCtr="0" anchor="b" bIns="91425" lIns="91425" spcFirstLastPara="1" rIns="91425" wrap="square" tIns="91425"/>
          <a:lstStyle>
            <a:lvl1pPr indent="0" lvl="0" marL="0" marR="0" rtl="0" algn="l">
              <a:lnSpc>
                <a:spcPct val="80000"/>
              </a:lnSpc>
              <a:spcBef>
                <a:spcPts val="0"/>
              </a:spcBef>
              <a:spcAft>
                <a:spcPts val="0"/>
              </a:spcAft>
              <a:buClr>
                <a:schemeClr val="lt1"/>
              </a:buClr>
              <a:buSzPts val="1400"/>
              <a:buFont typeface="Calibri"/>
              <a:buNone/>
              <a:defRPr b="0" i="0" sz="8800" u="none" cap="none" strike="noStrike">
                <a:solidFill>
                  <a:schemeClr val="lt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4" name="Shape 44"/>
          <p:cNvSpPr txBox="1"/>
          <p:nvPr>
            <p:ph idx="1" type="body"/>
          </p:nvPr>
        </p:nvSpPr>
        <p:spPr>
          <a:xfrm>
            <a:off x="667512" y="4204209"/>
            <a:ext cx="9226296" cy="1645920"/>
          </a:xfrm>
          <a:prstGeom prst="rect">
            <a:avLst/>
          </a:prstGeom>
          <a:noFill/>
          <a:ln>
            <a:noFill/>
          </a:ln>
        </p:spPr>
        <p:txBody>
          <a:bodyPr anchorCtr="0" anchor="t" bIns="91425" lIns="91425" spcFirstLastPara="1" rIns="91425" wrap="square" tIns="91425"/>
          <a:lstStyle>
            <a:lvl1pPr indent="-228600" lvl="0" marL="457200" marR="0" rtl="0" algn="l">
              <a:lnSpc>
                <a:spcPct val="85000"/>
              </a:lnSpc>
              <a:spcBef>
                <a:spcPts val="1300"/>
              </a:spcBef>
              <a:spcAft>
                <a:spcPts val="0"/>
              </a:spcAft>
              <a:buClr>
                <a:schemeClr val="lt1"/>
              </a:buClr>
              <a:buSzPts val="2400"/>
              <a:buFont typeface="Arial"/>
              <a:buNone/>
              <a:defRPr b="0" i="0" sz="3200" u="none" cap="none" strike="noStrike">
                <a:solidFill>
                  <a:schemeClr val="lt1"/>
                </a:solidFill>
                <a:latin typeface="Calibri"/>
                <a:ea typeface="Calibri"/>
                <a:cs typeface="Calibri"/>
                <a:sym typeface="Calibri"/>
              </a:defRPr>
            </a:lvl1pPr>
            <a:lvl2pPr indent="-228600" lvl="1" marL="914400" marR="0" rtl="0" algn="l">
              <a:lnSpc>
                <a:spcPct val="85000"/>
              </a:lnSpc>
              <a:spcBef>
                <a:spcPts val="600"/>
              </a:spcBef>
              <a:spcAft>
                <a:spcPts val="0"/>
              </a:spcAft>
              <a:buClr>
                <a:schemeClr val="lt1"/>
              </a:buClr>
              <a:buSzPts val="2400"/>
              <a:buFont typeface="Arial"/>
              <a:buNone/>
              <a:defRPr b="0" i="0" sz="1800" u="none" cap="none" strike="noStrike">
                <a:solidFill>
                  <a:schemeClr val="lt1"/>
                </a:solidFill>
                <a:latin typeface="Calibri"/>
                <a:ea typeface="Calibri"/>
                <a:cs typeface="Calibri"/>
                <a:sym typeface="Calibri"/>
              </a:defRPr>
            </a:lvl2pPr>
            <a:lvl3pPr indent="-228600" lvl="2" marL="1371600" marR="0" rtl="0" algn="l">
              <a:lnSpc>
                <a:spcPct val="85000"/>
              </a:lnSpc>
              <a:spcBef>
                <a:spcPts val="600"/>
              </a:spcBef>
              <a:spcAft>
                <a:spcPts val="0"/>
              </a:spcAft>
              <a:buClr>
                <a:schemeClr val="lt1"/>
              </a:buClr>
              <a:buSzPts val="2000"/>
              <a:buFont typeface="Arial"/>
              <a:buNone/>
              <a:defRPr b="0" i="1" sz="1600" u="none" cap="none" strike="noStrike">
                <a:solidFill>
                  <a:schemeClr val="lt1"/>
                </a:solidFill>
                <a:latin typeface="Calibri"/>
                <a:ea typeface="Calibri"/>
                <a:cs typeface="Calibri"/>
                <a:sym typeface="Calibri"/>
              </a:defRPr>
            </a:lvl3pPr>
            <a:lvl4pPr indent="-228600" lvl="3" marL="1828800" marR="0" rtl="0" algn="l">
              <a:lnSpc>
                <a:spcPct val="85000"/>
              </a:lnSpc>
              <a:spcBef>
                <a:spcPts val="600"/>
              </a:spcBef>
              <a:spcAft>
                <a:spcPts val="0"/>
              </a:spcAft>
              <a:buClr>
                <a:schemeClr val="lt1"/>
              </a:buClr>
              <a:buSzPts val="1800"/>
              <a:buFont typeface="Arial"/>
              <a:buNone/>
              <a:defRPr b="0" i="0" sz="1400" u="none" cap="none" strike="noStrike">
                <a:solidFill>
                  <a:schemeClr val="lt1"/>
                </a:solidFill>
                <a:latin typeface="Calibri"/>
                <a:ea typeface="Calibri"/>
                <a:cs typeface="Calibri"/>
                <a:sym typeface="Calibri"/>
              </a:defRPr>
            </a:lvl4pPr>
            <a:lvl5pPr indent="-228600" lvl="4" marL="2286000" marR="0" rtl="0" algn="l">
              <a:lnSpc>
                <a:spcPct val="85000"/>
              </a:lnSpc>
              <a:spcBef>
                <a:spcPts val="600"/>
              </a:spcBef>
              <a:spcAft>
                <a:spcPts val="0"/>
              </a:spcAft>
              <a:buClr>
                <a:schemeClr val="lt1"/>
              </a:buClr>
              <a:buSzPts val="1800"/>
              <a:buFont typeface="Arial"/>
              <a:buNone/>
              <a:defRPr b="0" i="0" sz="1400" u="none" cap="none" strike="noStrike">
                <a:solidFill>
                  <a:schemeClr val="lt1"/>
                </a:solidFill>
                <a:latin typeface="Calibri"/>
                <a:ea typeface="Calibri"/>
                <a:cs typeface="Calibri"/>
                <a:sym typeface="Calibri"/>
              </a:defRPr>
            </a:lvl5pPr>
            <a:lvl6pPr indent="-228600" lvl="5" marL="2743200" marR="0" rtl="0" algn="l">
              <a:lnSpc>
                <a:spcPct val="85000"/>
              </a:lnSpc>
              <a:spcBef>
                <a:spcPts val="600"/>
              </a:spcBef>
              <a:spcAft>
                <a:spcPts val="0"/>
              </a:spcAft>
              <a:buClr>
                <a:schemeClr val="lt1"/>
              </a:buClr>
              <a:buSzPts val="1800"/>
              <a:buFont typeface="Arial"/>
              <a:buNone/>
              <a:defRPr b="0" i="0" sz="1400" u="none" cap="none" strike="noStrike">
                <a:solidFill>
                  <a:schemeClr val="lt1"/>
                </a:solidFill>
                <a:latin typeface="Calibri"/>
                <a:ea typeface="Calibri"/>
                <a:cs typeface="Calibri"/>
                <a:sym typeface="Calibri"/>
              </a:defRPr>
            </a:lvl6pPr>
            <a:lvl7pPr indent="-228600" lvl="6" marL="3200400" marR="0" rtl="0" algn="l">
              <a:lnSpc>
                <a:spcPct val="85000"/>
              </a:lnSpc>
              <a:spcBef>
                <a:spcPts val="600"/>
              </a:spcBef>
              <a:spcAft>
                <a:spcPts val="0"/>
              </a:spcAft>
              <a:buClr>
                <a:schemeClr val="lt1"/>
              </a:buClr>
              <a:buSzPts val="1800"/>
              <a:buFont typeface="Arial"/>
              <a:buNone/>
              <a:defRPr b="0" i="0" sz="1400" u="none" cap="none" strike="noStrike">
                <a:solidFill>
                  <a:schemeClr val="lt1"/>
                </a:solidFill>
                <a:latin typeface="Calibri"/>
                <a:ea typeface="Calibri"/>
                <a:cs typeface="Calibri"/>
                <a:sym typeface="Calibri"/>
              </a:defRPr>
            </a:lvl7pPr>
            <a:lvl8pPr indent="-228600" lvl="7" marL="3657600" marR="0" rtl="0" algn="l">
              <a:lnSpc>
                <a:spcPct val="85000"/>
              </a:lnSpc>
              <a:spcBef>
                <a:spcPts val="600"/>
              </a:spcBef>
              <a:spcAft>
                <a:spcPts val="0"/>
              </a:spcAft>
              <a:buClr>
                <a:schemeClr val="lt1"/>
              </a:buClr>
              <a:buSzPts val="1800"/>
              <a:buFont typeface="Arial"/>
              <a:buNone/>
              <a:defRPr b="0" i="0" sz="1400" u="none" cap="none" strike="noStrike">
                <a:solidFill>
                  <a:schemeClr val="lt1"/>
                </a:solidFill>
                <a:latin typeface="Calibri"/>
                <a:ea typeface="Calibri"/>
                <a:cs typeface="Calibri"/>
                <a:sym typeface="Calibri"/>
              </a:defRPr>
            </a:lvl8pPr>
            <a:lvl9pPr indent="-228600" lvl="8" marL="4114800" marR="0" rtl="0" algn="l">
              <a:lnSpc>
                <a:spcPct val="85000"/>
              </a:lnSpc>
              <a:spcBef>
                <a:spcPts val="600"/>
              </a:spcBef>
              <a:spcAft>
                <a:spcPts val="0"/>
              </a:spcAft>
              <a:buClr>
                <a:schemeClr val="lt1"/>
              </a:buClr>
              <a:buSzPts val="1800"/>
              <a:buFont typeface="Arial"/>
              <a:buNone/>
              <a:defRPr b="0" i="0" sz="1400" u="none" cap="none" strike="noStrike">
                <a:solidFill>
                  <a:schemeClr val="lt1"/>
                </a:solidFill>
                <a:latin typeface="Calibri"/>
                <a:ea typeface="Calibri"/>
                <a:cs typeface="Calibri"/>
                <a:sym typeface="Calibri"/>
              </a:defRPr>
            </a:lvl9pPr>
          </a:lstStyle>
          <a:p/>
        </p:txBody>
      </p:sp>
      <p:sp>
        <p:nvSpPr>
          <p:cNvPr id="45" name="Shape 45"/>
          <p:cNvSpPr txBox="1"/>
          <p:nvPr>
            <p:ph idx="10" type="dt"/>
          </p:nvPr>
        </p:nvSpPr>
        <p:spPr>
          <a:xfrm>
            <a:off x="685800" y="6412447"/>
            <a:ext cx="4114800" cy="2286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95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46" name="Shape 46"/>
          <p:cNvSpPr txBox="1"/>
          <p:nvPr>
            <p:ph idx="11" type="ftr"/>
          </p:nvPr>
        </p:nvSpPr>
        <p:spPr>
          <a:xfrm>
            <a:off x="685800" y="6554697"/>
            <a:ext cx="5029200" cy="2286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95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47" name="Shape 47"/>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10300" u="none" cap="none" strike="noStrike">
                <a:solidFill>
                  <a:schemeClr val="lt1"/>
                </a:solidFill>
                <a:latin typeface="Calibri"/>
                <a:ea typeface="Calibri"/>
                <a:cs typeface="Calibri"/>
                <a:sym typeface="Calibri"/>
              </a:defRPr>
            </a:lvl1pPr>
            <a:lvl2pPr indent="0" lvl="1" marL="0" marR="0" rtl="0" algn="r">
              <a:spcBef>
                <a:spcPts val="0"/>
              </a:spcBef>
              <a:buNone/>
              <a:defRPr b="0" i="0" sz="10300" u="none" cap="none" strike="noStrike">
                <a:solidFill>
                  <a:schemeClr val="lt1"/>
                </a:solidFill>
                <a:latin typeface="Calibri"/>
                <a:ea typeface="Calibri"/>
                <a:cs typeface="Calibri"/>
                <a:sym typeface="Calibri"/>
              </a:defRPr>
            </a:lvl2pPr>
            <a:lvl3pPr indent="0" lvl="2" marL="0" marR="0" rtl="0" algn="r">
              <a:spcBef>
                <a:spcPts val="0"/>
              </a:spcBef>
              <a:buNone/>
              <a:defRPr b="0" i="0" sz="10300" u="none" cap="none" strike="noStrike">
                <a:solidFill>
                  <a:schemeClr val="lt1"/>
                </a:solidFill>
                <a:latin typeface="Calibri"/>
                <a:ea typeface="Calibri"/>
                <a:cs typeface="Calibri"/>
                <a:sym typeface="Calibri"/>
              </a:defRPr>
            </a:lvl3pPr>
            <a:lvl4pPr indent="0" lvl="3" marL="0" marR="0" rtl="0" algn="r">
              <a:spcBef>
                <a:spcPts val="0"/>
              </a:spcBef>
              <a:buNone/>
              <a:defRPr b="0" i="0" sz="10300" u="none" cap="none" strike="noStrike">
                <a:solidFill>
                  <a:schemeClr val="lt1"/>
                </a:solidFill>
                <a:latin typeface="Calibri"/>
                <a:ea typeface="Calibri"/>
                <a:cs typeface="Calibri"/>
                <a:sym typeface="Calibri"/>
              </a:defRPr>
            </a:lvl4pPr>
            <a:lvl5pPr indent="0" lvl="4" marL="0" marR="0" rtl="0" algn="r">
              <a:spcBef>
                <a:spcPts val="0"/>
              </a:spcBef>
              <a:buNone/>
              <a:defRPr b="0" i="0" sz="10300" u="none" cap="none" strike="noStrike">
                <a:solidFill>
                  <a:schemeClr val="lt1"/>
                </a:solidFill>
                <a:latin typeface="Calibri"/>
                <a:ea typeface="Calibri"/>
                <a:cs typeface="Calibri"/>
                <a:sym typeface="Calibri"/>
              </a:defRPr>
            </a:lvl5pPr>
            <a:lvl6pPr indent="0" lvl="5" marL="0" marR="0" rtl="0" algn="r">
              <a:spcBef>
                <a:spcPts val="0"/>
              </a:spcBef>
              <a:buNone/>
              <a:defRPr b="0" i="0" sz="10300" u="none" cap="none" strike="noStrike">
                <a:solidFill>
                  <a:schemeClr val="lt1"/>
                </a:solidFill>
                <a:latin typeface="Calibri"/>
                <a:ea typeface="Calibri"/>
                <a:cs typeface="Calibri"/>
                <a:sym typeface="Calibri"/>
              </a:defRPr>
            </a:lvl6pPr>
            <a:lvl7pPr indent="0" lvl="6" marL="0" marR="0" rtl="0" algn="r">
              <a:spcBef>
                <a:spcPts val="0"/>
              </a:spcBef>
              <a:buNone/>
              <a:defRPr b="0" i="0" sz="10300" u="none" cap="none" strike="noStrike">
                <a:solidFill>
                  <a:schemeClr val="lt1"/>
                </a:solidFill>
                <a:latin typeface="Calibri"/>
                <a:ea typeface="Calibri"/>
                <a:cs typeface="Calibri"/>
                <a:sym typeface="Calibri"/>
              </a:defRPr>
            </a:lvl7pPr>
            <a:lvl8pPr indent="0" lvl="7" marL="0" marR="0" rtl="0" algn="r">
              <a:spcBef>
                <a:spcPts val="0"/>
              </a:spcBef>
              <a:buNone/>
              <a:defRPr b="0" i="0" sz="10300" u="none" cap="none" strike="noStrike">
                <a:solidFill>
                  <a:schemeClr val="lt1"/>
                </a:solidFill>
                <a:latin typeface="Calibri"/>
                <a:ea typeface="Calibri"/>
                <a:cs typeface="Calibri"/>
                <a:sym typeface="Calibri"/>
              </a:defRPr>
            </a:lvl8pPr>
            <a:lvl9pPr indent="0" lvl="8" marL="0" marR="0" rtl="0" algn="r">
              <a:spcBef>
                <a:spcPts val="0"/>
              </a:spcBef>
              <a:buNone/>
              <a:defRPr b="0" i="0" sz="10300" u="none" cap="none" strike="noStrike">
                <a:solidFill>
                  <a:schemeClr val="lt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48" name="Shape 48"/>
        <p:cNvGrpSpPr/>
        <p:nvPr/>
      </p:nvGrpSpPr>
      <p:grpSpPr>
        <a:xfrm>
          <a:off x="0" y="0"/>
          <a:ext cx="0" cy="0"/>
          <a:chOff x="0" y="0"/>
          <a:chExt cx="0" cy="0"/>
        </a:xfrm>
      </p:grpSpPr>
      <p:sp>
        <p:nvSpPr>
          <p:cNvPr id="49" name="Shape 49"/>
          <p:cNvSpPr txBox="1"/>
          <p:nvPr>
            <p:ph type="title"/>
          </p:nvPr>
        </p:nvSpPr>
        <p:spPr>
          <a:xfrm>
            <a:off x="657224" y="499533"/>
            <a:ext cx="10772775" cy="1658198"/>
          </a:xfrm>
          <a:prstGeom prst="rect">
            <a:avLst/>
          </a:prstGeom>
          <a:noFill/>
          <a:ln>
            <a:noFill/>
          </a:ln>
        </p:spPr>
        <p:txBody>
          <a:bodyPr anchorCtr="0" anchor="ctr" bIns="91425" lIns="91425" spcFirstLastPara="1" rIns="91425" wrap="square" tIns="91425"/>
          <a:lstStyle>
            <a:lvl1pPr indent="0" lvl="0" marL="0" marR="0" rtl="0" algn="l">
              <a:lnSpc>
                <a:spcPct val="85000"/>
              </a:lnSpc>
              <a:spcBef>
                <a:spcPts val="0"/>
              </a:spcBef>
              <a:spcAft>
                <a:spcPts val="0"/>
              </a:spcAft>
              <a:buClr>
                <a:srgbClr val="FEFEFE"/>
              </a:buClr>
              <a:buSzPts val="1400"/>
              <a:buFont typeface="Calibri"/>
              <a:buNone/>
              <a:defRPr b="0" i="0" sz="5400" u="none" cap="none" strike="noStrike">
                <a:solidFill>
                  <a:srgbClr val="FEFEFE"/>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50" name="Shape 50"/>
          <p:cNvSpPr txBox="1"/>
          <p:nvPr>
            <p:ph idx="1" type="body"/>
          </p:nvPr>
        </p:nvSpPr>
        <p:spPr>
          <a:xfrm>
            <a:off x="676656" y="1998134"/>
            <a:ext cx="4663440" cy="3767328"/>
          </a:xfrm>
          <a:prstGeom prst="rect">
            <a:avLst/>
          </a:prstGeom>
          <a:noFill/>
          <a:ln>
            <a:noFill/>
          </a:ln>
        </p:spPr>
        <p:txBody>
          <a:bodyPr anchorCtr="0" anchor="t" bIns="91425" lIns="91425" spcFirstLastPara="1" rIns="91425" wrap="square" tIns="91425"/>
          <a:lstStyle>
            <a:lvl1pPr indent="-381000" lvl="0" marL="457200" marR="0" rtl="0" algn="l">
              <a:lnSpc>
                <a:spcPct val="85000"/>
              </a:lnSpc>
              <a:spcBef>
                <a:spcPts val="1300"/>
              </a:spcBef>
              <a:spcAft>
                <a:spcPts val="0"/>
              </a:spcAft>
              <a:buClr>
                <a:schemeClr val="accent1"/>
              </a:buClr>
              <a:buSzPts val="2400"/>
              <a:buFont typeface="Arial"/>
              <a:buChar char=" "/>
              <a:defRPr b="0" i="0" sz="2400" u="none" cap="none" strike="noStrike">
                <a:solidFill>
                  <a:schemeClr val="accent1"/>
                </a:solidFill>
                <a:latin typeface="Calibri"/>
                <a:ea typeface="Calibri"/>
                <a:cs typeface="Calibri"/>
                <a:sym typeface="Calibri"/>
              </a:defRPr>
            </a:lvl1pPr>
            <a:lvl2pPr indent="-355600" lvl="1" marL="914400" marR="0" rtl="0" algn="l">
              <a:lnSpc>
                <a:spcPct val="85000"/>
              </a:lnSpc>
              <a:spcBef>
                <a:spcPts val="600"/>
              </a:spcBef>
              <a:spcAft>
                <a:spcPts val="0"/>
              </a:spcAft>
              <a:buClr>
                <a:srgbClr val="FEFEFE"/>
              </a:buClr>
              <a:buSzPts val="2000"/>
              <a:buFont typeface="Arial"/>
              <a:buChar char=" "/>
              <a:defRPr b="0" i="0" sz="2000" u="none" cap="none" strike="noStrike">
                <a:solidFill>
                  <a:srgbClr val="FEFEFE"/>
                </a:solidFill>
                <a:latin typeface="Calibri"/>
                <a:ea typeface="Calibri"/>
                <a:cs typeface="Calibri"/>
                <a:sym typeface="Calibri"/>
              </a:defRPr>
            </a:lvl2pPr>
            <a:lvl3pPr indent="-342900" lvl="2" marL="1371600" marR="0" rtl="0" algn="l">
              <a:lnSpc>
                <a:spcPct val="85000"/>
              </a:lnSpc>
              <a:spcBef>
                <a:spcPts val="600"/>
              </a:spcBef>
              <a:spcAft>
                <a:spcPts val="0"/>
              </a:spcAft>
              <a:buClr>
                <a:srgbClr val="FEFEFE"/>
              </a:buClr>
              <a:buSzPts val="1800"/>
              <a:buFont typeface="Arial"/>
              <a:buChar char=" "/>
              <a:defRPr b="0" i="1" sz="1800" u="none" cap="none" strike="noStrike">
                <a:solidFill>
                  <a:srgbClr val="FEFEFE"/>
                </a:solidFill>
                <a:latin typeface="Calibri"/>
                <a:ea typeface="Calibri"/>
                <a:cs typeface="Calibri"/>
                <a:sym typeface="Calibri"/>
              </a:defRPr>
            </a:lvl3pPr>
            <a:lvl4pPr indent="-330200" lvl="3" marL="1828800" marR="0" rtl="0" algn="l">
              <a:lnSpc>
                <a:spcPct val="85000"/>
              </a:lnSpc>
              <a:spcBef>
                <a:spcPts val="600"/>
              </a:spcBef>
              <a:spcAft>
                <a:spcPts val="0"/>
              </a:spcAft>
              <a:buClr>
                <a:srgbClr val="FEFEFE"/>
              </a:buClr>
              <a:buSzPts val="1600"/>
              <a:buFont typeface="Arial"/>
              <a:buChar char=" "/>
              <a:defRPr b="0" i="0" sz="1600" u="none" cap="none" strike="noStrike">
                <a:solidFill>
                  <a:srgbClr val="FEFEFE"/>
                </a:solidFill>
                <a:latin typeface="Calibri"/>
                <a:ea typeface="Calibri"/>
                <a:cs typeface="Calibri"/>
                <a:sym typeface="Calibri"/>
              </a:defRPr>
            </a:lvl4pPr>
            <a:lvl5pPr indent="-330200" lvl="4" marL="2286000" marR="0" rtl="0" algn="l">
              <a:lnSpc>
                <a:spcPct val="85000"/>
              </a:lnSpc>
              <a:spcBef>
                <a:spcPts val="600"/>
              </a:spcBef>
              <a:spcAft>
                <a:spcPts val="0"/>
              </a:spcAft>
              <a:buClr>
                <a:srgbClr val="FEFEFE"/>
              </a:buClr>
              <a:buSzPts val="1600"/>
              <a:buFont typeface="Arial"/>
              <a:buChar char=" "/>
              <a:defRPr b="0" i="0" sz="1600" u="none" cap="none" strike="noStrike">
                <a:solidFill>
                  <a:srgbClr val="FEFEFE"/>
                </a:solidFill>
                <a:latin typeface="Calibri"/>
                <a:ea typeface="Calibri"/>
                <a:cs typeface="Calibri"/>
                <a:sym typeface="Calibri"/>
              </a:defRPr>
            </a:lvl5pPr>
            <a:lvl6pPr indent="-330200" lvl="5" marL="2743200" marR="0" rtl="0" algn="l">
              <a:lnSpc>
                <a:spcPct val="85000"/>
              </a:lnSpc>
              <a:spcBef>
                <a:spcPts val="600"/>
              </a:spcBef>
              <a:spcAft>
                <a:spcPts val="0"/>
              </a:spcAft>
              <a:buClr>
                <a:srgbClr val="FEFEFE"/>
              </a:buClr>
              <a:buSzPts val="1600"/>
              <a:buFont typeface="Arial"/>
              <a:buChar char=" "/>
              <a:defRPr b="0" i="0" sz="1600" u="none" cap="none" strike="noStrike">
                <a:solidFill>
                  <a:srgbClr val="FEFEFE"/>
                </a:solidFill>
                <a:latin typeface="Calibri"/>
                <a:ea typeface="Calibri"/>
                <a:cs typeface="Calibri"/>
                <a:sym typeface="Calibri"/>
              </a:defRPr>
            </a:lvl6pPr>
            <a:lvl7pPr indent="-330200" lvl="6" marL="3200400" marR="0" rtl="0" algn="l">
              <a:lnSpc>
                <a:spcPct val="85000"/>
              </a:lnSpc>
              <a:spcBef>
                <a:spcPts val="600"/>
              </a:spcBef>
              <a:spcAft>
                <a:spcPts val="0"/>
              </a:spcAft>
              <a:buClr>
                <a:srgbClr val="FEFEFE"/>
              </a:buClr>
              <a:buSzPts val="1600"/>
              <a:buFont typeface="Arial"/>
              <a:buChar char=" "/>
              <a:defRPr b="0" i="0" sz="1600" u="none" cap="none" strike="noStrike">
                <a:solidFill>
                  <a:srgbClr val="FEFEFE"/>
                </a:solidFill>
                <a:latin typeface="Calibri"/>
                <a:ea typeface="Calibri"/>
                <a:cs typeface="Calibri"/>
                <a:sym typeface="Calibri"/>
              </a:defRPr>
            </a:lvl7pPr>
            <a:lvl8pPr indent="-330200" lvl="7" marL="3657600" marR="0" rtl="0" algn="l">
              <a:lnSpc>
                <a:spcPct val="85000"/>
              </a:lnSpc>
              <a:spcBef>
                <a:spcPts val="600"/>
              </a:spcBef>
              <a:spcAft>
                <a:spcPts val="0"/>
              </a:spcAft>
              <a:buClr>
                <a:srgbClr val="FEFEFE"/>
              </a:buClr>
              <a:buSzPts val="1600"/>
              <a:buFont typeface="Arial"/>
              <a:buChar char=" "/>
              <a:defRPr b="0" i="0" sz="1600" u="none" cap="none" strike="noStrike">
                <a:solidFill>
                  <a:srgbClr val="FEFEFE"/>
                </a:solidFill>
                <a:latin typeface="Calibri"/>
                <a:ea typeface="Calibri"/>
                <a:cs typeface="Calibri"/>
                <a:sym typeface="Calibri"/>
              </a:defRPr>
            </a:lvl8pPr>
            <a:lvl9pPr indent="-330200" lvl="8" marL="4114800" marR="0" rtl="0" algn="l">
              <a:lnSpc>
                <a:spcPct val="85000"/>
              </a:lnSpc>
              <a:spcBef>
                <a:spcPts val="600"/>
              </a:spcBef>
              <a:spcAft>
                <a:spcPts val="0"/>
              </a:spcAft>
              <a:buClr>
                <a:srgbClr val="FEFEFE"/>
              </a:buClr>
              <a:buSzPts val="1600"/>
              <a:buFont typeface="Arial"/>
              <a:buChar char=" "/>
              <a:defRPr b="0" i="0" sz="1600" u="none" cap="none" strike="noStrike">
                <a:solidFill>
                  <a:srgbClr val="FEFEFE"/>
                </a:solidFill>
                <a:latin typeface="Calibri"/>
                <a:ea typeface="Calibri"/>
                <a:cs typeface="Calibri"/>
                <a:sym typeface="Calibri"/>
              </a:defRPr>
            </a:lvl9pPr>
          </a:lstStyle>
          <a:p/>
        </p:txBody>
      </p:sp>
      <p:sp>
        <p:nvSpPr>
          <p:cNvPr id="51" name="Shape 51"/>
          <p:cNvSpPr txBox="1"/>
          <p:nvPr>
            <p:ph idx="2" type="body"/>
          </p:nvPr>
        </p:nvSpPr>
        <p:spPr>
          <a:xfrm>
            <a:off x="6011330" y="1998134"/>
            <a:ext cx="4663440" cy="3767328"/>
          </a:xfrm>
          <a:prstGeom prst="rect">
            <a:avLst/>
          </a:prstGeom>
          <a:noFill/>
          <a:ln>
            <a:noFill/>
          </a:ln>
        </p:spPr>
        <p:txBody>
          <a:bodyPr anchorCtr="0" anchor="t" bIns="91425" lIns="91425" spcFirstLastPara="1" rIns="91425" wrap="square" tIns="91425"/>
          <a:lstStyle>
            <a:lvl1pPr indent="-381000" lvl="0" marL="457200" marR="0" rtl="0" algn="l">
              <a:lnSpc>
                <a:spcPct val="85000"/>
              </a:lnSpc>
              <a:spcBef>
                <a:spcPts val="1300"/>
              </a:spcBef>
              <a:spcAft>
                <a:spcPts val="0"/>
              </a:spcAft>
              <a:buClr>
                <a:schemeClr val="accent1"/>
              </a:buClr>
              <a:buSzPts val="2400"/>
              <a:buFont typeface="Arial"/>
              <a:buChar char=" "/>
              <a:defRPr b="0" i="0" sz="2400" u="none" cap="none" strike="noStrike">
                <a:solidFill>
                  <a:schemeClr val="accent1"/>
                </a:solidFill>
                <a:latin typeface="Calibri"/>
                <a:ea typeface="Calibri"/>
                <a:cs typeface="Calibri"/>
                <a:sym typeface="Calibri"/>
              </a:defRPr>
            </a:lvl1pPr>
            <a:lvl2pPr indent="-355600" lvl="1" marL="914400" marR="0" rtl="0" algn="l">
              <a:lnSpc>
                <a:spcPct val="85000"/>
              </a:lnSpc>
              <a:spcBef>
                <a:spcPts val="600"/>
              </a:spcBef>
              <a:spcAft>
                <a:spcPts val="0"/>
              </a:spcAft>
              <a:buClr>
                <a:srgbClr val="FEFEFE"/>
              </a:buClr>
              <a:buSzPts val="2000"/>
              <a:buFont typeface="Arial"/>
              <a:buChar char=" "/>
              <a:defRPr b="0" i="0" sz="2000" u="none" cap="none" strike="noStrike">
                <a:solidFill>
                  <a:srgbClr val="FEFEFE"/>
                </a:solidFill>
                <a:latin typeface="Calibri"/>
                <a:ea typeface="Calibri"/>
                <a:cs typeface="Calibri"/>
                <a:sym typeface="Calibri"/>
              </a:defRPr>
            </a:lvl2pPr>
            <a:lvl3pPr indent="-342900" lvl="2" marL="1371600" marR="0" rtl="0" algn="l">
              <a:lnSpc>
                <a:spcPct val="85000"/>
              </a:lnSpc>
              <a:spcBef>
                <a:spcPts val="600"/>
              </a:spcBef>
              <a:spcAft>
                <a:spcPts val="0"/>
              </a:spcAft>
              <a:buClr>
                <a:srgbClr val="FEFEFE"/>
              </a:buClr>
              <a:buSzPts val="1800"/>
              <a:buFont typeface="Arial"/>
              <a:buChar char=" "/>
              <a:defRPr b="0" i="1" sz="1800" u="none" cap="none" strike="noStrike">
                <a:solidFill>
                  <a:srgbClr val="FEFEFE"/>
                </a:solidFill>
                <a:latin typeface="Calibri"/>
                <a:ea typeface="Calibri"/>
                <a:cs typeface="Calibri"/>
                <a:sym typeface="Calibri"/>
              </a:defRPr>
            </a:lvl3pPr>
            <a:lvl4pPr indent="-330200" lvl="3" marL="1828800" marR="0" rtl="0" algn="l">
              <a:lnSpc>
                <a:spcPct val="85000"/>
              </a:lnSpc>
              <a:spcBef>
                <a:spcPts val="600"/>
              </a:spcBef>
              <a:spcAft>
                <a:spcPts val="0"/>
              </a:spcAft>
              <a:buClr>
                <a:srgbClr val="FEFEFE"/>
              </a:buClr>
              <a:buSzPts val="1600"/>
              <a:buFont typeface="Arial"/>
              <a:buChar char=" "/>
              <a:defRPr b="0" i="0" sz="1600" u="none" cap="none" strike="noStrike">
                <a:solidFill>
                  <a:srgbClr val="FEFEFE"/>
                </a:solidFill>
                <a:latin typeface="Calibri"/>
                <a:ea typeface="Calibri"/>
                <a:cs typeface="Calibri"/>
                <a:sym typeface="Calibri"/>
              </a:defRPr>
            </a:lvl4pPr>
            <a:lvl5pPr indent="-330200" lvl="4" marL="2286000" marR="0" rtl="0" algn="l">
              <a:lnSpc>
                <a:spcPct val="85000"/>
              </a:lnSpc>
              <a:spcBef>
                <a:spcPts val="600"/>
              </a:spcBef>
              <a:spcAft>
                <a:spcPts val="0"/>
              </a:spcAft>
              <a:buClr>
                <a:srgbClr val="FEFEFE"/>
              </a:buClr>
              <a:buSzPts val="1600"/>
              <a:buFont typeface="Arial"/>
              <a:buChar char=" "/>
              <a:defRPr b="0" i="0" sz="1600" u="none" cap="none" strike="noStrike">
                <a:solidFill>
                  <a:srgbClr val="FEFEFE"/>
                </a:solidFill>
                <a:latin typeface="Calibri"/>
                <a:ea typeface="Calibri"/>
                <a:cs typeface="Calibri"/>
                <a:sym typeface="Calibri"/>
              </a:defRPr>
            </a:lvl5pPr>
            <a:lvl6pPr indent="-330200" lvl="5" marL="2743200" marR="0" rtl="0" algn="l">
              <a:lnSpc>
                <a:spcPct val="85000"/>
              </a:lnSpc>
              <a:spcBef>
                <a:spcPts val="600"/>
              </a:spcBef>
              <a:spcAft>
                <a:spcPts val="0"/>
              </a:spcAft>
              <a:buClr>
                <a:srgbClr val="FEFEFE"/>
              </a:buClr>
              <a:buSzPts val="1600"/>
              <a:buFont typeface="Arial"/>
              <a:buChar char=" "/>
              <a:defRPr b="0" i="0" sz="1600" u="none" cap="none" strike="noStrike">
                <a:solidFill>
                  <a:srgbClr val="FEFEFE"/>
                </a:solidFill>
                <a:latin typeface="Calibri"/>
                <a:ea typeface="Calibri"/>
                <a:cs typeface="Calibri"/>
                <a:sym typeface="Calibri"/>
              </a:defRPr>
            </a:lvl6pPr>
            <a:lvl7pPr indent="-330200" lvl="6" marL="3200400" marR="0" rtl="0" algn="l">
              <a:lnSpc>
                <a:spcPct val="85000"/>
              </a:lnSpc>
              <a:spcBef>
                <a:spcPts val="600"/>
              </a:spcBef>
              <a:spcAft>
                <a:spcPts val="0"/>
              </a:spcAft>
              <a:buClr>
                <a:srgbClr val="FEFEFE"/>
              </a:buClr>
              <a:buSzPts val="1600"/>
              <a:buFont typeface="Arial"/>
              <a:buChar char=" "/>
              <a:defRPr b="0" i="0" sz="1600" u="none" cap="none" strike="noStrike">
                <a:solidFill>
                  <a:srgbClr val="FEFEFE"/>
                </a:solidFill>
                <a:latin typeface="Calibri"/>
                <a:ea typeface="Calibri"/>
                <a:cs typeface="Calibri"/>
                <a:sym typeface="Calibri"/>
              </a:defRPr>
            </a:lvl7pPr>
            <a:lvl8pPr indent="-330200" lvl="7" marL="3657600" marR="0" rtl="0" algn="l">
              <a:lnSpc>
                <a:spcPct val="85000"/>
              </a:lnSpc>
              <a:spcBef>
                <a:spcPts val="600"/>
              </a:spcBef>
              <a:spcAft>
                <a:spcPts val="0"/>
              </a:spcAft>
              <a:buClr>
                <a:srgbClr val="FEFEFE"/>
              </a:buClr>
              <a:buSzPts val="1600"/>
              <a:buFont typeface="Arial"/>
              <a:buChar char=" "/>
              <a:defRPr b="0" i="0" sz="1600" u="none" cap="none" strike="noStrike">
                <a:solidFill>
                  <a:srgbClr val="FEFEFE"/>
                </a:solidFill>
                <a:latin typeface="Calibri"/>
                <a:ea typeface="Calibri"/>
                <a:cs typeface="Calibri"/>
                <a:sym typeface="Calibri"/>
              </a:defRPr>
            </a:lvl8pPr>
            <a:lvl9pPr indent="-330200" lvl="8" marL="4114800" marR="0" rtl="0" algn="l">
              <a:lnSpc>
                <a:spcPct val="85000"/>
              </a:lnSpc>
              <a:spcBef>
                <a:spcPts val="600"/>
              </a:spcBef>
              <a:spcAft>
                <a:spcPts val="0"/>
              </a:spcAft>
              <a:buClr>
                <a:srgbClr val="FEFEFE"/>
              </a:buClr>
              <a:buSzPts val="1600"/>
              <a:buFont typeface="Arial"/>
              <a:buChar char=" "/>
              <a:defRPr b="0" i="0" sz="1600" u="none" cap="none" strike="noStrike">
                <a:solidFill>
                  <a:srgbClr val="FEFEFE"/>
                </a:solidFill>
                <a:latin typeface="Calibri"/>
                <a:ea typeface="Calibri"/>
                <a:cs typeface="Calibri"/>
                <a:sym typeface="Calibri"/>
              </a:defRPr>
            </a:lvl9pPr>
          </a:lstStyle>
          <a:p/>
        </p:txBody>
      </p:sp>
      <p:sp>
        <p:nvSpPr>
          <p:cNvPr id="52" name="Shape 52"/>
          <p:cNvSpPr txBox="1"/>
          <p:nvPr>
            <p:ph idx="10" type="dt"/>
          </p:nvPr>
        </p:nvSpPr>
        <p:spPr>
          <a:xfrm>
            <a:off x="685800" y="6412447"/>
            <a:ext cx="4114800" cy="2286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95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53" name="Shape 53"/>
          <p:cNvSpPr txBox="1"/>
          <p:nvPr>
            <p:ph idx="11" type="ftr"/>
          </p:nvPr>
        </p:nvSpPr>
        <p:spPr>
          <a:xfrm>
            <a:off x="685800" y="6554697"/>
            <a:ext cx="5029200" cy="2286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95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54" name="Shape 54"/>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10300" u="none" cap="none" strike="noStrike">
                <a:solidFill>
                  <a:schemeClr val="lt1"/>
                </a:solidFill>
                <a:latin typeface="Calibri"/>
                <a:ea typeface="Calibri"/>
                <a:cs typeface="Calibri"/>
                <a:sym typeface="Calibri"/>
              </a:defRPr>
            </a:lvl1pPr>
            <a:lvl2pPr indent="0" lvl="1" marL="0" marR="0" rtl="0" algn="r">
              <a:spcBef>
                <a:spcPts val="0"/>
              </a:spcBef>
              <a:buNone/>
              <a:defRPr b="0" i="0" sz="10300" u="none" cap="none" strike="noStrike">
                <a:solidFill>
                  <a:schemeClr val="lt1"/>
                </a:solidFill>
                <a:latin typeface="Calibri"/>
                <a:ea typeface="Calibri"/>
                <a:cs typeface="Calibri"/>
                <a:sym typeface="Calibri"/>
              </a:defRPr>
            </a:lvl2pPr>
            <a:lvl3pPr indent="0" lvl="2" marL="0" marR="0" rtl="0" algn="r">
              <a:spcBef>
                <a:spcPts val="0"/>
              </a:spcBef>
              <a:buNone/>
              <a:defRPr b="0" i="0" sz="10300" u="none" cap="none" strike="noStrike">
                <a:solidFill>
                  <a:schemeClr val="lt1"/>
                </a:solidFill>
                <a:latin typeface="Calibri"/>
                <a:ea typeface="Calibri"/>
                <a:cs typeface="Calibri"/>
                <a:sym typeface="Calibri"/>
              </a:defRPr>
            </a:lvl3pPr>
            <a:lvl4pPr indent="0" lvl="3" marL="0" marR="0" rtl="0" algn="r">
              <a:spcBef>
                <a:spcPts val="0"/>
              </a:spcBef>
              <a:buNone/>
              <a:defRPr b="0" i="0" sz="10300" u="none" cap="none" strike="noStrike">
                <a:solidFill>
                  <a:schemeClr val="lt1"/>
                </a:solidFill>
                <a:latin typeface="Calibri"/>
                <a:ea typeface="Calibri"/>
                <a:cs typeface="Calibri"/>
                <a:sym typeface="Calibri"/>
              </a:defRPr>
            </a:lvl4pPr>
            <a:lvl5pPr indent="0" lvl="4" marL="0" marR="0" rtl="0" algn="r">
              <a:spcBef>
                <a:spcPts val="0"/>
              </a:spcBef>
              <a:buNone/>
              <a:defRPr b="0" i="0" sz="10300" u="none" cap="none" strike="noStrike">
                <a:solidFill>
                  <a:schemeClr val="lt1"/>
                </a:solidFill>
                <a:latin typeface="Calibri"/>
                <a:ea typeface="Calibri"/>
                <a:cs typeface="Calibri"/>
                <a:sym typeface="Calibri"/>
              </a:defRPr>
            </a:lvl5pPr>
            <a:lvl6pPr indent="0" lvl="5" marL="0" marR="0" rtl="0" algn="r">
              <a:spcBef>
                <a:spcPts val="0"/>
              </a:spcBef>
              <a:buNone/>
              <a:defRPr b="0" i="0" sz="10300" u="none" cap="none" strike="noStrike">
                <a:solidFill>
                  <a:schemeClr val="lt1"/>
                </a:solidFill>
                <a:latin typeface="Calibri"/>
                <a:ea typeface="Calibri"/>
                <a:cs typeface="Calibri"/>
                <a:sym typeface="Calibri"/>
              </a:defRPr>
            </a:lvl6pPr>
            <a:lvl7pPr indent="0" lvl="6" marL="0" marR="0" rtl="0" algn="r">
              <a:spcBef>
                <a:spcPts val="0"/>
              </a:spcBef>
              <a:buNone/>
              <a:defRPr b="0" i="0" sz="10300" u="none" cap="none" strike="noStrike">
                <a:solidFill>
                  <a:schemeClr val="lt1"/>
                </a:solidFill>
                <a:latin typeface="Calibri"/>
                <a:ea typeface="Calibri"/>
                <a:cs typeface="Calibri"/>
                <a:sym typeface="Calibri"/>
              </a:defRPr>
            </a:lvl7pPr>
            <a:lvl8pPr indent="0" lvl="7" marL="0" marR="0" rtl="0" algn="r">
              <a:spcBef>
                <a:spcPts val="0"/>
              </a:spcBef>
              <a:buNone/>
              <a:defRPr b="0" i="0" sz="10300" u="none" cap="none" strike="noStrike">
                <a:solidFill>
                  <a:schemeClr val="lt1"/>
                </a:solidFill>
                <a:latin typeface="Calibri"/>
                <a:ea typeface="Calibri"/>
                <a:cs typeface="Calibri"/>
                <a:sym typeface="Calibri"/>
              </a:defRPr>
            </a:lvl8pPr>
            <a:lvl9pPr indent="0" lvl="8" marL="0" marR="0" rtl="0" algn="r">
              <a:spcBef>
                <a:spcPts val="0"/>
              </a:spcBef>
              <a:buNone/>
              <a:defRPr b="0" i="0" sz="10300" u="none" cap="none" strike="noStrike">
                <a:solidFill>
                  <a:schemeClr val="lt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55" name="Shape 55"/>
        <p:cNvGrpSpPr/>
        <p:nvPr/>
      </p:nvGrpSpPr>
      <p:grpSpPr>
        <a:xfrm>
          <a:off x="0" y="0"/>
          <a:ext cx="0" cy="0"/>
          <a:chOff x="0" y="0"/>
          <a:chExt cx="0" cy="0"/>
        </a:xfrm>
      </p:grpSpPr>
      <p:sp>
        <p:nvSpPr>
          <p:cNvPr id="56" name="Shape 56"/>
          <p:cNvSpPr txBox="1"/>
          <p:nvPr>
            <p:ph type="title"/>
          </p:nvPr>
        </p:nvSpPr>
        <p:spPr>
          <a:xfrm>
            <a:off x="657224" y="499533"/>
            <a:ext cx="10772775" cy="1658198"/>
          </a:xfrm>
          <a:prstGeom prst="rect">
            <a:avLst/>
          </a:prstGeom>
          <a:noFill/>
          <a:ln>
            <a:noFill/>
          </a:ln>
        </p:spPr>
        <p:txBody>
          <a:bodyPr anchorCtr="0" anchor="ctr" bIns="91425" lIns="91425" spcFirstLastPara="1" rIns="91425" wrap="square" tIns="91425"/>
          <a:lstStyle>
            <a:lvl1pPr indent="0" lvl="0" marL="0" marR="0" rtl="0" algn="l">
              <a:lnSpc>
                <a:spcPct val="85000"/>
              </a:lnSpc>
              <a:spcBef>
                <a:spcPts val="0"/>
              </a:spcBef>
              <a:spcAft>
                <a:spcPts val="0"/>
              </a:spcAft>
              <a:buClr>
                <a:srgbClr val="FEFEFE"/>
              </a:buClr>
              <a:buSzPts val="1400"/>
              <a:buFont typeface="Calibri"/>
              <a:buNone/>
              <a:defRPr b="0" i="0" sz="5400" u="none" cap="none" strike="noStrike">
                <a:solidFill>
                  <a:srgbClr val="FEFEFE"/>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57" name="Shape 57"/>
          <p:cNvSpPr txBox="1"/>
          <p:nvPr>
            <p:ph idx="1" type="body"/>
          </p:nvPr>
        </p:nvSpPr>
        <p:spPr>
          <a:xfrm>
            <a:off x="676656" y="2040467"/>
            <a:ext cx="4663440" cy="723400"/>
          </a:xfrm>
          <a:prstGeom prst="rect">
            <a:avLst/>
          </a:prstGeom>
          <a:noFill/>
          <a:ln>
            <a:noFill/>
          </a:ln>
        </p:spPr>
        <p:txBody>
          <a:bodyPr anchorCtr="0" anchor="ctr" bIns="91425" lIns="91425" spcFirstLastPara="1" rIns="91425" wrap="square" tIns="91425"/>
          <a:lstStyle>
            <a:lvl1pPr indent="-228600" lvl="0" marL="457200" marR="0" rtl="0" algn="l">
              <a:lnSpc>
                <a:spcPct val="85000"/>
              </a:lnSpc>
              <a:spcBef>
                <a:spcPts val="1300"/>
              </a:spcBef>
              <a:spcAft>
                <a:spcPts val="0"/>
              </a:spcAft>
              <a:buClr>
                <a:schemeClr val="accent1"/>
              </a:buClr>
              <a:buSzPts val="2400"/>
              <a:buFont typeface="Arial"/>
              <a:buNone/>
              <a:defRPr b="0" i="0" sz="2200" u="none" cap="none" strike="noStrike">
                <a:solidFill>
                  <a:schemeClr val="accent1"/>
                </a:solidFill>
                <a:latin typeface="Calibri"/>
                <a:ea typeface="Calibri"/>
                <a:cs typeface="Calibri"/>
                <a:sym typeface="Calibri"/>
              </a:defRPr>
            </a:lvl1pPr>
            <a:lvl2pPr indent="-228600" lvl="1" marL="914400" marR="0" rtl="0" algn="l">
              <a:lnSpc>
                <a:spcPct val="85000"/>
              </a:lnSpc>
              <a:spcBef>
                <a:spcPts val="600"/>
              </a:spcBef>
              <a:spcAft>
                <a:spcPts val="0"/>
              </a:spcAft>
              <a:buClr>
                <a:srgbClr val="FEFEFE"/>
              </a:buClr>
              <a:buSzPts val="2400"/>
              <a:buFont typeface="Arial"/>
              <a:buNone/>
              <a:defRPr b="1" i="0" sz="2000" u="none" cap="none" strike="noStrike">
                <a:solidFill>
                  <a:srgbClr val="FEFEFE"/>
                </a:solidFill>
                <a:latin typeface="Calibri"/>
                <a:ea typeface="Calibri"/>
                <a:cs typeface="Calibri"/>
                <a:sym typeface="Calibri"/>
              </a:defRPr>
            </a:lvl2pPr>
            <a:lvl3pPr indent="-228600" lvl="2" marL="1371600" marR="0" rtl="0" algn="l">
              <a:lnSpc>
                <a:spcPct val="85000"/>
              </a:lnSpc>
              <a:spcBef>
                <a:spcPts val="600"/>
              </a:spcBef>
              <a:spcAft>
                <a:spcPts val="0"/>
              </a:spcAft>
              <a:buClr>
                <a:srgbClr val="FEFEFE"/>
              </a:buClr>
              <a:buSzPts val="2000"/>
              <a:buFont typeface="Arial"/>
              <a:buNone/>
              <a:defRPr b="1" i="1" sz="1800" u="none" cap="none" strike="noStrike">
                <a:solidFill>
                  <a:srgbClr val="FEFEFE"/>
                </a:solidFill>
                <a:latin typeface="Calibri"/>
                <a:ea typeface="Calibri"/>
                <a:cs typeface="Calibri"/>
                <a:sym typeface="Calibri"/>
              </a:defRPr>
            </a:lvl3pPr>
            <a:lvl4pPr indent="-228600" lvl="3" marL="1828800" marR="0" rtl="0" algn="l">
              <a:lnSpc>
                <a:spcPct val="85000"/>
              </a:lnSpc>
              <a:spcBef>
                <a:spcPts val="600"/>
              </a:spcBef>
              <a:spcAft>
                <a:spcPts val="0"/>
              </a:spcAft>
              <a:buClr>
                <a:srgbClr val="FEFEFE"/>
              </a:buClr>
              <a:buSzPts val="1800"/>
              <a:buFont typeface="Arial"/>
              <a:buNone/>
              <a:defRPr b="1" i="0" sz="1600" u="none" cap="none" strike="noStrike">
                <a:solidFill>
                  <a:srgbClr val="FEFEFE"/>
                </a:solidFill>
                <a:latin typeface="Calibri"/>
                <a:ea typeface="Calibri"/>
                <a:cs typeface="Calibri"/>
                <a:sym typeface="Calibri"/>
              </a:defRPr>
            </a:lvl4pPr>
            <a:lvl5pPr indent="-228600" lvl="4" marL="2286000" marR="0" rtl="0" algn="l">
              <a:lnSpc>
                <a:spcPct val="85000"/>
              </a:lnSpc>
              <a:spcBef>
                <a:spcPts val="600"/>
              </a:spcBef>
              <a:spcAft>
                <a:spcPts val="0"/>
              </a:spcAft>
              <a:buClr>
                <a:srgbClr val="FEFEFE"/>
              </a:buClr>
              <a:buSzPts val="1800"/>
              <a:buFont typeface="Arial"/>
              <a:buNone/>
              <a:defRPr b="1" i="0" sz="1600" u="none" cap="none" strike="noStrike">
                <a:solidFill>
                  <a:srgbClr val="FEFEFE"/>
                </a:solidFill>
                <a:latin typeface="Calibri"/>
                <a:ea typeface="Calibri"/>
                <a:cs typeface="Calibri"/>
                <a:sym typeface="Calibri"/>
              </a:defRPr>
            </a:lvl5pPr>
            <a:lvl6pPr indent="-228600" lvl="5" marL="2743200" marR="0" rtl="0" algn="l">
              <a:lnSpc>
                <a:spcPct val="85000"/>
              </a:lnSpc>
              <a:spcBef>
                <a:spcPts val="600"/>
              </a:spcBef>
              <a:spcAft>
                <a:spcPts val="0"/>
              </a:spcAft>
              <a:buClr>
                <a:srgbClr val="FEFEFE"/>
              </a:buClr>
              <a:buSzPts val="1800"/>
              <a:buFont typeface="Arial"/>
              <a:buNone/>
              <a:defRPr b="1" i="0" sz="1600" u="none" cap="none" strike="noStrike">
                <a:solidFill>
                  <a:srgbClr val="FEFEFE"/>
                </a:solidFill>
                <a:latin typeface="Calibri"/>
                <a:ea typeface="Calibri"/>
                <a:cs typeface="Calibri"/>
                <a:sym typeface="Calibri"/>
              </a:defRPr>
            </a:lvl6pPr>
            <a:lvl7pPr indent="-228600" lvl="6" marL="3200400" marR="0" rtl="0" algn="l">
              <a:lnSpc>
                <a:spcPct val="85000"/>
              </a:lnSpc>
              <a:spcBef>
                <a:spcPts val="600"/>
              </a:spcBef>
              <a:spcAft>
                <a:spcPts val="0"/>
              </a:spcAft>
              <a:buClr>
                <a:srgbClr val="FEFEFE"/>
              </a:buClr>
              <a:buSzPts val="1800"/>
              <a:buFont typeface="Arial"/>
              <a:buNone/>
              <a:defRPr b="1" i="0" sz="1600" u="none" cap="none" strike="noStrike">
                <a:solidFill>
                  <a:srgbClr val="FEFEFE"/>
                </a:solidFill>
                <a:latin typeface="Calibri"/>
                <a:ea typeface="Calibri"/>
                <a:cs typeface="Calibri"/>
                <a:sym typeface="Calibri"/>
              </a:defRPr>
            </a:lvl7pPr>
            <a:lvl8pPr indent="-228600" lvl="7" marL="3657600" marR="0" rtl="0" algn="l">
              <a:lnSpc>
                <a:spcPct val="85000"/>
              </a:lnSpc>
              <a:spcBef>
                <a:spcPts val="600"/>
              </a:spcBef>
              <a:spcAft>
                <a:spcPts val="0"/>
              </a:spcAft>
              <a:buClr>
                <a:srgbClr val="FEFEFE"/>
              </a:buClr>
              <a:buSzPts val="1800"/>
              <a:buFont typeface="Arial"/>
              <a:buNone/>
              <a:defRPr b="1" i="0" sz="1600" u="none" cap="none" strike="noStrike">
                <a:solidFill>
                  <a:srgbClr val="FEFEFE"/>
                </a:solidFill>
                <a:latin typeface="Calibri"/>
                <a:ea typeface="Calibri"/>
                <a:cs typeface="Calibri"/>
                <a:sym typeface="Calibri"/>
              </a:defRPr>
            </a:lvl8pPr>
            <a:lvl9pPr indent="-228600" lvl="8" marL="4114800" marR="0" rtl="0" algn="l">
              <a:lnSpc>
                <a:spcPct val="85000"/>
              </a:lnSpc>
              <a:spcBef>
                <a:spcPts val="600"/>
              </a:spcBef>
              <a:spcAft>
                <a:spcPts val="0"/>
              </a:spcAft>
              <a:buClr>
                <a:srgbClr val="FEFEFE"/>
              </a:buClr>
              <a:buSzPts val="1800"/>
              <a:buFont typeface="Arial"/>
              <a:buNone/>
              <a:defRPr b="1" i="0" sz="1600" u="none" cap="none" strike="noStrike">
                <a:solidFill>
                  <a:srgbClr val="FEFEFE"/>
                </a:solidFill>
                <a:latin typeface="Calibri"/>
                <a:ea typeface="Calibri"/>
                <a:cs typeface="Calibri"/>
                <a:sym typeface="Calibri"/>
              </a:defRPr>
            </a:lvl9pPr>
          </a:lstStyle>
          <a:p/>
        </p:txBody>
      </p:sp>
      <p:sp>
        <p:nvSpPr>
          <p:cNvPr id="58" name="Shape 58"/>
          <p:cNvSpPr txBox="1"/>
          <p:nvPr>
            <p:ph idx="2" type="body"/>
          </p:nvPr>
        </p:nvSpPr>
        <p:spPr>
          <a:xfrm>
            <a:off x="676656" y="2753084"/>
            <a:ext cx="4663440" cy="3200400"/>
          </a:xfrm>
          <a:prstGeom prst="rect">
            <a:avLst/>
          </a:prstGeom>
          <a:noFill/>
          <a:ln>
            <a:noFill/>
          </a:ln>
        </p:spPr>
        <p:txBody>
          <a:bodyPr anchorCtr="0" anchor="t" bIns="91425" lIns="91425" spcFirstLastPara="1" rIns="91425" wrap="square" tIns="91425"/>
          <a:lstStyle>
            <a:lvl1pPr indent="-381000" lvl="0" marL="457200" marR="0" rtl="0" algn="l">
              <a:lnSpc>
                <a:spcPct val="85000"/>
              </a:lnSpc>
              <a:spcBef>
                <a:spcPts val="1300"/>
              </a:spcBef>
              <a:spcAft>
                <a:spcPts val="0"/>
              </a:spcAft>
              <a:buClr>
                <a:schemeClr val="accent1"/>
              </a:buClr>
              <a:buSzPts val="2400"/>
              <a:buFont typeface="Arial"/>
              <a:buChar char=" "/>
              <a:defRPr b="0" i="0" sz="2400" u="none" cap="none" strike="noStrike">
                <a:solidFill>
                  <a:schemeClr val="accent1"/>
                </a:solidFill>
                <a:latin typeface="Calibri"/>
                <a:ea typeface="Calibri"/>
                <a:cs typeface="Calibri"/>
                <a:sym typeface="Calibri"/>
              </a:defRPr>
            </a:lvl1pPr>
            <a:lvl2pPr indent="-355600" lvl="1" marL="914400" marR="0" rtl="0" algn="l">
              <a:lnSpc>
                <a:spcPct val="85000"/>
              </a:lnSpc>
              <a:spcBef>
                <a:spcPts val="600"/>
              </a:spcBef>
              <a:spcAft>
                <a:spcPts val="0"/>
              </a:spcAft>
              <a:buClr>
                <a:srgbClr val="FEFEFE"/>
              </a:buClr>
              <a:buSzPts val="2000"/>
              <a:buFont typeface="Arial"/>
              <a:buChar char=" "/>
              <a:defRPr b="0" i="0" sz="2000" u="none" cap="none" strike="noStrike">
                <a:solidFill>
                  <a:srgbClr val="FEFEFE"/>
                </a:solidFill>
                <a:latin typeface="Calibri"/>
                <a:ea typeface="Calibri"/>
                <a:cs typeface="Calibri"/>
                <a:sym typeface="Calibri"/>
              </a:defRPr>
            </a:lvl2pPr>
            <a:lvl3pPr indent="-342900" lvl="2" marL="1371600" marR="0" rtl="0" algn="l">
              <a:lnSpc>
                <a:spcPct val="85000"/>
              </a:lnSpc>
              <a:spcBef>
                <a:spcPts val="600"/>
              </a:spcBef>
              <a:spcAft>
                <a:spcPts val="0"/>
              </a:spcAft>
              <a:buClr>
                <a:srgbClr val="FEFEFE"/>
              </a:buClr>
              <a:buSzPts val="1800"/>
              <a:buFont typeface="Arial"/>
              <a:buChar char=" "/>
              <a:defRPr b="0" i="1" sz="1800" u="none" cap="none" strike="noStrike">
                <a:solidFill>
                  <a:srgbClr val="FEFEFE"/>
                </a:solidFill>
                <a:latin typeface="Calibri"/>
                <a:ea typeface="Calibri"/>
                <a:cs typeface="Calibri"/>
                <a:sym typeface="Calibri"/>
              </a:defRPr>
            </a:lvl3pPr>
            <a:lvl4pPr indent="-330200" lvl="3" marL="1828800" marR="0" rtl="0" algn="l">
              <a:lnSpc>
                <a:spcPct val="85000"/>
              </a:lnSpc>
              <a:spcBef>
                <a:spcPts val="600"/>
              </a:spcBef>
              <a:spcAft>
                <a:spcPts val="0"/>
              </a:spcAft>
              <a:buClr>
                <a:srgbClr val="FEFEFE"/>
              </a:buClr>
              <a:buSzPts val="1600"/>
              <a:buFont typeface="Arial"/>
              <a:buChar char=" "/>
              <a:defRPr b="0" i="0" sz="1600" u="none" cap="none" strike="noStrike">
                <a:solidFill>
                  <a:srgbClr val="FEFEFE"/>
                </a:solidFill>
                <a:latin typeface="Calibri"/>
                <a:ea typeface="Calibri"/>
                <a:cs typeface="Calibri"/>
                <a:sym typeface="Calibri"/>
              </a:defRPr>
            </a:lvl4pPr>
            <a:lvl5pPr indent="-330200" lvl="4" marL="2286000" marR="0" rtl="0" algn="l">
              <a:lnSpc>
                <a:spcPct val="85000"/>
              </a:lnSpc>
              <a:spcBef>
                <a:spcPts val="600"/>
              </a:spcBef>
              <a:spcAft>
                <a:spcPts val="0"/>
              </a:spcAft>
              <a:buClr>
                <a:srgbClr val="FEFEFE"/>
              </a:buClr>
              <a:buSzPts val="1600"/>
              <a:buFont typeface="Arial"/>
              <a:buChar char=" "/>
              <a:defRPr b="0" i="0" sz="1600" u="none" cap="none" strike="noStrike">
                <a:solidFill>
                  <a:srgbClr val="FEFEFE"/>
                </a:solidFill>
                <a:latin typeface="Calibri"/>
                <a:ea typeface="Calibri"/>
                <a:cs typeface="Calibri"/>
                <a:sym typeface="Calibri"/>
              </a:defRPr>
            </a:lvl5pPr>
            <a:lvl6pPr indent="-330200" lvl="5" marL="2743200" marR="0" rtl="0" algn="l">
              <a:lnSpc>
                <a:spcPct val="85000"/>
              </a:lnSpc>
              <a:spcBef>
                <a:spcPts val="600"/>
              </a:spcBef>
              <a:spcAft>
                <a:spcPts val="0"/>
              </a:spcAft>
              <a:buClr>
                <a:srgbClr val="FEFEFE"/>
              </a:buClr>
              <a:buSzPts val="1600"/>
              <a:buFont typeface="Arial"/>
              <a:buChar char=" "/>
              <a:defRPr b="0" i="0" sz="1600" u="none" cap="none" strike="noStrike">
                <a:solidFill>
                  <a:srgbClr val="FEFEFE"/>
                </a:solidFill>
                <a:latin typeface="Calibri"/>
                <a:ea typeface="Calibri"/>
                <a:cs typeface="Calibri"/>
                <a:sym typeface="Calibri"/>
              </a:defRPr>
            </a:lvl6pPr>
            <a:lvl7pPr indent="-330200" lvl="6" marL="3200400" marR="0" rtl="0" algn="l">
              <a:lnSpc>
                <a:spcPct val="85000"/>
              </a:lnSpc>
              <a:spcBef>
                <a:spcPts val="600"/>
              </a:spcBef>
              <a:spcAft>
                <a:spcPts val="0"/>
              </a:spcAft>
              <a:buClr>
                <a:srgbClr val="FEFEFE"/>
              </a:buClr>
              <a:buSzPts val="1600"/>
              <a:buFont typeface="Arial"/>
              <a:buChar char=" "/>
              <a:defRPr b="0" i="0" sz="1600" u="none" cap="none" strike="noStrike">
                <a:solidFill>
                  <a:srgbClr val="FEFEFE"/>
                </a:solidFill>
                <a:latin typeface="Calibri"/>
                <a:ea typeface="Calibri"/>
                <a:cs typeface="Calibri"/>
                <a:sym typeface="Calibri"/>
              </a:defRPr>
            </a:lvl7pPr>
            <a:lvl8pPr indent="-330200" lvl="7" marL="3657600" marR="0" rtl="0" algn="l">
              <a:lnSpc>
                <a:spcPct val="85000"/>
              </a:lnSpc>
              <a:spcBef>
                <a:spcPts val="600"/>
              </a:spcBef>
              <a:spcAft>
                <a:spcPts val="0"/>
              </a:spcAft>
              <a:buClr>
                <a:srgbClr val="FEFEFE"/>
              </a:buClr>
              <a:buSzPts val="1600"/>
              <a:buFont typeface="Arial"/>
              <a:buChar char=" "/>
              <a:defRPr b="0" i="0" sz="1600" u="none" cap="none" strike="noStrike">
                <a:solidFill>
                  <a:srgbClr val="FEFEFE"/>
                </a:solidFill>
                <a:latin typeface="Calibri"/>
                <a:ea typeface="Calibri"/>
                <a:cs typeface="Calibri"/>
                <a:sym typeface="Calibri"/>
              </a:defRPr>
            </a:lvl8pPr>
            <a:lvl9pPr indent="-330200" lvl="8" marL="4114800" marR="0" rtl="0" algn="l">
              <a:lnSpc>
                <a:spcPct val="85000"/>
              </a:lnSpc>
              <a:spcBef>
                <a:spcPts val="600"/>
              </a:spcBef>
              <a:spcAft>
                <a:spcPts val="0"/>
              </a:spcAft>
              <a:buClr>
                <a:srgbClr val="FEFEFE"/>
              </a:buClr>
              <a:buSzPts val="1600"/>
              <a:buFont typeface="Arial"/>
              <a:buChar char=" "/>
              <a:defRPr b="0" i="0" sz="1600" u="none" cap="none" strike="noStrike">
                <a:solidFill>
                  <a:srgbClr val="FEFEFE"/>
                </a:solidFill>
                <a:latin typeface="Calibri"/>
                <a:ea typeface="Calibri"/>
                <a:cs typeface="Calibri"/>
                <a:sym typeface="Calibri"/>
              </a:defRPr>
            </a:lvl9pPr>
          </a:lstStyle>
          <a:p/>
        </p:txBody>
      </p:sp>
      <p:sp>
        <p:nvSpPr>
          <p:cNvPr id="59" name="Shape 59"/>
          <p:cNvSpPr txBox="1"/>
          <p:nvPr>
            <p:ph idx="3" type="body"/>
          </p:nvPr>
        </p:nvSpPr>
        <p:spPr>
          <a:xfrm>
            <a:off x="6007608" y="2038435"/>
            <a:ext cx="4663440" cy="722376"/>
          </a:xfrm>
          <a:prstGeom prst="rect">
            <a:avLst/>
          </a:prstGeom>
          <a:noFill/>
          <a:ln>
            <a:noFill/>
          </a:ln>
        </p:spPr>
        <p:txBody>
          <a:bodyPr anchorCtr="0" anchor="ctr" bIns="91425" lIns="91425" spcFirstLastPara="1" rIns="91425" wrap="square" tIns="91425"/>
          <a:lstStyle>
            <a:lvl1pPr indent="-228600" lvl="0" marL="457200" marR="0" rtl="0" algn="l">
              <a:lnSpc>
                <a:spcPct val="85000"/>
              </a:lnSpc>
              <a:spcBef>
                <a:spcPts val="1300"/>
              </a:spcBef>
              <a:spcAft>
                <a:spcPts val="0"/>
              </a:spcAft>
              <a:buClr>
                <a:schemeClr val="accent1"/>
              </a:buClr>
              <a:buSzPts val="2400"/>
              <a:buFont typeface="Arial"/>
              <a:buNone/>
              <a:defRPr b="0" i="0" sz="2200" u="none" cap="none" strike="noStrike">
                <a:solidFill>
                  <a:schemeClr val="accent1"/>
                </a:solidFill>
                <a:latin typeface="Calibri"/>
                <a:ea typeface="Calibri"/>
                <a:cs typeface="Calibri"/>
                <a:sym typeface="Calibri"/>
              </a:defRPr>
            </a:lvl1pPr>
            <a:lvl2pPr indent="-228600" lvl="1" marL="914400" marR="0" rtl="0" algn="l">
              <a:lnSpc>
                <a:spcPct val="85000"/>
              </a:lnSpc>
              <a:spcBef>
                <a:spcPts val="600"/>
              </a:spcBef>
              <a:spcAft>
                <a:spcPts val="0"/>
              </a:spcAft>
              <a:buClr>
                <a:srgbClr val="FEFEFE"/>
              </a:buClr>
              <a:buSzPts val="2400"/>
              <a:buFont typeface="Arial"/>
              <a:buNone/>
              <a:defRPr b="1" i="0" sz="2000" u="none" cap="none" strike="noStrike">
                <a:solidFill>
                  <a:srgbClr val="FEFEFE"/>
                </a:solidFill>
                <a:latin typeface="Calibri"/>
                <a:ea typeface="Calibri"/>
                <a:cs typeface="Calibri"/>
                <a:sym typeface="Calibri"/>
              </a:defRPr>
            </a:lvl2pPr>
            <a:lvl3pPr indent="-228600" lvl="2" marL="1371600" marR="0" rtl="0" algn="l">
              <a:lnSpc>
                <a:spcPct val="85000"/>
              </a:lnSpc>
              <a:spcBef>
                <a:spcPts val="600"/>
              </a:spcBef>
              <a:spcAft>
                <a:spcPts val="0"/>
              </a:spcAft>
              <a:buClr>
                <a:srgbClr val="FEFEFE"/>
              </a:buClr>
              <a:buSzPts val="2000"/>
              <a:buFont typeface="Arial"/>
              <a:buNone/>
              <a:defRPr b="1" i="1" sz="1800" u="none" cap="none" strike="noStrike">
                <a:solidFill>
                  <a:srgbClr val="FEFEFE"/>
                </a:solidFill>
                <a:latin typeface="Calibri"/>
                <a:ea typeface="Calibri"/>
                <a:cs typeface="Calibri"/>
                <a:sym typeface="Calibri"/>
              </a:defRPr>
            </a:lvl3pPr>
            <a:lvl4pPr indent="-228600" lvl="3" marL="1828800" marR="0" rtl="0" algn="l">
              <a:lnSpc>
                <a:spcPct val="85000"/>
              </a:lnSpc>
              <a:spcBef>
                <a:spcPts val="600"/>
              </a:spcBef>
              <a:spcAft>
                <a:spcPts val="0"/>
              </a:spcAft>
              <a:buClr>
                <a:srgbClr val="FEFEFE"/>
              </a:buClr>
              <a:buSzPts val="1800"/>
              <a:buFont typeface="Arial"/>
              <a:buNone/>
              <a:defRPr b="1" i="0" sz="1600" u="none" cap="none" strike="noStrike">
                <a:solidFill>
                  <a:srgbClr val="FEFEFE"/>
                </a:solidFill>
                <a:latin typeface="Calibri"/>
                <a:ea typeface="Calibri"/>
                <a:cs typeface="Calibri"/>
                <a:sym typeface="Calibri"/>
              </a:defRPr>
            </a:lvl4pPr>
            <a:lvl5pPr indent="-228600" lvl="4" marL="2286000" marR="0" rtl="0" algn="l">
              <a:lnSpc>
                <a:spcPct val="85000"/>
              </a:lnSpc>
              <a:spcBef>
                <a:spcPts val="600"/>
              </a:spcBef>
              <a:spcAft>
                <a:spcPts val="0"/>
              </a:spcAft>
              <a:buClr>
                <a:srgbClr val="FEFEFE"/>
              </a:buClr>
              <a:buSzPts val="1800"/>
              <a:buFont typeface="Arial"/>
              <a:buNone/>
              <a:defRPr b="1" i="0" sz="1600" u="none" cap="none" strike="noStrike">
                <a:solidFill>
                  <a:srgbClr val="FEFEFE"/>
                </a:solidFill>
                <a:latin typeface="Calibri"/>
                <a:ea typeface="Calibri"/>
                <a:cs typeface="Calibri"/>
                <a:sym typeface="Calibri"/>
              </a:defRPr>
            </a:lvl5pPr>
            <a:lvl6pPr indent="-228600" lvl="5" marL="2743200" marR="0" rtl="0" algn="l">
              <a:lnSpc>
                <a:spcPct val="85000"/>
              </a:lnSpc>
              <a:spcBef>
                <a:spcPts val="600"/>
              </a:spcBef>
              <a:spcAft>
                <a:spcPts val="0"/>
              </a:spcAft>
              <a:buClr>
                <a:srgbClr val="FEFEFE"/>
              </a:buClr>
              <a:buSzPts val="1800"/>
              <a:buFont typeface="Arial"/>
              <a:buNone/>
              <a:defRPr b="1" i="0" sz="1600" u="none" cap="none" strike="noStrike">
                <a:solidFill>
                  <a:srgbClr val="FEFEFE"/>
                </a:solidFill>
                <a:latin typeface="Calibri"/>
                <a:ea typeface="Calibri"/>
                <a:cs typeface="Calibri"/>
                <a:sym typeface="Calibri"/>
              </a:defRPr>
            </a:lvl6pPr>
            <a:lvl7pPr indent="-228600" lvl="6" marL="3200400" marR="0" rtl="0" algn="l">
              <a:lnSpc>
                <a:spcPct val="85000"/>
              </a:lnSpc>
              <a:spcBef>
                <a:spcPts val="600"/>
              </a:spcBef>
              <a:spcAft>
                <a:spcPts val="0"/>
              </a:spcAft>
              <a:buClr>
                <a:srgbClr val="FEFEFE"/>
              </a:buClr>
              <a:buSzPts val="1800"/>
              <a:buFont typeface="Arial"/>
              <a:buNone/>
              <a:defRPr b="1" i="0" sz="1600" u="none" cap="none" strike="noStrike">
                <a:solidFill>
                  <a:srgbClr val="FEFEFE"/>
                </a:solidFill>
                <a:latin typeface="Calibri"/>
                <a:ea typeface="Calibri"/>
                <a:cs typeface="Calibri"/>
                <a:sym typeface="Calibri"/>
              </a:defRPr>
            </a:lvl7pPr>
            <a:lvl8pPr indent="-228600" lvl="7" marL="3657600" marR="0" rtl="0" algn="l">
              <a:lnSpc>
                <a:spcPct val="85000"/>
              </a:lnSpc>
              <a:spcBef>
                <a:spcPts val="600"/>
              </a:spcBef>
              <a:spcAft>
                <a:spcPts val="0"/>
              </a:spcAft>
              <a:buClr>
                <a:srgbClr val="FEFEFE"/>
              </a:buClr>
              <a:buSzPts val="1800"/>
              <a:buFont typeface="Arial"/>
              <a:buNone/>
              <a:defRPr b="1" i="0" sz="1600" u="none" cap="none" strike="noStrike">
                <a:solidFill>
                  <a:srgbClr val="FEFEFE"/>
                </a:solidFill>
                <a:latin typeface="Calibri"/>
                <a:ea typeface="Calibri"/>
                <a:cs typeface="Calibri"/>
                <a:sym typeface="Calibri"/>
              </a:defRPr>
            </a:lvl8pPr>
            <a:lvl9pPr indent="-228600" lvl="8" marL="4114800" marR="0" rtl="0" algn="l">
              <a:lnSpc>
                <a:spcPct val="85000"/>
              </a:lnSpc>
              <a:spcBef>
                <a:spcPts val="600"/>
              </a:spcBef>
              <a:spcAft>
                <a:spcPts val="0"/>
              </a:spcAft>
              <a:buClr>
                <a:srgbClr val="FEFEFE"/>
              </a:buClr>
              <a:buSzPts val="1800"/>
              <a:buFont typeface="Arial"/>
              <a:buNone/>
              <a:defRPr b="1" i="0" sz="1600" u="none" cap="none" strike="noStrike">
                <a:solidFill>
                  <a:srgbClr val="FEFEFE"/>
                </a:solidFill>
                <a:latin typeface="Calibri"/>
                <a:ea typeface="Calibri"/>
                <a:cs typeface="Calibri"/>
                <a:sym typeface="Calibri"/>
              </a:defRPr>
            </a:lvl9pPr>
          </a:lstStyle>
          <a:p/>
        </p:txBody>
      </p:sp>
      <p:sp>
        <p:nvSpPr>
          <p:cNvPr id="60" name="Shape 60"/>
          <p:cNvSpPr txBox="1"/>
          <p:nvPr>
            <p:ph idx="4" type="body"/>
          </p:nvPr>
        </p:nvSpPr>
        <p:spPr>
          <a:xfrm>
            <a:off x="6007608" y="2750990"/>
            <a:ext cx="4663440" cy="3200400"/>
          </a:xfrm>
          <a:prstGeom prst="rect">
            <a:avLst/>
          </a:prstGeom>
          <a:noFill/>
          <a:ln>
            <a:noFill/>
          </a:ln>
        </p:spPr>
        <p:txBody>
          <a:bodyPr anchorCtr="0" anchor="t" bIns="91425" lIns="91425" spcFirstLastPara="1" rIns="91425" wrap="square" tIns="91425"/>
          <a:lstStyle>
            <a:lvl1pPr indent="-381000" lvl="0" marL="457200" marR="0" rtl="0" algn="l">
              <a:lnSpc>
                <a:spcPct val="85000"/>
              </a:lnSpc>
              <a:spcBef>
                <a:spcPts val="1300"/>
              </a:spcBef>
              <a:spcAft>
                <a:spcPts val="0"/>
              </a:spcAft>
              <a:buClr>
                <a:schemeClr val="accent1"/>
              </a:buClr>
              <a:buSzPts val="2400"/>
              <a:buFont typeface="Arial"/>
              <a:buChar char=" "/>
              <a:defRPr b="0" i="0" sz="2400" u="none" cap="none" strike="noStrike">
                <a:solidFill>
                  <a:schemeClr val="accent1"/>
                </a:solidFill>
                <a:latin typeface="Calibri"/>
                <a:ea typeface="Calibri"/>
                <a:cs typeface="Calibri"/>
                <a:sym typeface="Calibri"/>
              </a:defRPr>
            </a:lvl1pPr>
            <a:lvl2pPr indent="-355600" lvl="1" marL="914400" marR="0" rtl="0" algn="l">
              <a:lnSpc>
                <a:spcPct val="85000"/>
              </a:lnSpc>
              <a:spcBef>
                <a:spcPts val="600"/>
              </a:spcBef>
              <a:spcAft>
                <a:spcPts val="0"/>
              </a:spcAft>
              <a:buClr>
                <a:srgbClr val="FEFEFE"/>
              </a:buClr>
              <a:buSzPts val="2000"/>
              <a:buFont typeface="Arial"/>
              <a:buChar char=" "/>
              <a:defRPr b="0" i="0" sz="2000" u="none" cap="none" strike="noStrike">
                <a:solidFill>
                  <a:srgbClr val="FEFEFE"/>
                </a:solidFill>
                <a:latin typeface="Calibri"/>
                <a:ea typeface="Calibri"/>
                <a:cs typeface="Calibri"/>
                <a:sym typeface="Calibri"/>
              </a:defRPr>
            </a:lvl2pPr>
            <a:lvl3pPr indent="-342900" lvl="2" marL="1371600" marR="0" rtl="0" algn="l">
              <a:lnSpc>
                <a:spcPct val="85000"/>
              </a:lnSpc>
              <a:spcBef>
                <a:spcPts val="600"/>
              </a:spcBef>
              <a:spcAft>
                <a:spcPts val="0"/>
              </a:spcAft>
              <a:buClr>
                <a:srgbClr val="FEFEFE"/>
              </a:buClr>
              <a:buSzPts val="1800"/>
              <a:buFont typeface="Arial"/>
              <a:buChar char=" "/>
              <a:defRPr b="0" i="1" sz="1800" u="none" cap="none" strike="noStrike">
                <a:solidFill>
                  <a:srgbClr val="FEFEFE"/>
                </a:solidFill>
                <a:latin typeface="Calibri"/>
                <a:ea typeface="Calibri"/>
                <a:cs typeface="Calibri"/>
                <a:sym typeface="Calibri"/>
              </a:defRPr>
            </a:lvl3pPr>
            <a:lvl4pPr indent="-330200" lvl="3" marL="1828800" marR="0" rtl="0" algn="l">
              <a:lnSpc>
                <a:spcPct val="85000"/>
              </a:lnSpc>
              <a:spcBef>
                <a:spcPts val="600"/>
              </a:spcBef>
              <a:spcAft>
                <a:spcPts val="0"/>
              </a:spcAft>
              <a:buClr>
                <a:srgbClr val="FEFEFE"/>
              </a:buClr>
              <a:buSzPts val="1600"/>
              <a:buFont typeface="Arial"/>
              <a:buChar char=" "/>
              <a:defRPr b="0" i="0" sz="1600" u="none" cap="none" strike="noStrike">
                <a:solidFill>
                  <a:srgbClr val="FEFEFE"/>
                </a:solidFill>
                <a:latin typeface="Calibri"/>
                <a:ea typeface="Calibri"/>
                <a:cs typeface="Calibri"/>
                <a:sym typeface="Calibri"/>
              </a:defRPr>
            </a:lvl4pPr>
            <a:lvl5pPr indent="-330200" lvl="4" marL="2286000" marR="0" rtl="0" algn="l">
              <a:lnSpc>
                <a:spcPct val="85000"/>
              </a:lnSpc>
              <a:spcBef>
                <a:spcPts val="600"/>
              </a:spcBef>
              <a:spcAft>
                <a:spcPts val="0"/>
              </a:spcAft>
              <a:buClr>
                <a:srgbClr val="FEFEFE"/>
              </a:buClr>
              <a:buSzPts val="1600"/>
              <a:buFont typeface="Arial"/>
              <a:buChar char=" "/>
              <a:defRPr b="0" i="0" sz="1600" u="none" cap="none" strike="noStrike">
                <a:solidFill>
                  <a:srgbClr val="FEFEFE"/>
                </a:solidFill>
                <a:latin typeface="Calibri"/>
                <a:ea typeface="Calibri"/>
                <a:cs typeface="Calibri"/>
                <a:sym typeface="Calibri"/>
              </a:defRPr>
            </a:lvl5pPr>
            <a:lvl6pPr indent="-330200" lvl="5" marL="2743200" marR="0" rtl="0" algn="l">
              <a:lnSpc>
                <a:spcPct val="85000"/>
              </a:lnSpc>
              <a:spcBef>
                <a:spcPts val="600"/>
              </a:spcBef>
              <a:spcAft>
                <a:spcPts val="0"/>
              </a:spcAft>
              <a:buClr>
                <a:srgbClr val="FEFEFE"/>
              </a:buClr>
              <a:buSzPts val="1600"/>
              <a:buFont typeface="Arial"/>
              <a:buChar char=" "/>
              <a:defRPr b="0" i="0" sz="1600" u="none" cap="none" strike="noStrike">
                <a:solidFill>
                  <a:srgbClr val="FEFEFE"/>
                </a:solidFill>
                <a:latin typeface="Calibri"/>
                <a:ea typeface="Calibri"/>
                <a:cs typeface="Calibri"/>
                <a:sym typeface="Calibri"/>
              </a:defRPr>
            </a:lvl6pPr>
            <a:lvl7pPr indent="-330200" lvl="6" marL="3200400" marR="0" rtl="0" algn="l">
              <a:lnSpc>
                <a:spcPct val="85000"/>
              </a:lnSpc>
              <a:spcBef>
                <a:spcPts val="600"/>
              </a:spcBef>
              <a:spcAft>
                <a:spcPts val="0"/>
              </a:spcAft>
              <a:buClr>
                <a:srgbClr val="FEFEFE"/>
              </a:buClr>
              <a:buSzPts val="1600"/>
              <a:buFont typeface="Arial"/>
              <a:buChar char=" "/>
              <a:defRPr b="0" i="0" sz="1600" u="none" cap="none" strike="noStrike">
                <a:solidFill>
                  <a:srgbClr val="FEFEFE"/>
                </a:solidFill>
                <a:latin typeface="Calibri"/>
                <a:ea typeface="Calibri"/>
                <a:cs typeface="Calibri"/>
                <a:sym typeface="Calibri"/>
              </a:defRPr>
            </a:lvl7pPr>
            <a:lvl8pPr indent="-330200" lvl="7" marL="3657600" marR="0" rtl="0" algn="l">
              <a:lnSpc>
                <a:spcPct val="85000"/>
              </a:lnSpc>
              <a:spcBef>
                <a:spcPts val="600"/>
              </a:spcBef>
              <a:spcAft>
                <a:spcPts val="0"/>
              </a:spcAft>
              <a:buClr>
                <a:srgbClr val="FEFEFE"/>
              </a:buClr>
              <a:buSzPts val="1600"/>
              <a:buFont typeface="Arial"/>
              <a:buChar char=" "/>
              <a:defRPr b="0" i="0" sz="1600" u="none" cap="none" strike="noStrike">
                <a:solidFill>
                  <a:srgbClr val="FEFEFE"/>
                </a:solidFill>
                <a:latin typeface="Calibri"/>
                <a:ea typeface="Calibri"/>
                <a:cs typeface="Calibri"/>
                <a:sym typeface="Calibri"/>
              </a:defRPr>
            </a:lvl8pPr>
            <a:lvl9pPr indent="-330200" lvl="8" marL="4114800" marR="0" rtl="0" algn="l">
              <a:lnSpc>
                <a:spcPct val="85000"/>
              </a:lnSpc>
              <a:spcBef>
                <a:spcPts val="600"/>
              </a:spcBef>
              <a:spcAft>
                <a:spcPts val="0"/>
              </a:spcAft>
              <a:buClr>
                <a:srgbClr val="FEFEFE"/>
              </a:buClr>
              <a:buSzPts val="1600"/>
              <a:buFont typeface="Arial"/>
              <a:buChar char=" "/>
              <a:defRPr b="0" i="0" sz="1600" u="none" cap="none" strike="noStrike">
                <a:solidFill>
                  <a:srgbClr val="FEFEFE"/>
                </a:solidFill>
                <a:latin typeface="Calibri"/>
                <a:ea typeface="Calibri"/>
                <a:cs typeface="Calibri"/>
                <a:sym typeface="Calibri"/>
              </a:defRPr>
            </a:lvl9pPr>
          </a:lstStyle>
          <a:p/>
        </p:txBody>
      </p:sp>
      <p:sp>
        <p:nvSpPr>
          <p:cNvPr id="61" name="Shape 61"/>
          <p:cNvSpPr txBox="1"/>
          <p:nvPr>
            <p:ph idx="10" type="dt"/>
          </p:nvPr>
        </p:nvSpPr>
        <p:spPr>
          <a:xfrm>
            <a:off x="685800" y="6412447"/>
            <a:ext cx="4114800" cy="2286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95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62" name="Shape 62"/>
          <p:cNvSpPr txBox="1"/>
          <p:nvPr>
            <p:ph idx="11" type="ftr"/>
          </p:nvPr>
        </p:nvSpPr>
        <p:spPr>
          <a:xfrm>
            <a:off x="685800" y="6554697"/>
            <a:ext cx="5029200" cy="2286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95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63" name="Shape 63"/>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10300" u="none" cap="none" strike="noStrike">
                <a:solidFill>
                  <a:schemeClr val="lt1"/>
                </a:solidFill>
                <a:latin typeface="Calibri"/>
                <a:ea typeface="Calibri"/>
                <a:cs typeface="Calibri"/>
                <a:sym typeface="Calibri"/>
              </a:defRPr>
            </a:lvl1pPr>
            <a:lvl2pPr indent="0" lvl="1" marL="0" marR="0" rtl="0" algn="r">
              <a:spcBef>
                <a:spcPts val="0"/>
              </a:spcBef>
              <a:buNone/>
              <a:defRPr b="0" i="0" sz="10300" u="none" cap="none" strike="noStrike">
                <a:solidFill>
                  <a:schemeClr val="lt1"/>
                </a:solidFill>
                <a:latin typeface="Calibri"/>
                <a:ea typeface="Calibri"/>
                <a:cs typeface="Calibri"/>
                <a:sym typeface="Calibri"/>
              </a:defRPr>
            </a:lvl2pPr>
            <a:lvl3pPr indent="0" lvl="2" marL="0" marR="0" rtl="0" algn="r">
              <a:spcBef>
                <a:spcPts val="0"/>
              </a:spcBef>
              <a:buNone/>
              <a:defRPr b="0" i="0" sz="10300" u="none" cap="none" strike="noStrike">
                <a:solidFill>
                  <a:schemeClr val="lt1"/>
                </a:solidFill>
                <a:latin typeface="Calibri"/>
                <a:ea typeface="Calibri"/>
                <a:cs typeface="Calibri"/>
                <a:sym typeface="Calibri"/>
              </a:defRPr>
            </a:lvl3pPr>
            <a:lvl4pPr indent="0" lvl="3" marL="0" marR="0" rtl="0" algn="r">
              <a:spcBef>
                <a:spcPts val="0"/>
              </a:spcBef>
              <a:buNone/>
              <a:defRPr b="0" i="0" sz="10300" u="none" cap="none" strike="noStrike">
                <a:solidFill>
                  <a:schemeClr val="lt1"/>
                </a:solidFill>
                <a:latin typeface="Calibri"/>
                <a:ea typeface="Calibri"/>
                <a:cs typeface="Calibri"/>
                <a:sym typeface="Calibri"/>
              </a:defRPr>
            </a:lvl4pPr>
            <a:lvl5pPr indent="0" lvl="4" marL="0" marR="0" rtl="0" algn="r">
              <a:spcBef>
                <a:spcPts val="0"/>
              </a:spcBef>
              <a:buNone/>
              <a:defRPr b="0" i="0" sz="10300" u="none" cap="none" strike="noStrike">
                <a:solidFill>
                  <a:schemeClr val="lt1"/>
                </a:solidFill>
                <a:latin typeface="Calibri"/>
                <a:ea typeface="Calibri"/>
                <a:cs typeface="Calibri"/>
                <a:sym typeface="Calibri"/>
              </a:defRPr>
            </a:lvl5pPr>
            <a:lvl6pPr indent="0" lvl="5" marL="0" marR="0" rtl="0" algn="r">
              <a:spcBef>
                <a:spcPts val="0"/>
              </a:spcBef>
              <a:buNone/>
              <a:defRPr b="0" i="0" sz="10300" u="none" cap="none" strike="noStrike">
                <a:solidFill>
                  <a:schemeClr val="lt1"/>
                </a:solidFill>
                <a:latin typeface="Calibri"/>
                <a:ea typeface="Calibri"/>
                <a:cs typeface="Calibri"/>
                <a:sym typeface="Calibri"/>
              </a:defRPr>
            </a:lvl6pPr>
            <a:lvl7pPr indent="0" lvl="6" marL="0" marR="0" rtl="0" algn="r">
              <a:spcBef>
                <a:spcPts val="0"/>
              </a:spcBef>
              <a:buNone/>
              <a:defRPr b="0" i="0" sz="10300" u="none" cap="none" strike="noStrike">
                <a:solidFill>
                  <a:schemeClr val="lt1"/>
                </a:solidFill>
                <a:latin typeface="Calibri"/>
                <a:ea typeface="Calibri"/>
                <a:cs typeface="Calibri"/>
                <a:sym typeface="Calibri"/>
              </a:defRPr>
            </a:lvl7pPr>
            <a:lvl8pPr indent="0" lvl="7" marL="0" marR="0" rtl="0" algn="r">
              <a:spcBef>
                <a:spcPts val="0"/>
              </a:spcBef>
              <a:buNone/>
              <a:defRPr b="0" i="0" sz="10300" u="none" cap="none" strike="noStrike">
                <a:solidFill>
                  <a:schemeClr val="lt1"/>
                </a:solidFill>
                <a:latin typeface="Calibri"/>
                <a:ea typeface="Calibri"/>
                <a:cs typeface="Calibri"/>
                <a:sym typeface="Calibri"/>
              </a:defRPr>
            </a:lvl8pPr>
            <a:lvl9pPr indent="0" lvl="8" marL="0" marR="0" rtl="0" algn="r">
              <a:spcBef>
                <a:spcPts val="0"/>
              </a:spcBef>
              <a:buNone/>
              <a:defRPr b="0" i="0" sz="10300" u="none" cap="none" strike="noStrike">
                <a:solidFill>
                  <a:schemeClr val="lt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lo el título" type="titleOnly">
  <p:cSld name="TITLE_ONLY">
    <p:spTree>
      <p:nvGrpSpPr>
        <p:cNvPr id="64" name="Shape 64"/>
        <p:cNvGrpSpPr/>
        <p:nvPr/>
      </p:nvGrpSpPr>
      <p:grpSpPr>
        <a:xfrm>
          <a:off x="0" y="0"/>
          <a:ext cx="0" cy="0"/>
          <a:chOff x="0" y="0"/>
          <a:chExt cx="0" cy="0"/>
        </a:xfrm>
      </p:grpSpPr>
      <p:sp>
        <p:nvSpPr>
          <p:cNvPr id="65" name="Shape 65"/>
          <p:cNvSpPr txBox="1"/>
          <p:nvPr>
            <p:ph type="title"/>
          </p:nvPr>
        </p:nvSpPr>
        <p:spPr>
          <a:xfrm>
            <a:off x="657224" y="499533"/>
            <a:ext cx="10772775" cy="1658198"/>
          </a:xfrm>
          <a:prstGeom prst="rect">
            <a:avLst/>
          </a:prstGeom>
          <a:noFill/>
          <a:ln>
            <a:noFill/>
          </a:ln>
        </p:spPr>
        <p:txBody>
          <a:bodyPr anchorCtr="0" anchor="ctr" bIns="91425" lIns="91425" spcFirstLastPara="1" rIns="91425" wrap="square" tIns="91425"/>
          <a:lstStyle>
            <a:lvl1pPr indent="0" lvl="0" marL="0" marR="0" rtl="0" algn="l">
              <a:lnSpc>
                <a:spcPct val="85000"/>
              </a:lnSpc>
              <a:spcBef>
                <a:spcPts val="0"/>
              </a:spcBef>
              <a:spcAft>
                <a:spcPts val="0"/>
              </a:spcAft>
              <a:buClr>
                <a:srgbClr val="FEFEFE"/>
              </a:buClr>
              <a:buSzPts val="1400"/>
              <a:buFont typeface="Calibri"/>
              <a:buNone/>
              <a:defRPr b="0" i="0" sz="5400" u="none" cap="none" strike="noStrike">
                <a:solidFill>
                  <a:srgbClr val="FEFEFE"/>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6" name="Shape 66"/>
          <p:cNvSpPr txBox="1"/>
          <p:nvPr>
            <p:ph idx="10" type="dt"/>
          </p:nvPr>
        </p:nvSpPr>
        <p:spPr>
          <a:xfrm>
            <a:off x="685800" y="6412447"/>
            <a:ext cx="4114800" cy="2286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95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67" name="Shape 67"/>
          <p:cNvSpPr txBox="1"/>
          <p:nvPr>
            <p:ph idx="11" type="ftr"/>
          </p:nvPr>
        </p:nvSpPr>
        <p:spPr>
          <a:xfrm>
            <a:off x="685800" y="6554697"/>
            <a:ext cx="5029200" cy="2286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95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68" name="Shape 68"/>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10300" u="none" cap="none" strike="noStrike">
                <a:solidFill>
                  <a:schemeClr val="lt1"/>
                </a:solidFill>
                <a:latin typeface="Calibri"/>
                <a:ea typeface="Calibri"/>
                <a:cs typeface="Calibri"/>
                <a:sym typeface="Calibri"/>
              </a:defRPr>
            </a:lvl1pPr>
            <a:lvl2pPr indent="0" lvl="1" marL="0" marR="0" rtl="0" algn="r">
              <a:spcBef>
                <a:spcPts val="0"/>
              </a:spcBef>
              <a:buNone/>
              <a:defRPr b="0" i="0" sz="10300" u="none" cap="none" strike="noStrike">
                <a:solidFill>
                  <a:schemeClr val="lt1"/>
                </a:solidFill>
                <a:latin typeface="Calibri"/>
                <a:ea typeface="Calibri"/>
                <a:cs typeface="Calibri"/>
                <a:sym typeface="Calibri"/>
              </a:defRPr>
            </a:lvl2pPr>
            <a:lvl3pPr indent="0" lvl="2" marL="0" marR="0" rtl="0" algn="r">
              <a:spcBef>
                <a:spcPts val="0"/>
              </a:spcBef>
              <a:buNone/>
              <a:defRPr b="0" i="0" sz="10300" u="none" cap="none" strike="noStrike">
                <a:solidFill>
                  <a:schemeClr val="lt1"/>
                </a:solidFill>
                <a:latin typeface="Calibri"/>
                <a:ea typeface="Calibri"/>
                <a:cs typeface="Calibri"/>
                <a:sym typeface="Calibri"/>
              </a:defRPr>
            </a:lvl3pPr>
            <a:lvl4pPr indent="0" lvl="3" marL="0" marR="0" rtl="0" algn="r">
              <a:spcBef>
                <a:spcPts val="0"/>
              </a:spcBef>
              <a:buNone/>
              <a:defRPr b="0" i="0" sz="10300" u="none" cap="none" strike="noStrike">
                <a:solidFill>
                  <a:schemeClr val="lt1"/>
                </a:solidFill>
                <a:latin typeface="Calibri"/>
                <a:ea typeface="Calibri"/>
                <a:cs typeface="Calibri"/>
                <a:sym typeface="Calibri"/>
              </a:defRPr>
            </a:lvl4pPr>
            <a:lvl5pPr indent="0" lvl="4" marL="0" marR="0" rtl="0" algn="r">
              <a:spcBef>
                <a:spcPts val="0"/>
              </a:spcBef>
              <a:buNone/>
              <a:defRPr b="0" i="0" sz="10300" u="none" cap="none" strike="noStrike">
                <a:solidFill>
                  <a:schemeClr val="lt1"/>
                </a:solidFill>
                <a:latin typeface="Calibri"/>
                <a:ea typeface="Calibri"/>
                <a:cs typeface="Calibri"/>
                <a:sym typeface="Calibri"/>
              </a:defRPr>
            </a:lvl5pPr>
            <a:lvl6pPr indent="0" lvl="5" marL="0" marR="0" rtl="0" algn="r">
              <a:spcBef>
                <a:spcPts val="0"/>
              </a:spcBef>
              <a:buNone/>
              <a:defRPr b="0" i="0" sz="10300" u="none" cap="none" strike="noStrike">
                <a:solidFill>
                  <a:schemeClr val="lt1"/>
                </a:solidFill>
                <a:latin typeface="Calibri"/>
                <a:ea typeface="Calibri"/>
                <a:cs typeface="Calibri"/>
                <a:sym typeface="Calibri"/>
              </a:defRPr>
            </a:lvl6pPr>
            <a:lvl7pPr indent="0" lvl="6" marL="0" marR="0" rtl="0" algn="r">
              <a:spcBef>
                <a:spcPts val="0"/>
              </a:spcBef>
              <a:buNone/>
              <a:defRPr b="0" i="0" sz="10300" u="none" cap="none" strike="noStrike">
                <a:solidFill>
                  <a:schemeClr val="lt1"/>
                </a:solidFill>
                <a:latin typeface="Calibri"/>
                <a:ea typeface="Calibri"/>
                <a:cs typeface="Calibri"/>
                <a:sym typeface="Calibri"/>
              </a:defRPr>
            </a:lvl7pPr>
            <a:lvl8pPr indent="0" lvl="7" marL="0" marR="0" rtl="0" algn="r">
              <a:spcBef>
                <a:spcPts val="0"/>
              </a:spcBef>
              <a:buNone/>
              <a:defRPr b="0" i="0" sz="10300" u="none" cap="none" strike="noStrike">
                <a:solidFill>
                  <a:schemeClr val="lt1"/>
                </a:solidFill>
                <a:latin typeface="Calibri"/>
                <a:ea typeface="Calibri"/>
                <a:cs typeface="Calibri"/>
                <a:sym typeface="Calibri"/>
              </a:defRPr>
            </a:lvl8pPr>
            <a:lvl9pPr indent="0" lvl="8" marL="0" marR="0" rtl="0" algn="r">
              <a:spcBef>
                <a:spcPts val="0"/>
              </a:spcBef>
              <a:buNone/>
              <a:defRPr b="0" i="0" sz="10300" u="none" cap="none" strike="noStrike">
                <a:solidFill>
                  <a:schemeClr val="lt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69" name="Shape 69"/>
        <p:cNvGrpSpPr/>
        <p:nvPr/>
      </p:nvGrpSpPr>
      <p:grpSpPr>
        <a:xfrm>
          <a:off x="0" y="0"/>
          <a:ext cx="0" cy="0"/>
          <a:chOff x="0" y="0"/>
          <a:chExt cx="0" cy="0"/>
        </a:xfrm>
      </p:grpSpPr>
      <p:sp>
        <p:nvSpPr>
          <p:cNvPr id="70" name="Shape 70"/>
          <p:cNvSpPr txBox="1"/>
          <p:nvPr>
            <p:ph idx="10" type="dt"/>
          </p:nvPr>
        </p:nvSpPr>
        <p:spPr>
          <a:xfrm>
            <a:off x="685800" y="6412447"/>
            <a:ext cx="4114800" cy="2286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95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71" name="Shape 71"/>
          <p:cNvSpPr txBox="1"/>
          <p:nvPr>
            <p:ph idx="11" type="ftr"/>
          </p:nvPr>
        </p:nvSpPr>
        <p:spPr>
          <a:xfrm>
            <a:off x="685800" y="6554697"/>
            <a:ext cx="5029200" cy="2286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95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72" name="Shape 72"/>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10300" u="none" cap="none" strike="noStrike">
                <a:solidFill>
                  <a:schemeClr val="lt1"/>
                </a:solidFill>
                <a:latin typeface="Calibri"/>
                <a:ea typeface="Calibri"/>
                <a:cs typeface="Calibri"/>
                <a:sym typeface="Calibri"/>
              </a:defRPr>
            </a:lvl1pPr>
            <a:lvl2pPr indent="0" lvl="1" marL="0" marR="0" rtl="0" algn="r">
              <a:spcBef>
                <a:spcPts val="0"/>
              </a:spcBef>
              <a:buNone/>
              <a:defRPr b="0" i="0" sz="10300" u="none" cap="none" strike="noStrike">
                <a:solidFill>
                  <a:schemeClr val="lt1"/>
                </a:solidFill>
                <a:latin typeface="Calibri"/>
                <a:ea typeface="Calibri"/>
                <a:cs typeface="Calibri"/>
                <a:sym typeface="Calibri"/>
              </a:defRPr>
            </a:lvl2pPr>
            <a:lvl3pPr indent="0" lvl="2" marL="0" marR="0" rtl="0" algn="r">
              <a:spcBef>
                <a:spcPts val="0"/>
              </a:spcBef>
              <a:buNone/>
              <a:defRPr b="0" i="0" sz="10300" u="none" cap="none" strike="noStrike">
                <a:solidFill>
                  <a:schemeClr val="lt1"/>
                </a:solidFill>
                <a:latin typeface="Calibri"/>
                <a:ea typeface="Calibri"/>
                <a:cs typeface="Calibri"/>
                <a:sym typeface="Calibri"/>
              </a:defRPr>
            </a:lvl3pPr>
            <a:lvl4pPr indent="0" lvl="3" marL="0" marR="0" rtl="0" algn="r">
              <a:spcBef>
                <a:spcPts val="0"/>
              </a:spcBef>
              <a:buNone/>
              <a:defRPr b="0" i="0" sz="10300" u="none" cap="none" strike="noStrike">
                <a:solidFill>
                  <a:schemeClr val="lt1"/>
                </a:solidFill>
                <a:latin typeface="Calibri"/>
                <a:ea typeface="Calibri"/>
                <a:cs typeface="Calibri"/>
                <a:sym typeface="Calibri"/>
              </a:defRPr>
            </a:lvl4pPr>
            <a:lvl5pPr indent="0" lvl="4" marL="0" marR="0" rtl="0" algn="r">
              <a:spcBef>
                <a:spcPts val="0"/>
              </a:spcBef>
              <a:buNone/>
              <a:defRPr b="0" i="0" sz="10300" u="none" cap="none" strike="noStrike">
                <a:solidFill>
                  <a:schemeClr val="lt1"/>
                </a:solidFill>
                <a:latin typeface="Calibri"/>
                <a:ea typeface="Calibri"/>
                <a:cs typeface="Calibri"/>
                <a:sym typeface="Calibri"/>
              </a:defRPr>
            </a:lvl5pPr>
            <a:lvl6pPr indent="0" lvl="5" marL="0" marR="0" rtl="0" algn="r">
              <a:spcBef>
                <a:spcPts val="0"/>
              </a:spcBef>
              <a:buNone/>
              <a:defRPr b="0" i="0" sz="10300" u="none" cap="none" strike="noStrike">
                <a:solidFill>
                  <a:schemeClr val="lt1"/>
                </a:solidFill>
                <a:latin typeface="Calibri"/>
                <a:ea typeface="Calibri"/>
                <a:cs typeface="Calibri"/>
                <a:sym typeface="Calibri"/>
              </a:defRPr>
            </a:lvl6pPr>
            <a:lvl7pPr indent="0" lvl="6" marL="0" marR="0" rtl="0" algn="r">
              <a:spcBef>
                <a:spcPts val="0"/>
              </a:spcBef>
              <a:buNone/>
              <a:defRPr b="0" i="0" sz="10300" u="none" cap="none" strike="noStrike">
                <a:solidFill>
                  <a:schemeClr val="lt1"/>
                </a:solidFill>
                <a:latin typeface="Calibri"/>
                <a:ea typeface="Calibri"/>
                <a:cs typeface="Calibri"/>
                <a:sym typeface="Calibri"/>
              </a:defRPr>
            </a:lvl7pPr>
            <a:lvl8pPr indent="0" lvl="7" marL="0" marR="0" rtl="0" algn="r">
              <a:spcBef>
                <a:spcPts val="0"/>
              </a:spcBef>
              <a:buNone/>
              <a:defRPr b="0" i="0" sz="10300" u="none" cap="none" strike="noStrike">
                <a:solidFill>
                  <a:schemeClr val="lt1"/>
                </a:solidFill>
                <a:latin typeface="Calibri"/>
                <a:ea typeface="Calibri"/>
                <a:cs typeface="Calibri"/>
                <a:sym typeface="Calibri"/>
              </a:defRPr>
            </a:lvl8pPr>
            <a:lvl9pPr indent="0" lvl="8" marL="0" marR="0" rtl="0" algn="r">
              <a:spcBef>
                <a:spcPts val="0"/>
              </a:spcBef>
              <a:buNone/>
              <a:defRPr b="0" i="0" sz="10300" u="none" cap="none" strike="noStrike">
                <a:solidFill>
                  <a:schemeClr val="lt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657224" y="499533"/>
            <a:ext cx="10772775" cy="1658198"/>
          </a:xfrm>
          <a:prstGeom prst="rect">
            <a:avLst/>
          </a:prstGeom>
          <a:noFill/>
          <a:ln>
            <a:noFill/>
          </a:ln>
        </p:spPr>
        <p:txBody>
          <a:bodyPr anchorCtr="0" anchor="ctr" bIns="91425" lIns="91425" spcFirstLastPara="1" rIns="91425" wrap="square" tIns="91425"/>
          <a:lstStyle>
            <a:lvl1pPr indent="0" lvl="0" marL="0" marR="0" rtl="0" algn="l">
              <a:lnSpc>
                <a:spcPct val="85000"/>
              </a:lnSpc>
              <a:spcBef>
                <a:spcPts val="0"/>
              </a:spcBef>
              <a:spcAft>
                <a:spcPts val="0"/>
              </a:spcAft>
              <a:buClr>
                <a:srgbClr val="FEFEFE"/>
              </a:buClr>
              <a:buSzPts val="1400"/>
              <a:buFont typeface="Calibri"/>
              <a:buNone/>
              <a:defRPr b="0" i="0" sz="5400" u="none" cap="none" strike="noStrike">
                <a:solidFill>
                  <a:srgbClr val="FEFEFE"/>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1" name="Shape 11"/>
          <p:cNvSpPr txBox="1"/>
          <p:nvPr>
            <p:ph idx="1" type="body"/>
          </p:nvPr>
        </p:nvSpPr>
        <p:spPr>
          <a:xfrm>
            <a:off x="676656" y="2011680"/>
            <a:ext cx="10753725" cy="3766185"/>
          </a:xfrm>
          <a:prstGeom prst="rect">
            <a:avLst/>
          </a:prstGeom>
          <a:noFill/>
          <a:ln>
            <a:noFill/>
          </a:ln>
        </p:spPr>
        <p:txBody>
          <a:bodyPr anchorCtr="0" anchor="t" bIns="91425" lIns="91425" spcFirstLastPara="1" rIns="91425" wrap="square" tIns="91425"/>
          <a:lstStyle>
            <a:lvl1pPr indent="-381000" lvl="0" marL="457200" marR="0" rtl="0" algn="l">
              <a:lnSpc>
                <a:spcPct val="85000"/>
              </a:lnSpc>
              <a:spcBef>
                <a:spcPts val="1300"/>
              </a:spcBef>
              <a:spcAft>
                <a:spcPts val="0"/>
              </a:spcAft>
              <a:buClr>
                <a:schemeClr val="accent1"/>
              </a:buClr>
              <a:buSzPts val="2400"/>
              <a:buFont typeface="Arial"/>
              <a:buChar char=" "/>
              <a:defRPr b="0" i="0" sz="2400" u="none" cap="none" strike="noStrike">
                <a:solidFill>
                  <a:schemeClr val="accent1"/>
                </a:solidFill>
                <a:latin typeface="Calibri"/>
                <a:ea typeface="Calibri"/>
                <a:cs typeface="Calibri"/>
                <a:sym typeface="Calibri"/>
              </a:defRPr>
            </a:lvl1pPr>
            <a:lvl2pPr indent="-381000" lvl="1" marL="914400" marR="0" rtl="0" algn="l">
              <a:lnSpc>
                <a:spcPct val="85000"/>
              </a:lnSpc>
              <a:spcBef>
                <a:spcPts val="600"/>
              </a:spcBef>
              <a:spcAft>
                <a:spcPts val="0"/>
              </a:spcAft>
              <a:buClr>
                <a:srgbClr val="FEFEFE"/>
              </a:buClr>
              <a:buSzPts val="2400"/>
              <a:buFont typeface="Arial"/>
              <a:buChar char=" "/>
              <a:defRPr b="0" i="0" sz="2400" u="none" cap="none" strike="noStrike">
                <a:solidFill>
                  <a:srgbClr val="FEFEFE"/>
                </a:solidFill>
                <a:latin typeface="Calibri"/>
                <a:ea typeface="Calibri"/>
                <a:cs typeface="Calibri"/>
                <a:sym typeface="Calibri"/>
              </a:defRPr>
            </a:lvl2pPr>
            <a:lvl3pPr indent="-355600" lvl="2" marL="1371600" marR="0" rtl="0" algn="l">
              <a:lnSpc>
                <a:spcPct val="85000"/>
              </a:lnSpc>
              <a:spcBef>
                <a:spcPts val="600"/>
              </a:spcBef>
              <a:spcAft>
                <a:spcPts val="0"/>
              </a:spcAft>
              <a:buClr>
                <a:srgbClr val="FEFEFE"/>
              </a:buClr>
              <a:buSzPts val="2000"/>
              <a:buFont typeface="Arial"/>
              <a:buChar char=" "/>
              <a:defRPr b="0" i="1" sz="2000" u="none" cap="none" strike="noStrike">
                <a:solidFill>
                  <a:srgbClr val="FEFEFE"/>
                </a:solidFill>
                <a:latin typeface="Calibri"/>
                <a:ea typeface="Calibri"/>
                <a:cs typeface="Calibri"/>
                <a:sym typeface="Calibri"/>
              </a:defRPr>
            </a:lvl3pPr>
            <a:lvl4pPr indent="-342900" lvl="3" marL="1828800" marR="0" rtl="0" algn="l">
              <a:lnSpc>
                <a:spcPct val="85000"/>
              </a:lnSpc>
              <a:spcBef>
                <a:spcPts val="600"/>
              </a:spcBef>
              <a:spcAft>
                <a:spcPts val="0"/>
              </a:spcAft>
              <a:buClr>
                <a:srgbClr val="FEFEFE"/>
              </a:buClr>
              <a:buSzPts val="1800"/>
              <a:buFont typeface="Arial"/>
              <a:buChar char=" "/>
              <a:defRPr b="0" i="0" sz="1800" u="none" cap="none" strike="noStrike">
                <a:solidFill>
                  <a:srgbClr val="FEFEFE"/>
                </a:solidFill>
                <a:latin typeface="Calibri"/>
                <a:ea typeface="Calibri"/>
                <a:cs typeface="Calibri"/>
                <a:sym typeface="Calibri"/>
              </a:defRPr>
            </a:lvl4pPr>
            <a:lvl5pPr indent="-342900" lvl="4" marL="2286000" marR="0" rtl="0" algn="l">
              <a:lnSpc>
                <a:spcPct val="85000"/>
              </a:lnSpc>
              <a:spcBef>
                <a:spcPts val="600"/>
              </a:spcBef>
              <a:spcAft>
                <a:spcPts val="0"/>
              </a:spcAft>
              <a:buClr>
                <a:srgbClr val="FEFEFE"/>
              </a:buClr>
              <a:buSzPts val="1800"/>
              <a:buFont typeface="Arial"/>
              <a:buChar char=" "/>
              <a:defRPr b="0" i="0" sz="1800" u="none" cap="none" strike="noStrike">
                <a:solidFill>
                  <a:srgbClr val="FEFEFE"/>
                </a:solidFill>
                <a:latin typeface="Calibri"/>
                <a:ea typeface="Calibri"/>
                <a:cs typeface="Calibri"/>
                <a:sym typeface="Calibri"/>
              </a:defRPr>
            </a:lvl5pPr>
            <a:lvl6pPr indent="-342900" lvl="5" marL="2743200" marR="0" rtl="0" algn="l">
              <a:lnSpc>
                <a:spcPct val="85000"/>
              </a:lnSpc>
              <a:spcBef>
                <a:spcPts val="600"/>
              </a:spcBef>
              <a:spcAft>
                <a:spcPts val="0"/>
              </a:spcAft>
              <a:buClr>
                <a:srgbClr val="FEFEFE"/>
              </a:buClr>
              <a:buSzPts val="1800"/>
              <a:buFont typeface="Arial"/>
              <a:buChar char=" "/>
              <a:defRPr b="0" i="0" sz="1800" u="none" cap="none" strike="noStrike">
                <a:solidFill>
                  <a:srgbClr val="FEFEFE"/>
                </a:solidFill>
                <a:latin typeface="Calibri"/>
                <a:ea typeface="Calibri"/>
                <a:cs typeface="Calibri"/>
                <a:sym typeface="Calibri"/>
              </a:defRPr>
            </a:lvl6pPr>
            <a:lvl7pPr indent="-342900" lvl="6" marL="3200400" marR="0" rtl="0" algn="l">
              <a:lnSpc>
                <a:spcPct val="85000"/>
              </a:lnSpc>
              <a:spcBef>
                <a:spcPts val="600"/>
              </a:spcBef>
              <a:spcAft>
                <a:spcPts val="0"/>
              </a:spcAft>
              <a:buClr>
                <a:srgbClr val="FEFEFE"/>
              </a:buClr>
              <a:buSzPts val="1800"/>
              <a:buFont typeface="Arial"/>
              <a:buChar char=" "/>
              <a:defRPr b="0" i="0" sz="1800" u="none" cap="none" strike="noStrike">
                <a:solidFill>
                  <a:srgbClr val="FEFEFE"/>
                </a:solidFill>
                <a:latin typeface="Calibri"/>
                <a:ea typeface="Calibri"/>
                <a:cs typeface="Calibri"/>
                <a:sym typeface="Calibri"/>
              </a:defRPr>
            </a:lvl7pPr>
            <a:lvl8pPr indent="-342900" lvl="7" marL="3657600" marR="0" rtl="0" algn="l">
              <a:lnSpc>
                <a:spcPct val="85000"/>
              </a:lnSpc>
              <a:spcBef>
                <a:spcPts val="600"/>
              </a:spcBef>
              <a:spcAft>
                <a:spcPts val="0"/>
              </a:spcAft>
              <a:buClr>
                <a:srgbClr val="FEFEFE"/>
              </a:buClr>
              <a:buSzPts val="1800"/>
              <a:buFont typeface="Arial"/>
              <a:buChar char=" "/>
              <a:defRPr b="0" i="0" sz="1800" u="none" cap="none" strike="noStrike">
                <a:solidFill>
                  <a:srgbClr val="FEFEFE"/>
                </a:solidFill>
                <a:latin typeface="Calibri"/>
                <a:ea typeface="Calibri"/>
                <a:cs typeface="Calibri"/>
                <a:sym typeface="Calibri"/>
              </a:defRPr>
            </a:lvl8pPr>
            <a:lvl9pPr indent="-342900" lvl="8" marL="4114800" marR="0" rtl="0" algn="l">
              <a:lnSpc>
                <a:spcPct val="85000"/>
              </a:lnSpc>
              <a:spcBef>
                <a:spcPts val="600"/>
              </a:spcBef>
              <a:spcAft>
                <a:spcPts val="0"/>
              </a:spcAft>
              <a:buClr>
                <a:srgbClr val="FEFEFE"/>
              </a:buClr>
              <a:buSzPts val="1800"/>
              <a:buFont typeface="Arial"/>
              <a:buChar char=" "/>
              <a:defRPr b="0" i="0" sz="1800" u="none" cap="none" strike="noStrike">
                <a:solidFill>
                  <a:srgbClr val="FEFEFE"/>
                </a:solidFill>
                <a:latin typeface="Calibri"/>
                <a:ea typeface="Calibri"/>
                <a:cs typeface="Calibri"/>
                <a:sym typeface="Calibri"/>
              </a:defRPr>
            </a:lvl9pPr>
          </a:lstStyle>
          <a:p/>
        </p:txBody>
      </p:sp>
      <p:sp>
        <p:nvSpPr>
          <p:cNvPr id="12" name="Shape 12"/>
          <p:cNvSpPr txBox="1"/>
          <p:nvPr>
            <p:ph idx="10" type="dt"/>
          </p:nvPr>
        </p:nvSpPr>
        <p:spPr>
          <a:xfrm>
            <a:off x="685800" y="6412447"/>
            <a:ext cx="4114800" cy="2286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95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3" name="Shape 13"/>
          <p:cNvSpPr txBox="1"/>
          <p:nvPr>
            <p:ph idx="11" type="ftr"/>
          </p:nvPr>
        </p:nvSpPr>
        <p:spPr>
          <a:xfrm>
            <a:off x="685800" y="6554697"/>
            <a:ext cx="5029200" cy="2286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95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4" name="Shape 14"/>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10300" u="none" cap="none" strike="noStrike">
                <a:solidFill>
                  <a:schemeClr val="lt1"/>
                </a:solidFill>
                <a:latin typeface="Calibri"/>
                <a:ea typeface="Calibri"/>
                <a:cs typeface="Calibri"/>
                <a:sym typeface="Calibri"/>
              </a:defRPr>
            </a:lvl1pPr>
            <a:lvl2pPr indent="0" lvl="1" marL="0" marR="0" rtl="0" algn="r">
              <a:spcBef>
                <a:spcPts val="0"/>
              </a:spcBef>
              <a:buNone/>
              <a:defRPr b="0" i="0" sz="10300" u="none" cap="none" strike="noStrike">
                <a:solidFill>
                  <a:schemeClr val="lt1"/>
                </a:solidFill>
                <a:latin typeface="Calibri"/>
                <a:ea typeface="Calibri"/>
                <a:cs typeface="Calibri"/>
                <a:sym typeface="Calibri"/>
              </a:defRPr>
            </a:lvl2pPr>
            <a:lvl3pPr indent="0" lvl="2" marL="0" marR="0" rtl="0" algn="r">
              <a:spcBef>
                <a:spcPts val="0"/>
              </a:spcBef>
              <a:buNone/>
              <a:defRPr b="0" i="0" sz="10300" u="none" cap="none" strike="noStrike">
                <a:solidFill>
                  <a:schemeClr val="lt1"/>
                </a:solidFill>
                <a:latin typeface="Calibri"/>
                <a:ea typeface="Calibri"/>
                <a:cs typeface="Calibri"/>
                <a:sym typeface="Calibri"/>
              </a:defRPr>
            </a:lvl3pPr>
            <a:lvl4pPr indent="0" lvl="3" marL="0" marR="0" rtl="0" algn="r">
              <a:spcBef>
                <a:spcPts val="0"/>
              </a:spcBef>
              <a:buNone/>
              <a:defRPr b="0" i="0" sz="10300" u="none" cap="none" strike="noStrike">
                <a:solidFill>
                  <a:schemeClr val="lt1"/>
                </a:solidFill>
                <a:latin typeface="Calibri"/>
                <a:ea typeface="Calibri"/>
                <a:cs typeface="Calibri"/>
                <a:sym typeface="Calibri"/>
              </a:defRPr>
            </a:lvl4pPr>
            <a:lvl5pPr indent="0" lvl="4" marL="0" marR="0" rtl="0" algn="r">
              <a:spcBef>
                <a:spcPts val="0"/>
              </a:spcBef>
              <a:buNone/>
              <a:defRPr b="0" i="0" sz="10300" u="none" cap="none" strike="noStrike">
                <a:solidFill>
                  <a:schemeClr val="lt1"/>
                </a:solidFill>
                <a:latin typeface="Calibri"/>
                <a:ea typeface="Calibri"/>
                <a:cs typeface="Calibri"/>
                <a:sym typeface="Calibri"/>
              </a:defRPr>
            </a:lvl5pPr>
            <a:lvl6pPr indent="0" lvl="5" marL="0" marR="0" rtl="0" algn="r">
              <a:spcBef>
                <a:spcPts val="0"/>
              </a:spcBef>
              <a:buNone/>
              <a:defRPr b="0" i="0" sz="10300" u="none" cap="none" strike="noStrike">
                <a:solidFill>
                  <a:schemeClr val="lt1"/>
                </a:solidFill>
                <a:latin typeface="Calibri"/>
                <a:ea typeface="Calibri"/>
                <a:cs typeface="Calibri"/>
                <a:sym typeface="Calibri"/>
              </a:defRPr>
            </a:lvl6pPr>
            <a:lvl7pPr indent="0" lvl="6" marL="0" marR="0" rtl="0" algn="r">
              <a:spcBef>
                <a:spcPts val="0"/>
              </a:spcBef>
              <a:buNone/>
              <a:defRPr b="0" i="0" sz="10300" u="none" cap="none" strike="noStrike">
                <a:solidFill>
                  <a:schemeClr val="lt1"/>
                </a:solidFill>
                <a:latin typeface="Calibri"/>
                <a:ea typeface="Calibri"/>
                <a:cs typeface="Calibri"/>
                <a:sym typeface="Calibri"/>
              </a:defRPr>
            </a:lvl7pPr>
            <a:lvl8pPr indent="0" lvl="7" marL="0" marR="0" rtl="0" algn="r">
              <a:spcBef>
                <a:spcPts val="0"/>
              </a:spcBef>
              <a:buNone/>
              <a:defRPr b="0" i="0" sz="10300" u="none" cap="none" strike="noStrike">
                <a:solidFill>
                  <a:schemeClr val="lt1"/>
                </a:solidFill>
                <a:latin typeface="Calibri"/>
                <a:ea typeface="Calibri"/>
                <a:cs typeface="Calibri"/>
                <a:sym typeface="Calibri"/>
              </a:defRPr>
            </a:lvl8pPr>
            <a:lvl9pPr indent="0" lvl="8" marL="0" marR="0" rtl="0" algn="r">
              <a:spcBef>
                <a:spcPts val="0"/>
              </a:spcBef>
              <a:buNone/>
              <a:defRPr b="0" i="0" sz="10300" u="none" cap="none" strike="noStrike">
                <a:solidFill>
                  <a:schemeClr val="lt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8.png"/><Relationship Id="rId10" Type="http://schemas.openxmlformats.org/officeDocument/2006/relationships/image" Target="../media/image10.png"/><Relationship Id="rId13" Type="http://schemas.openxmlformats.org/officeDocument/2006/relationships/image" Target="../media/image4.png"/><Relationship Id="rId12"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12.png"/><Relationship Id="rId5" Type="http://schemas.openxmlformats.org/officeDocument/2006/relationships/image" Target="../media/image6.png"/><Relationship Id="rId6" Type="http://schemas.openxmlformats.org/officeDocument/2006/relationships/image" Target="../media/image1.png"/><Relationship Id="rId7" Type="http://schemas.openxmlformats.org/officeDocument/2006/relationships/image" Target="../media/image3.png"/><Relationship Id="rId8"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3.png"/><Relationship Id="rId5" Type="http://schemas.openxmlformats.org/officeDocument/2006/relationships/image" Target="../media/image3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1.png"/><Relationship Id="rId4" Type="http://schemas.openxmlformats.org/officeDocument/2006/relationships/image" Target="../media/image27.png"/><Relationship Id="rId5" Type="http://schemas.openxmlformats.org/officeDocument/2006/relationships/image" Target="../media/image10.png"/><Relationship Id="rId6"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5.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4.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0.png"/><Relationship Id="rId4" Type="http://schemas.openxmlformats.org/officeDocument/2006/relationships/image" Target="../media/image36.png"/><Relationship Id="rId5" Type="http://schemas.openxmlformats.org/officeDocument/2006/relationships/image" Target="../media/image3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6.png"/><Relationship Id="rId4" Type="http://schemas.openxmlformats.org/officeDocument/2006/relationships/image" Target="../media/image7.png"/><Relationship Id="rId5" Type="http://schemas.openxmlformats.org/officeDocument/2006/relationships/image" Target="../media/image20.png"/><Relationship Id="rId6" Type="http://schemas.openxmlformats.org/officeDocument/2006/relationships/image" Target="../media/image9.png"/><Relationship Id="rId7"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8.png"/><Relationship Id="rId4" Type="http://schemas.openxmlformats.org/officeDocument/2006/relationships/image" Target="../media/image4.png"/><Relationship Id="rId5"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png"/><Relationship Id="rId5"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6.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2.png"/><Relationship Id="rId4" Type="http://schemas.openxmlformats.org/officeDocument/2006/relationships/image" Target="../media/image23.png"/><Relationship Id="rId5"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0F0"/>
        </a:solidFill>
      </p:bgPr>
    </p:bg>
    <p:spTree>
      <p:nvGrpSpPr>
        <p:cNvPr id="88" name="Shape 88"/>
        <p:cNvGrpSpPr/>
        <p:nvPr/>
      </p:nvGrpSpPr>
      <p:grpSpPr>
        <a:xfrm>
          <a:off x="0" y="0"/>
          <a:ext cx="0" cy="0"/>
          <a:chOff x="0" y="0"/>
          <a:chExt cx="0" cy="0"/>
        </a:xfrm>
      </p:grpSpPr>
      <p:sp>
        <p:nvSpPr>
          <p:cNvPr id="89" name="Shape 89"/>
          <p:cNvSpPr/>
          <p:nvPr/>
        </p:nvSpPr>
        <p:spPr>
          <a:xfrm>
            <a:off x="0" y="0"/>
            <a:ext cx="12192000" cy="4242816"/>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90" name="Shape 90"/>
          <p:cNvPicPr preferRelativeResize="0"/>
          <p:nvPr/>
        </p:nvPicPr>
        <p:blipFill rotWithShape="1">
          <a:blip r:embed="rId3">
            <a:alphaModFix/>
          </a:blip>
          <a:srcRect b="0" l="0" r="0" t="0"/>
          <a:stretch/>
        </p:blipFill>
        <p:spPr>
          <a:xfrm>
            <a:off x="6256867" y="1692279"/>
            <a:ext cx="5299677" cy="1046686"/>
          </a:xfrm>
          <a:prstGeom prst="rect">
            <a:avLst/>
          </a:prstGeom>
          <a:noFill/>
          <a:ln>
            <a:noFill/>
          </a:ln>
        </p:spPr>
      </p:pic>
      <p:pic>
        <p:nvPicPr>
          <p:cNvPr id="91" name="Shape 91"/>
          <p:cNvPicPr preferRelativeResize="0"/>
          <p:nvPr/>
        </p:nvPicPr>
        <p:blipFill rotWithShape="1">
          <a:blip r:embed="rId4">
            <a:alphaModFix/>
          </a:blip>
          <a:srcRect b="0" l="0" r="0" t="0"/>
          <a:stretch/>
        </p:blipFill>
        <p:spPr>
          <a:xfrm>
            <a:off x="443595" y="1692279"/>
            <a:ext cx="5981066" cy="1046686"/>
          </a:xfrm>
          <a:prstGeom prst="rect">
            <a:avLst/>
          </a:prstGeom>
          <a:noFill/>
          <a:ln>
            <a:noFill/>
          </a:ln>
        </p:spPr>
      </p:pic>
      <p:sp>
        <p:nvSpPr>
          <p:cNvPr id="92" name="Shape 92"/>
          <p:cNvSpPr txBox="1"/>
          <p:nvPr>
            <p:ph type="ctrTitle"/>
          </p:nvPr>
        </p:nvSpPr>
        <p:spPr>
          <a:xfrm>
            <a:off x="609601" y="4385066"/>
            <a:ext cx="10923638" cy="1349096"/>
          </a:xfrm>
          <a:prstGeom prst="rect">
            <a:avLst/>
          </a:prstGeom>
          <a:noFill/>
          <a:ln>
            <a:noFill/>
          </a:ln>
        </p:spPr>
        <p:txBody>
          <a:bodyPr anchorCtr="0" anchor="b" bIns="45700" lIns="91425" spcFirstLastPara="1" rIns="91425" wrap="square" tIns="45700">
            <a:noAutofit/>
          </a:bodyPr>
          <a:lstStyle/>
          <a:p>
            <a:pPr indent="0" lvl="0" marL="0" marR="0" rtl="0" algn="l">
              <a:lnSpc>
                <a:spcPct val="80000"/>
              </a:lnSpc>
              <a:spcBef>
                <a:spcPts val="0"/>
              </a:spcBef>
              <a:spcAft>
                <a:spcPts val="0"/>
              </a:spcAft>
              <a:buClr>
                <a:schemeClr val="lt1"/>
              </a:buClr>
              <a:buFont typeface="Droid Sans"/>
              <a:buNone/>
            </a:pPr>
            <a:r>
              <a:rPr b="0" i="0" lang="es-ES" sz="8000" u="none" cap="none" strike="noStrike">
                <a:solidFill>
                  <a:schemeClr val="lt1"/>
                </a:solidFill>
                <a:latin typeface="Droid Sans"/>
                <a:ea typeface="Droid Sans"/>
                <a:cs typeface="Droid Sans"/>
                <a:sym typeface="Droid Sans"/>
              </a:rPr>
              <a:t>SCENARIO 1</a:t>
            </a:r>
            <a:endParaRPr b="0" i="0" sz="8000" u="none" cap="none" strike="noStrike">
              <a:solidFill>
                <a:schemeClr val="lt1"/>
              </a:solidFill>
              <a:latin typeface="Droid Sans"/>
              <a:ea typeface="Droid Sans"/>
              <a:cs typeface="Droid Sans"/>
              <a:sym typeface="Droid Sans"/>
            </a:endParaRPr>
          </a:p>
        </p:txBody>
      </p:sp>
      <p:pic>
        <p:nvPicPr>
          <p:cNvPr id="93" name="Shape 93"/>
          <p:cNvPicPr preferRelativeResize="0"/>
          <p:nvPr/>
        </p:nvPicPr>
        <p:blipFill rotWithShape="1">
          <a:blip r:embed="rId5">
            <a:alphaModFix/>
          </a:blip>
          <a:srcRect b="0" l="0" r="0" t="0"/>
          <a:stretch/>
        </p:blipFill>
        <p:spPr>
          <a:xfrm>
            <a:off x="7816274" y="1807865"/>
            <a:ext cx="931100" cy="931100"/>
          </a:xfrm>
          <a:prstGeom prst="rect">
            <a:avLst/>
          </a:prstGeom>
          <a:noFill/>
          <a:ln>
            <a:noFill/>
          </a:ln>
        </p:spPr>
      </p:pic>
      <p:pic>
        <p:nvPicPr>
          <p:cNvPr descr="Imagen que contiene cosa, objeto&#10;&#10;Descripción generada con confianza alta" id="94" name="Shape 94"/>
          <p:cNvPicPr preferRelativeResize="0"/>
          <p:nvPr/>
        </p:nvPicPr>
        <p:blipFill rotWithShape="1">
          <a:blip r:embed="rId6">
            <a:alphaModFix/>
          </a:blip>
          <a:srcRect b="0" l="0" r="0" t="0"/>
          <a:stretch/>
        </p:blipFill>
        <p:spPr>
          <a:xfrm>
            <a:off x="6527083" y="1809303"/>
            <a:ext cx="812635" cy="812635"/>
          </a:xfrm>
          <a:prstGeom prst="rect">
            <a:avLst/>
          </a:prstGeom>
          <a:noFill/>
          <a:ln>
            <a:noFill/>
          </a:ln>
        </p:spPr>
      </p:pic>
      <p:pic>
        <p:nvPicPr>
          <p:cNvPr descr="Imagen que contiene gráficos vectoriales&#10;&#10;Descripción generada con confianza alta" id="95" name="Shape 95"/>
          <p:cNvPicPr preferRelativeResize="0"/>
          <p:nvPr/>
        </p:nvPicPr>
        <p:blipFill rotWithShape="1">
          <a:blip r:embed="rId7">
            <a:alphaModFix/>
          </a:blip>
          <a:srcRect b="0" l="0" r="0" t="0"/>
          <a:stretch/>
        </p:blipFill>
        <p:spPr>
          <a:xfrm>
            <a:off x="9069107" y="1734552"/>
            <a:ext cx="1004413" cy="1004413"/>
          </a:xfrm>
          <a:prstGeom prst="rect">
            <a:avLst/>
          </a:prstGeom>
          <a:noFill/>
          <a:ln>
            <a:noFill/>
          </a:ln>
        </p:spPr>
      </p:pic>
      <p:pic>
        <p:nvPicPr>
          <p:cNvPr id="96" name="Shape 96"/>
          <p:cNvPicPr preferRelativeResize="0"/>
          <p:nvPr/>
        </p:nvPicPr>
        <p:blipFill rotWithShape="1">
          <a:blip r:embed="rId8">
            <a:alphaModFix/>
          </a:blip>
          <a:srcRect b="0" l="0" r="0" t="0"/>
          <a:stretch/>
        </p:blipFill>
        <p:spPr>
          <a:xfrm>
            <a:off x="10435167" y="1709910"/>
            <a:ext cx="1011419" cy="1011419"/>
          </a:xfrm>
          <a:prstGeom prst="rect">
            <a:avLst/>
          </a:prstGeom>
          <a:noFill/>
          <a:ln>
            <a:noFill/>
          </a:ln>
        </p:spPr>
      </p:pic>
      <p:pic>
        <p:nvPicPr>
          <p:cNvPr descr="Imagen que contiene imágenes prediseñadas&#10;&#10;Descripción generada con confianza alta" id="97" name="Shape 97"/>
          <p:cNvPicPr preferRelativeResize="0"/>
          <p:nvPr/>
        </p:nvPicPr>
        <p:blipFill rotWithShape="1">
          <a:blip r:embed="rId9">
            <a:alphaModFix/>
          </a:blip>
          <a:srcRect b="0" l="0" r="0" t="0"/>
          <a:stretch/>
        </p:blipFill>
        <p:spPr>
          <a:xfrm>
            <a:off x="5396656" y="1807865"/>
            <a:ext cx="892149" cy="892149"/>
          </a:xfrm>
          <a:prstGeom prst="rect">
            <a:avLst/>
          </a:prstGeom>
          <a:noFill/>
          <a:ln>
            <a:noFill/>
          </a:ln>
        </p:spPr>
      </p:pic>
      <p:pic>
        <p:nvPicPr>
          <p:cNvPr id="98" name="Shape 98"/>
          <p:cNvPicPr preferRelativeResize="0"/>
          <p:nvPr/>
        </p:nvPicPr>
        <p:blipFill rotWithShape="1">
          <a:blip r:embed="rId10">
            <a:alphaModFix/>
          </a:blip>
          <a:srcRect b="0" l="0" r="0" t="0"/>
          <a:stretch/>
        </p:blipFill>
        <p:spPr>
          <a:xfrm>
            <a:off x="2977488" y="1734552"/>
            <a:ext cx="913280" cy="913280"/>
          </a:xfrm>
          <a:prstGeom prst="rect">
            <a:avLst/>
          </a:prstGeom>
          <a:noFill/>
          <a:ln>
            <a:noFill/>
          </a:ln>
        </p:spPr>
      </p:pic>
      <p:pic>
        <p:nvPicPr>
          <p:cNvPr id="99" name="Shape 99"/>
          <p:cNvPicPr preferRelativeResize="0"/>
          <p:nvPr/>
        </p:nvPicPr>
        <p:blipFill rotWithShape="1">
          <a:blip r:embed="rId11">
            <a:alphaModFix/>
          </a:blip>
          <a:srcRect b="0" l="0" r="0" t="0"/>
          <a:stretch/>
        </p:blipFill>
        <p:spPr>
          <a:xfrm>
            <a:off x="1641442" y="1610561"/>
            <a:ext cx="1110768" cy="1110768"/>
          </a:xfrm>
          <a:prstGeom prst="rect">
            <a:avLst/>
          </a:prstGeom>
          <a:noFill/>
          <a:ln>
            <a:noFill/>
          </a:ln>
        </p:spPr>
      </p:pic>
      <p:pic>
        <p:nvPicPr>
          <p:cNvPr descr="Imagen que contiene texto&#10;&#10;Descripción generada con confianza alta" id="100" name="Shape 100"/>
          <p:cNvPicPr preferRelativeResize="0"/>
          <p:nvPr/>
        </p:nvPicPr>
        <p:blipFill rotWithShape="1">
          <a:blip r:embed="rId12">
            <a:alphaModFix/>
          </a:blip>
          <a:srcRect b="0" l="0" r="0" t="0"/>
          <a:stretch/>
        </p:blipFill>
        <p:spPr>
          <a:xfrm>
            <a:off x="596444" y="1755683"/>
            <a:ext cx="892149" cy="892149"/>
          </a:xfrm>
          <a:prstGeom prst="rect">
            <a:avLst/>
          </a:prstGeom>
          <a:noFill/>
          <a:ln>
            <a:noFill/>
          </a:ln>
        </p:spPr>
      </p:pic>
      <p:sp>
        <p:nvSpPr>
          <p:cNvPr id="101" name="Shape 101"/>
          <p:cNvSpPr/>
          <p:nvPr/>
        </p:nvSpPr>
        <p:spPr>
          <a:xfrm>
            <a:off x="3995225" y="1692279"/>
            <a:ext cx="1265575" cy="1046686"/>
          </a:xfrm>
          <a:prstGeom prst="rect">
            <a:avLst/>
          </a:prstGeom>
          <a:solidFill>
            <a:srgbClr val="FF66C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Imagen que contiene texto&#10;&#10;Descripción generada con confianza alta" id="102" name="Shape 102"/>
          <p:cNvPicPr preferRelativeResize="0"/>
          <p:nvPr/>
        </p:nvPicPr>
        <p:blipFill rotWithShape="1">
          <a:blip r:embed="rId13">
            <a:alphaModFix/>
          </a:blip>
          <a:srcRect b="0" l="0" r="0" t="0"/>
          <a:stretch/>
        </p:blipFill>
        <p:spPr>
          <a:xfrm>
            <a:off x="4211555" y="1720105"/>
            <a:ext cx="963303" cy="963303"/>
          </a:xfrm>
          <a:prstGeom prst="rect">
            <a:avLst/>
          </a:prstGeom>
          <a:noFill/>
          <a:ln>
            <a:noFill/>
          </a:ln>
        </p:spPr>
      </p:pic>
      <p:sp>
        <p:nvSpPr>
          <p:cNvPr id="103" name="Shape 103"/>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0300" u="none" cap="none" strike="noStrike">
                <a:solidFill>
                  <a:schemeClr val="lt1"/>
                </a:solidFill>
                <a:latin typeface="Calibri"/>
                <a:ea typeface="Calibri"/>
                <a:cs typeface="Calibri"/>
                <a:sym typeface="Calibri"/>
              </a:rPr>
              <a:t>‹#›</a:t>
            </a:fld>
            <a:endParaRPr b="0" i="0" sz="10300" u="none" cap="none" strike="noStrik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B5252"/>
        </a:solidFill>
      </p:bgPr>
    </p:bg>
    <p:spTree>
      <p:nvGrpSpPr>
        <p:cNvPr id="191" name="Shape 191"/>
        <p:cNvGrpSpPr/>
        <p:nvPr/>
      </p:nvGrpSpPr>
      <p:grpSpPr>
        <a:xfrm>
          <a:off x="0" y="0"/>
          <a:ext cx="0" cy="0"/>
          <a:chOff x="0" y="0"/>
          <a:chExt cx="0" cy="0"/>
        </a:xfrm>
      </p:grpSpPr>
      <p:sp>
        <p:nvSpPr>
          <p:cNvPr id="192" name="Shape 192"/>
          <p:cNvSpPr txBox="1"/>
          <p:nvPr>
            <p:ph idx="1" type="body"/>
          </p:nvPr>
        </p:nvSpPr>
        <p:spPr>
          <a:xfrm>
            <a:off x="676656" y="393896"/>
            <a:ext cx="10753725" cy="6049108"/>
          </a:xfrm>
          <a:prstGeom prst="rect">
            <a:avLst/>
          </a:prstGeom>
          <a:solidFill>
            <a:srgbClr val="EB5252"/>
          </a:solidFill>
          <a:ln>
            <a:noFill/>
          </a:ln>
        </p:spPr>
        <p:txBody>
          <a:bodyPr anchorCtr="0" anchor="t" bIns="45700" lIns="91425" spcFirstLastPara="1" rIns="91425" wrap="square" tIns="45700">
            <a:noAutofit/>
          </a:bodyPr>
          <a:lstStyle/>
          <a:p>
            <a:pPr indent="0" lvl="0" marL="0" marR="0" rtl="0" algn="ctr">
              <a:lnSpc>
                <a:spcPct val="65000"/>
              </a:lnSpc>
              <a:spcBef>
                <a:spcPts val="0"/>
              </a:spcBef>
              <a:spcAft>
                <a:spcPts val="0"/>
              </a:spcAft>
              <a:buClr>
                <a:schemeClr val="accent1"/>
              </a:buClr>
              <a:buFont typeface="Arial"/>
              <a:buNone/>
            </a:pPr>
            <a:r>
              <a:t/>
            </a:r>
            <a:endParaRPr b="0" i="0" sz="4030" u="none" cap="none" strike="noStrike">
              <a:solidFill>
                <a:schemeClr val="lt1"/>
              </a:solidFill>
              <a:latin typeface="Droid Sans"/>
              <a:ea typeface="Droid Sans"/>
              <a:cs typeface="Droid Sans"/>
              <a:sym typeface="Droid Sans"/>
            </a:endParaRPr>
          </a:p>
          <a:p>
            <a:pPr indent="0" lvl="0" marL="0" marR="0" rtl="0" algn="l">
              <a:lnSpc>
                <a:spcPct val="65000"/>
              </a:lnSpc>
              <a:spcBef>
                <a:spcPts val="1300"/>
              </a:spcBef>
              <a:spcAft>
                <a:spcPts val="0"/>
              </a:spcAft>
              <a:buClr>
                <a:schemeClr val="lt1"/>
              </a:buClr>
              <a:buFont typeface="Arial"/>
              <a:buNone/>
            </a:pPr>
            <a:r>
              <a:rPr b="0" i="0" lang="es-ES" sz="4805" u="none" cap="none" strike="noStrike">
                <a:solidFill>
                  <a:schemeClr val="lt1"/>
                </a:solidFill>
                <a:latin typeface="Droid Sans"/>
                <a:ea typeface="Droid Sans"/>
                <a:cs typeface="Droid Sans"/>
                <a:sym typeface="Droid Sans"/>
              </a:rPr>
              <a:t>DETECTION AND ANALYSIS / STEP 1</a:t>
            </a:r>
            <a:endParaRPr b="1" i="0" sz="4805" u="none" cap="none" strike="noStrike">
              <a:solidFill>
                <a:schemeClr val="lt1"/>
              </a:solidFill>
              <a:latin typeface="Droid Sans"/>
              <a:ea typeface="Droid Sans"/>
              <a:cs typeface="Droid Sans"/>
              <a:sym typeface="Droid Sans"/>
            </a:endParaRPr>
          </a:p>
          <a:p>
            <a:pPr indent="-91440" lvl="0" marL="91440" marR="0" rtl="0" algn="l">
              <a:lnSpc>
                <a:spcPct val="65000"/>
              </a:lnSpc>
              <a:spcBef>
                <a:spcPts val="1300"/>
              </a:spcBef>
              <a:spcAft>
                <a:spcPts val="0"/>
              </a:spcAft>
              <a:buClr>
                <a:schemeClr val="lt1"/>
              </a:buClr>
              <a:buSzPts val="2170"/>
              <a:buFont typeface="Arial"/>
              <a:buChar char=" "/>
            </a:pPr>
            <a:r>
              <a:rPr b="1" i="0" lang="es-ES" sz="2170" u="none" cap="none" strike="noStrike">
                <a:solidFill>
                  <a:schemeClr val="lt1"/>
                </a:solidFill>
                <a:latin typeface="Droid Sans"/>
                <a:ea typeface="Droid Sans"/>
                <a:cs typeface="Droid Sans"/>
                <a:sym typeface="Droid Sans"/>
              </a:rPr>
              <a:t>*What precursors of the incident, if any, might the organization detect?</a:t>
            </a:r>
            <a:endParaRPr/>
          </a:p>
          <a:p>
            <a:pPr indent="-91440" lvl="0" marL="91440" marR="0" rtl="0" algn="l">
              <a:lnSpc>
                <a:spcPct val="65000"/>
              </a:lnSpc>
              <a:spcBef>
                <a:spcPts val="1300"/>
              </a:spcBef>
              <a:spcAft>
                <a:spcPts val="0"/>
              </a:spcAft>
              <a:buClr>
                <a:schemeClr val="lt1"/>
              </a:buClr>
              <a:buSzPts val="1860"/>
              <a:buFont typeface="Arial"/>
              <a:buChar char=" "/>
            </a:pPr>
            <a:r>
              <a:rPr b="0" i="0" lang="es-ES" sz="1860" u="none" cap="none" strike="noStrike">
                <a:solidFill>
                  <a:schemeClr val="lt1"/>
                </a:solidFill>
                <a:latin typeface="Droid Sans"/>
                <a:ea typeface="Droid Sans"/>
                <a:cs typeface="Droid Sans"/>
                <a:sym typeface="Droid Sans"/>
              </a:rPr>
              <a:t>-Web server log entries that show the usage of a vulnerability scanner</a:t>
            </a:r>
            <a:endParaRPr/>
          </a:p>
          <a:p>
            <a:pPr indent="-91440" lvl="0" marL="91440" marR="0" rtl="0" algn="l">
              <a:lnSpc>
                <a:spcPct val="65000"/>
              </a:lnSpc>
              <a:spcBef>
                <a:spcPts val="1300"/>
              </a:spcBef>
              <a:spcAft>
                <a:spcPts val="0"/>
              </a:spcAft>
              <a:buClr>
                <a:schemeClr val="lt1"/>
              </a:buClr>
              <a:buSzPts val="1860"/>
              <a:buFont typeface="Arial"/>
              <a:buChar char=" "/>
            </a:pPr>
            <a:r>
              <a:rPr b="0" i="0" lang="es-ES" sz="1860" u="none" cap="none" strike="noStrike">
                <a:solidFill>
                  <a:schemeClr val="lt1"/>
                </a:solidFill>
                <a:latin typeface="Droid Sans"/>
                <a:ea typeface="Droid Sans"/>
                <a:cs typeface="Droid Sans"/>
                <a:sym typeface="Droid Sans"/>
              </a:rPr>
              <a:t>-Network capacity tool predicts a big transit of packages coming.</a:t>
            </a:r>
            <a:endParaRPr/>
          </a:p>
          <a:p>
            <a:pPr indent="-91440" lvl="0" marL="91440" marR="0" rtl="0" algn="l">
              <a:lnSpc>
                <a:spcPct val="65000"/>
              </a:lnSpc>
              <a:spcBef>
                <a:spcPts val="1300"/>
              </a:spcBef>
              <a:spcAft>
                <a:spcPts val="0"/>
              </a:spcAft>
              <a:buClr>
                <a:schemeClr val="lt1"/>
              </a:buClr>
              <a:buSzPts val="1860"/>
              <a:buFont typeface="Arial"/>
              <a:buChar char=" "/>
            </a:pPr>
            <a:r>
              <a:rPr b="0" i="0" lang="es-ES" sz="1860" u="none" cap="none" strike="noStrike">
                <a:solidFill>
                  <a:schemeClr val="lt1"/>
                </a:solidFill>
                <a:latin typeface="Droid Sans"/>
                <a:ea typeface="Droid Sans"/>
                <a:cs typeface="Droid Sans"/>
                <a:sym typeface="Droid Sans"/>
              </a:rPr>
              <a:t>-Network capacity tool predicts improvements needed in the network architecture for further applications.</a:t>
            </a:r>
            <a:endParaRPr/>
          </a:p>
          <a:p>
            <a:pPr indent="-91440" lvl="0" marL="91440" marR="0" rtl="0" algn="l">
              <a:lnSpc>
                <a:spcPct val="65000"/>
              </a:lnSpc>
              <a:spcBef>
                <a:spcPts val="1300"/>
              </a:spcBef>
              <a:spcAft>
                <a:spcPts val="0"/>
              </a:spcAft>
              <a:buClr>
                <a:schemeClr val="lt1"/>
              </a:buClr>
              <a:buSzPts val="1860"/>
              <a:buFont typeface="Arial"/>
              <a:buChar char=" "/>
            </a:pPr>
            <a:r>
              <a:rPr b="0" i="0" lang="es-ES" sz="1860" u="none" cap="none" strike="noStrike">
                <a:solidFill>
                  <a:schemeClr val="lt1"/>
                </a:solidFill>
                <a:latin typeface="Droid Sans"/>
                <a:ea typeface="Droid Sans"/>
                <a:cs typeface="Droid Sans"/>
                <a:sym typeface="Droid Sans"/>
              </a:rPr>
              <a:t>-Software notice of new update available.</a:t>
            </a:r>
            <a:endParaRPr/>
          </a:p>
          <a:p>
            <a:pPr indent="-91440" lvl="0" marL="91440" marR="0" rtl="0" algn="l">
              <a:lnSpc>
                <a:spcPct val="65000"/>
              </a:lnSpc>
              <a:spcBef>
                <a:spcPts val="1300"/>
              </a:spcBef>
              <a:spcAft>
                <a:spcPts val="0"/>
              </a:spcAft>
              <a:buClr>
                <a:schemeClr val="lt1"/>
              </a:buClr>
              <a:buSzPts val="1860"/>
              <a:buFont typeface="Arial"/>
              <a:buChar char=" "/>
            </a:pPr>
            <a:r>
              <a:rPr b="0" i="0" lang="es-ES" sz="1860" u="none" cap="none" strike="noStrike">
                <a:solidFill>
                  <a:schemeClr val="lt1"/>
                </a:solidFill>
                <a:latin typeface="Droid Sans"/>
                <a:ea typeface="Droid Sans"/>
                <a:cs typeface="Droid Sans"/>
                <a:sym typeface="Droid Sans"/>
              </a:rPr>
              <a:t>-Antivirus software denies entry from unknown sources</a:t>
            </a:r>
            <a:endParaRPr/>
          </a:p>
          <a:p>
            <a:pPr indent="-91440" lvl="0" marL="91440" marR="0" rtl="0" algn="l">
              <a:lnSpc>
                <a:spcPct val="65000"/>
              </a:lnSpc>
              <a:spcBef>
                <a:spcPts val="1300"/>
              </a:spcBef>
              <a:spcAft>
                <a:spcPts val="0"/>
              </a:spcAft>
              <a:buClr>
                <a:schemeClr val="lt1"/>
              </a:buClr>
              <a:buSzPts val="2170"/>
              <a:buFont typeface="Arial"/>
              <a:buChar char=" "/>
            </a:pPr>
            <a:r>
              <a:rPr b="1" i="0" lang="es-ES" sz="2170" u="none" cap="none" strike="noStrike">
                <a:solidFill>
                  <a:schemeClr val="lt1"/>
                </a:solidFill>
                <a:latin typeface="Droid Sans"/>
                <a:ea typeface="Droid Sans"/>
                <a:cs typeface="Droid Sans"/>
                <a:sym typeface="Droid Sans"/>
              </a:rPr>
              <a:t>*What indicators of the incident might the organization detect? </a:t>
            </a:r>
            <a:endParaRPr/>
          </a:p>
          <a:p>
            <a:pPr indent="-91440" lvl="0" marL="91440" marR="0" rtl="0" algn="l">
              <a:lnSpc>
                <a:spcPct val="65000"/>
              </a:lnSpc>
              <a:spcBef>
                <a:spcPts val="1300"/>
              </a:spcBef>
              <a:spcAft>
                <a:spcPts val="0"/>
              </a:spcAft>
              <a:buClr>
                <a:schemeClr val="lt1"/>
              </a:buClr>
              <a:buSzPts val="1860"/>
              <a:buFont typeface="Arial"/>
              <a:buChar char=" "/>
            </a:pPr>
            <a:r>
              <a:rPr b="0" i="0" lang="es-ES" sz="1860" u="none" cap="none" strike="noStrike">
                <a:solidFill>
                  <a:schemeClr val="lt1"/>
                </a:solidFill>
                <a:latin typeface="Droid Sans"/>
                <a:ea typeface="Droid Sans"/>
                <a:cs typeface="Droid Sans"/>
                <a:sym typeface="Droid Sans"/>
              </a:rPr>
              <a:t>-An application registers multiple failed login attempts from an unfamiliar remote system.</a:t>
            </a:r>
            <a:endParaRPr/>
          </a:p>
          <a:p>
            <a:pPr indent="-91440" lvl="0" marL="91440" marR="0" rtl="0" algn="l">
              <a:lnSpc>
                <a:spcPct val="65000"/>
              </a:lnSpc>
              <a:spcBef>
                <a:spcPts val="1300"/>
              </a:spcBef>
              <a:spcAft>
                <a:spcPts val="0"/>
              </a:spcAft>
              <a:buClr>
                <a:schemeClr val="lt1"/>
              </a:buClr>
              <a:buSzPts val="1860"/>
              <a:buFont typeface="Arial"/>
              <a:buChar char=" "/>
            </a:pPr>
            <a:r>
              <a:rPr b="0" i="0" lang="es-ES" sz="1860" u="none" cap="none" strike="noStrike">
                <a:solidFill>
                  <a:schemeClr val="lt1"/>
                </a:solidFill>
                <a:latin typeface="Droid Sans"/>
                <a:ea typeface="Droid Sans"/>
                <a:cs typeface="Droid Sans"/>
                <a:sym typeface="Droid Sans"/>
              </a:rPr>
              <a:t>-Antivirus software triggered alerts of unidentified packages coming.</a:t>
            </a:r>
            <a:endParaRPr/>
          </a:p>
          <a:p>
            <a:pPr indent="-91440" lvl="0" marL="91440" marR="0" rtl="0" algn="l">
              <a:lnSpc>
                <a:spcPct val="65000"/>
              </a:lnSpc>
              <a:spcBef>
                <a:spcPts val="1300"/>
              </a:spcBef>
              <a:spcAft>
                <a:spcPts val="0"/>
              </a:spcAft>
              <a:buClr>
                <a:schemeClr val="lt1"/>
              </a:buClr>
              <a:buSzPts val="1860"/>
              <a:buFont typeface="Arial"/>
              <a:buChar char=" "/>
            </a:pPr>
            <a:r>
              <a:rPr b="0" i="0" lang="es-ES" sz="1860" u="none" cap="none" strike="noStrike">
                <a:solidFill>
                  <a:schemeClr val="lt1"/>
                </a:solidFill>
                <a:latin typeface="Droid Sans"/>
                <a:ea typeface="Droid Sans"/>
                <a:cs typeface="Droid Sans"/>
                <a:sym typeface="Droid Sans"/>
              </a:rPr>
              <a:t>-A member of the organization’s networking staff responds to alerts from a Internet border router.</a:t>
            </a:r>
            <a:endParaRPr/>
          </a:p>
          <a:p>
            <a:pPr indent="-91440" lvl="0" marL="91440" marR="0" rtl="0" algn="l">
              <a:lnSpc>
                <a:spcPct val="65000"/>
              </a:lnSpc>
              <a:spcBef>
                <a:spcPts val="1300"/>
              </a:spcBef>
              <a:spcAft>
                <a:spcPts val="0"/>
              </a:spcAft>
              <a:buClr>
                <a:schemeClr val="lt1"/>
              </a:buClr>
              <a:buSzPts val="1860"/>
              <a:buFont typeface="Arial"/>
              <a:buChar char=" "/>
            </a:pPr>
            <a:r>
              <a:rPr b="0" i="0" lang="es-ES" sz="1860" u="none" cap="none" strike="noStrike">
                <a:solidFill>
                  <a:schemeClr val="lt1"/>
                </a:solidFill>
                <a:latin typeface="Droid Sans"/>
                <a:ea typeface="Droid Sans"/>
                <a:cs typeface="Droid Sans"/>
                <a:sym typeface="Droid Sans"/>
              </a:rPr>
              <a:t>-An unusual large volume of UDP packets are found.</a:t>
            </a:r>
            <a:endParaRPr/>
          </a:p>
          <a:p>
            <a:pPr indent="-91440" lvl="0" marL="91440" marR="0" rtl="0" algn="l">
              <a:lnSpc>
                <a:spcPct val="65000"/>
              </a:lnSpc>
              <a:spcBef>
                <a:spcPts val="1300"/>
              </a:spcBef>
              <a:spcAft>
                <a:spcPts val="0"/>
              </a:spcAft>
              <a:buClr>
                <a:schemeClr val="lt1"/>
              </a:buClr>
              <a:buSzPts val="1860"/>
              <a:buFont typeface="Arial"/>
              <a:buChar char=" "/>
            </a:pPr>
            <a:r>
              <a:rPr b="0" i="0" lang="es-ES" sz="1860" u="none" cap="none" strike="noStrike">
                <a:solidFill>
                  <a:schemeClr val="lt1"/>
                </a:solidFill>
                <a:latin typeface="Droid Sans"/>
                <a:ea typeface="Droid Sans"/>
                <a:cs typeface="Droid Sans"/>
                <a:sym typeface="Droid Sans"/>
              </a:rPr>
              <a:t>-Internet bandwidth is being consume rapidly.</a:t>
            </a:r>
            <a:endParaRPr/>
          </a:p>
        </p:txBody>
      </p:sp>
      <p:pic>
        <p:nvPicPr>
          <p:cNvPr descr="Imagen que contiene imágenes prediseñadas&#10;&#10;Descripción generada con confianza alta" id="193" name="Shape 193"/>
          <p:cNvPicPr preferRelativeResize="0"/>
          <p:nvPr/>
        </p:nvPicPr>
        <p:blipFill rotWithShape="1">
          <a:blip r:embed="rId3">
            <a:alphaModFix/>
          </a:blip>
          <a:srcRect b="0" l="0" r="0" t="0"/>
          <a:stretch/>
        </p:blipFill>
        <p:spPr>
          <a:xfrm>
            <a:off x="10129788" y="5437497"/>
            <a:ext cx="1300593" cy="1300593"/>
          </a:xfrm>
          <a:prstGeom prst="rect">
            <a:avLst/>
          </a:prstGeom>
          <a:noFill/>
          <a:ln>
            <a:noFill/>
          </a:ln>
        </p:spPr>
      </p:pic>
      <p:pic>
        <p:nvPicPr>
          <p:cNvPr descr="Imagen que contiene gráficos vectoriales&#10;&#10;Descripción generada con confianza alta" id="194" name="Shape 194"/>
          <p:cNvPicPr preferRelativeResize="0"/>
          <p:nvPr/>
        </p:nvPicPr>
        <p:blipFill rotWithShape="1">
          <a:blip r:embed="rId4">
            <a:alphaModFix/>
          </a:blip>
          <a:srcRect b="0" l="0" r="0" t="0"/>
          <a:stretch/>
        </p:blipFill>
        <p:spPr>
          <a:xfrm>
            <a:off x="7330774" y="5437496"/>
            <a:ext cx="1300593" cy="1300593"/>
          </a:xfrm>
          <a:prstGeom prst="rect">
            <a:avLst/>
          </a:prstGeom>
          <a:noFill/>
          <a:ln>
            <a:noFill/>
          </a:ln>
        </p:spPr>
      </p:pic>
      <p:pic>
        <p:nvPicPr>
          <p:cNvPr descr="Imagen que contiene imágenes prediseñadas&#10;&#10;Descripción generada con confianza alta" id="195" name="Shape 195"/>
          <p:cNvPicPr preferRelativeResize="0"/>
          <p:nvPr/>
        </p:nvPicPr>
        <p:blipFill rotWithShape="1">
          <a:blip r:embed="rId5">
            <a:alphaModFix/>
          </a:blip>
          <a:srcRect b="0" l="0" r="0" t="0"/>
          <a:stretch/>
        </p:blipFill>
        <p:spPr>
          <a:xfrm>
            <a:off x="10780084" y="3031922"/>
            <a:ext cx="1300593" cy="1300593"/>
          </a:xfrm>
          <a:prstGeom prst="rect">
            <a:avLst/>
          </a:prstGeom>
          <a:noFill/>
          <a:ln>
            <a:noFill/>
          </a:ln>
        </p:spPr>
      </p:pic>
      <p:sp>
        <p:nvSpPr>
          <p:cNvPr id="196" name="Shape 196"/>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0300" u="none" cap="none" strike="noStrike">
                <a:solidFill>
                  <a:schemeClr val="lt1"/>
                </a:solidFill>
                <a:latin typeface="Calibri"/>
                <a:ea typeface="Calibri"/>
                <a:cs typeface="Calibri"/>
                <a:sym typeface="Calibri"/>
              </a:rPr>
              <a:t>‹#›</a:t>
            </a:fld>
            <a:endParaRPr b="0" i="0" sz="10300" u="none" cap="none" strike="noStrike">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B5252"/>
        </a:solidFill>
      </p:bgPr>
    </p:bg>
    <p:spTree>
      <p:nvGrpSpPr>
        <p:cNvPr id="200" name="Shape 200"/>
        <p:cNvGrpSpPr/>
        <p:nvPr/>
      </p:nvGrpSpPr>
      <p:grpSpPr>
        <a:xfrm>
          <a:off x="0" y="0"/>
          <a:ext cx="0" cy="0"/>
          <a:chOff x="0" y="0"/>
          <a:chExt cx="0" cy="0"/>
        </a:xfrm>
      </p:grpSpPr>
      <p:sp>
        <p:nvSpPr>
          <p:cNvPr id="201" name="Shape 201"/>
          <p:cNvSpPr txBox="1"/>
          <p:nvPr>
            <p:ph type="title"/>
          </p:nvPr>
        </p:nvSpPr>
        <p:spPr>
          <a:xfrm>
            <a:off x="657224" y="499532"/>
            <a:ext cx="10772775" cy="6182622"/>
          </a:xfrm>
          <a:prstGeom prst="rect">
            <a:avLst/>
          </a:prstGeom>
          <a:solidFill>
            <a:srgbClr val="EB5252"/>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chemeClr val="lt1"/>
              </a:buClr>
              <a:buFont typeface="Droid Sans"/>
              <a:buNone/>
            </a:pPr>
            <a:br>
              <a:rPr b="1" i="0" lang="es-ES" sz="1800" u="none" cap="none" strike="noStrike">
                <a:solidFill>
                  <a:schemeClr val="lt1"/>
                </a:solidFill>
                <a:latin typeface="Droid Sans"/>
                <a:ea typeface="Droid Sans"/>
                <a:cs typeface="Droid Sans"/>
                <a:sym typeface="Droid Sans"/>
              </a:rPr>
            </a:br>
            <a:br>
              <a:rPr b="1" i="0" lang="es-ES" sz="1800" u="none" cap="none" strike="noStrike">
                <a:solidFill>
                  <a:schemeClr val="lt1"/>
                </a:solidFill>
                <a:latin typeface="Droid Sans"/>
                <a:ea typeface="Droid Sans"/>
                <a:cs typeface="Droid Sans"/>
                <a:sym typeface="Droid Sans"/>
              </a:rPr>
            </a:br>
            <a:br>
              <a:rPr b="1" i="0" lang="es-ES" sz="1800" u="none" cap="none" strike="noStrike">
                <a:solidFill>
                  <a:schemeClr val="lt1"/>
                </a:solidFill>
                <a:latin typeface="Droid Sans"/>
                <a:ea typeface="Droid Sans"/>
                <a:cs typeface="Droid Sans"/>
                <a:sym typeface="Droid Sans"/>
              </a:rPr>
            </a:br>
            <a:br>
              <a:rPr b="1" i="0" lang="es-ES" sz="1800" u="none" cap="none" strike="noStrike">
                <a:solidFill>
                  <a:schemeClr val="lt1"/>
                </a:solidFill>
                <a:latin typeface="Droid Sans"/>
                <a:ea typeface="Droid Sans"/>
                <a:cs typeface="Droid Sans"/>
                <a:sym typeface="Droid Sans"/>
              </a:rPr>
            </a:br>
            <a:r>
              <a:rPr b="1" i="0" lang="es-ES" sz="2430" u="none" cap="none" strike="noStrike">
                <a:solidFill>
                  <a:schemeClr val="lt1"/>
                </a:solidFill>
                <a:latin typeface="Droid Sans"/>
                <a:ea typeface="Droid Sans"/>
                <a:cs typeface="Droid Sans"/>
                <a:sym typeface="Droid Sans"/>
              </a:rPr>
              <a:t>*To which people and groups within the organization would the team report the incident?</a:t>
            </a:r>
            <a:br>
              <a:rPr b="1" i="0" lang="es-ES" sz="2430" u="none" cap="none" strike="noStrike">
                <a:solidFill>
                  <a:schemeClr val="lt1"/>
                </a:solidFill>
                <a:latin typeface="Droid Sans"/>
                <a:ea typeface="Droid Sans"/>
                <a:cs typeface="Droid Sans"/>
                <a:sym typeface="Droid Sans"/>
              </a:rPr>
            </a:br>
            <a:r>
              <a:rPr b="1" i="0" lang="es-ES" sz="1979" u="none" cap="none" strike="noStrike">
                <a:solidFill>
                  <a:schemeClr val="lt1"/>
                </a:solidFill>
                <a:latin typeface="Droid Sans"/>
                <a:ea typeface="Droid Sans"/>
                <a:cs typeface="Droid Sans"/>
                <a:sym typeface="Droid Sans"/>
              </a:rPr>
              <a:t>-</a:t>
            </a:r>
            <a:r>
              <a:rPr b="0" i="0" lang="es-ES" sz="1979" u="none" cap="none" strike="noStrike">
                <a:solidFill>
                  <a:srgbClr val="FEFEFE"/>
                </a:solidFill>
                <a:latin typeface="Droid Sans"/>
                <a:ea typeface="Droid Sans"/>
                <a:cs typeface="Droid Sans"/>
                <a:sym typeface="Droid Sans"/>
              </a:rPr>
              <a:t>CIO</a:t>
            </a:r>
            <a:br>
              <a:rPr b="0" i="0" lang="es-ES" sz="1979" u="none" cap="none" strike="noStrike">
                <a:solidFill>
                  <a:srgbClr val="FEFEFE"/>
                </a:solidFill>
                <a:latin typeface="Droid Sans"/>
                <a:ea typeface="Droid Sans"/>
                <a:cs typeface="Droid Sans"/>
                <a:sym typeface="Droid Sans"/>
              </a:rPr>
            </a:br>
            <a:r>
              <a:rPr b="0" i="0" lang="es-ES" sz="1979" u="none" cap="none" strike="noStrike">
                <a:solidFill>
                  <a:srgbClr val="FEFEFE"/>
                </a:solidFill>
                <a:latin typeface="Droid Sans"/>
                <a:ea typeface="Droid Sans"/>
                <a:cs typeface="Droid Sans"/>
                <a:sym typeface="Droid Sans"/>
              </a:rPr>
              <a:t>-Head of information security</a:t>
            </a:r>
            <a:br>
              <a:rPr b="0" i="0" lang="es-ES" sz="1979" u="none" cap="none" strike="noStrike">
                <a:solidFill>
                  <a:srgbClr val="FEFEFE"/>
                </a:solidFill>
                <a:latin typeface="Droid Sans"/>
                <a:ea typeface="Droid Sans"/>
                <a:cs typeface="Droid Sans"/>
                <a:sym typeface="Droid Sans"/>
              </a:rPr>
            </a:br>
            <a:r>
              <a:rPr b="0" i="0" lang="es-ES" sz="1979" u="none" cap="none" strike="noStrike">
                <a:solidFill>
                  <a:srgbClr val="FEFEFE"/>
                </a:solidFill>
                <a:latin typeface="Droid Sans"/>
                <a:ea typeface="Droid Sans"/>
                <a:cs typeface="Droid Sans"/>
                <a:sym typeface="Droid Sans"/>
              </a:rPr>
              <a:t>-Systems owners</a:t>
            </a:r>
            <a:br>
              <a:rPr b="0" i="0" lang="es-ES" sz="1979" u="none" cap="none" strike="noStrike">
                <a:solidFill>
                  <a:srgbClr val="FEFEFE"/>
                </a:solidFill>
                <a:latin typeface="Droid Sans"/>
                <a:ea typeface="Droid Sans"/>
                <a:cs typeface="Droid Sans"/>
                <a:sym typeface="Droid Sans"/>
              </a:rPr>
            </a:br>
            <a:r>
              <a:rPr b="0" i="0" lang="es-ES" sz="1979" u="none" cap="none" strike="noStrike">
                <a:solidFill>
                  <a:srgbClr val="FEFEFE"/>
                </a:solidFill>
                <a:latin typeface="Droid Sans"/>
                <a:ea typeface="Droid Sans"/>
                <a:cs typeface="Droid Sans"/>
                <a:sym typeface="Droid Sans"/>
              </a:rPr>
              <a:t>-The management group(In order to report the incident and stablish the response policy for this kind of incidents)</a:t>
            </a:r>
            <a:br>
              <a:rPr b="0" i="0" lang="es-ES" sz="1979" u="none" cap="none" strike="noStrike">
                <a:solidFill>
                  <a:srgbClr val="FEFEFE"/>
                </a:solidFill>
                <a:latin typeface="Droid Sans"/>
                <a:ea typeface="Droid Sans"/>
                <a:cs typeface="Droid Sans"/>
                <a:sym typeface="Droid Sans"/>
              </a:rPr>
            </a:br>
            <a:r>
              <a:rPr b="0" i="0" lang="es-ES" sz="1979" u="none" cap="none" strike="noStrike">
                <a:solidFill>
                  <a:srgbClr val="FEFEFE"/>
                </a:solidFill>
                <a:latin typeface="Droid Sans"/>
                <a:ea typeface="Droid Sans"/>
                <a:cs typeface="Droid Sans"/>
                <a:sym typeface="Droid Sans"/>
              </a:rPr>
              <a:t>-IT head leader and support team</a:t>
            </a:r>
            <a:br>
              <a:rPr b="0" i="0" lang="es-ES" sz="1979" u="none" cap="none" strike="noStrike">
                <a:solidFill>
                  <a:srgbClr val="FEFEFE"/>
                </a:solidFill>
                <a:latin typeface="Droid Sans"/>
                <a:ea typeface="Droid Sans"/>
                <a:cs typeface="Droid Sans"/>
                <a:sym typeface="Droid Sans"/>
              </a:rPr>
            </a:br>
            <a:r>
              <a:rPr b="0" i="0" lang="es-ES" sz="1979" u="none" cap="none" strike="noStrike">
                <a:solidFill>
                  <a:srgbClr val="FEFEFE"/>
                </a:solidFill>
                <a:latin typeface="Droid Sans"/>
                <a:ea typeface="Droid Sans"/>
                <a:cs typeface="Droid Sans"/>
                <a:sym typeface="Droid Sans"/>
              </a:rPr>
              <a:t>-Information Assurance team (In case we need to alter secure controls such as firewalls, privileges, passwords etc.)</a:t>
            </a:r>
            <a:br>
              <a:rPr b="0" i="0" lang="es-ES" sz="1979" u="none" cap="none" strike="noStrike">
                <a:solidFill>
                  <a:srgbClr val="FEFEFE"/>
                </a:solidFill>
                <a:latin typeface="Droid Sans"/>
                <a:ea typeface="Droid Sans"/>
                <a:cs typeface="Droid Sans"/>
                <a:sym typeface="Droid Sans"/>
              </a:rPr>
            </a:br>
            <a:r>
              <a:rPr b="0" i="0" lang="es-ES" sz="1979" u="none" cap="none" strike="noStrike">
                <a:solidFill>
                  <a:srgbClr val="FEFEFE"/>
                </a:solidFill>
                <a:latin typeface="Droid Sans"/>
                <a:ea typeface="Droid Sans"/>
                <a:cs typeface="Droid Sans"/>
                <a:sym typeface="Droid Sans"/>
              </a:rPr>
              <a:t>-Business Continuity Planning team (To ensure that incident response policies and procedures and business continuity processes are coordinated)</a:t>
            </a:r>
            <a:br>
              <a:rPr b="0" i="0" lang="es-ES" sz="1979" u="none" cap="none" strike="noStrike">
                <a:solidFill>
                  <a:srgbClr val="FEFEFE"/>
                </a:solidFill>
                <a:latin typeface="Droid Sans"/>
                <a:ea typeface="Droid Sans"/>
                <a:cs typeface="Droid Sans"/>
                <a:sym typeface="Droid Sans"/>
              </a:rPr>
            </a:br>
            <a:br>
              <a:rPr b="1" i="0" lang="es-ES" sz="4860" u="none" cap="none" strike="noStrike">
                <a:solidFill>
                  <a:schemeClr val="lt1"/>
                </a:solidFill>
                <a:latin typeface="Droid Sans"/>
                <a:ea typeface="Droid Sans"/>
                <a:cs typeface="Droid Sans"/>
                <a:sym typeface="Droid Sans"/>
              </a:rPr>
            </a:br>
            <a:endParaRPr b="0" i="0" sz="4860" u="none" cap="none" strike="noStrike">
              <a:solidFill>
                <a:srgbClr val="FEFEFE"/>
              </a:solidFill>
              <a:latin typeface="Calibri"/>
              <a:ea typeface="Calibri"/>
              <a:cs typeface="Calibri"/>
              <a:sym typeface="Calibri"/>
            </a:endParaRPr>
          </a:p>
        </p:txBody>
      </p:sp>
      <p:pic>
        <p:nvPicPr>
          <p:cNvPr id="202" name="Shape 202"/>
          <p:cNvPicPr preferRelativeResize="0"/>
          <p:nvPr/>
        </p:nvPicPr>
        <p:blipFill rotWithShape="1">
          <a:blip r:embed="rId3">
            <a:alphaModFix/>
          </a:blip>
          <a:srcRect b="0" l="0" r="0" t="0"/>
          <a:stretch/>
        </p:blipFill>
        <p:spPr>
          <a:xfrm>
            <a:off x="6979082" y="1400069"/>
            <a:ext cx="1300593" cy="1300593"/>
          </a:xfrm>
          <a:prstGeom prst="rect">
            <a:avLst/>
          </a:prstGeom>
          <a:noFill/>
          <a:ln>
            <a:noFill/>
          </a:ln>
        </p:spPr>
      </p:pic>
      <p:sp>
        <p:nvSpPr>
          <p:cNvPr id="203" name="Shape 203"/>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0300" u="none" cap="none" strike="noStrike">
                <a:solidFill>
                  <a:schemeClr val="lt1"/>
                </a:solidFill>
                <a:latin typeface="Calibri"/>
                <a:ea typeface="Calibri"/>
                <a:cs typeface="Calibri"/>
                <a:sym typeface="Calibri"/>
              </a:rPr>
              <a:t>‹#›</a:t>
            </a:fld>
            <a:endParaRPr b="0" i="0" sz="10300" u="none" cap="none" strike="noStrike">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207" name="Shape 207"/>
        <p:cNvGrpSpPr/>
        <p:nvPr/>
      </p:nvGrpSpPr>
      <p:grpSpPr>
        <a:xfrm>
          <a:off x="0" y="0"/>
          <a:ext cx="0" cy="0"/>
          <a:chOff x="0" y="0"/>
          <a:chExt cx="0" cy="0"/>
        </a:xfrm>
      </p:grpSpPr>
      <p:sp>
        <p:nvSpPr>
          <p:cNvPr id="208" name="Shape 208"/>
          <p:cNvSpPr/>
          <p:nvPr/>
        </p:nvSpPr>
        <p:spPr>
          <a:xfrm>
            <a:off x="0" y="0"/>
            <a:ext cx="12192000"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9" name="Shape 209"/>
          <p:cNvSpPr/>
          <p:nvPr/>
        </p:nvSpPr>
        <p:spPr>
          <a:xfrm>
            <a:off x="0" y="0"/>
            <a:ext cx="7552944"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Imagen que contiene captura de pantalla&#10;&#10;Descripción generada con confianza muy alta" id="210" name="Shape 210"/>
          <p:cNvPicPr preferRelativeResize="0"/>
          <p:nvPr/>
        </p:nvPicPr>
        <p:blipFill rotWithShape="1">
          <a:blip r:embed="rId3">
            <a:alphaModFix/>
          </a:blip>
          <a:srcRect b="0" l="0" r="0" t="0"/>
          <a:stretch/>
        </p:blipFill>
        <p:spPr>
          <a:xfrm>
            <a:off x="643464" y="1258987"/>
            <a:ext cx="6266016" cy="4325827"/>
          </a:xfrm>
          <a:prstGeom prst="rect">
            <a:avLst/>
          </a:prstGeom>
          <a:noFill/>
          <a:ln>
            <a:noFill/>
          </a:ln>
        </p:spPr>
      </p:pic>
      <p:sp>
        <p:nvSpPr>
          <p:cNvPr id="211" name="Shape 211"/>
          <p:cNvSpPr txBox="1"/>
          <p:nvPr>
            <p:ph type="title"/>
          </p:nvPr>
        </p:nvSpPr>
        <p:spPr>
          <a:xfrm>
            <a:off x="8222955" y="770466"/>
            <a:ext cx="3467051" cy="4618951"/>
          </a:xfrm>
          <a:prstGeom prst="rect">
            <a:avLst/>
          </a:prstGeom>
          <a:noFill/>
          <a:ln>
            <a:noFill/>
          </a:ln>
        </p:spPr>
        <p:txBody>
          <a:bodyPr anchorCtr="0" anchor="b" bIns="45700" lIns="91425" spcFirstLastPara="1" rIns="91425" wrap="square" tIns="45700">
            <a:noAutofit/>
          </a:bodyPr>
          <a:lstStyle/>
          <a:p>
            <a:pPr indent="0" lvl="0" marL="0" marR="0" rtl="0" algn="l">
              <a:lnSpc>
                <a:spcPct val="80000"/>
              </a:lnSpc>
              <a:spcBef>
                <a:spcPts val="0"/>
              </a:spcBef>
              <a:spcAft>
                <a:spcPts val="0"/>
              </a:spcAft>
              <a:buClr>
                <a:schemeClr val="lt1"/>
              </a:buClr>
              <a:buFont typeface="Droid Sans"/>
              <a:buNone/>
            </a:pPr>
            <a:r>
              <a:rPr b="0" i="0" lang="es-ES" sz="4000" u="none" cap="none" strike="noStrike">
                <a:solidFill>
                  <a:schemeClr val="lt1"/>
                </a:solidFill>
                <a:latin typeface="Droid Sans"/>
                <a:ea typeface="Droid Sans"/>
                <a:cs typeface="Droid Sans"/>
                <a:sym typeface="Droid Sans"/>
              </a:rPr>
              <a:t>How would the incident response team analyze and validate this incident? </a:t>
            </a:r>
            <a:br>
              <a:rPr b="0" i="0" lang="es-ES" sz="4000" u="none" cap="none" strike="noStrike">
                <a:solidFill>
                  <a:schemeClr val="lt1"/>
                </a:solidFill>
                <a:latin typeface="Droid Sans"/>
                <a:ea typeface="Droid Sans"/>
                <a:cs typeface="Droid Sans"/>
                <a:sym typeface="Droid Sans"/>
              </a:rPr>
            </a:br>
            <a:endParaRPr b="0" i="0" sz="4000" u="none" cap="none" strike="noStrike">
              <a:solidFill>
                <a:schemeClr val="lt1"/>
              </a:solidFill>
              <a:latin typeface="Calibri"/>
              <a:ea typeface="Calibri"/>
              <a:cs typeface="Calibri"/>
              <a:sym typeface="Calibri"/>
            </a:endParaRPr>
          </a:p>
        </p:txBody>
      </p:sp>
      <p:sp>
        <p:nvSpPr>
          <p:cNvPr id="212" name="Shape 212"/>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0300" u="none" cap="none" strike="noStrike">
                <a:solidFill>
                  <a:schemeClr val="lt1"/>
                </a:solidFill>
                <a:latin typeface="Calibri"/>
                <a:ea typeface="Calibri"/>
                <a:cs typeface="Calibri"/>
                <a:sym typeface="Calibri"/>
              </a:rPr>
              <a:t>‹#›</a:t>
            </a:fld>
            <a:endParaRPr b="0" i="0" sz="10300" u="none" cap="none" strike="noStrike">
              <a:solidFill>
                <a:schemeClr val="l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216" name="Shape 216"/>
        <p:cNvGrpSpPr/>
        <p:nvPr/>
      </p:nvGrpSpPr>
      <p:grpSpPr>
        <a:xfrm>
          <a:off x="0" y="0"/>
          <a:ext cx="0" cy="0"/>
          <a:chOff x="0" y="0"/>
          <a:chExt cx="0" cy="0"/>
        </a:xfrm>
      </p:grpSpPr>
      <p:sp>
        <p:nvSpPr>
          <p:cNvPr id="217" name="Shape 217"/>
          <p:cNvSpPr/>
          <p:nvPr/>
        </p:nvSpPr>
        <p:spPr>
          <a:xfrm>
            <a:off x="0" y="0"/>
            <a:ext cx="12192000"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 name="Shape 218"/>
          <p:cNvSpPr/>
          <p:nvPr/>
        </p:nvSpPr>
        <p:spPr>
          <a:xfrm>
            <a:off x="4639056" y="0"/>
            <a:ext cx="7552944"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Imagen que contiene captura de pantalla&#10;&#10;Descripción generada con confianza muy alta" id="219" name="Shape 219"/>
          <p:cNvPicPr preferRelativeResize="0"/>
          <p:nvPr/>
        </p:nvPicPr>
        <p:blipFill rotWithShape="1">
          <a:blip r:embed="rId3">
            <a:alphaModFix/>
          </a:blip>
          <a:srcRect b="0" l="0" r="0" t="0"/>
          <a:stretch/>
        </p:blipFill>
        <p:spPr>
          <a:xfrm>
            <a:off x="5282520" y="1796428"/>
            <a:ext cx="6266016" cy="3250944"/>
          </a:xfrm>
          <a:prstGeom prst="rect">
            <a:avLst/>
          </a:prstGeom>
          <a:noFill/>
          <a:ln>
            <a:noFill/>
          </a:ln>
        </p:spPr>
      </p:pic>
      <p:sp>
        <p:nvSpPr>
          <p:cNvPr id="220" name="Shape 220"/>
          <p:cNvSpPr txBox="1"/>
          <p:nvPr>
            <p:ph type="title"/>
          </p:nvPr>
        </p:nvSpPr>
        <p:spPr>
          <a:xfrm>
            <a:off x="586003" y="840804"/>
            <a:ext cx="3467051" cy="4618951"/>
          </a:xfrm>
          <a:prstGeom prst="rect">
            <a:avLst/>
          </a:prstGeom>
          <a:noFill/>
          <a:ln>
            <a:noFill/>
          </a:ln>
        </p:spPr>
        <p:txBody>
          <a:bodyPr anchorCtr="0" anchor="b" bIns="45700" lIns="91425" spcFirstLastPara="1" rIns="91425" wrap="square" tIns="45700">
            <a:noAutofit/>
          </a:bodyPr>
          <a:lstStyle/>
          <a:p>
            <a:pPr indent="0" lvl="0" marL="0" marR="0" rtl="0" algn="l">
              <a:lnSpc>
                <a:spcPct val="80000"/>
              </a:lnSpc>
              <a:spcBef>
                <a:spcPts val="0"/>
              </a:spcBef>
              <a:spcAft>
                <a:spcPts val="0"/>
              </a:spcAft>
              <a:buClr>
                <a:schemeClr val="lt1"/>
              </a:buClr>
              <a:buFont typeface="Droid Sans"/>
              <a:buNone/>
            </a:pPr>
            <a:r>
              <a:rPr b="0" i="0" lang="es-ES" sz="4000" u="none" cap="none" strike="noStrike">
                <a:solidFill>
                  <a:schemeClr val="lt1"/>
                </a:solidFill>
                <a:latin typeface="Droid Sans"/>
                <a:ea typeface="Droid Sans"/>
                <a:cs typeface="Droid Sans"/>
                <a:sym typeface="Droid Sans"/>
              </a:rPr>
              <a:t>How would the incident response team analyze and validate this incident? </a:t>
            </a:r>
            <a:br>
              <a:rPr b="0" i="0" lang="es-ES" sz="4000" u="none" cap="none" strike="noStrike">
                <a:solidFill>
                  <a:schemeClr val="lt1"/>
                </a:solidFill>
                <a:latin typeface="Droid Sans"/>
                <a:ea typeface="Droid Sans"/>
                <a:cs typeface="Droid Sans"/>
                <a:sym typeface="Droid Sans"/>
              </a:rPr>
            </a:br>
            <a:endParaRPr b="0" i="0" sz="4000" u="none" cap="none" strike="noStrike">
              <a:solidFill>
                <a:schemeClr val="lt1"/>
              </a:solidFill>
              <a:latin typeface="Calibri"/>
              <a:ea typeface="Calibri"/>
              <a:cs typeface="Calibri"/>
              <a:sym typeface="Calibri"/>
            </a:endParaRPr>
          </a:p>
        </p:txBody>
      </p:sp>
      <p:sp>
        <p:nvSpPr>
          <p:cNvPr id="221" name="Shape 221"/>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0300" u="none" cap="none" strike="noStrike">
                <a:solidFill>
                  <a:srgbClr val="94949C"/>
                </a:solidFill>
                <a:latin typeface="Calibri"/>
                <a:ea typeface="Calibri"/>
                <a:cs typeface="Calibri"/>
                <a:sym typeface="Calibri"/>
              </a:rPr>
              <a:t>‹#›</a:t>
            </a:fld>
            <a:endParaRPr b="0" i="0" sz="10300" u="none" cap="none" strike="noStrike">
              <a:solidFill>
                <a:srgbClr val="94949C"/>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D7D31"/>
        </a:solidFill>
      </p:bgPr>
    </p:bg>
    <p:spTree>
      <p:nvGrpSpPr>
        <p:cNvPr id="225" name="Shape 225"/>
        <p:cNvGrpSpPr/>
        <p:nvPr/>
      </p:nvGrpSpPr>
      <p:grpSpPr>
        <a:xfrm>
          <a:off x="0" y="0"/>
          <a:ext cx="0" cy="0"/>
          <a:chOff x="0" y="0"/>
          <a:chExt cx="0" cy="0"/>
        </a:xfrm>
      </p:grpSpPr>
      <p:sp>
        <p:nvSpPr>
          <p:cNvPr id="226" name="Shape 226"/>
          <p:cNvSpPr txBox="1"/>
          <p:nvPr>
            <p:ph idx="1" type="body"/>
          </p:nvPr>
        </p:nvSpPr>
        <p:spPr>
          <a:xfrm>
            <a:off x="676656" y="492369"/>
            <a:ext cx="10753725" cy="6006905"/>
          </a:xfrm>
          <a:prstGeom prst="rect">
            <a:avLst/>
          </a:prstGeom>
          <a:solidFill>
            <a:srgbClr val="ED7D31"/>
          </a:solidFill>
          <a:ln>
            <a:noFill/>
          </a:ln>
        </p:spPr>
        <p:txBody>
          <a:bodyPr anchorCtr="0" anchor="t" bIns="45700" lIns="91425" spcFirstLastPara="1" rIns="91425" wrap="square" tIns="45700">
            <a:noAutofit/>
          </a:bodyPr>
          <a:lstStyle/>
          <a:p>
            <a:pPr indent="60960" lvl="0" marL="91440" marR="0" rtl="0" algn="l">
              <a:lnSpc>
                <a:spcPct val="85000"/>
              </a:lnSpc>
              <a:spcBef>
                <a:spcPts val="0"/>
              </a:spcBef>
              <a:spcAft>
                <a:spcPts val="0"/>
              </a:spcAft>
              <a:buClr>
                <a:schemeClr val="accent1"/>
              </a:buClr>
              <a:buSzPts val="2400"/>
              <a:buFont typeface="Arial"/>
              <a:buNone/>
            </a:pPr>
            <a:r>
              <a:t/>
            </a:r>
            <a:endParaRPr b="1" i="0" sz="2400" u="none" cap="none" strike="noStrike">
              <a:solidFill>
                <a:schemeClr val="lt1"/>
              </a:solidFill>
              <a:latin typeface="Calibri"/>
              <a:ea typeface="Calibri"/>
              <a:cs typeface="Calibri"/>
              <a:sym typeface="Calibri"/>
            </a:endParaRPr>
          </a:p>
          <a:p>
            <a:pPr indent="-91440" lvl="0" marL="91440" marR="0" rtl="0" algn="l">
              <a:lnSpc>
                <a:spcPct val="85000"/>
              </a:lnSpc>
              <a:spcBef>
                <a:spcPts val="1300"/>
              </a:spcBef>
              <a:spcAft>
                <a:spcPts val="0"/>
              </a:spcAft>
              <a:buClr>
                <a:schemeClr val="lt1"/>
              </a:buClr>
              <a:buSzPts val="3600"/>
              <a:buFont typeface="Arial"/>
              <a:buChar char=" "/>
            </a:pPr>
            <a:r>
              <a:rPr b="0" i="0" lang="es-ES" sz="3200" u="none" cap="none" strike="noStrike">
                <a:solidFill>
                  <a:schemeClr val="lt1"/>
                </a:solidFill>
                <a:latin typeface="Droid Sans"/>
                <a:ea typeface="Droid Sans"/>
                <a:cs typeface="Droid Sans"/>
                <a:sym typeface="Droid Sans"/>
              </a:rPr>
              <a:t>CONTAINMENT, ERADICATION &amp; RECOVERY / STEP </a:t>
            </a:r>
            <a:r>
              <a:rPr b="0" i="0" lang="es-ES" sz="3600" u="none" cap="none" strike="noStrike">
                <a:solidFill>
                  <a:schemeClr val="lt1"/>
                </a:solidFill>
                <a:latin typeface="Droid Sans"/>
                <a:ea typeface="Droid Sans"/>
                <a:cs typeface="Droid Sans"/>
                <a:sym typeface="Droid Sans"/>
              </a:rPr>
              <a:t>2</a:t>
            </a:r>
            <a:endParaRPr b="1" i="0" sz="3200" u="none" cap="none" strike="noStrike">
              <a:solidFill>
                <a:schemeClr val="lt1"/>
              </a:solidFill>
              <a:latin typeface="Droid Sans"/>
              <a:ea typeface="Droid Sans"/>
              <a:cs typeface="Droid Sans"/>
              <a:sym typeface="Droid Sans"/>
            </a:endParaRPr>
          </a:p>
          <a:p>
            <a:pPr indent="-91440" lvl="0" marL="91440" marR="0" rtl="0" algn="l">
              <a:lnSpc>
                <a:spcPct val="85000"/>
              </a:lnSpc>
              <a:spcBef>
                <a:spcPts val="1300"/>
              </a:spcBef>
              <a:spcAft>
                <a:spcPts val="0"/>
              </a:spcAft>
              <a:buClr>
                <a:schemeClr val="lt1"/>
              </a:buClr>
              <a:buSzPts val="2400"/>
              <a:buFont typeface="Arial"/>
              <a:buChar char=" "/>
            </a:pPr>
            <a:r>
              <a:rPr b="1" i="0" lang="es-ES" sz="2400" u="none" cap="none" strike="noStrike">
                <a:solidFill>
                  <a:schemeClr val="lt1"/>
                </a:solidFill>
                <a:latin typeface="Droid Sans"/>
                <a:ea typeface="Droid Sans"/>
                <a:cs typeface="Droid Sans"/>
                <a:sym typeface="Droid Sans"/>
              </a:rPr>
              <a:t>*What strategy should the organization take to contain the incident? </a:t>
            </a:r>
            <a:endParaRPr/>
          </a:p>
          <a:p>
            <a:pPr indent="-91440" lvl="0" marL="91440" marR="0" rtl="0" algn="l">
              <a:lnSpc>
                <a:spcPct val="85000"/>
              </a:lnSpc>
              <a:spcBef>
                <a:spcPts val="1300"/>
              </a:spcBef>
              <a:spcAft>
                <a:spcPts val="0"/>
              </a:spcAft>
              <a:buClr>
                <a:schemeClr val="lt1"/>
              </a:buClr>
              <a:buSzPts val="2100"/>
              <a:buFont typeface="Arial"/>
              <a:buChar char=" "/>
            </a:pPr>
            <a:r>
              <a:rPr b="1" i="0" lang="es-ES" sz="2100" u="none" cap="none" strike="noStrike">
                <a:solidFill>
                  <a:schemeClr val="lt1"/>
                </a:solidFill>
                <a:latin typeface="Droid Sans"/>
                <a:ea typeface="Droid Sans"/>
                <a:cs typeface="Droid Sans"/>
                <a:sym typeface="Droid Sans"/>
              </a:rPr>
              <a:t>-</a:t>
            </a:r>
            <a:r>
              <a:rPr b="0" i="0" lang="es-ES" sz="2100" u="none" cap="none" strike="noStrike">
                <a:solidFill>
                  <a:schemeClr val="lt1"/>
                </a:solidFill>
                <a:latin typeface="Droid Sans"/>
                <a:ea typeface="Droid Sans"/>
                <a:cs typeface="Droid Sans"/>
                <a:sym typeface="Droid Sans"/>
              </a:rPr>
              <a:t>The sandboxing is preferable over the other strategy because this helps to make more time while this incident is being reviewed in case of turn into something more than a big number of requests to broke down the website.</a:t>
            </a:r>
            <a:endParaRPr/>
          </a:p>
          <a:p>
            <a:pPr indent="-91440" lvl="0" marL="91440" marR="0" rtl="0" algn="l">
              <a:lnSpc>
                <a:spcPct val="85000"/>
              </a:lnSpc>
              <a:spcBef>
                <a:spcPts val="1300"/>
              </a:spcBef>
              <a:spcAft>
                <a:spcPts val="0"/>
              </a:spcAft>
              <a:buClr>
                <a:schemeClr val="lt1"/>
              </a:buClr>
              <a:buSzPts val="2400"/>
              <a:buFont typeface="Arial"/>
              <a:buChar char=" "/>
            </a:pPr>
            <a:r>
              <a:rPr b="1" i="0" lang="es-ES" sz="2400" u="none" cap="none" strike="noStrike">
                <a:solidFill>
                  <a:schemeClr val="lt1"/>
                </a:solidFill>
                <a:latin typeface="Droid Sans"/>
                <a:ea typeface="Droid Sans"/>
                <a:cs typeface="Droid Sans"/>
                <a:sym typeface="Droid Sans"/>
              </a:rPr>
              <a:t>*What could happen if the incident were not contained? </a:t>
            </a:r>
            <a:endParaRPr/>
          </a:p>
          <a:p>
            <a:pPr indent="-91440" lvl="0" marL="91440" marR="0" rtl="0" algn="l">
              <a:lnSpc>
                <a:spcPct val="85000"/>
              </a:lnSpc>
              <a:spcBef>
                <a:spcPts val="1300"/>
              </a:spcBef>
              <a:spcAft>
                <a:spcPts val="0"/>
              </a:spcAft>
              <a:buClr>
                <a:schemeClr val="lt1"/>
              </a:buClr>
              <a:buSzPts val="2100"/>
              <a:buFont typeface="Arial"/>
              <a:buChar char=" "/>
            </a:pPr>
            <a:r>
              <a:rPr b="1" i="0" lang="es-ES" sz="2100" u="none" cap="none" strike="noStrike">
                <a:solidFill>
                  <a:schemeClr val="lt1"/>
                </a:solidFill>
                <a:latin typeface="Droid Sans"/>
                <a:ea typeface="Droid Sans"/>
                <a:cs typeface="Droid Sans"/>
                <a:sym typeface="Droid Sans"/>
              </a:rPr>
              <a:t>-</a:t>
            </a:r>
            <a:r>
              <a:rPr b="0" i="0" lang="es-ES" sz="2100" u="none" cap="none" strike="noStrike">
                <a:solidFill>
                  <a:schemeClr val="lt1"/>
                </a:solidFill>
                <a:latin typeface="Droid Sans"/>
                <a:ea typeface="Droid Sans"/>
                <a:cs typeface="Droid Sans"/>
                <a:sym typeface="Droid Sans"/>
              </a:rPr>
              <a:t>Lost the DNS server integrity.</a:t>
            </a:r>
            <a:endParaRPr/>
          </a:p>
          <a:p>
            <a:pPr indent="-91440" lvl="0" marL="91440" marR="0" rtl="0" algn="l">
              <a:lnSpc>
                <a:spcPct val="85000"/>
              </a:lnSpc>
              <a:spcBef>
                <a:spcPts val="1300"/>
              </a:spcBef>
              <a:spcAft>
                <a:spcPts val="0"/>
              </a:spcAft>
              <a:buClr>
                <a:schemeClr val="lt1"/>
              </a:buClr>
              <a:buSzPts val="2100"/>
              <a:buFont typeface="Arial"/>
              <a:buChar char=" "/>
            </a:pPr>
            <a:r>
              <a:rPr b="1" i="0" lang="es-ES" sz="2100" u="none" cap="none" strike="noStrike">
                <a:solidFill>
                  <a:schemeClr val="lt1"/>
                </a:solidFill>
                <a:latin typeface="Droid Sans"/>
                <a:ea typeface="Droid Sans"/>
                <a:cs typeface="Droid Sans"/>
                <a:sym typeface="Droid Sans"/>
              </a:rPr>
              <a:t>-</a:t>
            </a:r>
            <a:r>
              <a:rPr b="0" i="0" lang="es-ES" sz="2100" u="none" cap="none" strike="noStrike">
                <a:solidFill>
                  <a:schemeClr val="lt1"/>
                </a:solidFill>
                <a:latin typeface="Droid Sans"/>
                <a:ea typeface="Droid Sans"/>
                <a:cs typeface="Droid Sans"/>
                <a:sym typeface="Droid Sans"/>
              </a:rPr>
              <a:t>External programs could have entered to the network to install scripts to be executed for stealing, corrupting or destroying important information.</a:t>
            </a:r>
            <a:endParaRPr/>
          </a:p>
          <a:p>
            <a:pPr indent="-91440" lvl="0" marL="91440" marR="0" rtl="0" algn="l">
              <a:lnSpc>
                <a:spcPct val="85000"/>
              </a:lnSpc>
              <a:spcBef>
                <a:spcPts val="1300"/>
              </a:spcBef>
              <a:spcAft>
                <a:spcPts val="0"/>
              </a:spcAft>
              <a:buClr>
                <a:schemeClr val="lt1"/>
              </a:buClr>
              <a:buSzPts val="2100"/>
              <a:buFont typeface="Arial"/>
              <a:buChar char=" "/>
            </a:pPr>
            <a:r>
              <a:rPr b="1" i="0" lang="es-ES" sz="2100" u="none" cap="none" strike="noStrike">
                <a:solidFill>
                  <a:schemeClr val="lt1"/>
                </a:solidFill>
                <a:latin typeface="Droid Sans"/>
                <a:ea typeface="Droid Sans"/>
                <a:cs typeface="Droid Sans"/>
                <a:sym typeface="Droid Sans"/>
              </a:rPr>
              <a:t>-</a:t>
            </a:r>
            <a:r>
              <a:rPr b="0" i="0" lang="es-ES" sz="2100" u="none" cap="none" strike="noStrike">
                <a:solidFill>
                  <a:schemeClr val="lt1"/>
                </a:solidFill>
                <a:latin typeface="Droid Sans"/>
                <a:ea typeface="Droid Sans"/>
                <a:cs typeface="Droid Sans"/>
                <a:sym typeface="Droid Sans"/>
              </a:rPr>
              <a:t>These scenarios could have happened not only to the DNS server so is to the rest of the entities connected to the organization’s network</a:t>
            </a:r>
            <a:endParaRPr b="1" i="0" sz="2100" u="none" cap="none" strike="noStrike">
              <a:solidFill>
                <a:schemeClr val="lt1"/>
              </a:solidFill>
              <a:latin typeface="Droid Sans"/>
              <a:ea typeface="Droid Sans"/>
              <a:cs typeface="Droid Sans"/>
              <a:sym typeface="Droid Sans"/>
            </a:endParaRPr>
          </a:p>
          <a:p>
            <a:pPr indent="60960" lvl="0" marL="91440" marR="0" rtl="0" algn="l">
              <a:lnSpc>
                <a:spcPct val="85000"/>
              </a:lnSpc>
              <a:spcBef>
                <a:spcPts val="1300"/>
              </a:spcBef>
              <a:spcAft>
                <a:spcPts val="0"/>
              </a:spcAft>
              <a:buClr>
                <a:schemeClr val="accent1"/>
              </a:buClr>
              <a:buSzPts val="2400"/>
              <a:buFont typeface="Arial"/>
              <a:buNone/>
            </a:pPr>
            <a:r>
              <a:t/>
            </a:r>
            <a:endParaRPr b="0" i="0" sz="2400" u="none" cap="none" strike="noStrike">
              <a:solidFill>
                <a:schemeClr val="accent1"/>
              </a:solidFill>
              <a:latin typeface="Calibri"/>
              <a:ea typeface="Calibri"/>
              <a:cs typeface="Calibri"/>
              <a:sym typeface="Calibri"/>
            </a:endParaRPr>
          </a:p>
        </p:txBody>
      </p:sp>
      <p:pic>
        <p:nvPicPr>
          <p:cNvPr id="227" name="Shape 227"/>
          <p:cNvPicPr preferRelativeResize="0"/>
          <p:nvPr/>
        </p:nvPicPr>
        <p:blipFill rotWithShape="1">
          <a:blip r:embed="rId3">
            <a:alphaModFix/>
          </a:blip>
          <a:srcRect b="0" l="0" r="0" t="0"/>
          <a:stretch/>
        </p:blipFill>
        <p:spPr>
          <a:xfrm>
            <a:off x="1874901" y="5423096"/>
            <a:ext cx="1076178" cy="1076178"/>
          </a:xfrm>
          <a:prstGeom prst="rect">
            <a:avLst/>
          </a:prstGeom>
          <a:noFill/>
          <a:ln>
            <a:noFill/>
          </a:ln>
        </p:spPr>
      </p:pic>
      <p:pic>
        <p:nvPicPr>
          <p:cNvPr id="228" name="Shape 228"/>
          <p:cNvPicPr preferRelativeResize="0"/>
          <p:nvPr/>
        </p:nvPicPr>
        <p:blipFill rotWithShape="1">
          <a:blip r:embed="rId4">
            <a:alphaModFix/>
          </a:blip>
          <a:srcRect b="0" l="0" r="0" t="0"/>
          <a:stretch/>
        </p:blipFill>
        <p:spPr>
          <a:xfrm>
            <a:off x="4390627" y="5450393"/>
            <a:ext cx="1048881" cy="1048881"/>
          </a:xfrm>
          <a:prstGeom prst="rect">
            <a:avLst/>
          </a:prstGeom>
          <a:noFill/>
          <a:ln>
            <a:noFill/>
          </a:ln>
        </p:spPr>
      </p:pic>
      <p:pic>
        <p:nvPicPr>
          <p:cNvPr id="229" name="Shape 229"/>
          <p:cNvPicPr preferRelativeResize="0"/>
          <p:nvPr/>
        </p:nvPicPr>
        <p:blipFill rotWithShape="1">
          <a:blip r:embed="rId5">
            <a:alphaModFix/>
          </a:blip>
          <a:srcRect b="0" l="0" r="0" t="0"/>
          <a:stretch/>
        </p:blipFill>
        <p:spPr>
          <a:xfrm>
            <a:off x="7344174" y="5423096"/>
            <a:ext cx="1076178" cy="1076178"/>
          </a:xfrm>
          <a:prstGeom prst="rect">
            <a:avLst/>
          </a:prstGeom>
          <a:noFill/>
          <a:ln>
            <a:noFill/>
          </a:ln>
        </p:spPr>
      </p:pic>
      <p:pic>
        <p:nvPicPr>
          <p:cNvPr id="230" name="Shape 230"/>
          <p:cNvPicPr preferRelativeResize="0"/>
          <p:nvPr/>
        </p:nvPicPr>
        <p:blipFill rotWithShape="1">
          <a:blip r:embed="rId6">
            <a:alphaModFix/>
          </a:blip>
          <a:srcRect b="0" l="0" r="0" t="0"/>
          <a:stretch/>
        </p:blipFill>
        <p:spPr>
          <a:xfrm>
            <a:off x="9674721" y="5310888"/>
            <a:ext cx="1300593" cy="1300593"/>
          </a:xfrm>
          <a:prstGeom prst="rect">
            <a:avLst/>
          </a:prstGeom>
          <a:noFill/>
          <a:ln>
            <a:noFill/>
          </a:ln>
        </p:spPr>
      </p:pic>
      <p:sp>
        <p:nvSpPr>
          <p:cNvPr id="231" name="Shape 231"/>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0300" u="none" cap="none" strike="noStrike">
                <a:solidFill>
                  <a:schemeClr val="lt1"/>
                </a:solidFill>
                <a:latin typeface="Calibri"/>
                <a:ea typeface="Calibri"/>
                <a:cs typeface="Calibri"/>
                <a:sym typeface="Calibri"/>
              </a:rPr>
              <a:t>‹#›</a:t>
            </a:fld>
            <a:endParaRPr b="0" i="0" sz="10300" u="none" cap="none" strike="noStrike">
              <a:solidFill>
                <a:schemeClr val="l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D7D31"/>
        </a:solidFill>
      </p:bgPr>
    </p:bg>
    <p:spTree>
      <p:nvGrpSpPr>
        <p:cNvPr id="235" name="Shape 235"/>
        <p:cNvGrpSpPr/>
        <p:nvPr/>
      </p:nvGrpSpPr>
      <p:grpSpPr>
        <a:xfrm>
          <a:off x="0" y="0"/>
          <a:ext cx="0" cy="0"/>
          <a:chOff x="0" y="0"/>
          <a:chExt cx="0" cy="0"/>
        </a:xfrm>
      </p:grpSpPr>
      <p:sp>
        <p:nvSpPr>
          <p:cNvPr id="236" name="Shape 236"/>
          <p:cNvSpPr txBox="1"/>
          <p:nvPr>
            <p:ph idx="1" type="body"/>
          </p:nvPr>
        </p:nvSpPr>
        <p:spPr>
          <a:xfrm>
            <a:off x="676656" y="309489"/>
            <a:ext cx="10753725" cy="6443003"/>
          </a:xfrm>
          <a:prstGeom prst="rect">
            <a:avLst/>
          </a:prstGeom>
          <a:noFill/>
          <a:ln>
            <a:noFill/>
          </a:ln>
        </p:spPr>
        <p:txBody>
          <a:bodyPr anchorCtr="0" anchor="t" bIns="45700" lIns="91425" spcFirstLastPara="1" rIns="91425" wrap="square" tIns="45700">
            <a:noAutofit/>
          </a:bodyPr>
          <a:lstStyle/>
          <a:p>
            <a:pPr indent="-91440" lvl="0" marL="91440" marR="0" rtl="0" algn="l">
              <a:lnSpc>
                <a:spcPct val="85000"/>
              </a:lnSpc>
              <a:spcBef>
                <a:spcPts val="0"/>
              </a:spcBef>
              <a:spcAft>
                <a:spcPts val="0"/>
              </a:spcAft>
              <a:buClr>
                <a:schemeClr val="lt1"/>
              </a:buClr>
              <a:buSzPts val="2800"/>
              <a:buFont typeface="Arial"/>
              <a:buChar char=" "/>
            </a:pPr>
            <a:r>
              <a:rPr b="1" i="0" lang="es-ES" sz="2800" u="none" cap="none" strike="noStrike">
                <a:solidFill>
                  <a:schemeClr val="lt1"/>
                </a:solidFill>
                <a:latin typeface="Droid Sans"/>
                <a:ea typeface="Droid Sans"/>
                <a:cs typeface="Droid Sans"/>
                <a:sym typeface="Droid Sans"/>
              </a:rPr>
              <a:t>*Which personnel would be involved in the containment, eradication, and/or recovery processes? </a:t>
            </a:r>
            <a:endParaRPr/>
          </a:p>
          <a:p>
            <a:pPr indent="-91440" lvl="0" marL="91440" marR="0" rtl="0" algn="l">
              <a:lnSpc>
                <a:spcPct val="85000"/>
              </a:lnSpc>
              <a:spcBef>
                <a:spcPts val="1300"/>
              </a:spcBef>
              <a:spcAft>
                <a:spcPts val="0"/>
              </a:spcAft>
              <a:buClr>
                <a:schemeClr val="lt1"/>
              </a:buClr>
              <a:buSzPts val="2200"/>
              <a:buFont typeface="Arial"/>
              <a:buChar char=" "/>
            </a:pPr>
            <a:r>
              <a:rPr b="0" i="0" lang="es-ES" sz="1900" u="none" cap="none" strike="noStrike">
                <a:solidFill>
                  <a:schemeClr val="lt1"/>
                </a:solidFill>
                <a:latin typeface="Droid Sans"/>
                <a:ea typeface="Droid Sans"/>
                <a:cs typeface="Droid Sans"/>
                <a:sym typeface="Droid Sans"/>
              </a:rPr>
              <a:t>-</a:t>
            </a:r>
            <a:r>
              <a:rPr b="0" i="0" lang="es-ES" sz="2200" u="none" cap="none" strike="noStrike">
                <a:solidFill>
                  <a:schemeClr val="lt1"/>
                </a:solidFill>
                <a:latin typeface="Droid Sans"/>
                <a:ea typeface="Droid Sans"/>
                <a:cs typeface="Droid Sans"/>
                <a:sym typeface="Droid Sans"/>
              </a:rPr>
              <a:t>Legal Department</a:t>
            </a:r>
            <a:endParaRPr/>
          </a:p>
          <a:p>
            <a:pPr indent="-91440" lvl="0" marL="91440" marR="0" rtl="0" algn="l">
              <a:lnSpc>
                <a:spcPct val="85000"/>
              </a:lnSpc>
              <a:spcBef>
                <a:spcPts val="1300"/>
              </a:spcBef>
              <a:spcAft>
                <a:spcPts val="0"/>
              </a:spcAft>
              <a:buClr>
                <a:schemeClr val="lt1"/>
              </a:buClr>
              <a:buSzPts val="2200"/>
              <a:buFont typeface="Arial"/>
              <a:buChar char=" "/>
            </a:pPr>
            <a:r>
              <a:rPr b="0" i="0" lang="es-ES" sz="2200" u="none" cap="none" strike="noStrike">
                <a:solidFill>
                  <a:schemeClr val="lt1"/>
                </a:solidFill>
                <a:latin typeface="Droid Sans"/>
                <a:ea typeface="Droid Sans"/>
                <a:cs typeface="Droid Sans"/>
                <a:sym typeface="Droid Sans"/>
              </a:rPr>
              <a:t>-Public Affairs and Media Relations</a:t>
            </a:r>
            <a:endParaRPr/>
          </a:p>
          <a:p>
            <a:pPr indent="-91440" lvl="0" marL="91440" marR="0" rtl="0" algn="l">
              <a:lnSpc>
                <a:spcPct val="85000"/>
              </a:lnSpc>
              <a:spcBef>
                <a:spcPts val="1300"/>
              </a:spcBef>
              <a:spcAft>
                <a:spcPts val="0"/>
              </a:spcAft>
              <a:buClr>
                <a:schemeClr val="lt1"/>
              </a:buClr>
              <a:buSzPts val="2200"/>
              <a:buFont typeface="Arial"/>
              <a:buChar char=" "/>
            </a:pPr>
            <a:r>
              <a:rPr b="0" i="0" lang="es-ES" sz="2200" u="none" cap="none" strike="noStrike">
                <a:solidFill>
                  <a:schemeClr val="lt1"/>
                </a:solidFill>
                <a:latin typeface="Droid Sans"/>
                <a:ea typeface="Droid Sans"/>
                <a:cs typeface="Droid Sans"/>
                <a:sym typeface="Droid Sans"/>
              </a:rPr>
              <a:t>-Human resources</a:t>
            </a:r>
            <a:endParaRPr/>
          </a:p>
          <a:p>
            <a:pPr indent="-91440" lvl="0" marL="91440" marR="0" rtl="0" algn="l">
              <a:lnSpc>
                <a:spcPct val="85000"/>
              </a:lnSpc>
              <a:spcBef>
                <a:spcPts val="1300"/>
              </a:spcBef>
              <a:spcAft>
                <a:spcPts val="0"/>
              </a:spcAft>
              <a:buClr>
                <a:schemeClr val="lt1"/>
              </a:buClr>
              <a:buSzPts val="2200"/>
              <a:buFont typeface="Arial"/>
              <a:buChar char=" "/>
            </a:pPr>
            <a:r>
              <a:rPr b="0" i="0" lang="es-ES" sz="2200" u="none" cap="none" strike="noStrike">
                <a:solidFill>
                  <a:schemeClr val="lt1"/>
                </a:solidFill>
                <a:latin typeface="Droid Sans"/>
                <a:ea typeface="Droid Sans"/>
                <a:cs typeface="Droid Sans"/>
                <a:sym typeface="Droid Sans"/>
              </a:rPr>
              <a:t>-Information Security Officer</a:t>
            </a:r>
            <a:endParaRPr/>
          </a:p>
          <a:p>
            <a:pPr indent="-91440" lvl="0" marL="91440" marR="0" rtl="0" algn="l">
              <a:lnSpc>
                <a:spcPct val="85000"/>
              </a:lnSpc>
              <a:spcBef>
                <a:spcPts val="1300"/>
              </a:spcBef>
              <a:spcAft>
                <a:spcPts val="0"/>
              </a:spcAft>
              <a:buClr>
                <a:schemeClr val="lt1"/>
              </a:buClr>
              <a:buSzPts val="2200"/>
              <a:buFont typeface="Arial"/>
              <a:buChar char=" "/>
            </a:pPr>
            <a:r>
              <a:rPr b="0" i="0" lang="es-ES" sz="2200" u="none" cap="none" strike="noStrike">
                <a:solidFill>
                  <a:schemeClr val="lt1"/>
                </a:solidFill>
                <a:latin typeface="Droid Sans"/>
                <a:ea typeface="Droid Sans"/>
                <a:cs typeface="Droid Sans"/>
                <a:sym typeface="Droid Sans"/>
              </a:rPr>
              <a:t>-The manager of the incident group.</a:t>
            </a:r>
            <a:endParaRPr/>
          </a:p>
          <a:p>
            <a:pPr indent="-91440" lvl="0" marL="91440" marR="0" rtl="0" algn="l">
              <a:lnSpc>
                <a:spcPct val="85000"/>
              </a:lnSpc>
              <a:spcBef>
                <a:spcPts val="1300"/>
              </a:spcBef>
              <a:spcAft>
                <a:spcPts val="0"/>
              </a:spcAft>
              <a:buClr>
                <a:schemeClr val="lt1"/>
              </a:buClr>
              <a:buSzPts val="2200"/>
              <a:buFont typeface="Arial"/>
              <a:buChar char=" "/>
            </a:pPr>
            <a:r>
              <a:rPr b="0" i="0" lang="es-ES" sz="2200" u="none" cap="none" strike="noStrike">
                <a:solidFill>
                  <a:schemeClr val="lt1"/>
                </a:solidFill>
                <a:latin typeface="Droid Sans"/>
                <a:ea typeface="Droid Sans"/>
                <a:cs typeface="Droid Sans"/>
                <a:sym typeface="Droid Sans"/>
              </a:rPr>
              <a:t>-The manager of the networking team.</a:t>
            </a:r>
            <a:endParaRPr/>
          </a:p>
          <a:p>
            <a:pPr indent="-91440" lvl="0" marL="91440" marR="0" rtl="0" algn="l">
              <a:lnSpc>
                <a:spcPct val="85000"/>
              </a:lnSpc>
              <a:spcBef>
                <a:spcPts val="1300"/>
              </a:spcBef>
              <a:spcAft>
                <a:spcPts val="0"/>
              </a:spcAft>
              <a:buClr>
                <a:schemeClr val="lt1"/>
              </a:buClr>
              <a:buSzPts val="2200"/>
              <a:buFont typeface="Arial"/>
              <a:buChar char=" "/>
            </a:pPr>
            <a:r>
              <a:rPr b="0" i="0" lang="es-ES" sz="2200" u="none" cap="none" strike="noStrike">
                <a:solidFill>
                  <a:schemeClr val="lt1"/>
                </a:solidFill>
                <a:latin typeface="Droid Sans"/>
                <a:ea typeface="Droid Sans"/>
                <a:cs typeface="Droid Sans"/>
                <a:sym typeface="Droid Sans"/>
              </a:rPr>
              <a:t>-The technical lead.</a:t>
            </a:r>
            <a:endParaRPr/>
          </a:p>
          <a:p>
            <a:pPr indent="-91440" lvl="0" marL="91440" marR="0" rtl="0" algn="l">
              <a:lnSpc>
                <a:spcPct val="85000"/>
              </a:lnSpc>
              <a:spcBef>
                <a:spcPts val="1300"/>
              </a:spcBef>
              <a:spcAft>
                <a:spcPts val="0"/>
              </a:spcAft>
              <a:buClr>
                <a:schemeClr val="lt1"/>
              </a:buClr>
              <a:buSzPts val="2200"/>
              <a:buFont typeface="Arial"/>
              <a:buChar char=" "/>
            </a:pPr>
            <a:r>
              <a:rPr b="0" i="0" lang="es-ES" sz="2200" u="none" cap="none" strike="noStrike">
                <a:solidFill>
                  <a:schemeClr val="lt1"/>
                </a:solidFill>
                <a:latin typeface="Droid Sans"/>
                <a:ea typeface="Droid Sans"/>
                <a:cs typeface="Droid Sans"/>
                <a:sym typeface="Droid Sans"/>
              </a:rPr>
              <a:t>-The Incident lead.</a:t>
            </a:r>
            <a:endParaRPr/>
          </a:p>
          <a:p>
            <a:pPr indent="-91440" lvl="0" marL="91440" marR="0" rtl="0" algn="l">
              <a:lnSpc>
                <a:spcPct val="85000"/>
              </a:lnSpc>
              <a:spcBef>
                <a:spcPts val="1300"/>
              </a:spcBef>
              <a:spcAft>
                <a:spcPts val="0"/>
              </a:spcAft>
              <a:buClr>
                <a:schemeClr val="lt1"/>
              </a:buClr>
              <a:buSzPts val="2200"/>
              <a:buFont typeface="Arial"/>
              <a:buChar char=" "/>
            </a:pPr>
            <a:r>
              <a:rPr b="0" i="0" lang="es-ES" sz="2200" u="none" cap="none" strike="noStrike">
                <a:solidFill>
                  <a:schemeClr val="lt1"/>
                </a:solidFill>
                <a:latin typeface="Droid Sans"/>
                <a:ea typeface="Droid Sans"/>
                <a:cs typeface="Droid Sans"/>
                <a:sym typeface="Droid Sans"/>
              </a:rPr>
              <a:t>-The POC for external parties affected</a:t>
            </a:r>
            <a:endParaRPr/>
          </a:p>
          <a:p>
            <a:pPr indent="-91440" lvl="0" marL="91440" marR="0" rtl="0" algn="l">
              <a:lnSpc>
                <a:spcPct val="85000"/>
              </a:lnSpc>
              <a:spcBef>
                <a:spcPts val="1300"/>
              </a:spcBef>
              <a:spcAft>
                <a:spcPts val="0"/>
              </a:spcAft>
              <a:buClr>
                <a:schemeClr val="lt1"/>
              </a:buClr>
              <a:buSzPts val="2200"/>
              <a:buFont typeface="Arial"/>
              <a:buChar char=" "/>
            </a:pPr>
            <a:r>
              <a:rPr b="0" i="0" lang="es-ES" sz="2200" u="none" cap="none" strike="noStrike">
                <a:solidFill>
                  <a:schemeClr val="lt1"/>
                </a:solidFill>
                <a:latin typeface="Droid Sans"/>
                <a:ea typeface="Droid Sans"/>
                <a:cs typeface="Droid Sans"/>
                <a:sym typeface="Droid Sans"/>
              </a:rPr>
              <a:t>-The networking staff</a:t>
            </a:r>
            <a:endParaRPr/>
          </a:p>
          <a:p>
            <a:pPr indent="60960" lvl="0" marL="91440" marR="0" rtl="0" algn="l">
              <a:lnSpc>
                <a:spcPct val="85000"/>
              </a:lnSpc>
              <a:spcBef>
                <a:spcPts val="1300"/>
              </a:spcBef>
              <a:spcAft>
                <a:spcPts val="0"/>
              </a:spcAft>
              <a:buClr>
                <a:schemeClr val="accent1"/>
              </a:buClr>
              <a:buSzPts val="2400"/>
              <a:buFont typeface="Arial"/>
              <a:buNone/>
            </a:pPr>
            <a:r>
              <a:t/>
            </a:r>
            <a:endParaRPr b="0" i="0" sz="2400" u="none" cap="none" strike="noStrike">
              <a:solidFill>
                <a:schemeClr val="accent1"/>
              </a:solidFill>
              <a:latin typeface="Calibri"/>
              <a:ea typeface="Calibri"/>
              <a:cs typeface="Calibri"/>
              <a:sym typeface="Calibri"/>
            </a:endParaRPr>
          </a:p>
        </p:txBody>
      </p:sp>
      <p:pic>
        <p:nvPicPr>
          <p:cNvPr descr="Imagen que contiene texto&#10;&#10;Descripción generada con confianza alta" id="237" name="Shape 237"/>
          <p:cNvPicPr preferRelativeResize="0"/>
          <p:nvPr/>
        </p:nvPicPr>
        <p:blipFill rotWithShape="1">
          <a:blip r:embed="rId3">
            <a:alphaModFix/>
          </a:blip>
          <a:srcRect b="0" l="0" r="0" t="0"/>
          <a:stretch/>
        </p:blipFill>
        <p:spPr>
          <a:xfrm>
            <a:off x="8723475" y="1371934"/>
            <a:ext cx="1869497" cy="1869497"/>
          </a:xfrm>
          <a:prstGeom prst="rect">
            <a:avLst/>
          </a:prstGeom>
          <a:noFill/>
          <a:ln>
            <a:noFill/>
          </a:ln>
        </p:spPr>
      </p:pic>
      <p:pic>
        <p:nvPicPr>
          <p:cNvPr descr="Imagen que contiene objeto&#10;&#10;Descripción generada con confianza alta" id="238" name="Shape 238"/>
          <p:cNvPicPr preferRelativeResize="0"/>
          <p:nvPr/>
        </p:nvPicPr>
        <p:blipFill rotWithShape="1">
          <a:blip r:embed="rId4">
            <a:alphaModFix/>
          </a:blip>
          <a:srcRect b="0" l="0" r="0" t="0"/>
          <a:stretch/>
        </p:blipFill>
        <p:spPr>
          <a:xfrm>
            <a:off x="8878220" y="4171404"/>
            <a:ext cx="1869497" cy="1869497"/>
          </a:xfrm>
          <a:prstGeom prst="rect">
            <a:avLst/>
          </a:prstGeom>
          <a:noFill/>
          <a:ln>
            <a:noFill/>
          </a:ln>
        </p:spPr>
      </p:pic>
      <p:sp>
        <p:nvSpPr>
          <p:cNvPr id="239" name="Shape 239"/>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0300" u="none" cap="none" strike="noStrike">
                <a:solidFill>
                  <a:schemeClr val="lt1"/>
                </a:solidFill>
                <a:latin typeface="Calibri"/>
                <a:ea typeface="Calibri"/>
                <a:cs typeface="Calibri"/>
                <a:sym typeface="Calibri"/>
              </a:rPr>
              <a:t>‹#›</a:t>
            </a:fld>
            <a:endParaRPr b="0" i="0" sz="10300" u="none" cap="none" strike="noStrike">
              <a:solidFill>
                <a:schemeClr val="lt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43" name="Shape 243"/>
        <p:cNvGrpSpPr/>
        <p:nvPr/>
      </p:nvGrpSpPr>
      <p:grpSpPr>
        <a:xfrm>
          <a:off x="0" y="0"/>
          <a:ext cx="0" cy="0"/>
          <a:chOff x="0" y="0"/>
          <a:chExt cx="0" cy="0"/>
        </a:xfrm>
      </p:grpSpPr>
      <p:sp>
        <p:nvSpPr>
          <p:cNvPr id="244" name="Shape 244"/>
          <p:cNvSpPr txBox="1"/>
          <p:nvPr>
            <p:ph type="title"/>
          </p:nvPr>
        </p:nvSpPr>
        <p:spPr>
          <a:xfrm>
            <a:off x="7877908" y="542281"/>
            <a:ext cx="3766776" cy="3621755"/>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FFFFFF"/>
              </a:buClr>
              <a:buFont typeface="Droid Sans"/>
              <a:buNone/>
            </a:pPr>
            <a:r>
              <a:rPr b="0" i="0" lang="es-ES" sz="5400" u="none" cap="none" strike="noStrike">
                <a:solidFill>
                  <a:srgbClr val="FFFFFF"/>
                </a:solidFill>
                <a:latin typeface="Droid Sans"/>
                <a:ea typeface="Droid Sans"/>
                <a:cs typeface="Droid Sans"/>
                <a:sym typeface="Droid Sans"/>
              </a:rPr>
              <a:t>Incident report distribution</a:t>
            </a:r>
            <a:endParaRPr b="0" i="0" sz="5400" u="none" cap="none" strike="noStrike">
              <a:solidFill>
                <a:srgbClr val="FFFFFF"/>
              </a:solidFill>
              <a:latin typeface="Droid Sans"/>
              <a:ea typeface="Droid Sans"/>
              <a:cs typeface="Droid Sans"/>
              <a:sym typeface="Droid Sans"/>
            </a:endParaRPr>
          </a:p>
        </p:txBody>
      </p:sp>
      <p:pic>
        <p:nvPicPr>
          <p:cNvPr id="245" name="Shape 245"/>
          <p:cNvPicPr preferRelativeResize="0"/>
          <p:nvPr/>
        </p:nvPicPr>
        <p:blipFill rotWithShape="1">
          <a:blip r:embed="rId3">
            <a:alphaModFix/>
          </a:blip>
          <a:srcRect b="0" l="0" r="0" t="0"/>
          <a:stretch/>
        </p:blipFill>
        <p:spPr>
          <a:xfrm>
            <a:off x="184564" y="0"/>
            <a:ext cx="4767275" cy="2827606"/>
          </a:xfrm>
          <a:prstGeom prst="rect">
            <a:avLst/>
          </a:prstGeom>
          <a:noFill/>
          <a:ln>
            <a:noFill/>
          </a:ln>
        </p:spPr>
      </p:pic>
      <p:pic>
        <p:nvPicPr>
          <p:cNvPr id="246" name="Shape 246"/>
          <p:cNvPicPr preferRelativeResize="0"/>
          <p:nvPr/>
        </p:nvPicPr>
        <p:blipFill rotWithShape="1">
          <a:blip r:embed="rId4">
            <a:alphaModFix/>
          </a:blip>
          <a:srcRect b="0" l="0" r="0" t="0"/>
          <a:stretch/>
        </p:blipFill>
        <p:spPr>
          <a:xfrm>
            <a:off x="245932" y="2827606"/>
            <a:ext cx="4644538" cy="3693350"/>
          </a:xfrm>
          <a:prstGeom prst="rect">
            <a:avLst/>
          </a:prstGeom>
          <a:noFill/>
          <a:ln>
            <a:noFill/>
          </a:ln>
        </p:spPr>
      </p:pic>
      <p:sp>
        <p:nvSpPr>
          <p:cNvPr id="247" name="Shape 247"/>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0300" u="none" cap="none" strike="noStrike">
                <a:solidFill>
                  <a:srgbClr val="FFFFFF"/>
                </a:solidFill>
                <a:latin typeface="Calibri"/>
                <a:ea typeface="Calibri"/>
                <a:cs typeface="Calibri"/>
                <a:sym typeface="Calibri"/>
              </a:rPr>
              <a:t>‹#›</a:t>
            </a:fld>
            <a:endParaRPr b="0" i="0" sz="10300" u="none" cap="none" strike="noStrike">
              <a:solidFill>
                <a:srgbClr val="FFFFFF"/>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AC356"/>
        </a:solidFill>
      </p:bgPr>
    </p:bg>
    <p:spTree>
      <p:nvGrpSpPr>
        <p:cNvPr id="251" name="Shape 251"/>
        <p:cNvGrpSpPr/>
        <p:nvPr/>
      </p:nvGrpSpPr>
      <p:grpSpPr>
        <a:xfrm>
          <a:off x="0" y="0"/>
          <a:ext cx="0" cy="0"/>
          <a:chOff x="0" y="0"/>
          <a:chExt cx="0" cy="0"/>
        </a:xfrm>
      </p:grpSpPr>
      <p:sp>
        <p:nvSpPr>
          <p:cNvPr id="252" name="Shape 252"/>
          <p:cNvSpPr txBox="1"/>
          <p:nvPr>
            <p:ph idx="1" type="body"/>
          </p:nvPr>
        </p:nvSpPr>
        <p:spPr>
          <a:xfrm>
            <a:off x="676656" y="520506"/>
            <a:ext cx="10753725" cy="5852160"/>
          </a:xfrm>
          <a:prstGeom prst="rect">
            <a:avLst/>
          </a:prstGeom>
          <a:solidFill>
            <a:srgbClr val="2AC356"/>
          </a:solidFill>
          <a:ln>
            <a:noFill/>
          </a:ln>
        </p:spPr>
        <p:txBody>
          <a:bodyPr anchorCtr="0" anchor="t" bIns="45700" lIns="91425" spcFirstLastPara="1" rIns="91425" wrap="square" tIns="45700">
            <a:noAutofit/>
          </a:bodyPr>
          <a:lstStyle/>
          <a:p>
            <a:pPr indent="-91440" lvl="0" marL="91440" marR="0" rtl="0" algn="l">
              <a:lnSpc>
                <a:spcPct val="65000"/>
              </a:lnSpc>
              <a:spcBef>
                <a:spcPts val="0"/>
              </a:spcBef>
              <a:spcAft>
                <a:spcPts val="0"/>
              </a:spcAft>
              <a:buClr>
                <a:schemeClr val="lt1"/>
              </a:buClr>
              <a:buSzPts val="3200"/>
              <a:buFont typeface="Arial"/>
              <a:buChar char=" "/>
            </a:pPr>
            <a:r>
              <a:rPr b="0" i="0" lang="es-ES" sz="3200" u="none" cap="none" strike="noStrike">
                <a:solidFill>
                  <a:schemeClr val="lt1"/>
                </a:solidFill>
                <a:latin typeface="Droid Sans"/>
                <a:ea typeface="Droid Sans"/>
                <a:cs typeface="Droid Sans"/>
                <a:sym typeface="Droid Sans"/>
              </a:rPr>
              <a:t>POST-INCIDENT ACTIVITY / STEP 3</a:t>
            </a:r>
            <a:endParaRPr b="1" i="0" sz="3200" u="none" cap="none" strike="noStrike">
              <a:solidFill>
                <a:schemeClr val="lt1"/>
              </a:solidFill>
              <a:latin typeface="Droid Sans"/>
              <a:ea typeface="Droid Sans"/>
              <a:cs typeface="Droid Sans"/>
              <a:sym typeface="Droid Sans"/>
            </a:endParaRPr>
          </a:p>
          <a:p>
            <a:pPr indent="-91440" lvl="0" marL="91440" marR="0" rtl="0" algn="l">
              <a:lnSpc>
                <a:spcPct val="65000"/>
              </a:lnSpc>
              <a:spcBef>
                <a:spcPts val="1300"/>
              </a:spcBef>
              <a:spcAft>
                <a:spcPts val="0"/>
              </a:spcAft>
              <a:buClr>
                <a:schemeClr val="lt1"/>
              </a:buClr>
              <a:buSzPts val="2800"/>
              <a:buFont typeface="Arial"/>
              <a:buChar char=" "/>
            </a:pPr>
            <a:r>
              <a:rPr b="1" i="0" lang="es-ES" sz="2800" u="none" cap="none" strike="noStrike">
                <a:solidFill>
                  <a:schemeClr val="lt1"/>
                </a:solidFill>
                <a:latin typeface="Droid Sans"/>
                <a:ea typeface="Droid Sans"/>
                <a:cs typeface="Droid Sans"/>
                <a:sym typeface="Droid Sans"/>
              </a:rPr>
              <a:t>*Who would attend the lessons learned meeting regarding this incident? </a:t>
            </a:r>
            <a:endParaRPr/>
          </a:p>
          <a:p>
            <a:pPr indent="-91440" lvl="0" marL="91440" marR="0" rtl="0" algn="l">
              <a:lnSpc>
                <a:spcPct val="65000"/>
              </a:lnSpc>
              <a:spcBef>
                <a:spcPts val="1300"/>
              </a:spcBef>
              <a:spcAft>
                <a:spcPts val="0"/>
              </a:spcAft>
              <a:buClr>
                <a:schemeClr val="lt1"/>
              </a:buClr>
              <a:buSzPts val="2400"/>
              <a:buFont typeface="Arial"/>
              <a:buChar char=" "/>
            </a:pPr>
            <a:r>
              <a:rPr b="1" i="0" lang="es-ES" sz="2400" u="none" cap="none" strike="noStrike">
                <a:solidFill>
                  <a:schemeClr val="lt1"/>
                </a:solidFill>
                <a:latin typeface="Droid Sans"/>
                <a:ea typeface="Droid Sans"/>
                <a:cs typeface="Droid Sans"/>
                <a:sym typeface="Droid Sans"/>
              </a:rPr>
              <a:t>Personnel of the CSIRT:</a:t>
            </a:r>
            <a:endParaRPr b="0" i="0" sz="2400" u="none" cap="none" strike="noStrike">
              <a:solidFill>
                <a:schemeClr val="lt1"/>
              </a:solidFill>
              <a:latin typeface="Droid Sans"/>
              <a:ea typeface="Droid Sans"/>
              <a:cs typeface="Droid Sans"/>
              <a:sym typeface="Droid Sans"/>
            </a:endParaRPr>
          </a:p>
          <a:p>
            <a:pPr indent="-91440" lvl="0" marL="91440" marR="0" rtl="0" algn="l">
              <a:lnSpc>
                <a:spcPct val="65000"/>
              </a:lnSpc>
              <a:spcBef>
                <a:spcPts val="1300"/>
              </a:spcBef>
              <a:spcAft>
                <a:spcPts val="0"/>
              </a:spcAft>
              <a:buClr>
                <a:schemeClr val="lt1"/>
              </a:buClr>
              <a:buSzPts val="2000"/>
              <a:buFont typeface="Arial"/>
              <a:buChar char=" "/>
            </a:pPr>
            <a:r>
              <a:rPr b="0" i="0" lang="es-ES" sz="2000" u="none" cap="none" strike="noStrike">
                <a:solidFill>
                  <a:schemeClr val="lt1"/>
                </a:solidFill>
                <a:latin typeface="Droid Sans"/>
                <a:ea typeface="Droid Sans"/>
                <a:cs typeface="Droid Sans"/>
                <a:sym typeface="Droid Sans"/>
              </a:rPr>
              <a:t>• General Director</a:t>
            </a:r>
            <a:endParaRPr/>
          </a:p>
          <a:p>
            <a:pPr indent="-91440" lvl="0" marL="91440" marR="0" rtl="0" algn="l">
              <a:lnSpc>
                <a:spcPct val="65000"/>
              </a:lnSpc>
              <a:spcBef>
                <a:spcPts val="1300"/>
              </a:spcBef>
              <a:spcAft>
                <a:spcPts val="0"/>
              </a:spcAft>
              <a:buClr>
                <a:schemeClr val="lt1"/>
              </a:buClr>
              <a:buSzPts val="2000"/>
              <a:buFont typeface="Arial"/>
              <a:buChar char=" "/>
            </a:pPr>
            <a:r>
              <a:rPr b="0" i="0" lang="es-ES" sz="2000" u="none" cap="none" strike="noStrike">
                <a:solidFill>
                  <a:schemeClr val="lt1"/>
                </a:solidFill>
                <a:latin typeface="Droid Sans"/>
                <a:ea typeface="Droid Sans"/>
                <a:cs typeface="Droid Sans"/>
                <a:sym typeface="Droid Sans"/>
              </a:rPr>
              <a:t>• Manager of the CSIRT</a:t>
            </a:r>
            <a:endParaRPr/>
          </a:p>
          <a:p>
            <a:pPr indent="-91440" lvl="0" marL="91440" marR="0" rtl="0" algn="l">
              <a:lnSpc>
                <a:spcPct val="65000"/>
              </a:lnSpc>
              <a:spcBef>
                <a:spcPts val="1300"/>
              </a:spcBef>
              <a:spcAft>
                <a:spcPts val="0"/>
              </a:spcAft>
              <a:buClr>
                <a:schemeClr val="lt1"/>
              </a:buClr>
              <a:buSzPts val="2000"/>
              <a:buFont typeface="Arial"/>
              <a:buChar char=" "/>
            </a:pPr>
            <a:r>
              <a:rPr b="0" i="0" lang="es-ES" sz="2000" u="none" cap="none" strike="noStrike">
                <a:solidFill>
                  <a:schemeClr val="lt1"/>
                </a:solidFill>
                <a:latin typeface="Droid Sans"/>
                <a:ea typeface="Droid Sans"/>
                <a:cs typeface="Droid Sans"/>
                <a:sym typeface="Droid Sans"/>
              </a:rPr>
              <a:t>• Communications Adviser</a:t>
            </a:r>
            <a:endParaRPr/>
          </a:p>
          <a:p>
            <a:pPr indent="-91440" lvl="0" marL="91440" marR="0" rtl="0" algn="l">
              <a:lnSpc>
                <a:spcPct val="65000"/>
              </a:lnSpc>
              <a:spcBef>
                <a:spcPts val="1300"/>
              </a:spcBef>
              <a:spcAft>
                <a:spcPts val="0"/>
              </a:spcAft>
              <a:buClr>
                <a:schemeClr val="lt1"/>
              </a:buClr>
              <a:buSzPts val="2000"/>
              <a:buFont typeface="Arial"/>
              <a:buChar char=" "/>
            </a:pPr>
            <a:r>
              <a:rPr b="0" i="0" lang="es-ES" sz="2000" u="none" cap="none" strike="noStrike">
                <a:solidFill>
                  <a:schemeClr val="lt1"/>
                </a:solidFill>
                <a:latin typeface="Droid Sans"/>
                <a:ea typeface="Droid Sans"/>
                <a:cs typeface="Droid Sans"/>
                <a:sym typeface="Droid Sans"/>
              </a:rPr>
              <a:t>• Legal Adviser</a:t>
            </a:r>
            <a:endParaRPr/>
          </a:p>
          <a:p>
            <a:pPr indent="-91440" lvl="0" marL="91440" marR="0" rtl="0" algn="l">
              <a:lnSpc>
                <a:spcPct val="65000"/>
              </a:lnSpc>
              <a:spcBef>
                <a:spcPts val="1300"/>
              </a:spcBef>
              <a:spcAft>
                <a:spcPts val="0"/>
              </a:spcAft>
              <a:buClr>
                <a:schemeClr val="lt1"/>
              </a:buClr>
              <a:buSzPts val="2000"/>
              <a:buFont typeface="Arial"/>
              <a:buChar char=" "/>
            </a:pPr>
            <a:r>
              <a:rPr b="0" i="0" lang="es-ES" sz="2000" u="none" cap="none" strike="noStrike">
                <a:solidFill>
                  <a:schemeClr val="lt1"/>
                </a:solidFill>
                <a:latin typeface="Droid Sans"/>
                <a:ea typeface="Droid Sans"/>
                <a:cs typeface="Droid Sans"/>
                <a:sym typeface="Droid Sans"/>
              </a:rPr>
              <a:t>• Researchers</a:t>
            </a:r>
            <a:endParaRPr/>
          </a:p>
          <a:p>
            <a:pPr indent="-91440" lvl="0" marL="91440" marR="0" rtl="0" algn="l">
              <a:lnSpc>
                <a:spcPct val="65000"/>
              </a:lnSpc>
              <a:spcBef>
                <a:spcPts val="1300"/>
              </a:spcBef>
              <a:spcAft>
                <a:spcPts val="0"/>
              </a:spcAft>
              <a:buClr>
                <a:schemeClr val="lt1"/>
              </a:buClr>
              <a:buSzPts val="2400"/>
              <a:buFont typeface="Arial"/>
              <a:buChar char=" "/>
            </a:pPr>
            <a:r>
              <a:rPr b="1" i="0" lang="es-ES" sz="2400" u="none" cap="none" strike="noStrike">
                <a:solidFill>
                  <a:schemeClr val="lt1"/>
                </a:solidFill>
                <a:latin typeface="Droid Sans"/>
                <a:ea typeface="Droid Sans"/>
                <a:cs typeface="Droid Sans"/>
                <a:sym typeface="Droid Sans"/>
              </a:rPr>
              <a:t>Others:</a:t>
            </a:r>
            <a:endParaRPr b="0" i="0" sz="2400" u="none" cap="none" strike="noStrike">
              <a:solidFill>
                <a:schemeClr val="lt1"/>
              </a:solidFill>
              <a:latin typeface="Droid Sans"/>
              <a:ea typeface="Droid Sans"/>
              <a:cs typeface="Droid Sans"/>
              <a:sym typeface="Droid Sans"/>
            </a:endParaRPr>
          </a:p>
          <a:p>
            <a:pPr indent="-91440" lvl="0" marL="91440" marR="0" rtl="0" algn="l">
              <a:lnSpc>
                <a:spcPct val="65000"/>
              </a:lnSpc>
              <a:spcBef>
                <a:spcPts val="1300"/>
              </a:spcBef>
              <a:spcAft>
                <a:spcPts val="0"/>
              </a:spcAft>
              <a:buClr>
                <a:schemeClr val="lt1"/>
              </a:buClr>
              <a:buSzPts val="2000"/>
              <a:buFont typeface="Arial"/>
              <a:buChar char=" "/>
            </a:pPr>
            <a:r>
              <a:rPr b="0" i="0" lang="es-ES" sz="2000" u="none" cap="none" strike="noStrike">
                <a:solidFill>
                  <a:schemeClr val="lt1"/>
                </a:solidFill>
                <a:latin typeface="Droid Sans"/>
                <a:ea typeface="Droid Sans"/>
                <a:cs typeface="Droid Sans"/>
                <a:sym typeface="Droid Sans"/>
              </a:rPr>
              <a:t>*CIO</a:t>
            </a:r>
            <a:endParaRPr/>
          </a:p>
          <a:p>
            <a:pPr indent="-91440" lvl="0" marL="91440" marR="0" rtl="0" algn="l">
              <a:lnSpc>
                <a:spcPct val="65000"/>
              </a:lnSpc>
              <a:spcBef>
                <a:spcPts val="1300"/>
              </a:spcBef>
              <a:spcAft>
                <a:spcPts val="0"/>
              </a:spcAft>
              <a:buClr>
                <a:schemeClr val="lt1"/>
              </a:buClr>
              <a:buSzPts val="2000"/>
              <a:buFont typeface="Arial"/>
              <a:buChar char=" "/>
            </a:pPr>
            <a:r>
              <a:rPr b="0" i="0" lang="es-ES" sz="2000" u="none" cap="none" strike="noStrike">
                <a:solidFill>
                  <a:schemeClr val="lt1"/>
                </a:solidFill>
                <a:latin typeface="Droid Sans"/>
                <a:ea typeface="Droid Sans"/>
                <a:cs typeface="Droid Sans"/>
                <a:sym typeface="Droid Sans"/>
              </a:rPr>
              <a:t>*Security Officer</a:t>
            </a:r>
            <a:endParaRPr/>
          </a:p>
          <a:p>
            <a:pPr indent="-91440" lvl="0" marL="91440" marR="0" rtl="0" algn="l">
              <a:lnSpc>
                <a:spcPct val="65000"/>
              </a:lnSpc>
              <a:spcBef>
                <a:spcPts val="1300"/>
              </a:spcBef>
              <a:spcAft>
                <a:spcPts val="0"/>
              </a:spcAft>
              <a:buClr>
                <a:schemeClr val="lt1"/>
              </a:buClr>
              <a:buSzPts val="2000"/>
              <a:buFont typeface="Arial"/>
              <a:buChar char=" "/>
            </a:pPr>
            <a:r>
              <a:rPr b="0" i="0" lang="es-ES" sz="2000" u="none" cap="none" strike="noStrike">
                <a:solidFill>
                  <a:schemeClr val="lt1"/>
                </a:solidFill>
                <a:latin typeface="Droid Sans"/>
                <a:ea typeface="Droid Sans"/>
                <a:cs typeface="Droid Sans"/>
                <a:sym typeface="Droid Sans"/>
              </a:rPr>
              <a:t>*Head of the technical team</a:t>
            </a:r>
            <a:endParaRPr/>
          </a:p>
          <a:p>
            <a:pPr indent="-91440" lvl="0" marL="91440" marR="0" rtl="0" algn="l">
              <a:lnSpc>
                <a:spcPct val="65000"/>
              </a:lnSpc>
              <a:spcBef>
                <a:spcPts val="1300"/>
              </a:spcBef>
              <a:spcAft>
                <a:spcPts val="0"/>
              </a:spcAft>
              <a:buClr>
                <a:schemeClr val="lt1"/>
              </a:buClr>
              <a:buSzPts val="2000"/>
              <a:buFont typeface="Arial"/>
              <a:buChar char=" "/>
            </a:pPr>
            <a:r>
              <a:rPr b="0" i="0" lang="es-ES" sz="2000" u="none" cap="none" strike="noStrike">
                <a:solidFill>
                  <a:schemeClr val="lt1"/>
                </a:solidFill>
                <a:latin typeface="Droid Sans"/>
                <a:ea typeface="Droid Sans"/>
                <a:cs typeface="Droid Sans"/>
                <a:sym typeface="Droid Sans"/>
              </a:rPr>
              <a:t>*Head of the network team</a:t>
            </a:r>
            <a:endParaRPr/>
          </a:p>
          <a:p>
            <a:pPr indent="-91440" lvl="0" marL="91440" marR="0" rtl="0" algn="l">
              <a:lnSpc>
                <a:spcPct val="65000"/>
              </a:lnSpc>
              <a:spcBef>
                <a:spcPts val="1300"/>
              </a:spcBef>
              <a:spcAft>
                <a:spcPts val="0"/>
              </a:spcAft>
              <a:buClr>
                <a:schemeClr val="lt1"/>
              </a:buClr>
              <a:buSzPts val="2000"/>
              <a:buFont typeface="Arial"/>
              <a:buChar char=" "/>
            </a:pPr>
            <a:r>
              <a:rPr b="0" i="0" lang="es-ES" sz="2000" u="none" cap="none" strike="noStrike">
                <a:solidFill>
                  <a:schemeClr val="lt1"/>
                </a:solidFill>
                <a:latin typeface="Droid Sans"/>
                <a:ea typeface="Droid Sans"/>
                <a:cs typeface="Droid Sans"/>
                <a:sym typeface="Droid Sans"/>
              </a:rPr>
              <a:t>*The POC with external parties involved</a:t>
            </a:r>
            <a:endParaRPr/>
          </a:p>
          <a:p>
            <a:pPr indent="-53339" lvl="0" marL="91440" marR="0" rtl="0" algn="l">
              <a:lnSpc>
                <a:spcPct val="65000"/>
              </a:lnSpc>
              <a:spcBef>
                <a:spcPts val="1300"/>
              </a:spcBef>
              <a:spcAft>
                <a:spcPts val="0"/>
              </a:spcAft>
              <a:buClr>
                <a:schemeClr val="accent1"/>
              </a:buClr>
              <a:buSzPts val="600"/>
              <a:buFont typeface="Arial"/>
              <a:buNone/>
            </a:pPr>
            <a:r>
              <a:t/>
            </a:r>
            <a:endParaRPr b="1" i="0" sz="600" u="none" cap="none" strike="noStrike">
              <a:solidFill>
                <a:schemeClr val="lt1"/>
              </a:solidFill>
              <a:latin typeface="Calibri"/>
              <a:ea typeface="Calibri"/>
              <a:cs typeface="Calibri"/>
              <a:sym typeface="Calibri"/>
            </a:endParaRPr>
          </a:p>
          <a:p>
            <a:pPr indent="-91440" lvl="0" marL="91440" marR="0" rtl="0" algn="l">
              <a:lnSpc>
                <a:spcPct val="65000"/>
              </a:lnSpc>
              <a:spcBef>
                <a:spcPts val="1300"/>
              </a:spcBef>
              <a:spcAft>
                <a:spcPts val="0"/>
              </a:spcAft>
              <a:buClr>
                <a:schemeClr val="accent1"/>
              </a:buClr>
              <a:buSzPts val="600"/>
              <a:buFont typeface="Arial"/>
              <a:buChar char=" "/>
            </a:pPr>
            <a:r>
              <a:rPr b="0" i="0" lang="es-ES" sz="600" u="none" cap="none" strike="noStrike">
                <a:solidFill>
                  <a:schemeClr val="accent1"/>
                </a:solidFill>
                <a:latin typeface="Calibri"/>
                <a:ea typeface="Calibri"/>
                <a:cs typeface="Calibri"/>
                <a:sym typeface="Calibri"/>
              </a:rPr>
              <a:t> </a:t>
            </a:r>
            <a:endParaRPr/>
          </a:p>
          <a:p>
            <a:pPr indent="-53339" lvl="0" marL="91440" marR="0" rtl="0" algn="l">
              <a:lnSpc>
                <a:spcPct val="65000"/>
              </a:lnSpc>
              <a:spcBef>
                <a:spcPts val="1300"/>
              </a:spcBef>
              <a:spcAft>
                <a:spcPts val="0"/>
              </a:spcAft>
              <a:buClr>
                <a:schemeClr val="accent1"/>
              </a:buClr>
              <a:buSzPts val="600"/>
              <a:buFont typeface="Arial"/>
              <a:buNone/>
            </a:pPr>
            <a:r>
              <a:t/>
            </a:r>
            <a:endParaRPr b="0" i="0" sz="600" u="none" cap="none" strike="noStrike">
              <a:solidFill>
                <a:schemeClr val="accent1"/>
              </a:solidFill>
              <a:latin typeface="Calibri"/>
              <a:ea typeface="Calibri"/>
              <a:cs typeface="Calibri"/>
              <a:sym typeface="Calibri"/>
            </a:endParaRPr>
          </a:p>
        </p:txBody>
      </p:sp>
      <p:pic>
        <p:nvPicPr>
          <p:cNvPr descr="Imagen que contiene shoji, edificio&#10;&#10;Descripción generada con confianza muy alta" id="253" name="Shape 253"/>
          <p:cNvPicPr preferRelativeResize="0"/>
          <p:nvPr/>
        </p:nvPicPr>
        <p:blipFill rotWithShape="1">
          <a:blip r:embed="rId3">
            <a:alphaModFix/>
          </a:blip>
          <a:srcRect b="0" l="0" r="0" t="0"/>
          <a:stretch/>
        </p:blipFill>
        <p:spPr>
          <a:xfrm>
            <a:off x="4815561" y="2287262"/>
            <a:ext cx="1617401" cy="1617401"/>
          </a:xfrm>
          <a:prstGeom prst="rect">
            <a:avLst/>
          </a:prstGeom>
          <a:noFill/>
          <a:ln>
            <a:noFill/>
          </a:ln>
        </p:spPr>
      </p:pic>
      <p:pic>
        <p:nvPicPr>
          <p:cNvPr id="254" name="Shape 254"/>
          <p:cNvPicPr preferRelativeResize="0"/>
          <p:nvPr/>
        </p:nvPicPr>
        <p:blipFill rotWithShape="1">
          <a:blip r:embed="rId4">
            <a:alphaModFix/>
          </a:blip>
          <a:srcRect b="0" l="0" r="0" t="0"/>
          <a:stretch/>
        </p:blipFill>
        <p:spPr>
          <a:xfrm>
            <a:off x="8032652" y="2591678"/>
            <a:ext cx="3772759" cy="3772759"/>
          </a:xfrm>
          <a:prstGeom prst="rect">
            <a:avLst/>
          </a:prstGeom>
          <a:noFill/>
          <a:ln>
            <a:noFill/>
          </a:ln>
        </p:spPr>
      </p:pic>
      <p:sp>
        <p:nvSpPr>
          <p:cNvPr id="255" name="Shape 255"/>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0300" u="none" cap="none" strike="noStrike">
                <a:solidFill>
                  <a:schemeClr val="lt1"/>
                </a:solidFill>
                <a:latin typeface="Calibri"/>
                <a:ea typeface="Calibri"/>
                <a:cs typeface="Calibri"/>
                <a:sym typeface="Calibri"/>
              </a:rPr>
              <a:t>‹#›</a:t>
            </a:fld>
            <a:endParaRPr b="0" i="0" sz="10300" u="none" cap="none" strike="noStrike">
              <a:solidFill>
                <a:schemeClr val="lt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AC356"/>
        </a:solidFill>
      </p:bgPr>
    </p:bg>
    <p:spTree>
      <p:nvGrpSpPr>
        <p:cNvPr id="259" name="Shape 259"/>
        <p:cNvGrpSpPr/>
        <p:nvPr/>
      </p:nvGrpSpPr>
      <p:grpSpPr>
        <a:xfrm>
          <a:off x="0" y="0"/>
          <a:ext cx="0" cy="0"/>
          <a:chOff x="0" y="0"/>
          <a:chExt cx="0" cy="0"/>
        </a:xfrm>
      </p:grpSpPr>
      <p:sp>
        <p:nvSpPr>
          <p:cNvPr id="260" name="Shape 260"/>
          <p:cNvSpPr txBox="1"/>
          <p:nvPr>
            <p:ph idx="1" type="body"/>
          </p:nvPr>
        </p:nvSpPr>
        <p:spPr>
          <a:xfrm>
            <a:off x="676656" y="562708"/>
            <a:ext cx="10753725" cy="5838092"/>
          </a:xfrm>
          <a:prstGeom prst="rect">
            <a:avLst/>
          </a:prstGeom>
          <a:noFill/>
          <a:ln>
            <a:noFill/>
          </a:ln>
        </p:spPr>
        <p:txBody>
          <a:bodyPr anchorCtr="0" anchor="t" bIns="45700" lIns="91425" spcFirstLastPara="1" rIns="91425" wrap="square" tIns="45700">
            <a:noAutofit/>
          </a:bodyPr>
          <a:lstStyle/>
          <a:p>
            <a:pPr indent="-91440" lvl="0" marL="91440" marR="0" rtl="0" algn="l">
              <a:lnSpc>
                <a:spcPct val="85000"/>
              </a:lnSpc>
              <a:spcBef>
                <a:spcPts val="0"/>
              </a:spcBef>
              <a:spcAft>
                <a:spcPts val="0"/>
              </a:spcAft>
              <a:buClr>
                <a:schemeClr val="lt1"/>
              </a:buClr>
              <a:buSzPts val="2400"/>
              <a:buFont typeface="Arial"/>
              <a:buChar char=" "/>
            </a:pPr>
            <a:r>
              <a:rPr b="1" i="0" lang="es-ES" sz="2400" u="none" cap="none" strike="noStrike">
                <a:solidFill>
                  <a:schemeClr val="lt1"/>
                </a:solidFill>
                <a:latin typeface="Calibri"/>
                <a:ea typeface="Calibri"/>
                <a:cs typeface="Calibri"/>
                <a:sym typeface="Calibri"/>
              </a:rPr>
              <a:t>*What could be done to prevent similar incidents from occurring in the future?</a:t>
            </a:r>
            <a:endParaRPr/>
          </a:p>
          <a:p>
            <a:pPr indent="-91440" lvl="0" marL="91440" marR="0" rtl="0" algn="l">
              <a:lnSpc>
                <a:spcPct val="85000"/>
              </a:lnSpc>
              <a:spcBef>
                <a:spcPts val="1300"/>
              </a:spcBef>
              <a:spcAft>
                <a:spcPts val="0"/>
              </a:spcAft>
              <a:buClr>
                <a:schemeClr val="lt1"/>
              </a:buClr>
              <a:buSzPts val="2000"/>
              <a:buFont typeface="Arial"/>
              <a:buChar char=" "/>
            </a:pPr>
            <a:r>
              <a:rPr b="1" i="0" lang="es-ES" sz="2000" u="none" cap="none" strike="noStrike">
                <a:solidFill>
                  <a:schemeClr val="lt1"/>
                </a:solidFill>
                <a:latin typeface="Droid Sans"/>
                <a:ea typeface="Droid Sans"/>
                <a:cs typeface="Droid Sans"/>
                <a:sym typeface="Droid Sans"/>
              </a:rPr>
              <a:t>-</a:t>
            </a:r>
            <a:r>
              <a:rPr b="0" i="0" lang="es-ES" sz="2000" u="none" cap="none" strike="noStrike">
                <a:solidFill>
                  <a:schemeClr val="lt1"/>
                </a:solidFill>
                <a:latin typeface="Droid Sans"/>
                <a:ea typeface="Droid Sans"/>
                <a:cs typeface="Droid Sans"/>
                <a:sym typeface="Droid Sans"/>
              </a:rPr>
              <a:t>*Improve the security inside the DNS server, such as to restrict the ports being used and change to others that hasn’t being used before.</a:t>
            </a:r>
            <a:endParaRPr/>
          </a:p>
          <a:p>
            <a:pPr indent="-91440" lvl="0" marL="91440" marR="0" rtl="0" algn="l">
              <a:lnSpc>
                <a:spcPct val="85000"/>
              </a:lnSpc>
              <a:spcBef>
                <a:spcPts val="1300"/>
              </a:spcBef>
              <a:spcAft>
                <a:spcPts val="0"/>
              </a:spcAft>
              <a:buClr>
                <a:schemeClr val="lt1"/>
              </a:buClr>
              <a:buSzPts val="2000"/>
              <a:buFont typeface="Arial"/>
              <a:buChar char=" "/>
            </a:pPr>
            <a:r>
              <a:rPr b="0" i="0" lang="es-ES" sz="2000" u="none" cap="none" strike="noStrike">
                <a:solidFill>
                  <a:schemeClr val="lt1"/>
                </a:solidFill>
                <a:latin typeface="Droid Sans"/>
                <a:ea typeface="Droid Sans"/>
                <a:cs typeface="Droid Sans"/>
                <a:sym typeface="Droid Sans"/>
              </a:rPr>
              <a:t>*Implement validation tools more restrictive.</a:t>
            </a:r>
            <a:endParaRPr/>
          </a:p>
          <a:p>
            <a:pPr indent="-91440" lvl="0" marL="91440" marR="0" rtl="0" algn="l">
              <a:lnSpc>
                <a:spcPct val="85000"/>
              </a:lnSpc>
              <a:spcBef>
                <a:spcPts val="1300"/>
              </a:spcBef>
              <a:spcAft>
                <a:spcPts val="0"/>
              </a:spcAft>
              <a:buClr>
                <a:schemeClr val="lt1"/>
              </a:buClr>
              <a:buSzPts val="2000"/>
              <a:buFont typeface="Arial"/>
              <a:buChar char=" "/>
            </a:pPr>
            <a:r>
              <a:rPr b="0" i="0" lang="es-ES" sz="2000" u="none" cap="none" strike="noStrike">
                <a:solidFill>
                  <a:schemeClr val="lt1"/>
                </a:solidFill>
                <a:latin typeface="Droid Sans"/>
                <a:ea typeface="Droid Sans"/>
                <a:cs typeface="Droid Sans"/>
                <a:sym typeface="Droid Sans"/>
              </a:rPr>
              <a:t>*Change the way the personnel roles on weekends, probably using home office to have them before the indicator fires.</a:t>
            </a:r>
            <a:endParaRPr/>
          </a:p>
          <a:p>
            <a:pPr indent="-91440" lvl="0" marL="91440" marR="0" rtl="0" algn="l">
              <a:lnSpc>
                <a:spcPct val="85000"/>
              </a:lnSpc>
              <a:spcBef>
                <a:spcPts val="1300"/>
              </a:spcBef>
              <a:spcAft>
                <a:spcPts val="0"/>
              </a:spcAft>
              <a:buClr>
                <a:schemeClr val="lt1"/>
              </a:buClr>
              <a:buSzPts val="2000"/>
              <a:buFont typeface="Arial"/>
              <a:buChar char=" "/>
            </a:pPr>
            <a:r>
              <a:rPr b="0" i="0" lang="es-ES" sz="2000" u="none" cap="none" strike="noStrike">
                <a:solidFill>
                  <a:schemeClr val="lt1"/>
                </a:solidFill>
                <a:latin typeface="Droid Sans"/>
                <a:ea typeface="Droid Sans"/>
                <a:cs typeface="Droid Sans"/>
                <a:sym typeface="Droid Sans"/>
              </a:rPr>
              <a:t>*Get a special server to be used as bait, for containment strategies.</a:t>
            </a:r>
            <a:endParaRPr/>
          </a:p>
          <a:p>
            <a:pPr indent="-91440" lvl="0" marL="91440" marR="0" rtl="0" algn="l">
              <a:lnSpc>
                <a:spcPct val="85000"/>
              </a:lnSpc>
              <a:spcBef>
                <a:spcPts val="1300"/>
              </a:spcBef>
              <a:spcAft>
                <a:spcPts val="0"/>
              </a:spcAft>
              <a:buClr>
                <a:schemeClr val="lt1"/>
              </a:buClr>
              <a:buSzPts val="2000"/>
              <a:buFont typeface="Arial"/>
              <a:buChar char=" "/>
            </a:pPr>
            <a:r>
              <a:rPr b="0" i="0" lang="es-ES" sz="2000" u="none" cap="none" strike="noStrike">
                <a:solidFill>
                  <a:schemeClr val="lt1"/>
                </a:solidFill>
                <a:latin typeface="Droid Sans"/>
                <a:ea typeface="Droid Sans"/>
                <a:cs typeface="Droid Sans"/>
                <a:sym typeface="Droid Sans"/>
              </a:rPr>
              <a:t>*Have a list of contacts of trust will come handy if someone is not available.</a:t>
            </a:r>
            <a:endParaRPr/>
          </a:p>
          <a:p>
            <a:pPr indent="-91440" lvl="0" marL="91440" marR="0" rtl="0" algn="l">
              <a:lnSpc>
                <a:spcPct val="85000"/>
              </a:lnSpc>
              <a:spcBef>
                <a:spcPts val="1300"/>
              </a:spcBef>
              <a:spcAft>
                <a:spcPts val="0"/>
              </a:spcAft>
              <a:buClr>
                <a:schemeClr val="lt1"/>
              </a:buClr>
              <a:buSzPts val="2000"/>
              <a:buFont typeface="Arial"/>
              <a:buChar char=" "/>
            </a:pPr>
            <a:r>
              <a:rPr b="0" i="0" lang="es-ES" sz="2000" u="none" cap="none" strike="noStrike">
                <a:solidFill>
                  <a:schemeClr val="lt1"/>
                </a:solidFill>
                <a:latin typeface="Droid Sans"/>
                <a:ea typeface="Droid Sans"/>
                <a:cs typeface="Droid Sans"/>
                <a:sym typeface="Droid Sans"/>
              </a:rPr>
              <a:t>*Implementing more strategies of monitoring and prediction of network traffic.</a:t>
            </a:r>
            <a:endParaRPr/>
          </a:p>
          <a:p>
            <a:pPr indent="-91440" lvl="0" marL="91440" marR="0" rtl="0" algn="l">
              <a:lnSpc>
                <a:spcPct val="85000"/>
              </a:lnSpc>
              <a:spcBef>
                <a:spcPts val="1300"/>
              </a:spcBef>
              <a:spcAft>
                <a:spcPts val="0"/>
              </a:spcAft>
              <a:buClr>
                <a:schemeClr val="lt1"/>
              </a:buClr>
              <a:buSzPts val="2000"/>
              <a:buFont typeface="Arial"/>
              <a:buChar char=" "/>
            </a:pPr>
            <a:r>
              <a:rPr b="0" i="0" lang="es-ES" sz="2000" u="none" cap="none" strike="noStrike">
                <a:solidFill>
                  <a:schemeClr val="lt1"/>
                </a:solidFill>
                <a:latin typeface="Droid Sans"/>
                <a:ea typeface="Droid Sans"/>
                <a:cs typeface="Droid Sans"/>
                <a:sym typeface="Droid Sans"/>
              </a:rPr>
              <a:t>*Mitigate vulnerabilities</a:t>
            </a:r>
            <a:endParaRPr b="1" i="0" sz="2000" u="none" cap="none" strike="noStrike">
              <a:solidFill>
                <a:schemeClr val="lt1"/>
              </a:solidFill>
              <a:latin typeface="Droid Sans"/>
              <a:ea typeface="Droid Sans"/>
              <a:cs typeface="Droid Sans"/>
              <a:sym typeface="Droid Sans"/>
            </a:endParaRPr>
          </a:p>
          <a:p>
            <a:pPr indent="60960" lvl="0" marL="91440" marR="0" rtl="0" algn="l">
              <a:lnSpc>
                <a:spcPct val="85000"/>
              </a:lnSpc>
              <a:spcBef>
                <a:spcPts val="1300"/>
              </a:spcBef>
              <a:spcAft>
                <a:spcPts val="0"/>
              </a:spcAft>
              <a:buClr>
                <a:schemeClr val="accent1"/>
              </a:buClr>
              <a:buSzPts val="2400"/>
              <a:buFont typeface="Arial"/>
              <a:buNone/>
            </a:pPr>
            <a:r>
              <a:t/>
            </a:r>
            <a:endParaRPr b="1" i="0" sz="2400" u="none" cap="none" strike="noStrike">
              <a:solidFill>
                <a:schemeClr val="lt1"/>
              </a:solidFill>
              <a:latin typeface="Calibri"/>
              <a:ea typeface="Calibri"/>
              <a:cs typeface="Calibri"/>
              <a:sym typeface="Calibri"/>
            </a:endParaRPr>
          </a:p>
          <a:p>
            <a:pPr indent="60960" lvl="0" marL="91440" marR="0" rtl="0" algn="l">
              <a:lnSpc>
                <a:spcPct val="85000"/>
              </a:lnSpc>
              <a:spcBef>
                <a:spcPts val="1300"/>
              </a:spcBef>
              <a:spcAft>
                <a:spcPts val="0"/>
              </a:spcAft>
              <a:buClr>
                <a:schemeClr val="accent1"/>
              </a:buClr>
              <a:buSzPts val="2400"/>
              <a:buFont typeface="Arial"/>
              <a:buNone/>
            </a:pPr>
            <a:r>
              <a:t/>
            </a:r>
            <a:endParaRPr b="0" i="0" sz="2400" u="none" cap="none" strike="noStrike">
              <a:solidFill>
                <a:schemeClr val="accent1"/>
              </a:solidFill>
              <a:latin typeface="Calibri"/>
              <a:ea typeface="Calibri"/>
              <a:cs typeface="Calibri"/>
              <a:sym typeface="Calibri"/>
            </a:endParaRPr>
          </a:p>
        </p:txBody>
      </p:sp>
      <p:pic>
        <p:nvPicPr>
          <p:cNvPr id="261" name="Shape 261"/>
          <p:cNvPicPr preferRelativeResize="0"/>
          <p:nvPr/>
        </p:nvPicPr>
        <p:blipFill rotWithShape="1">
          <a:blip r:embed="rId3">
            <a:alphaModFix/>
          </a:blip>
          <a:srcRect b="0" l="0" r="0" t="0"/>
          <a:stretch/>
        </p:blipFill>
        <p:spPr>
          <a:xfrm>
            <a:off x="9333913" y="4290645"/>
            <a:ext cx="2215662" cy="2215662"/>
          </a:xfrm>
          <a:prstGeom prst="rect">
            <a:avLst/>
          </a:prstGeom>
          <a:noFill/>
          <a:ln>
            <a:noFill/>
          </a:ln>
        </p:spPr>
      </p:pic>
      <p:pic>
        <p:nvPicPr>
          <p:cNvPr id="262" name="Shape 262"/>
          <p:cNvPicPr preferRelativeResize="0"/>
          <p:nvPr/>
        </p:nvPicPr>
        <p:blipFill rotWithShape="1">
          <a:blip r:embed="rId4">
            <a:alphaModFix/>
          </a:blip>
          <a:srcRect b="0" l="0" r="0" t="0"/>
          <a:stretch/>
        </p:blipFill>
        <p:spPr>
          <a:xfrm>
            <a:off x="5556739" y="4314761"/>
            <a:ext cx="2191546" cy="2191546"/>
          </a:xfrm>
          <a:prstGeom prst="rect">
            <a:avLst/>
          </a:prstGeom>
          <a:noFill/>
          <a:ln>
            <a:noFill/>
          </a:ln>
        </p:spPr>
      </p:pic>
      <p:pic>
        <p:nvPicPr>
          <p:cNvPr id="263" name="Shape 263"/>
          <p:cNvPicPr preferRelativeResize="0"/>
          <p:nvPr/>
        </p:nvPicPr>
        <p:blipFill rotWithShape="1">
          <a:blip r:embed="rId5">
            <a:alphaModFix/>
          </a:blip>
          <a:srcRect b="0" l="0" r="0" t="0"/>
          <a:stretch/>
        </p:blipFill>
        <p:spPr>
          <a:xfrm>
            <a:off x="1845212" y="4736222"/>
            <a:ext cx="1770085" cy="1770085"/>
          </a:xfrm>
          <a:prstGeom prst="rect">
            <a:avLst/>
          </a:prstGeom>
          <a:noFill/>
          <a:ln>
            <a:noFill/>
          </a:ln>
        </p:spPr>
      </p:pic>
      <p:sp>
        <p:nvSpPr>
          <p:cNvPr id="264" name="Shape 264"/>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0300" u="none" cap="none" strike="noStrike">
                <a:solidFill>
                  <a:schemeClr val="lt1"/>
                </a:solidFill>
                <a:latin typeface="Calibri"/>
                <a:ea typeface="Calibri"/>
                <a:cs typeface="Calibri"/>
                <a:sym typeface="Calibri"/>
              </a:rPr>
              <a:t>‹#›</a:t>
            </a:fld>
            <a:endParaRPr b="0" i="0" sz="10300" u="none" cap="none" strike="noStrike">
              <a:solidFill>
                <a:schemeClr val="lt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AC356"/>
        </a:solidFill>
      </p:bgPr>
    </p:bg>
    <p:spTree>
      <p:nvGrpSpPr>
        <p:cNvPr id="268" name="Shape 268"/>
        <p:cNvGrpSpPr/>
        <p:nvPr/>
      </p:nvGrpSpPr>
      <p:grpSpPr>
        <a:xfrm>
          <a:off x="0" y="0"/>
          <a:ext cx="0" cy="0"/>
          <a:chOff x="0" y="0"/>
          <a:chExt cx="0" cy="0"/>
        </a:xfrm>
      </p:grpSpPr>
      <p:pic>
        <p:nvPicPr>
          <p:cNvPr id="269" name="Shape 269"/>
          <p:cNvPicPr preferRelativeResize="0"/>
          <p:nvPr/>
        </p:nvPicPr>
        <p:blipFill rotWithShape="1">
          <a:blip r:embed="rId3">
            <a:alphaModFix/>
          </a:blip>
          <a:srcRect b="0" l="0" r="0" t="0"/>
          <a:stretch/>
        </p:blipFill>
        <p:spPr>
          <a:xfrm>
            <a:off x="8026499" y="2104216"/>
            <a:ext cx="3383936" cy="3383936"/>
          </a:xfrm>
          <a:prstGeom prst="rect">
            <a:avLst/>
          </a:prstGeom>
          <a:noFill/>
          <a:ln>
            <a:noFill/>
          </a:ln>
        </p:spPr>
      </p:pic>
      <p:sp>
        <p:nvSpPr>
          <p:cNvPr id="270" name="Shape 270"/>
          <p:cNvSpPr txBox="1"/>
          <p:nvPr>
            <p:ph idx="1" type="body"/>
          </p:nvPr>
        </p:nvSpPr>
        <p:spPr>
          <a:xfrm>
            <a:off x="676656" y="492370"/>
            <a:ext cx="6875611" cy="5285496"/>
          </a:xfrm>
          <a:prstGeom prst="rect">
            <a:avLst/>
          </a:prstGeom>
          <a:noFill/>
          <a:ln>
            <a:noFill/>
          </a:ln>
        </p:spPr>
        <p:txBody>
          <a:bodyPr anchorCtr="0" anchor="t" bIns="45700" lIns="91425" spcFirstLastPara="1" rIns="91425" wrap="square" tIns="45700">
            <a:noAutofit/>
          </a:bodyPr>
          <a:lstStyle/>
          <a:p>
            <a:pPr indent="-91440" lvl="0" marL="91440" marR="0" rtl="0" algn="l">
              <a:lnSpc>
                <a:spcPct val="65000"/>
              </a:lnSpc>
              <a:spcBef>
                <a:spcPts val="0"/>
              </a:spcBef>
              <a:spcAft>
                <a:spcPts val="0"/>
              </a:spcAft>
              <a:buClr>
                <a:schemeClr val="lt1"/>
              </a:buClr>
              <a:buSzPts val="2400"/>
              <a:buFont typeface="Arial"/>
              <a:buChar char=" "/>
            </a:pPr>
            <a:r>
              <a:rPr b="1" i="0" lang="es-ES" sz="2400" u="none" cap="none" strike="noStrike">
                <a:solidFill>
                  <a:schemeClr val="lt1"/>
                </a:solidFill>
                <a:latin typeface="Droid Sans"/>
                <a:ea typeface="Droid Sans"/>
                <a:cs typeface="Droid Sans"/>
                <a:sym typeface="Droid Sans"/>
              </a:rPr>
              <a:t>*To which external parties would the team report the incident?</a:t>
            </a:r>
            <a:endParaRPr/>
          </a:p>
          <a:p>
            <a:pPr indent="-91440" lvl="0" marL="91440" marR="0" rtl="0" algn="l">
              <a:lnSpc>
                <a:spcPct val="65000"/>
              </a:lnSpc>
              <a:spcBef>
                <a:spcPts val="1300"/>
              </a:spcBef>
              <a:spcAft>
                <a:spcPts val="0"/>
              </a:spcAft>
              <a:buClr>
                <a:schemeClr val="lt1"/>
              </a:buClr>
              <a:buSzPts val="2400"/>
              <a:buFont typeface="Arial"/>
              <a:buChar char=" "/>
            </a:pPr>
            <a:r>
              <a:rPr b="0" i="0" lang="es-ES" sz="2400" u="none" cap="none" strike="noStrike">
                <a:solidFill>
                  <a:schemeClr val="lt1"/>
                </a:solidFill>
                <a:latin typeface="Droid Sans"/>
                <a:ea typeface="Droid Sans"/>
                <a:cs typeface="Droid Sans"/>
                <a:sym typeface="Droid Sans"/>
              </a:rPr>
              <a:t>-The external parties identified here are:</a:t>
            </a:r>
            <a:endParaRPr/>
          </a:p>
          <a:p>
            <a:pPr indent="-91440" lvl="0" marL="91440" marR="0" rtl="0" algn="l">
              <a:lnSpc>
                <a:spcPct val="65000"/>
              </a:lnSpc>
              <a:spcBef>
                <a:spcPts val="1300"/>
              </a:spcBef>
              <a:spcAft>
                <a:spcPts val="0"/>
              </a:spcAft>
              <a:buClr>
                <a:schemeClr val="lt1"/>
              </a:buClr>
              <a:buSzPts val="2400"/>
              <a:buFont typeface="Arial"/>
              <a:buChar char=" "/>
            </a:pPr>
            <a:r>
              <a:rPr b="0" i="0" lang="es-ES" sz="2400" u="none" cap="none" strike="noStrike">
                <a:solidFill>
                  <a:schemeClr val="lt1"/>
                </a:solidFill>
                <a:latin typeface="Droid Sans"/>
                <a:ea typeface="Droid Sans"/>
                <a:cs typeface="Droid Sans"/>
                <a:sym typeface="Droid Sans"/>
              </a:rPr>
              <a:t>*Media such as users of the website</a:t>
            </a:r>
            <a:endParaRPr/>
          </a:p>
          <a:p>
            <a:pPr indent="-91440" lvl="0" marL="91440" marR="0" rtl="0" algn="l">
              <a:lnSpc>
                <a:spcPct val="65000"/>
              </a:lnSpc>
              <a:spcBef>
                <a:spcPts val="1300"/>
              </a:spcBef>
              <a:spcAft>
                <a:spcPts val="0"/>
              </a:spcAft>
              <a:buClr>
                <a:schemeClr val="lt1"/>
              </a:buClr>
              <a:buSzPts val="2400"/>
              <a:buFont typeface="Arial"/>
              <a:buChar char=" "/>
            </a:pPr>
            <a:r>
              <a:rPr b="0" i="0" lang="es-ES" sz="2400" u="none" cap="none" strike="noStrike">
                <a:solidFill>
                  <a:schemeClr val="lt1"/>
                </a:solidFill>
                <a:latin typeface="Droid Sans"/>
                <a:ea typeface="Droid Sans"/>
                <a:cs typeface="Droid Sans"/>
                <a:sym typeface="Droid Sans"/>
              </a:rPr>
              <a:t>* Mexico:</a:t>
            </a:r>
            <a:endParaRPr/>
          </a:p>
          <a:p>
            <a:pPr indent="-91440" lvl="0" marL="91440" marR="0" rtl="0" algn="l">
              <a:lnSpc>
                <a:spcPct val="65000"/>
              </a:lnSpc>
              <a:spcBef>
                <a:spcPts val="1300"/>
              </a:spcBef>
              <a:spcAft>
                <a:spcPts val="0"/>
              </a:spcAft>
              <a:buClr>
                <a:schemeClr val="lt1"/>
              </a:buClr>
              <a:buSzPts val="2400"/>
              <a:buFont typeface="Arial"/>
              <a:buChar char=" "/>
            </a:pPr>
            <a:r>
              <a:rPr b="0" i="0" lang="es-ES" sz="2400" u="none" cap="none" strike="noStrike">
                <a:solidFill>
                  <a:schemeClr val="lt1"/>
                </a:solidFill>
                <a:latin typeface="Droid Sans"/>
                <a:ea typeface="Droid Sans"/>
                <a:cs typeface="Droid Sans"/>
                <a:sym typeface="Droid Sans"/>
              </a:rPr>
              <a:t>In means of law enforcements agencies, we need a POC with the Federal Institute of Access to Public Information INAI, other organizations may be the Internet service providers ISPs, the owners of Attacking Addresses, Software Vendors and affected external parties in general.</a:t>
            </a:r>
            <a:endParaRPr/>
          </a:p>
          <a:p>
            <a:pPr indent="-91440" lvl="0" marL="91440" marR="0" rtl="0" algn="l">
              <a:lnSpc>
                <a:spcPct val="65000"/>
              </a:lnSpc>
              <a:spcBef>
                <a:spcPts val="1300"/>
              </a:spcBef>
              <a:spcAft>
                <a:spcPts val="0"/>
              </a:spcAft>
              <a:buClr>
                <a:schemeClr val="lt1"/>
              </a:buClr>
              <a:buSzPts val="2400"/>
              <a:buFont typeface="Arial"/>
              <a:buChar char=" "/>
            </a:pPr>
            <a:r>
              <a:rPr b="0" i="0" lang="es-ES" sz="2400" u="none" cap="none" strike="noStrike">
                <a:solidFill>
                  <a:schemeClr val="lt1"/>
                </a:solidFill>
                <a:latin typeface="Droid Sans"/>
                <a:ea typeface="Droid Sans"/>
                <a:cs typeface="Droid Sans"/>
                <a:sym typeface="Droid Sans"/>
              </a:rPr>
              <a:t>*USA</a:t>
            </a:r>
            <a:endParaRPr/>
          </a:p>
          <a:p>
            <a:pPr indent="-91440" lvl="0" marL="91440" marR="0" rtl="0" algn="l">
              <a:lnSpc>
                <a:spcPct val="65000"/>
              </a:lnSpc>
              <a:spcBef>
                <a:spcPts val="1300"/>
              </a:spcBef>
              <a:spcAft>
                <a:spcPts val="0"/>
              </a:spcAft>
              <a:buClr>
                <a:schemeClr val="lt1"/>
              </a:buClr>
              <a:buSzPts val="2400"/>
              <a:buFont typeface="Arial"/>
              <a:buChar char=" "/>
            </a:pPr>
            <a:r>
              <a:rPr b="0" i="0" lang="es-ES" sz="2400" u="none" cap="none" strike="noStrike">
                <a:solidFill>
                  <a:schemeClr val="lt1"/>
                </a:solidFill>
                <a:latin typeface="Droid Sans"/>
                <a:ea typeface="Droid Sans"/>
                <a:cs typeface="Droid Sans"/>
                <a:sym typeface="Droid Sans"/>
              </a:rPr>
              <a:t>Agencies in USA are FBI, US-CERT and ISACs, Internet service providers (ISPs), owners of Attacking Addresses, Software Vendors and affected external parties in general.</a:t>
            </a:r>
            <a:endParaRPr/>
          </a:p>
          <a:p>
            <a:pPr indent="35560" lvl="0" marL="91440" marR="0" rtl="0" algn="l">
              <a:lnSpc>
                <a:spcPct val="65000"/>
              </a:lnSpc>
              <a:spcBef>
                <a:spcPts val="1300"/>
              </a:spcBef>
              <a:spcAft>
                <a:spcPts val="0"/>
              </a:spcAft>
              <a:buClr>
                <a:schemeClr val="accent1"/>
              </a:buClr>
              <a:buSzPts val="2000"/>
              <a:buFont typeface="Arial"/>
              <a:buNone/>
            </a:pPr>
            <a:r>
              <a:t/>
            </a:r>
            <a:endParaRPr b="0" i="0" sz="2000" u="none" cap="none" strike="noStrike">
              <a:solidFill>
                <a:schemeClr val="accent1"/>
              </a:solidFill>
              <a:latin typeface="Calibri"/>
              <a:ea typeface="Calibri"/>
              <a:cs typeface="Calibri"/>
              <a:sym typeface="Calibri"/>
            </a:endParaRPr>
          </a:p>
        </p:txBody>
      </p:sp>
      <p:sp>
        <p:nvSpPr>
          <p:cNvPr id="271" name="Shape 271"/>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0300" u="none" cap="none" strike="noStrike">
                <a:solidFill>
                  <a:schemeClr val="lt1"/>
                </a:solidFill>
                <a:latin typeface="Calibri"/>
                <a:ea typeface="Calibri"/>
                <a:cs typeface="Calibri"/>
                <a:sym typeface="Calibri"/>
              </a:rPr>
              <a:t>‹#›</a:t>
            </a:fld>
            <a:endParaRPr b="0" i="0" sz="10300" u="none" cap="none" strike="noStrike">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7BFA8"/>
        </a:solidFill>
      </p:bgPr>
    </p:bg>
    <p:spTree>
      <p:nvGrpSpPr>
        <p:cNvPr id="107" name="Shape 107"/>
        <p:cNvGrpSpPr/>
        <p:nvPr/>
      </p:nvGrpSpPr>
      <p:grpSpPr>
        <a:xfrm>
          <a:off x="0" y="0"/>
          <a:ext cx="0" cy="0"/>
          <a:chOff x="0" y="0"/>
          <a:chExt cx="0" cy="0"/>
        </a:xfrm>
      </p:grpSpPr>
      <p:sp>
        <p:nvSpPr>
          <p:cNvPr id="108" name="Shape 108"/>
          <p:cNvSpPr txBox="1"/>
          <p:nvPr>
            <p:ph type="title"/>
          </p:nvPr>
        </p:nvSpPr>
        <p:spPr>
          <a:xfrm>
            <a:off x="657224" y="499533"/>
            <a:ext cx="10772775" cy="1146387"/>
          </a:xfrm>
          <a:prstGeom prst="rect">
            <a:avLst/>
          </a:prstGeom>
          <a:noFill/>
          <a:ln>
            <a:noFill/>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Clr>
                <a:srgbClr val="FEFEFE"/>
              </a:buClr>
              <a:buFont typeface="Droid Sans"/>
              <a:buNone/>
            </a:pPr>
            <a:r>
              <a:rPr b="0" i="0" lang="es-ES" sz="5400" u="none" cap="none" strike="noStrike">
                <a:solidFill>
                  <a:srgbClr val="FEFEFE"/>
                </a:solidFill>
                <a:latin typeface="Droid Sans"/>
                <a:ea typeface="Droid Sans"/>
                <a:cs typeface="Droid Sans"/>
                <a:sym typeface="Droid Sans"/>
              </a:rPr>
              <a:t>INCIDENT RESPONSE</a:t>
            </a:r>
            <a:endParaRPr b="0" i="0" sz="5400" u="none" cap="none" strike="noStrike">
              <a:solidFill>
                <a:srgbClr val="FEFEFE"/>
              </a:solidFill>
              <a:latin typeface="Droid Sans"/>
              <a:ea typeface="Droid Sans"/>
              <a:cs typeface="Droid Sans"/>
              <a:sym typeface="Droid Sans"/>
            </a:endParaRPr>
          </a:p>
        </p:txBody>
      </p:sp>
      <p:sp>
        <p:nvSpPr>
          <p:cNvPr id="109" name="Shape 109"/>
          <p:cNvSpPr txBox="1"/>
          <p:nvPr>
            <p:ph idx="1" type="body"/>
          </p:nvPr>
        </p:nvSpPr>
        <p:spPr>
          <a:xfrm>
            <a:off x="676274" y="1448972"/>
            <a:ext cx="10734675" cy="1996906"/>
          </a:xfrm>
          <a:prstGeom prst="rect">
            <a:avLst/>
          </a:prstGeom>
          <a:solidFill>
            <a:srgbClr val="37BFA8"/>
          </a:solidFill>
          <a:ln>
            <a:noFill/>
          </a:ln>
        </p:spPr>
        <p:txBody>
          <a:bodyPr anchorCtr="0" anchor="t" bIns="45700" lIns="91425" spcFirstLastPara="1" rIns="91425" wrap="square" tIns="45700">
            <a:noAutofit/>
          </a:bodyPr>
          <a:lstStyle/>
          <a:p>
            <a:pPr indent="-91440" lvl="0" marL="91440" marR="0" rtl="0" algn="l">
              <a:lnSpc>
                <a:spcPct val="85000"/>
              </a:lnSpc>
              <a:spcBef>
                <a:spcPts val="0"/>
              </a:spcBef>
              <a:spcAft>
                <a:spcPts val="0"/>
              </a:spcAft>
              <a:buClr>
                <a:schemeClr val="lt1"/>
              </a:buClr>
              <a:buSzPts val="2200"/>
              <a:buFont typeface="Arial"/>
              <a:buChar char=" "/>
            </a:pPr>
            <a:r>
              <a:rPr b="0" i="0" lang="es-ES" sz="2200" u="none" cap="none" strike="noStrike">
                <a:solidFill>
                  <a:schemeClr val="lt1"/>
                </a:solidFill>
                <a:latin typeface="Droid Sans"/>
                <a:ea typeface="Droid Sans"/>
                <a:cs typeface="Droid Sans"/>
                <a:sym typeface="Droid Sans"/>
              </a:rPr>
              <a:t>The goal of an effective information security incident management strategy is a </a:t>
            </a:r>
            <a:r>
              <a:rPr b="1" i="0" lang="es-ES" sz="2200" u="none" cap="none" strike="noStrike">
                <a:solidFill>
                  <a:schemeClr val="lt1"/>
                </a:solidFill>
                <a:latin typeface="Droid Sans"/>
                <a:ea typeface="Droid Sans"/>
                <a:cs typeface="Droid Sans"/>
                <a:sym typeface="Droid Sans"/>
              </a:rPr>
              <a:t>balance of driving the impact of the incidents down, while processing incidents as efficiently as possible. </a:t>
            </a:r>
            <a:r>
              <a:rPr b="0" i="0" lang="es-ES" sz="2200" u="none" cap="none" strike="noStrike">
                <a:solidFill>
                  <a:schemeClr val="lt1"/>
                </a:solidFill>
                <a:latin typeface="Droid Sans"/>
                <a:ea typeface="Droid Sans"/>
                <a:cs typeface="Droid Sans"/>
                <a:sym typeface="Droid Sans"/>
              </a:rPr>
              <a:t>Good incident management will also help with the prevention of future incidents</a:t>
            </a:r>
            <a:r>
              <a:rPr b="0" i="0" lang="es-ES" sz="2000" u="none" cap="none" strike="noStrike">
                <a:solidFill>
                  <a:schemeClr val="lt1"/>
                </a:solidFill>
                <a:latin typeface="Droid Sans"/>
                <a:ea typeface="Droid Sans"/>
                <a:cs typeface="Droid Sans"/>
                <a:sym typeface="Droid Sans"/>
              </a:rPr>
              <a:t>. </a:t>
            </a:r>
            <a:endParaRPr/>
          </a:p>
          <a:p>
            <a:pPr indent="-91440" lvl="0" marL="91440" marR="0" rtl="0" algn="l">
              <a:lnSpc>
                <a:spcPct val="85000"/>
              </a:lnSpc>
              <a:spcBef>
                <a:spcPts val="1300"/>
              </a:spcBef>
              <a:spcAft>
                <a:spcPts val="0"/>
              </a:spcAft>
              <a:buClr>
                <a:schemeClr val="lt1"/>
              </a:buClr>
              <a:buSzPts val="3200"/>
              <a:buFont typeface="Arial"/>
              <a:buChar char=" "/>
            </a:pPr>
            <a:r>
              <a:rPr b="1" i="0" lang="es-ES" sz="3200" u="none" cap="none" strike="noStrike">
                <a:solidFill>
                  <a:schemeClr val="lt1"/>
                </a:solidFill>
                <a:latin typeface="Calibri"/>
                <a:ea typeface="Calibri"/>
                <a:cs typeface="Calibri"/>
                <a:sym typeface="Calibri"/>
              </a:rPr>
              <a:t> </a:t>
            </a:r>
            <a:r>
              <a:rPr b="0" i="0" lang="es-ES" sz="2400" u="none" cap="none" strike="noStrike">
                <a:solidFill>
                  <a:schemeClr val="lt1"/>
                </a:solidFill>
                <a:latin typeface="Calibri"/>
                <a:ea typeface="Calibri"/>
                <a:cs typeface="Calibri"/>
                <a:sym typeface="Calibri"/>
              </a:rPr>
              <a:t> </a:t>
            </a:r>
            <a:endParaRPr/>
          </a:p>
        </p:txBody>
      </p:sp>
      <p:sp>
        <p:nvSpPr>
          <p:cNvPr id="110" name="Shape 110"/>
          <p:cNvSpPr txBox="1"/>
          <p:nvPr/>
        </p:nvSpPr>
        <p:spPr>
          <a:xfrm>
            <a:off x="676274" y="2943870"/>
            <a:ext cx="10753725" cy="2106432"/>
          </a:xfrm>
          <a:prstGeom prst="rect">
            <a:avLst/>
          </a:prstGeom>
          <a:solidFill>
            <a:srgbClr val="37BFA8"/>
          </a:solidFill>
          <a:ln>
            <a:noFill/>
          </a:ln>
        </p:spPr>
        <p:txBody>
          <a:bodyPr anchorCtr="0" anchor="t" bIns="45700" lIns="91425" spcFirstLastPara="1" rIns="91425" wrap="square" tIns="45700">
            <a:noAutofit/>
          </a:bodyPr>
          <a:lstStyle/>
          <a:p>
            <a:pPr indent="0" lvl="0" marL="0" marR="0" rtl="0" algn="l">
              <a:lnSpc>
                <a:spcPct val="65000"/>
              </a:lnSpc>
              <a:spcBef>
                <a:spcPts val="0"/>
              </a:spcBef>
              <a:spcAft>
                <a:spcPts val="0"/>
              </a:spcAft>
              <a:buClr>
                <a:schemeClr val="lt1"/>
              </a:buClr>
              <a:buFont typeface="Arial"/>
              <a:buNone/>
            </a:pPr>
            <a:r>
              <a:rPr b="1" i="0" lang="es-ES" sz="2960" u="none" cap="none" strike="noStrike">
                <a:solidFill>
                  <a:schemeClr val="lt1"/>
                </a:solidFill>
                <a:latin typeface="Calibri"/>
                <a:ea typeface="Calibri"/>
                <a:cs typeface="Calibri"/>
                <a:sym typeface="Calibri"/>
              </a:rPr>
              <a:t>CSIRT</a:t>
            </a:r>
            <a:endParaRPr/>
          </a:p>
          <a:p>
            <a:pPr indent="-91440" lvl="0" marL="91440" marR="0" rtl="0" algn="l">
              <a:lnSpc>
                <a:spcPct val="100000"/>
              </a:lnSpc>
              <a:spcBef>
                <a:spcPts val="1300"/>
              </a:spcBef>
              <a:spcAft>
                <a:spcPts val="0"/>
              </a:spcAft>
              <a:buClr>
                <a:schemeClr val="lt1"/>
              </a:buClr>
              <a:buSzPts val="2220"/>
              <a:buFont typeface="Arial"/>
              <a:buChar char=" "/>
            </a:pPr>
            <a:r>
              <a:rPr b="0" i="0" lang="es-ES" sz="2220" u="none" cap="none" strike="noStrike">
                <a:solidFill>
                  <a:schemeClr val="lt1"/>
                </a:solidFill>
                <a:latin typeface="Droid Sans"/>
                <a:ea typeface="Droid Sans"/>
                <a:cs typeface="Droid Sans"/>
                <a:sym typeface="Droid Sans"/>
              </a:rPr>
              <a:t>Is the </a:t>
            </a:r>
            <a:r>
              <a:rPr b="1" i="0" lang="es-ES" sz="2220" u="none" cap="none" strike="noStrike">
                <a:solidFill>
                  <a:schemeClr val="lt1"/>
                </a:solidFill>
                <a:latin typeface="Droid Sans"/>
                <a:ea typeface="Droid Sans"/>
                <a:cs typeface="Droid Sans"/>
                <a:sym typeface="Droid Sans"/>
              </a:rPr>
              <a:t>Computer Security Incident Response Team</a:t>
            </a:r>
            <a:r>
              <a:rPr b="0" i="0" lang="es-ES" sz="2220" u="none" cap="none" strike="noStrike">
                <a:solidFill>
                  <a:schemeClr val="lt1"/>
                </a:solidFill>
                <a:latin typeface="Droid Sans"/>
                <a:ea typeface="Droid Sans"/>
                <a:cs typeface="Droid Sans"/>
                <a:sym typeface="Droid Sans"/>
              </a:rPr>
              <a:t> that provides Services to the company to which it belongs. It also supports and coordinates among the different branches the treatment of Incidents related to IT security.</a:t>
            </a:r>
            <a:endParaRPr/>
          </a:p>
          <a:p>
            <a:pPr indent="-91440" lvl="0" marL="91440" marR="0" rtl="0" algn="l">
              <a:lnSpc>
                <a:spcPct val="65000"/>
              </a:lnSpc>
              <a:spcBef>
                <a:spcPts val="1300"/>
              </a:spcBef>
              <a:spcAft>
                <a:spcPts val="0"/>
              </a:spcAft>
              <a:buClr>
                <a:schemeClr val="lt1"/>
              </a:buClr>
              <a:buSzPts val="2960"/>
              <a:buFont typeface="Arial"/>
              <a:buChar char=" "/>
            </a:pPr>
            <a:r>
              <a:rPr b="1" i="0" lang="es-ES" sz="2960" u="none" cap="none" strike="noStrike">
                <a:solidFill>
                  <a:schemeClr val="lt1"/>
                </a:solidFill>
                <a:latin typeface="Droid Sans"/>
                <a:ea typeface="Droid Sans"/>
                <a:cs typeface="Droid Sans"/>
                <a:sym typeface="Droid Sans"/>
              </a:rPr>
              <a:t> </a:t>
            </a:r>
            <a:r>
              <a:rPr b="0" i="0" lang="es-ES" sz="2220" u="none" cap="none" strike="noStrike">
                <a:solidFill>
                  <a:schemeClr val="lt1"/>
                </a:solidFill>
                <a:latin typeface="Droid Sans"/>
                <a:ea typeface="Droid Sans"/>
                <a:cs typeface="Droid Sans"/>
                <a:sym typeface="Droid Sans"/>
              </a:rPr>
              <a:t> </a:t>
            </a:r>
            <a:endParaRPr/>
          </a:p>
        </p:txBody>
      </p:sp>
      <p:cxnSp>
        <p:nvCxnSpPr>
          <p:cNvPr id="111" name="Shape 111"/>
          <p:cNvCxnSpPr/>
          <p:nvPr/>
        </p:nvCxnSpPr>
        <p:spPr>
          <a:xfrm>
            <a:off x="676274" y="2845395"/>
            <a:ext cx="10753725" cy="0"/>
          </a:xfrm>
          <a:prstGeom prst="straightConnector1">
            <a:avLst/>
          </a:prstGeom>
          <a:noFill/>
          <a:ln cap="flat" cmpd="sng" w="203200">
            <a:solidFill>
              <a:srgbClr val="37BFA8"/>
            </a:solidFill>
            <a:prstDash val="solid"/>
            <a:round/>
            <a:headEnd len="sm" w="sm" type="none"/>
            <a:tailEnd len="sm" w="sm" type="none"/>
          </a:ln>
        </p:spPr>
      </p:cxnSp>
      <p:pic>
        <p:nvPicPr>
          <p:cNvPr id="112" name="Shape 112"/>
          <p:cNvPicPr preferRelativeResize="0"/>
          <p:nvPr/>
        </p:nvPicPr>
        <p:blipFill rotWithShape="1">
          <a:blip r:embed="rId3">
            <a:alphaModFix/>
          </a:blip>
          <a:srcRect b="0" l="0" r="0" t="0"/>
          <a:stretch/>
        </p:blipFill>
        <p:spPr>
          <a:xfrm>
            <a:off x="981890" y="5050302"/>
            <a:ext cx="1279855" cy="1279855"/>
          </a:xfrm>
          <a:prstGeom prst="rect">
            <a:avLst/>
          </a:prstGeom>
          <a:noFill/>
          <a:ln>
            <a:noFill/>
          </a:ln>
        </p:spPr>
      </p:pic>
      <p:pic>
        <p:nvPicPr>
          <p:cNvPr descr="Imagen que contiene cosa, objeto&#10;&#10;Descripción generada con confianza alta" id="113" name="Shape 113"/>
          <p:cNvPicPr preferRelativeResize="0"/>
          <p:nvPr/>
        </p:nvPicPr>
        <p:blipFill rotWithShape="1">
          <a:blip r:embed="rId4">
            <a:alphaModFix/>
          </a:blip>
          <a:srcRect b="0" l="0" r="0" t="0"/>
          <a:stretch/>
        </p:blipFill>
        <p:spPr>
          <a:xfrm>
            <a:off x="3285978" y="4923692"/>
            <a:ext cx="1218300" cy="1218300"/>
          </a:xfrm>
          <a:prstGeom prst="rect">
            <a:avLst/>
          </a:prstGeom>
          <a:noFill/>
          <a:ln>
            <a:noFill/>
          </a:ln>
        </p:spPr>
      </p:pic>
      <p:pic>
        <p:nvPicPr>
          <p:cNvPr id="114" name="Shape 114"/>
          <p:cNvPicPr preferRelativeResize="0"/>
          <p:nvPr/>
        </p:nvPicPr>
        <p:blipFill rotWithShape="1">
          <a:blip r:embed="rId5">
            <a:alphaModFix/>
          </a:blip>
          <a:srcRect b="0" l="0" r="0" t="0"/>
          <a:stretch/>
        </p:blipFill>
        <p:spPr>
          <a:xfrm>
            <a:off x="5528511" y="4923692"/>
            <a:ext cx="1321045" cy="1321045"/>
          </a:xfrm>
          <a:prstGeom prst="rect">
            <a:avLst/>
          </a:prstGeom>
          <a:noFill/>
          <a:ln>
            <a:noFill/>
          </a:ln>
        </p:spPr>
      </p:pic>
      <p:pic>
        <p:nvPicPr>
          <p:cNvPr id="115" name="Shape 115"/>
          <p:cNvPicPr preferRelativeResize="0"/>
          <p:nvPr/>
        </p:nvPicPr>
        <p:blipFill rotWithShape="1">
          <a:blip r:embed="rId6">
            <a:alphaModFix/>
          </a:blip>
          <a:srcRect b="0" l="0" r="0" t="0"/>
          <a:stretch/>
        </p:blipFill>
        <p:spPr>
          <a:xfrm>
            <a:off x="7771044" y="4923692"/>
            <a:ext cx="1312615" cy="1312615"/>
          </a:xfrm>
          <a:prstGeom prst="rect">
            <a:avLst/>
          </a:prstGeom>
          <a:noFill/>
          <a:ln>
            <a:noFill/>
          </a:ln>
        </p:spPr>
      </p:pic>
      <p:pic>
        <p:nvPicPr>
          <p:cNvPr id="116" name="Shape 116"/>
          <p:cNvPicPr preferRelativeResize="0"/>
          <p:nvPr/>
        </p:nvPicPr>
        <p:blipFill rotWithShape="1">
          <a:blip r:embed="rId7">
            <a:alphaModFix/>
          </a:blip>
          <a:srcRect b="0" l="0" r="0" t="0"/>
          <a:stretch/>
        </p:blipFill>
        <p:spPr>
          <a:xfrm>
            <a:off x="10116322" y="4847649"/>
            <a:ext cx="1482508" cy="1482508"/>
          </a:xfrm>
          <a:prstGeom prst="rect">
            <a:avLst/>
          </a:prstGeom>
          <a:noFill/>
          <a:ln>
            <a:noFill/>
          </a:ln>
        </p:spPr>
      </p:pic>
      <p:sp>
        <p:nvSpPr>
          <p:cNvPr id="117" name="Shape 117"/>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0300" u="none" cap="none" strike="noStrike">
                <a:solidFill>
                  <a:schemeClr val="lt1"/>
                </a:solidFill>
                <a:latin typeface="Calibri"/>
                <a:ea typeface="Calibri"/>
                <a:cs typeface="Calibri"/>
                <a:sym typeface="Calibri"/>
              </a:rPr>
              <a:t>‹#›</a:t>
            </a:fld>
            <a:endParaRPr b="0" i="0" sz="10300" u="none" cap="none" strike="noStrike">
              <a:solidFill>
                <a:schemeClr val="lt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75" name="Shape 275"/>
        <p:cNvGrpSpPr/>
        <p:nvPr/>
      </p:nvGrpSpPr>
      <p:grpSpPr>
        <a:xfrm>
          <a:off x="0" y="0"/>
          <a:ext cx="0" cy="0"/>
          <a:chOff x="0" y="0"/>
          <a:chExt cx="0" cy="0"/>
        </a:xfrm>
      </p:grpSpPr>
      <p:sp>
        <p:nvSpPr>
          <p:cNvPr id="276" name="Shape 276"/>
          <p:cNvSpPr/>
          <p:nvPr/>
        </p:nvSpPr>
        <p:spPr>
          <a:xfrm>
            <a:off x="7555992" y="0"/>
            <a:ext cx="4636008"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77" name="Shape 277"/>
          <p:cNvPicPr preferRelativeResize="0"/>
          <p:nvPr/>
        </p:nvPicPr>
        <p:blipFill rotWithShape="1">
          <a:blip r:embed="rId3">
            <a:alphaModFix/>
          </a:blip>
          <a:srcRect b="0" l="0" r="0" t="0"/>
          <a:stretch/>
        </p:blipFill>
        <p:spPr>
          <a:xfrm>
            <a:off x="979213" y="640080"/>
            <a:ext cx="5588101" cy="5588101"/>
          </a:xfrm>
          <a:prstGeom prst="rect">
            <a:avLst/>
          </a:prstGeom>
          <a:noFill/>
          <a:ln>
            <a:noFill/>
          </a:ln>
        </p:spPr>
      </p:pic>
      <p:sp>
        <p:nvSpPr>
          <p:cNvPr id="278" name="Shape 278"/>
          <p:cNvSpPr txBox="1"/>
          <p:nvPr>
            <p:ph type="title"/>
          </p:nvPr>
        </p:nvSpPr>
        <p:spPr>
          <a:xfrm>
            <a:off x="8173212" y="499533"/>
            <a:ext cx="3401568" cy="1920240"/>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FFFFFF"/>
              </a:buClr>
              <a:buFont typeface="Droid Sans"/>
              <a:buNone/>
            </a:pPr>
            <a:r>
              <a:rPr b="0" i="0" lang="es-ES" sz="4000" u="none" cap="none" strike="noStrike">
                <a:solidFill>
                  <a:srgbClr val="FFFFFF"/>
                </a:solidFill>
                <a:latin typeface="Droid Sans"/>
                <a:ea typeface="Droid Sans"/>
                <a:cs typeface="Droid Sans"/>
                <a:sym typeface="Droid Sans"/>
              </a:rPr>
              <a:t>CONCLUSION</a:t>
            </a:r>
            <a:endParaRPr b="0" i="0" sz="4000" u="none" cap="none" strike="noStrike">
              <a:solidFill>
                <a:srgbClr val="FFFFFF"/>
              </a:solidFill>
              <a:latin typeface="Droid Sans"/>
              <a:ea typeface="Droid Sans"/>
              <a:cs typeface="Droid Sans"/>
              <a:sym typeface="Droid Sans"/>
            </a:endParaRPr>
          </a:p>
        </p:txBody>
      </p:sp>
      <p:sp>
        <p:nvSpPr>
          <p:cNvPr id="279" name="Shape 279"/>
          <p:cNvSpPr txBox="1"/>
          <p:nvPr>
            <p:ph idx="1" type="body"/>
          </p:nvPr>
        </p:nvSpPr>
        <p:spPr>
          <a:xfrm>
            <a:off x="8173212" y="2419773"/>
            <a:ext cx="3401568" cy="3358092"/>
          </a:xfrm>
          <a:prstGeom prst="rect">
            <a:avLst/>
          </a:prstGeom>
          <a:noFill/>
          <a:ln>
            <a:noFill/>
          </a:ln>
        </p:spPr>
        <p:txBody>
          <a:bodyPr anchorCtr="0" anchor="t" bIns="45700" lIns="91425" spcFirstLastPara="1" rIns="91425" wrap="square" tIns="45700">
            <a:noAutofit/>
          </a:bodyPr>
          <a:lstStyle/>
          <a:p>
            <a:pPr indent="-91440" lvl="0" marL="91440" marR="0" rtl="0" algn="l">
              <a:lnSpc>
                <a:spcPct val="85000"/>
              </a:lnSpc>
              <a:spcBef>
                <a:spcPts val="0"/>
              </a:spcBef>
              <a:spcAft>
                <a:spcPts val="0"/>
              </a:spcAft>
              <a:buClr>
                <a:schemeClr val="lt1"/>
              </a:buClr>
              <a:buSzPts val="3200"/>
              <a:buFont typeface="Arial"/>
              <a:buChar char=" "/>
            </a:pPr>
            <a:br>
              <a:rPr b="0" i="0" lang="es-ES" sz="1800" u="none" cap="none" strike="noStrike">
                <a:solidFill>
                  <a:schemeClr val="lt1"/>
                </a:solidFill>
                <a:latin typeface="Calibri"/>
                <a:ea typeface="Calibri"/>
                <a:cs typeface="Calibri"/>
                <a:sym typeface="Calibri"/>
              </a:rPr>
            </a:br>
            <a:r>
              <a:rPr b="0" i="0" lang="es-ES" sz="3200" u="none" cap="none" strike="noStrike">
                <a:solidFill>
                  <a:schemeClr val="lt1"/>
                </a:solidFill>
                <a:latin typeface="Droid Sans"/>
                <a:ea typeface="Droid Sans"/>
                <a:cs typeface="Droid Sans"/>
                <a:sym typeface="Droid Sans"/>
              </a:rPr>
              <a:t>Incident management is a very powerful tool for the development of the company.</a:t>
            </a:r>
            <a:endParaRPr b="0" i="0" sz="1800" u="none" cap="none" strike="noStrike">
              <a:solidFill>
                <a:schemeClr val="lt1"/>
              </a:solidFill>
              <a:latin typeface="Droid Sans"/>
              <a:ea typeface="Droid Sans"/>
              <a:cs typeface="Droid Sans"/>
              <a:sym typeface="Droid Sans"/>
            </a:endParaRPr>
          </a:p>
        </p:txBody>
      </p:sp>
      <p:sp>
        <p:nvSpPr>
          <p:cNvPr id="280" name="Shape 280"/>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0300" u="none" cap="none" strike="noStrike">
                <a:solidFill>
                  <a:schemeClr val="lt1"/>
                </a:solidFill>
                <a:latin typeface="Calibri"/>
                <a:ea typeface="Calibri"/>
                <a:cs typeface="Calibri"/>
                <a:sym typeface="Calibri"/>
              </a:rPr>
              <a:t>‹#›</a:t>
            </a:fld>
            <a:endParaRPr b="0" i="0" sz="10300" u="none" cap="none" strike="noStrike">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121" name="Shape 121"/>
        <p:cNvGrpSpPr/>
        <p:nvPr/>
      </p:nvGrpSpPr>
      <p:grpSpPr>
        <a:xfrm>
          <a:off x="0" y="0"/>
          <a:ext cx="0" cy="0"/>
          <a:chOff x="0" y="0"/>
          <a:chExt cx="0" cy="0"/>
        </a:xfrm>
      </p:grpSpPr>
      <p:sp>
        <p:nvSpPr>
          <p:cNvPr id="122" name="Shape 122"/>
          <p:cNvSpPr/>
          <p:nvPr/>
        </p:nvSpPr>
        <p:spPr>
          <a:xfrm>
            <a:off x="0" y="0"/>
            <a:ext cx="12192000"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nvSpPr>
        <p:spPr>
          <a:xfrm>
            <a:off x="4639056" y="0"/>
            <a:ext cx="7552944"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Imagen que contiene cosa, objeto&#10;&#10;Descripción generada con confianza muy alta" id="124" name="Shape 124"/>
          <p:cNvPicPr preferRelativeResize="0"/>
          <p:nvPr>
            <p:ph idx="2" type="pic"/>
          </p:nvPr>
        </p:nvPicPr>
        <p:blipFill rotWithShape="1">
          <a:blip r:embed="rId3">
            <a:alphaModFix/>
          </a:blip>
          <a:srcRect b="0" l="0" r="0" t="0"/>
          <a:stretch/>
        </p:blipFill>
        <p:spPr>
          <a:xfrm>
            <a:off x="4921507" y="1736035"/>
            <a:ext cx="7111467" cy="3431283"/>
          </a:xfrm>
          <a:prstGeom prst="rect">
            <a:avLst/>
          </a:prstGeom>
          <a:solidFill>
            <a:schemeClr val="lt1"/>
          </a:solidFill>
          <a:ln>
            <a:noFill/>
          </a:ln>
        </p:spPr>
      </p:pic>
      <p:sp>
        <p:nvSpPr>
          <p:cNvPr id="125" name="Shape 125"/>
          <p:cNvSpPr txBox="1"/>
          <p:nvPr>
            <p:ph type="title"/>
          </p:nvPr>
        </p:nvSpPr>
        <p:spPr>
          <a:xfrm>
            <a:off x="603504" y="770466"/>
            <a:ext cx="3467051" cy="4106333"/>
          </a:xfrm>
          <a:prstGeom prst="rect">
            <a:avLst/>
          </a:prstGeom>
          <a:noFill/>
          <a:ln>
            <a:noFill/>
          </a:ln>
        </p:spPr>
        <p:txBody>
          <a:bodyPr anchorCtr="0" anchor="b" bIns="45700" lIns="91425" spcFirstLastPara="1" rIns="91425" wrap="square" tIns="45700">
            <a:noAutofit/>
          </a:bodyPr>
          <a:lstStyle/>
          <a:p>
            <a:pPr indent="0" lvl="0" marL="0" marR="0" rtl="0" algn="l">
              <a:lnSpc>
                <a:spcPct val="80000"/>
              </a:lnSpc>
              <a:spcBef>
                <a:spcPts val="0"/>
              </a:spcBef>
              <a:spcAft>
                <a:spcPts val="0"/>
              </a:spcAft>
              <a:buClr>
                <a:schemeClr val="lt1"/>
              </a:buClr>
              <a:buFont typeface="Droid Sans"/>
              <a:buNone/>
            </a:pPr>
            <a:r>
              <a:rPr b="0" i="0" lang="es-ES" sz="5400" u="none" cap="none" strike="noStrike">
                <a:solidFill>
                  <a:schemeClr val="lt1"/>
                </a:solidFill>
                <a:latin typeface="Droid Sans"/>
                <a:ea typeface="Droid Sans"/>
                <a:cs typeface="Droid Sans"/>
                <a:sym typeface="Droid Sans"/>
              </a:rPr>
              <a:t>INCIDENT LIFE CYCLE</a:t>
            </a:r>
            <a:br>
              <a:rPr b="0" i="0" lang="es-ES" sz="5400" u="none" cap="none" strike="noStrike">
                <a:solidFill>
                  <a:schemeClr val="lt1"/>
                </a:solidFill>
                <a:latin typeface="Droid Sans"/>
                <a:ea typeface="Droid Sans"/>
                <a:cs typeface="Droid Sans"/>
                <a:sym typeface="Droid Sans"/>
              </a:rPr>
            </a:br>
            <a:r>
              <a:rPr b="0" i="0" lang="es-ES" sz="2400" u="none" cap="none" strike="noStrike">
                <a:solidFill>
                  <a:schemeClr val="lt1"/>
                </a:solidFill>
                <a:latin typeface="Droid Sans"/>
                <a:ea typeface="Droid Sans"/>
                <a:cs typeface="Droid Sans"/>
                <a:sym typeface="Droid Sans"/>
              </a:rPr>
              <a:t>NIST, in their 800-61 Computer Security Incident Handling Guide, describes the "Incident Lifecycle"</a:t>
            </a:r>
            <a:endParaRPr/>
          </a:p>
        </p:txBody>
      </p:sp>
      <p:sp>
        <p:nvSpPr>
          <p:cNvPr id="126" name="Shape 126"/>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0300" u="none" cap="none" strike="noStrike">
                <a:solidFill>
                  <a:srgbClr val="94949C"/>
                </a:solidFill>
                <a:latin typeface="Calibri"/>
                <a:ea typeface="Calibri"/>
                <a:cs typeface="Calibri"/>
                <a:sym typeface="Calibri"/>
              </a:rPr>
              <a:t>‹#›</a:t>
            </a:fld>
            <a:endParaRPr b="0" i="0" sz="10300" u="none" cap="none" strike="noStrike">
              <a:solidFill>
                <a:srgbClr val="94949C"/>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D7D31"/>
        </a:solidFill>
      </p:bgPr>
    </p:bg>
    <p:spTree>
      <p:nvGrpSpPr>
        <p:cNvPr id="130" name="Shape 130"/>
        <p:cNvGrpSpPr/>
        <p:nvPr/>
      </p:nvGrpSpPr>
      <p:grpSpPr>
        <a:xfrm>
          <a:off x="0" y="0"/>
          <a:ext cx="0" cy="0"/>
          <a:chOff x="0" y="0"/>
          <a:chExt cx="0" cy="0"/>
        </a:xfrm>
      </p:grpSpPr>
      <p:sp>
        <p:nvSpPr>
          <p:cNvPr id="131" name="Shape 131"/>
          <p:cNvSpPr txBox="1"/>
          <p:nvPr>
            <p:ph idx="1" type="body"/>
          </p:nvPr>
        </p:nvSpPr>
        <p:spPr>
          <a:xfrm>
            <a:off x="168812" y="0"/>
            <a:ext cx="11901268" cy="6858000"/>
          </a:xfrm>
          <a:prstGeom prst="rect">
            <a:avLst/>
          </a:prstGeom>
          <a:solidFill>
            <a:srgbClr val="ED7D31"/>
          </a:solidFill>
          <a:ln>
            <a:noFill/>
          </a:ln>
        </p:spPr>
        <p:txBody>
          <a:bodyPr anchorCtr="0" anchor="t" bIns="45700" lIns="91425" spcFirstLastPara="1" rIns="91425" wrap="square" tIns="45700">
            <a:noAutofit/>
          </a:bodyPr>
          <a:lstStyle/>
          <a:p>
            <a:pPr indent="3810" lvl="0" marL="91440" marR="0" rtl="0" algn="l">
              <a:lnSpc>
                <a:spcPct val="65000"/>
              </a:lnSpc>
              <a:spcBef>
                <a:spcPts val="0"/>
              </a:spcBef>
              <a:spcAft>
                <a:spcPts val="0"/>
              </a:spcAft>
              <a:buClr>
                <a:schemeClr val="accent1"/>
              </a:buClr>
              <a:buSzPts val="1500"/>
              <a:buFont typeface="Arial"/>
              <a:buNone/>
            </a:pPr>
            <a:r>
              <a:t/>
            </a:r>
            <a:endParaRPr b="0" i="0" sz="1500" u="none" cap="none" strike="noStrike">
              <a:solidFill>
                <a:schemeClr val="accent1"/>
              </a:solidFill>
              <a:latin typeface="Droid Sans"/>
              <a:ea typeface="Droid Sans"/>
              <a:cs typeface="Droid Sans"/>
              <a:sym typeface="Droid Sans"/>
            </a:endParaRPr>
          </a:p>
          <a:p>
            <a:pPr indent="-91440" lvl="0" marL="91440" marR="0" rtl="0" algn="l">
              <a:lnSpc>
                <a:spcPct val="65000"/>
              </a:lnSpc>
              <a:spcBef>
                <a:spcPts val="1300"/>
              </a:spcBef>
              <a:spcAft>
                <a:spcPts val="0"/>
              </a:spcAft>
              <a:buClr>
                <a:schemeClr val="lt1"/>
              </a:buClr>
              <a:buSzPts val="2200"/>
              <a:buFont typeface="Arial"/>
              <a:buChar char=" "/>
            </a:pPr>
            <a:r>
              <a:rPr b="1" i="0" lang="es-ES" sz="2200" u="none" cap="none" strike="noStrike">
                <a:solidFill>
                  <a:schemeClr val="lt1"/>
                </a:solidFill>
                <a:latin typeface="Droid Sans"/>
                <a:ea typeface="Droid Sans"/>
                <a:cs typeface="Droid Sans"/>
                <a:sym typeface="Droid Sans"/>
              </a:rPr>
              <a:t>PREPARATION</a:t>
            </a:r>
            <a:endParaRPr/>
          </a:p>
          <a:p>
            <a:pPr indent="-91440" lvl="0" marL="91440" marR="0" rtl="0" algn="l">
              <a:lnSpc>
                <a:spcPct val="65000"/>
              </a:lnSpc>
              <a:spcBef>
                <a:spcPts val="1300"/>
              </a:spcBef>
              <a:spcAft>
                <a:spcPts val="0"/>
              </a:spcAft>
              <a:buClr>
                <a:schemeClr val="lt1"/>
              </a:buClr>
              <a:buSzPts val="2200"/>
              <a:buFont typeface="Arial"/>
              <a:buChar char=" "/>
            </a:pPr>
            <a:r>
              <a:rPr b="0" i="0" lang="es-ES" sz="2200" u="none" cap="none" strike="noStrike">
                <a:solidFill>
                  <a:schemeClr val="lt1"/>
                </a:solidFill>
                <a:latin typeface="Droid Sans"/>
                <a:ea typeface="Droid Sans"/>
                <a:cs typeface="Droid Sans"/>
                <a:sym typeface="Droid Sans"/>
              </a:rPr>
              <a:t>Involves identification of resources needed for incident handling and having trained individuals ready to respond by developing and communicating a formal detection and reporting process. </a:t>
            </a:r>
            <a:endParaRPr/>
          </a:p>
          <a:p>
            <a:pPr indent="48260" lvl="0" marL="91440" marR="0" rtl="0" algn="l">
              <a:lnSpc>
                <a:spcPct val="65000"/>
              </a:lnSpc>
              <a:spcBef>
                <a:spcPts val="1300"/>
              </a:spcBef>
              <a:spcAft>
                <a:spcPts val="0"/>
              </a:spcAft>
              <a:buClr>
                <a:schemeClr val="accent1"/>
              </a:buClr>
              <a:buSzPts val="2200"/>
              <a:buFont typeface="Arial"/>
              <a:buNone/>
            </a:pPr>
            <a:r>
              <a:t/>
            </a:r>
            <a:endParaRPr b="0" i="0" sz="2200" u="none" cap="none" strike="noStrike">
              <a:solidFill>
                <a:schemeClr val="lt1"/>
              </a:solidFill>
              <a:latin typeface="Droid Sans"/>
              <a:ea typeface="Droid Sans"/>
              <a:cs typeface="Droid Sans"/>
              <a:sym typeface="Droid Sans"/>
            </a:endParaRPr>
          </a:p>
          <a:p>
            <a:pPr indent="-91440" lvl="0" marL="91440" marR="0" rtl="0" algn="l">
              <a:lnSpc>
                <a:spcPct val="65000"/>
              </a:lnSpc>
              <a:spcBef>
                <a:spcPts val="1300"/>
              </a:spcBef>
              <a:spcAft>
                <a:spcPts val="0"/>
              </a:spcAft>
              <a:buClr>
                <a:schemeClr val="lt1"/>
              </a:buClr>
              <a:buSzPts val="2200"/>
              <a:buFont typeface="Arial"/>
              <a:buChar char=" "/>
            </a:pPr>
            <a:r>
              <a:rPr b="1" i="0" lang="es-ES" sz="2200" u="none" cap="none" strike="noStrike">
                <a:solidFill>
                  <a:schemeClr val="lt1"/>
                </a:solidFill>
                <a:latin typeface="Droid Sans"/>
                <a:ea typeface="Droid Sans"/>
                <a:cs typeface="Droid Sans"/>
                <a:sym typeface="Droid Sans"/>
              </a:rPr>
              <a:t>DETECTION AND REPORTING</a:t>
            </a:r>
            <a:endParaRPr/>
          </a:p>
          <a:p>
            <a:pPr indent="-91440" lvl="0" marL="91440" marR="0" rtl="0" algn="l">
              <a:lnSpc>
                <a:spcPct val="65000"/>
              </a:lnSpc>
              <a:spcBef>
                <a:spcPts val="1300"/>
              </a:spcBef>
              <a:spcAft>
                <a:spcPts val="0"/>
              </a:spcAft>
              <a:buClr>
                <a:schemeClr val="lt1"/>
              </a:buClr>
              <a:buSzPts val="2200"/>
              <a:buFont typeface="Arial"/>
              <a:buChar char=" "/>
            </a:pPr>
            <a:r>
              <a:rPr b="0" i="0" lang="es-ES" sz="2200" u="none" cap="none" strike="noStrike">
                <a:solidFill>
                  <a:schemeClr val="lt1"/>
                </a:solidFill>
                <a:latin typeface="Droid Sans"/>
                <a:ea typeface="Droid Sans"/>
                <a:cs typeface="Droid Sans"/>
                <a:sym typeface="Droid Sans"/>
              </a:rPr>
              <a:t>Designing an effective means of the detection of incidents is also essential, using both trained users and trained system administrators, and various technical controls.</a:t>
            </a:r>
            <a:endParaRPr/>
          </a:p>
          <a:p>
            <a:pPr indent="48260" lvl="0" marL="91440" marR="0" rtl="0" algn="l">
              <a:lnSpc>
                <a:spcPct val="65000"/>
              </a:lnSpc>
              <a:spcBef>
                <a:spcPts val="1300"/>
              </a:spcBef>
              <a:spcAft>
                <a:spcPts val="0"/>
              </a:spcAft>
              <a:buClr>
                <a:schemeClr val="accent1"/>
              </a:buClr>
              <a:buSzPts val="2200"/>
              <a:buFont typeface="Arial"/>
              <a:buNone/>
            </a:pPr>
            <a:r>
              <a:t/>
            </a:r>
            <a:endParaRPr b="0" i="0" sz="2200" u="none" cap="none" strike="noStrike">
              <a:solidFill>
                <a:schemeClr val="lt1"/>
              </a:solidFill>
              <a:latin typeface="Droid Sans"/>
              <a:ea typeface="Droid Sans"/>
              <a:cs typeface="Droid Sans"/>
              <a:sym typeface="Droid Sans"/>
            </a:endParaRPr>
          </a:p>
          <a:p>
            <a:pPr indent="-91440" lvl="0" marL="91440" marR="0" rtl="0" algn="l">
              <a:lnSpc>
                <a:spcPct val="65000"/>
              </a:lnSpc>
              <a:spcBef>
                <a:spcPts val="1300"/>
              </a:spcBef>
              <a:spcAft>
                <a:spcPts val="0"/>
              </a:spcAft>
              <a:buClr>
                <a:schemeClr val="lt1"/>
              </a:buClr>
              <a:buSzPts val="2200"/>
              <a:buFont typeface="Arial"/>
              <a:buChar char=" "/>
            </a:pPr>
            <a:r>
              <a:rPr b="1" i="0" lang="es-ES" sz="2200" u="none" cap="none" strike="noStrike">
                <a:solidFill>
                  <a:schemeClr val="lt1"/>
                </a:solidFill>
                <a:latin typeface="Droid Sans"/>
                <a:ea typeface="Droid Sans"/>
                <a:cs typeface="Droid Sans"/>
                <a:sym typeface="Droid Sans"/>
              </a:rPr>
              <a:t>CONTAINMENT, ERADICATION &amp; RECOVERY</a:t>
            </a:r>
            <a:endParaRPr/>
          </a:p>
          <a:p>
            <a:pPr indent="-91440" lvl="0" marL="91440" marR="0" rtl="0" algn="l">
              <a:lnSpc>
                <a:spcPct val="65000"/>
              </a:lnSpc>
              <a:spcBef>
                <a:spcPts val="1300"/>
              </a:spcBef>
              <a:spcAft>
                <a:spcPts val="0"/>
              </a:spcAft>
              <a:buClr>
                <a:schemeClr val="lt1"/>
              </a:buClr>
              <a:buSzPts val="2200"/>
              <a:buFont typeface="Arial"/>
              <a:buChar char=" "/>
            </a:pPr>
            <a:r>
              <a:rPr b="0" i="0" lang="es-ES" sz="2200" u="none" cap="none" strike="noStrike">
                <a:solidFill>
                  <a:schemeClr val="lt1"/>
                </a:solidFill>
                <a:latin typeface="Droid Sans"/>
                <a:ea typeface="Droid Sans"/>
                <a:cs typeface="Droid Sans"/>
                <a:sym typeface="Droid Sans"/>
              </a:rPr>
              <a:t>Containment is important before an incident overwhelms resources or increases damage. Containment provides time for developing a tailored remediation strategy. Eradication may be necessary to eliminate components of the incident. In recovery, administrators restore systems to normal operation.</a:t>
            </a:r>
            <a:endParaRPr/>
          </a:p>
          <a:p>
            <a:pPr indent="48260" lvl="0" marL="91440" marR="0" rtl="0" algn="l">
              <a:lnSpc>
                <a:spcPct val="65000"/>
              </a:lnSpc>
              <a:spcBef>
                <a:spcPts val="1300"/>
              </a:spcBef>
              <a:spcAft>
                <a:spcPts val="0"/>
              </a:spcAft>
              <a:buClr>
                <a:schemeClr val="accent1"/>
              </a:buClr>
              <a:buSzPts val="2200"/>
              <a:buFont typeface="Arial"/>
              <a:buNone/>
            </a:pPr>
            <a:r>
              <a:t/>
            </a:r>
            <a:endParaRPr b="0" i="0" sz="2200" u="none" cap="none" strike="noStrike">
              <a:solidFill>
                <a:schemeClr val="lt1"/>
              </a:solidFill>
              <a:latin typeface="Droid Sans"/>
              <a:ea typeface="Droid Sans"/>
              <a:cs typeface="Droid Sans"/>
              <a:sym typeface="Droid Sans"/>
            </a:endParaRPr>
          </a:p>
          <a:p>
            <a:pPr indent="-91440" lvl="0" marL="91440" marR="0" rtl="0" algn="l">
              <a:lnSpc>
                <a:spcPct val="65000"/>
              </a:lnSpc>
              <a:spcBef>
                <a:spcPts val="1300"/>
              </a:spcBef>
              <a:spcAft>
                <a:spcPts val="0"/>
              </a:spcAft>
              <a:buClr>
                <a:schemeClr val="lt1"/>
              </a:buClr>
              <a:buSzPts val="2200"/>
              <a:buFont typeface="Arial"/>
              <a:buChar char=" "/>
            </a:pPr>
            <a:r>
              <a:rPr b="1" i="0" lang="es-ES" sz="2200" u="none" cap="none" strike="noStrike">
                <a:solidFill>
                  <a:schemeClr val="lt1"/>
                </a:solidFill>
                <a:latin typeface="Droid Sans"/>
                <a:ea typeface="Droid Sans"/>
                <a:cs typeface="Droid Sans"/>
                <a:sym typeface="Droid Sans"/>
              </a:rPr>
              <a:t>POST-INCIDENTACTIVITY</a:t>
            </a:r>
            <a:endParaRPr/>
          </a:p>
          <a:p>
            <a:pPr indent="-91440" lvl="0" marL="91440" marR="0" rtl="0" algn="l">
              <a:lnSpc>
                <a:spcPct val="65000"/>
              </a:lnSpc>
              <a:spcBef>
                <a:spcPts val="1300"/>
              </a:spcBef>
              <a:spcAft>
                <a:spcPts val="0"/>
              </a:spcAft>
              <a:buClr>
                <a:schemeClr val="lt1"/>
              </a:buClr>
              <a:buSzPts val="2200"/>
              <a:buFont typeface="Arial"/>
              <a:buChar char=" "/>
            </a:pPr>
            <a:r>
              <a:rPr b="0" i="0" lang="es-ES" sz="2200" u="none" cap="none" strike="noStrike">
                <a:solidFill>
                  <a:schemeClr val="lt1"/>
                </a:solidFill>
                <a:latin typeface="Droid Sans"/>
                <a:ea typeface="Droid Sans"/>
                <a:cs typeface="Droid Sans"/>
                <a:sym typeface="Droid Sans"/>
              </a:rPr>
              <a:t>One of the most important parts of incident response is also the most often omitted: learning and improving . Multiple incidents can be covered in a single</a:t>
            </a:r>
            <a:br>
              <a:rPr b="0" i="0" lang="es-ES" sz="2200" u="none" cap="none" strike="noStrike">
                <a:solidFill>
                  <a:schemeClr val="lt1"/>
                </a:solidFill>
                <a:latin typeface="Droid Sans"/>
                <a:ea typeface="Droid Sans"/>
                <a:cs typeface="Droid Sans"/>
                <a:sym typeface="Droid Sans"/>
              </a:rPr>
            </a:br>
            <a:r>
              <a:rPr b="0" i="0" lang="es-ES" sz="2200" u="none" cap="none" strike="noStrike">
                <a:solidFill>
                  <a:schemeClr val="lt1"/>
                </a:solidFill>
                <a:latin typeface="Droid Sans"/>
                <a:ea typeface="Droid Sans"/>
                <a:cs typeface="Droid Sans"/>
                <a:sym typeface="Droid Sans"/>
              </a:rPr>
              <a:t>lessons learned meeting. This meeting provides a chance to achieve closure with respect to an incident by reviewing what occurred, what was done to intervene, and how well intervention worked.</a:t>
            </a:r>
            <a:br>
              <a:rPr b="0" i="0" lang="es-ES" sz="2200" u="none" cap="none" strike="noStrike">
                <a:solidFill>
                  <a:srgbClr val="ED7D31"/>
                </a:solidFill>
                <a:latin typeface="Droid Sans"/>
                <a:ea typeface="Droid Sans"/>
                <a:cs typeface="Droid Sans"/>
                <a:sym typeface="Droid Sans"/>
              </a:rPr>
            </a:br>
            <a:br>
              <a:rPr b="0" i="0" lang="es-ES" sz="2200" u="none" cap="none" strike="noStrike">
                <a:solidFill>
                  <a:schemeClr val="accent1"/>
                </a:solidFill>
                <a:latin typeface="Droid Sans"/>
                <a:ea typeface="Droid Sans"/>
                <a:cs typeface="Droid Sans"/>
                <a:sym typeface="Droid Sans"/>
              </a:rPr>
            </a:br>
            <a:endParaRPr b="0" i="0" sz="2200" u="none" cap="none" strike="noStrike">
              <a:solidFill>
                <a:schemeClr val="accent1"/>
              </a:solidFill>
              <a:latin typeface="Droid Sans"/>
              <a:ea typeface="Droid Sans"/>
              <a:cs typeface="Droid Sans"/>
              <a:sym typeface="Droid Sans"/>
            </a:endParaRPr>
          </a:p>
          <a:p>
            <a:pPr indent="-91440" lvl="0" marL="91440" marR="0" rtl="0" algn="l">
              <a:lnSpc>
                <a:spcPct val="65000"/>
              </a:lnSpc>
              <a:spcBef>
                <a:spcPts val="1300"/>
              </a:spcBef>
              <a:spcAft>
                <a:spcPts val="0"/>
              </a:spcAft>
              <a:buClr>
                <a:schemeClr val="accent1"/>
              </a:buClr>
              <a:buSzPts val="2200"/>
              <a:buFont typeface="Arial"/>
              <a:buChar char=" "/>
            </a:pPr>
            <a:br>
              <a:rPr b="0" i="0" lang="es-ES" sz="2200" u="none" cap="none" strike="noStrike">
                <a:solidFill>
                  <a:schemeClr val="accent1"/>
                </a:solidFill>
                <a:latin typeface="Droid Sans"/>
                <a:ea typeface="Droid Sans"/>
                <a:cs typeface="Droid Sans"/>
                <a:sym typeface="Droid Sans"/>
              </a:rPr>
            </a:br>
            <a:br>
              <a:rPr b="0" i="0" lang="es-ES" sz="2200" u="none" cap="none" strike="noStrike">
                <a:solidFill>
                  <a:schemeClr val="accent1"/>
                </a:solidFill>
                <a:latin typeface="Droid Sans"/>
                <a:ea typeface="Droid Sans"/>
                <a:cs typeface="Droid Sans"/>
                <a:sym typeface="Droid Sans"/>
              </a:rPr>
            </a:br>
            <a:endParaRPr b="0" i="0" sz="2200" u="none" cap="none" strike="noStrike">
              <a:solidFill>
                <a:schemeClr val="accent1"/>
              </a:solidFill>
              <a:latin typeface="Droid Sans"/>
              <a:ea typeface="Droid Sans"/>
              <a:cs typeface="Droid Sans"/>
              <a:sym typeface="Droid Sans"/>
            </a:endParaRPr>
          </a:p>
        </p:txBody>
      </p:sp>
      <p:pic>
        <p:nvPicPr>
          <p:cNvPr descr="Imagen que contiene cosa, objeto&#10;&#10;Descripción generada con confianza alta" id="132" name="Shape 132"/>
          <p:cNvPicPr preferRelativeResize="0"/>
          <p:nvPr/>
        </p:nvPicPr>
        <p:blipFill rotWithShape="1">
          <a:blip r:embed="rId3">
            <a:alphaModFix/>
          </a:blip>
          <a:srcRect b="0" l="0" r="0" t="0"/>
          <a:stretch/>
        </p:blipFill>
        <p:spPr>
          <a:xfrm>
            <a:off x="10038471" y="1252024"/>
            <a:ext cx="857794" cy="857794"/>
          </a:xfrm>
          <a:prstGeom prst="rect">
            <a:avLst/>
          </a:prstGeom>
          <a:noFill/>
          <a:ln>
            <a:noFill/>
          </a:ln>
        </p:spPr>
      </p:pic>
      <p:pic>
        <p:nvPicPr>
          <p:cNvPr descr="Imagen que contiene texto&#10;&#10;Descripción generada con confianza alta" id="133" name="Shape 133"/>
          <p:cNvPicPr preferRelativeResize="0"/>
          <p:nvPr/>
        </p:nvPicPr>
        <p:blipFill rotWithShape="1">
          <a:blip r:embed="rId4">
            <a:alphaModFix/>
          </a:blip>
          <a:srcRect b="0" l="0" r="0" t="0"/>
          <a:stretch/>
        </p:blipFill>
        <p:spPr>
          <a:xfrm>
            <a:off x="10158882" y="2771335"/>
            <a:ext cx="801524" cy="801524"/>
          </a:xfrm>
          <a:prstGeom prst="rect">
            <a:avLst/>
          </a:prstGeom>
          <a:noFill/>
          <a:ln>
            <a:noFill/>
          </a:ln>
        </p:spPr>
      </p:pic>
      <p:pic>
        <p:nvPicPr>
          <p:cNvPr descr="Imagen que contiene imágenes prediseñadas&#10;&#10;Descripción generada con confianza alta" id="134" name="Shape 134"/>
          <p:cNvPicPr preferRelativeResize="0"/>
          <p:nvPr/>
        </p:nvPicPr>
        <p:blipFill rotWithShape="1">
          <a:blip r:embed="rId5">
            <a:alphaModFix/>
          </a:blip>
          <a:srcRect b="0" l="0" r="0" t="0"/>
          <a:stretch/>
        </p:blipFill>
        <p:spPr>
          <a:xfrm>
            <a:off x="10158882" y="4403103"/>
            <a:ext cx="956099" cy="956099"/>
          </a:xfrm>
          <a:prstGeom prst="rect">
            <a:avLst/>
          </a:prstGeom>
          <a:noFill/>
          <a:ln>
            <a:noFill/>
          </a:ln>
        </p:spPr>
      </p:pic>
      <p:sp>
        <p:nvSpPr>
          <p:cNvPr id="135" name="Shape 135"/>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0300" u="none" cap="none" strike="noStrike">
                <a:solidFill>
                  <a:schemeClr val="lt1"/>
                </a:solidFill>
                <a:latin typeface="Calibri"/>
                <a:ea typeface="Calibri"/>
                <a:cs typeface="Calibri"/>
                <a:sym typeface="Calibri"/>
              </a:rPr>
              <a:t>‹#›</a:t>
            </a:fld>
            <a:endParaRPr b="0" i="0" sz="10300" u="none" cap="none" strike="noStrike">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139" name="Shape 139"/>
        <p:cNvGrpSpPr/>
        <p:nvPr/>
      </p:nvGrpSpPr>
      <p:grpSpPr>
        <a:xfrm>
          <a:off x="0" y="0"/>
          <a:ext cx="0" cy="0"/>
          <a:chOff x="0" y="0"/>
          <a:chExt cx="0" cy="0"/>
        </a:xfrm>
      </p:grpSpPr>
      <p:sp>
        <p:nvSpPr>
          <p:cNvPr id="140" name="Shape 140"/>
          <p:cNvSpPr/>
          <p:nvPr/>
        </p:nvSpPr>
        <p:spPr>
          <a:xfrm>
            <a:off x="0" y="0"/>
            <a:ext cx="12192000"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1" name="Shape 141"/>
          <p:cNvSpPr/>
          <p:nvPr/>
        </p:nvSpPr>
        <p:spPr>
          <a:xfrm>
            <a:off x="0" y="0"/>
            <a:ext cx="7552944"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42" name="Shape 142"/>
          <p:cNvPicPr preferRelativeResize="0"/>
          <p:nvPr/>
        </p:nvPicPr>
        <p:blipFill rotWithShape="1">
          <a:blip r:embed="rId3">
            <a:alphaModFix/>
          </a:blip>
          <a:srcRect b="0" l="0" r="0" t="0"/>
          <a:stretch/>
        </p:blipFill>
        <p:spPr>
          <a:xfrm>
            <a:off x="501833" y="450166"/>
            <a:ext cx="6727689" cy="6105379"/>
          </a:xfrm>
          <a:prstGeom prst="rect">
            <a:avLst/>
          </a:prstGeom>
          <a:noFill/>
          <a:ln>
            <a:noFill/>
          </a:ln>
        </p:spPr>
      </p:pic>
      <p:sp>
        <p:nvSpPr>
          <p:cNvPr id="143" name="Shape 143"/>
          <p:cNvSpPr txBox="1"/>
          <p:nvPr>
            <p:ph type="title"/>
          </p:nvPr>
        </p:nvSpPr>
        <p:spPr>
          <a:xfrm>
            <a:off x="7981950" y="629265"/>
            <a:ext cx="4113067" cy="3494002"/>
          </a:xfrm>
          <a:prstGeom prst="rect">
            <a:avLst/>
          </a:prstGeom>
          <a:noFill/>
          <a:ln>
            <a:noFill/>
          </a:ln>
        </p:spPr>
        <p:txBody>
          <a:bodyPr anchorCtr="0" anchor="b" bIns="45700" lIns="91425" spcFirstLastPara="1" rIns="91425" wrap="square" tIns="45700">
            <a:noAutofit/>
          </a:bodyPr>
          <a:lstStyle/>
          <a:p>
            <a:pPr indent="0" lvl="0" marL="0" marR="0" rtl="0" algn="l">
              <a:lnSpc>
                <a:spcPct val="80000"/>
              </a:lnSpc>
              <a:spcBef>
                <a:spcPts val="0"/>
              </a:spcBef>
              <a:spcAft>
                <a:spcPts val="0"/>
              </a:spcAft>
              <a:buClr>
                <a:schemeClr val="lt1"/>
              </a:buClr>
              <a:buFont typeface="Droid Sans"/>
              <a:buNone/>
            </a:pPr>
            <a:r>
              <a:rPr b="0" i="0" lang="es-ES" sz="6000" u="none" cap="none" strike="noStrike">
                <a:solidFill>
                  <a:schemeClr val="lt1"/>
                </a:solidFill>
                <a:latin typeface="Droid Sans"/>
                <a:ea typeface="Droid Sans"/>
                <a:cs typeface="Droid Sans"/>
                <a:sym typeface="Droid Sans"/>
              </a:rPr>
              <a:t>CSIRT’S INCIDENT TRAITMENT</a:t>
            </a:r>
            <a:endParaRPr/>
          </a:p>
        </p:txBody>
      </p:sp>
      <p:sp>
        <p:nvSpPr>
          <p:cNvPr id="144" name="Shape 144"/>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0300" u="none" cap="none" strike="noStrike">
                <a:solidFill>
                  <a:srgbClr val="FFFFFF"/>
                </a:solidFill>
                <a:latin typeface="Calibri"/>
                <a:ea typeface="Calibri"/>
                <a:cs typeface="Calibri"/>
                <a:sym typeface="Calibri"/>
              </a:rPr>
              <a:t>‹#›</a:t>
            </a:fld>
            <a:endParaRPr b="0" i="0" sz="10300" u="none" cap="none" strike="noStrike">
              <a:solidFill>
                <a:srgbClr val="FFFFFF"/>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EB3B"/>
        </a:solidFill>
      </p:bgPr>
    </p:bg>
    <p:spTree>
      <p:nvGrpSpPr>
        <p:cNvPr id="148" name="Shape 148"/>
        <p:cNvGrpSpPr/>
        <p:nvPr/>
      </p:nvGrpSpPr>
      <p:grpSpPr>
        <a:xfrm>
          <a:off x="0" y="0"/>
          <a:ext cx="0" cy="0"/>
          <a:chOff x="0" y="0"/>
          <a:chExt cx="0" cy="0"/>
        </a:xfrm>
      </p:grpSpPr>
      <p:sp>
        <p:nvSpPr>
          <p:cNvPr id="149" name="Shape 149"/>
          <p:cNvSpPr txBox="1"/>
          <p:nvPr>
            <p:ph idx="1" type="body"/>
          </p:nvPr>
        </p:nvSpPr>
        <p:spPr>
          <a:xfrm>
            <a:off x="676656" y="182880"/>
            <a:ext cx="10753725" cy="6541477"/>
          </a:xfrm>
          <a:prstGeom prst="rect">
            <a:avLst/>
          </a:prstGeom>
          <a:noFill/>
          <a:ln>
            <a:noFill/>
          </a:ln>
        </p:spPr>
        <p:txBody>
          <a:bodyPr anchorCtr="0" anchor="t" bIns="45700" lIns="91425" spcFirstLastPara="1" rIns="91425" wrap="square" tIns="45700">
            <a:noAutofit/>
          </a:bodyPr>
          <a:lstStyle/>
          <a:p>
            <a:pPr indent="-91440" lvl="0" marL="91440" marR="0" rtl="0" algn="l">
              <a:lnSpc>
                <a:spcPct val="65000"/>
              </a:lnSpc>
              <a:spcBef>
                <a:spcPts val="0"/>
              </a:spcBef>
              <a:spcAft>
                <a:spcPts val="0"/>
              </a:spcAft>
              <a:buClr>
                <a:srgbClr val="67677A"/>
              </a:buClr>
              <a:buSzPts val="2380"/>
              <a:buFont typeface="Arial"/>
              <a:buChar char=" "/>
            </a:pPr>
            <a:r>
              <a:rPr b="1" i="0" lang="es-ES" sz="2380" u="none" cap="none" strike="noStrike">
                <a:solidFill>
                  <a:srgbClr val="67677A"/>
                </a:solidFill>
                <a:latin typeface="Droid Sans"/>
                <a:ea typeface="Droid Sans"/>
                <a:cs typeface="Droid Sans"/>
                <a:sym typeface="Droid Sans"/>
              </a:rPr>
              <a:t>STEP 1  Gathering Incident Information </a:t>
            </a:r>
            <a:endParaRPr/>
          </a:p>
          <a:p>
            <a:pPr indent="-91440" lvl="0" marL="91440" marR="0" rtl="0" algn="l">
              <a:lnSpc>
                <a:spcPct val="65000"/>
              </a:lnSpc>
              <a:spcBef>
                <a:spcPts val="1300"/>
              </a:spcBef>
              <a:spcAft>
                <a:spcPts val="0"/>
              </a:spcAft>
              <a:buClr>
                <a:srgbClr val="67677A"/>
              </a:buClr>
              <a:buSzPts val="2029"/>
              <a:buFont typeface="Arial"/>
              <a:buChar char=" "/>
            </a:pPr>
            <a:r>
              <a:rPr b="0" i="0" lang="es-ES" sz="2029" u="none" cap="none" strike="noStrike">
                <a:solidFill>
                  <a:srgbClr val="67677A"/>
                </a:solidFill>
                <a:latin typeface="Droid Sans"/>
                <a:ea typeface="Droid Sans"/>
                <a:cs typeface="Droid Sans"/>
                <a:sym typeface="Droid Sans"/>
              </a:rPr>
              <a:t>The incident reports arrive at the CSIRT by different channels. It is good practice to write down all the details in a format while receiving the incident notice.</a:t>
            </a:r>
            <a:endParaRPr/>
          </a:p>
          <a:p>
            <a:pPr indent="15239" lvl="0" marL="91440" marR="0" rtl="0" algn="l">
              <a:lnSpc>
                <a:spcPct val="65000"/>
              </a:lnSpc>
              <a:spcBef>
                <a:spcPts val="1300"/>
              </a:spcBef>
              <a:spcAft>
                <a:spcPts val="0"/>
              </a:spcAft>
              <a:buClr>
                <a:schemeClr val="accent1"/>
              </a:buClr>
              <a:buSzPts val="1680"/>
              <a:buFont typeface="Arial"/>
              <a:buNone/>
            </a:pPr>
            <a:r>
              <a:t/>
            </a:r>
            <a:endParaRPr b="0" i="0" sz="1679" u="none" cap="none" strike="noStrike">
              <a:solidFill>
                <a:srgbClr val="67677A"/>
              </a:solidFill>
              <a:latin typeface="Droid Sans"/>
              <a:ea typeface="Droid Sans"/>
              <a:cs typeface="Droid Sans"/>
              <a:sym typeface="Droid Sans"/>
            </a:endParaRPr>
          </a:p>
          <a:p>
            <a:pPr indent="-91440" lvl="0" marL="91440" marR="0" rtl="0" algn="l">
              <a:lnSpc>
                <a:spcPct val="65000"/>
              </a:lnSpc>
              <a:spcBef>
                <a:spcPts val="1300"/>
              </a:spcBef>
              <a:spcAft>
                <a:spcPts val="0"/>
              </a:spcAft>
              <a:buClr>
                <a:srgbClr val="67677A"/>
              </a:buClr>
              <a:buSzPts val="2380"/>
              <a:buFont typeface="Arial"/>
              <a:buChar char=" "/>
            </a:pPr>
            <a:r>
              <a:rPr b="1" i="0" lang="es-ES" sz="2380" u="none" cap="none" strike="noStrike">
                <a:solidFill>
                  <a:srgbClr val="67677A"/>
                </a:solidFill>
                <a:latin typeface="Droid Sans"/>
                <a:ea typeface="Droid Sans"/>
                <a:cs typeface="Droid Sans"/>
                <a:sym typeface="Droid Sans"/>
              </a:rPr>
              <a:t>STEP 2 Evaluation of information and risk assessment</a:t>
            </a:r>
            <a:endParaRPr b="1" i="0" sz="2380" u="none" cap="none" strike="noStrike">
              <a:solidFill>
                <a:srgbClr val="67677A"/>
              </a:solidFill>
              <a:latin typeface="Droid Sans"/>
              <a:ea typeface="Droid Sans"/>
              <a:cs typeface="Droid Sans"/>
              <a:sym typeface="Droid Sans"/>
            </a:endParaRPr>
          </a:p>
          <a:p>
            <a:pPr indent="-91440" lvl="0" marL="91440" marR="0" rtl="0" algn="l">
              <a:lnSpc>
                <a:spcPct val="65000"/>
              </a:lnSpc>
              <a:spcBef>
                <a:spcPts val="1300"/>
              </a:spcBef>
              <a:spcAft>
                <a:spcPts val="0"/>
              </a:spcAft>
              <a:buClr>
                <a:srgbClr val="67677A"/>
              </a:buClr>
              <a:buSzPts val="2029"/>
              <a:buFont typeface="Arial"/>
              <a:buChar char=" "/>
            </a:pPr>
            <a:r>
              <a:rPr b="0" i="0" lang="es-ES" sz="2029" u="none" cap="none" strike="noStrike">
                <a:solidFill>
                  <a:srgbClr val="67677A"/>
                </a:solidFill>
                <a:latin typeface="Droid Sans"/>
                <a:ea typeface="Droid Sans"/>
                <a:cs typeface="Droid Sans"/>
                <a:sym typeface="Droid Sans"/>
              </a:rPr>
              <a:t>In order to evaluate the incident there are some categories to take into account:</a:t>
            </a:r>
            <a:endParaRPr/>
          </a:p>
          <a:p>
            <a:pPr indent="-91440" lvl="0" marL="91440" marR="0" rtl="0" algn="l">
              <a:lnSpc>
                <a:spcPct val="65000"/>
              </a:lnSpc>
              <a:spcBef>
                <a:spcPts val="1300"/>
              </a:spcBef>
              <a:spcAft>
                <a:spcPts val="0"/>
              </a:spcAft>
              <a:buClr>
                <a:srgbClr val="67677A"/>
              </a:buClr>
              <a:buSzPts val="2029"/>
              <a:buFont typeface="Arial"/>
              <a:buChar char=" "/>
            </a:pPr>
            <a:br>
              <a:rPr b="0" i="0" lang="es-ES" sz="2029" u="none" cap="none" strike="noStrike">
                <a:solidFill>
                  <a:srgbClr val="67677A"/>
                </a:solidFill>
                <a:latin typeface="Droid Sans"/>
                <a:ea typeface="Droid Sans"/>
                <a:cs typeface="Droid Sans"/>
                <a:sym typeface="Droid Sans"/>
              </a:rPr>
            </a:br>
            <a:r>
              <a:rPr b="1" i="0" lang="es-ES" sz="2029" u="none" cap="none" strike="noStrike">
                <a:solidFill>
                  <a:srgbClr val="67677A"/>
                </a:solidFill>
                <a:latin typeface="Droid Sans"/>
                <a:ea typeface="Droid Sans"/>
                <a:cs typeface="Droid Sans"/>
                <a:sym typeface="Droid Sans"/>
              </a:rPr>
              <a:t>Identification:</a:t>
            </a:r>
            <a:endParaRPr b="0" i="0" sz="2029" u="none" cap="none" strike="noStrike">
              <a:solidFill>
                <a:srgbClr val="67677A"/>
              </a:solidFill>
              <a:latin typeface="Droid Sans"/>
              <a:ea typeface="Droid Sans"/>
              <a:cs typeface="Droid Sans"/>
              <a:sym typeface="Droid Sans"/>
            </a:endParaRPr>
          </a:p>
          <a:p>
            <a:pPr indent="-91440" lvl="0" marL="91440" marR="0" rtl="0" algn="l">
              <a:lnSpc>
                <a:spcPct val="65000"/>
              </a:lnSpc>
              <a:spcBef>
                <a:spcPts val="1300"/>
              </a:spcBef>
              <a:spcAft>
                <a:spcPts val="0"/>
              </a:spcAft>
              <a:buClr>
                <a:srgbClr val="67677A"/>
              </a:buClr>
              <a:buSzPts val="2029"/>
              <a:buFont typeface="Arial"/>
              <a:buChar char=" "/>
            </a:pPr>
            <a:r>
              <a:rPr b="0" i="0" lang="es-ES" sz="2029" u="none" cap="none" strike="noStrike">
                <a:solidFill>
                  <a:srgbClr val="67677A"/>
                </a:solidFill>
                <a:latin typeface="Droid Sans"/>
                <a:ea typeface="Droid Sans"/>
                <a:cs typeface="Droid Sans"/>
                <a:sym typeface="Droid Sans"/>
              </a:rPr>
              <a:t> In order to avoid unnecessary actions, it is important to check that the creator of the report is reliable and belongs to the group of clients served by an associated CSIRT.</a:t>
            </a:r>
            <a:endParaRPr/>
          </a:p>
          <a:p>
            <a:pPr indent="-91440" lvl="0" marL="91440" marR="0" rtl="0" algn="l">
              <a:lnSpc>
                <a:spcPct val="65000"/>
              </a:lnSpc>
              <a:spcBef>
                <a:spcPts val="1300"/>
              </a:spcBef>
              <a:spcAft>
                <a:spcPts val="0"/>
              </a:spcAft>
              <a:buClr>
                <a:srgbClr val="67677A"/>
              </a:buClr>
              <a:buSzPts val="2029"/>
              <a:buFont typeface="Arial"/>
              <a:buChar char=" "/>
            </a:pPr>
            <a:br>
              <a:rPr b="0" i="0" lang="es-ES" sz="2029" u="none" cap="none" strike="noStrike">
                <a:solidFill>
                  <a:srgbClr val="67677A"/>
                </a:solidFill>
                <a:latin typeface="Droid Sans"/>
                <a:ea typeface="Droid Sans"/>
                <a:cs typeface="Droid Sans"/>
                <a:sym typeface="Droid Sans"/>
              </a:rPr>
            </a:br>
            <a:r>
              <a:rPr b="1" i="0" lang="es-ES" sz="2029" u="none" cap="none" strike="noStrike">
                <a:solidFill>
                  <a:srgbClr val="67677A"/>
                </a:solidFill>
                <a:latin typeface="Droid Sans"/>
                <a:ea typeface="Droid Sans"/>
                <a:cs typeface="Droid Sans"/>
                <a:sym typeface="Droid Sans"/>
              </a:rPr>
              <a:t>Relevance: </a:t>
            </a:r>
            <a:endParaRPr b="0" i="0" sz="2029" u="none" cap="none" strike="noStrike">
              <a:solidFill>
                <a:srgbClr val="67677A"/>
              </a:solidFill>
              <a:latin typeface="Droid Sans"/>
              <a:ea typeface="Droid Sans"/>
              <a:cs typeface="Droid Sans"/>
              <a:sym typeface="Droid Sans"/>
            </a:endParaRPr>
          </a:p>
          <a:p>
            <a:pPr indent="-91440" lvl="0" marL="91440" marR="0" rtl="0" algn="l">
              <a:lnSpc>
                <a:spcPct val="65000"/>
              </a:lnSpc>
              <a:spcBef>
                <a:spcPts val="1300"/>
              </a:spcBef>
              <a:spcAft>
                <a:spcPts val="0"/>
              </a:spcAft>
              <a:buClr>
                <a:srgbClr val="67677A"/>
              </a:buClr>
              <a:buSzPts val="2029"/>
              <a:buFont typeface="Arial"/>
              <a:buChar char=" "/>
            </a:pPr>
            <a:r>
              <a:rPr b="0" i="0" lang="es-ES" sz="2029" u="none" cap="none" strike="noStrike">
                <a:solidFill>
                  <a:srgbClr val="67677A"/>
                </a:solidFill>
                <a:latin typeface="Droid Sans"/>
                <a:ea typeface="Droid Sans"/>
                <a:cs typeface="Droid Sans"/>
                <a:sym typeface="Droid Sans"/>
              </a:rPr>
              <a:t>This step checks whether the incident handling request comes from the client group served by the CSIRT, or if the reported incident affects IT systems of the group being served. If this is not the case, the communication is usually sent to the relevant CSIRT.</a:t>
            </a:r>
            <a:endParaRPr/>
          </a:p>
          <a:p>
            <a:pPr indent="-91440" lvl="0" marL="91440" marR="0" rtl="0" algn="l">
              <a:lnSpc>
                <a:spcPct val="65000"/>
              </a:lnSpc>
              <a:spcBef>
                <a:spcPts val="1300"/>
              </a:spcBef>
              <a:spcAft>
                <a:spcPts val="0"/>
              </a:spcAft>
              <a:buClr>
                <a:srgbClr val="67677A"/>
              </a:buClr>
              <a:buSzPts val="2029"/>
              <a:buFont typeface="Arial"/>
              <a:buChar char=" "/>
            </a:pPr>
            <a:br>
              <a:rPr b="0" i="0" lang="es-ES" sz="2029" u="none" cap="none" strike="noStrike">
                <a:solidFill>
                  <a:srgbClr val="67677A"/>
                </a:solidFill>
                <a:latin typeface="Droid Sans"/>
                <a:ea typeface="Droid Sans"/>
                <a:cs typeface="Droid Sans"/>
                <a:sym typeface="Droid Sans"/>
              </a:rPr>
            </a:br>
            <a:r>
              <a:rPr b="1" i="0" lang="es-ES" sz="2029" u="none" cap="none" strike="noStrike">
                <a:solidFill>
                  <a:srgbClr val="67677A"/>
                </a:solidFill>
                <a:latin typeface="Droid Sans"/>
                <a:ea typeface="Droid Sans"/>
                <a:cs typeface="Droid Sans"/>
                <a:sym typeface="Droid Sans"/>
              </a:rPr>
              <a:t>Classification: </a:t>
            </a:r>
            <a:endParaRPr b="0" i="0" sz="2029" u="none" cap="none" strike="noStrike">
              <a:solidFill>
                <a:srgbClr val="67677A"/>
              </a:solidFill>
              <a:latin typeface="Droid Sans"/>
              <a:ea typeface="Droid Sans"/>
              <a:cs typeface="Droid Sans"/>
              <a:sym typeface="Droid Sans"/>
            </a:endParaRPr>
          </a:p>
          <a:p>
            <a:pPr indent="-91440" lvl="0" marL="91440" marR="0" rtl="0" algn="l">
              <a:lnSpc>
                <a:spcPct val="65000"/>
              </a:lnSpc>
              <a:spcBef>
                <a:spcPts val="1300"/>
              </a:spcBef>
              <a:spcAft>
                <a:spcPts val="0"/>
              </a:spcAft>
              <a:buClr>
                <a:srgbClr val="67677A"/>
              </a:buClr>
              <a:buSzPts val="2029"/>
              <a:buFont typeface="Arial"/>
              <a:buChar char=" "/>
            </a:pPr>
            <a:r>
              <a:rPr b="0" i="0" lang="es-ES" sz="2029" u="none" cap="none" strike="noStrike">
                <a:solidFill>
                  <a:srgbClr val="67677A"/>
                </a:solidFill>
                <a:latin typeface="Droid Sans"/>
                <a:ea typeface="Droid Sans"/>
                <a:cs typeface="Droid Sans"/>
                <a:sym typeface="Droid Sans"/>
              </a:rPr>
              <a:t>In this step the incident it’s classified according to its gravity.</a:t>
            </a:r>
            <a:endParaRPr/>
          </a:p>
          <a:p>
            <a:pPr indent="37464" lvl="0" marL="91440" marR="0" rtl="0" algn="l">
              <a:lnSpc>
                <a:spcPct val="65000"/>
              </a:lnSpc>
              <a:spcBef>
                <a:spcPts val="1300"/>
              </a:spcBef>
              <a:spcAft>
                <a:spcPts val="0"/>
              </a:spcAft>
              <a:buClr>
                <a:schemeClr val="accent1"/>
              </a:buClr>
              <a:buSzPts val="2030"/>
              <a:buFont typeface="Arial"/>
              <a:buNone/>
            </a:pPr>
            <a:r>
              <a:t/>
            </a:r>
            <a:endParaRPr b="1" i="0" sz="2029" u="none" cap="none" strike="noStrike">
              <a:solidFill>
                <a:srgbClr val="67677A"/>
              </a:solidFill>
              <a:latin typeface="Droid Sans"/>
              <a:ea typeface="Droid Sans"/>
              <a:cs typeface="Droid Sans"/>
              <a:sym typeface="Droid Sans"/>
            </a:endParaRPr>
          </a:p>
          <a:p>
            <a:pPr indent="-91440" lvl="0" marL="91440" marR="0" rtl="0" algn="l">
              <a:lnSpc>
                <a:spcPct val="65000"/>
              </a:lnSpc>
              <a:spcBef>
                <a:spcPts val="1300"/>
              </a:spcBef>
              <a:spcAft>
                <a:spcPts val="0"/>
              </a:spcAft>
              <a:buClr>
                <a:srgbClr val="67677A"/>
              </a:buClr>
              <a:buSzPts val="2380"/>
              <a:buFont typeface="Arial"/>
              <a:buChar char=" "/>
            </a:pPr>
            <a:r>
              <a:rPr b="1" i="0" lang="es-ES" sz="2380" u="none" cap="none" strike="noStrike">
                <a:solidFill>
                  <a:srgbClr val="67677A"/>
                </a:solidFill>
                <a:latin typeface="Droid Sans"/>
                <a:ea typeface="Droid Sans"/>
                <a:cs typeface="Droid Sans"/>
                <a:sym typeface="Droid Sans"/>
              </a:rPr>
              <a:t>STEP 3 Distribution</a:t>
            </a:r>
            <a:endParaRPr b="1" i="0" sz="2380" u="none" cap="none" strike="noStrike">
              <a:solidFill>
                <a:srgbClr val="67677A"/>
              </a:solidFill>
              <a:latin typeface="Droid Sans"/>
              <a:ea typeface="Droid Sans"/>
              <a:cs typeface="Droid Sans"/>
              <a:sym typeface="Droid Sans"/>
            </a:endParaRPr>
          </a:p>
          <a:p>
            <a:pPr indent="-91440" lvl="0" marL="91440" marR="0" rtl="0" algn="l">
              <a:lnSpc>
                <a:spcPct val="65000"/>
              </a:lnSpc>
              <a:spcBef>
                <a:spcPts val="1300"/>
              </a:spcBef>
              <a:spcAft>
                <a:spcPts val="0"/>
              </a:spcAft>
              <a:buClr>
                <a:srgbClr val="67677A"/>
              </a:buClr>
              <a:buSzPts val="2029"/>
              <a:buFont typeface="Arial"/>
              <a:buChar char=" "/>
            </a:pPr>
            <a:r>
              <a:rPr b="0" i="0" lang="es-ES" sz="2029" u="none" cap="none" strike="noStrike">
                <a:solidFill>
                  <a:srgbClr val="67677A"/>
                </a:solidFill>
                <a:latin typeface="Droid Sans"/>
                <a:ea typeface="Droid Sans"/>
                <a:cs typeface="Droid Sans"/>
                <a:sym typeface="Droid Sans"/>
              </a:rPr>
              <a:t>The incident should be reported.</a:t>
            </a:r>
            <a:endParaRPr/>
          </a:p>
          <a:p>
            <a:pPr indent="15239" lvl="0" marL="91440" marR="0" rtl="0" algn="l">
              <a:lnSpc>
                <a:spcPct val="65000"/>
              </a:lnSpc>
              <a:spcBef>
                <a:spcPts val="1300"/>
              </a:spcBef>
              <a:spcAft>
                <a:spcPts val="0"/>
              </a:spcAft>
              <a:buClr>
                <a:schemeClr val="accent1"/>
              </a:buClr>
              <a:buSzPts val="1680"/>
              <a:buFont typeface="Arial"/>
              <a:buNone/>
            </a:pPr>
            <a:r>
              <a:t/>
            </a:r>
            <a:endParaRPr b="0" i="0" sz="1679" u="none" cap="none" strike="noStrike">
              <a:solidFill>
                <a:schemeClr val="accent1"/>
              </a:solidFill>
              <a:latin typeface="Calibri"/>
              <a:ea typeface="Calibri"/>
              <a:cs typeface="Calibri"/>
              <a:sym typeface="Calibri"/>
            </a:endParaRPr>
          </a:p>
          <a:p>
            <a:pPr indent="15239" lvl="0" marL="91440" marR="0" rtl="0" algn="l">
              <a:lnSpc>
                <a:spcPct val="65000"/>
              </a:lnSpc>
              <a:spcBef>
                <a:spcPts val="1300"/>
              </a:spcBef>
              <a:spcAft>
                <a:spcPts val="0"/>
              </a:spcAft>
              <a:buClr>
                <a:schemeClr val="accent1"/>
              </a:buClr>
              <a:buSzPts val="1680"/>
              <a:buFont typeface="Arial"/>
              <a:buNone/>
            </a:pPr>
            <a:r>
              <a:t/>
            </a:r>
            <a:endParaRPr b="0" i="0" sz="1679" u="none" cap="none" strike="noStrike">
              <a:solidFill>
                <a:schemeClr val="accent1"/>
              </a:solidFill>
              <a:latin typeface="Calibri"/>
              <a:ea typeface="Calibri"/>
              <a:cs typeface="Calibri"/>
              <a:sym typeface="Calibri"/>
            </a:endParaRPr>
          </a:p>
        </p:txBody>
      </p:sp>
      <p:pic>
        <p:nvPicPr>
          <p:cNvPr descr="Imagen que contiene imágenes prediseñadas&#10;&#10;Descripción generada con confianza alta" id="150" name="Shape 150"/>
          <p:cNvPicPr preferRelativeResize="0"/>
          <p:nvPr/>
        </p:nvPicPr>
        <p:blipFill rotWithShape="1">
          <a:blip r:embed="rId3">
            <a:alphaModFix/>
          </a:blip>
          <a:srcRect b="0" l="0" r="0" t="0"/>
          <a:stretch/>
        </p:blipFill>
        <p:spPr>
          <a:xfrm>
            <a:off x="10952416" y="935548"/>
            <a:ext cx="1128261" cy="1128261"/>
          </a:xfrm>
          <a:prstGeom prst="rect">
            <a:avLst/>
          </a:prstGeom>
          <a:noFill/>
          <a:ln>
            <a:noFill/>
          </a:ln>
        </p:spPr>
      </p:pic>
      <p:pic>
        <p:nvPicPr>
          <p:cNvPr descr="Imagen que contiene cosa, objeto&#10;&#10;Descripción generada con confianza alta" id="151" name="Shape 151"/>
          <p:cNvPicPr preferRelativeResize="0"/>
          <p:nvPr/>
        </p:nvPicPr>
        <p:blipFill rotWithShape="1">
          <a:blip r:embed="rId4">
            <a:alphaModFix/>
          </a:blip>
          <a:srcRect b="0" l="0" r="0" t="0"/>
          <a:stretch/>
        </p:blipFill>
        <p:spPr>
          <a:xfrm>
            <a:off x="10846071" y="2391508"/>
            <a:ext cx="1234606" cy="1234606"/>
          </a:xfrm>
          <a:prstGeom prst="rect">
            <a:avLst/>
          </a:prstGeom>
          <a:noFill/>
          <a:ln>
            <a:noFill/>
          </a:ln>
        </p:spPr>
      </p:pic>
      <p:pic>
        <p:nvPicPr>
          <p:cNvPr descr="Imagen que contiene objeto&#10;&#10;Descripción generada con confianza alta" id="152" name="Shape 152"/>
          <p:cNvPicPr preferRelativeResize="0"/>
          <p:nvPr/>
        </p:nvPicPr>
        <p:blipFill rotWithShape="1">
          <a:blip r:embed="rId5">
            <a:alphaModFix/>
          </a:blip>
          <a:srcRect b="0" l="0" r="0" t="0"/>
          <a:stretch/>
        </p:blipFill>
        <p:spPr>
          <a:xfrm>
            <a:off x="9186204" y="4517943"/>
            <a:ext cx="1829432" cy="1829432"/>
          </a:xfrm>
          <a:prstGeom prst="rect">
            <a:avLst/>
          </a:prstGeom>
          <a:noFill/>
          <a:ln>
            <a:noFill/>
          </a:ln>
        </p:spPr>
      </p:pic>
      <p:sp>
        <p:nvSpPr>
          <p:cNvPr id="153" name="Shape 153"/>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0300" u="none" cap="none" strike="noStrike">
                <a:solidFill>
                  <a:schemeClr val="lt1"/>
                </a:solidFill>
                <a:latin typeface="Calibri"/>
                <a:ea typeface="Calibri"/>
                <a:cs typeface="Calibri"/>
                <a:sym typeface="Calibri"/>
              </a:rPr>
              <a:t>‹#›</a:t>
            </a:fld>
            <a:endParaRPr b="0" i="0" sz="10300" u="none" cap="none" strike="noStrike">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E88E5"/>
        </a:solidFill>
      </p:bgPr>
    </p:bg>
    <p:spTree>
      <p:nvGrpSpPr>
        <p:cNvPr id="157" name="Shape 157"/>
        <p:cNvGrpSpPr/>
        <p:nvPr/>
      </p:nvGrpSpPr>
      <p:grpSpPr>
        <a:xfrm>
          <a:off x="0" y="0"/>
          <a:ext cx="0" cy="0"/>
          <a:chOff x="0" y="0"/>
          <a:chExt cx="0" cy="0"/>
        </a:xfrm>
      </p:grpSpPr>
      <p:sp>
        <p:nvSpPr>
          <p:cNvPr id="158" name="Shape 158"/>
          <p:cNvSpPr/>
          <p:nvPr/>
        </p:nvSpPr>
        <p:spPr>
          <a:xfrm>
            <a:off x="1" y="4109826"/>
            <a:ext cx="4016442" cy="2748174"/>
          </a:xfrm>
          <a:prstGeom prst="rect">
            <a:avLst/>
          </a:prstGeom>
          <a:solidFill>
            <a:srgbClr val="0082B3">
              <a:alpha val="7372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9" name="Shape 159"/>
          <p:cNvSpPr/>
          <p:nvPr/>
        </p:nvSpPr>
        <p:spPr>
          <a:xfrm>
            <a:off x="4177309" y="0"/>
            <a:ext cx="3107408" cy="2828913"/>
          </a:xfrm>
          <a:prstGeom prst="rect">
            <a:avLst/>
          </a:prstGeom>
          <a:solidFill>
            <a:srgbClr val="5BD2FF">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0" name="Shape 160"/>
          <p:cNvSpPr/>
          <p:nvPr/>
        </p:nvSpPr>
        <p:spPr>
          <a:xfrm>
            <a:off x="4191751" y="2989781"/>
            <a:ext cx="3092966" cy="3868219"/>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1" name="Shape 161"/>
          <p:cNvSpPr/>
          <p:nvPr/>
        </p:nvSpPr>
        <p:spPr>
          <a:xfrm>
            <a:off x="0" y="0"/>
            <a:ext cx="4027471" cy="3948959"/>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62" name="Shape 162"/>
          <p:cNvPicPr preferRelativeResize="0"/>
          <p:nvPr/>
        </p:nvPicPr>
        <p:blipFill rotWithShape="1">
          <a:blip r:embed="rId3">
            <a:alphaModFix/>
          </a:blip>
          <a:srcRect b="0" l="0" r="0" t="0"/>
          <a:stretch/>
        </p:blipFill>
        <p:spPr>
          <a:xfrm>
            <a:off x="5015838" y="590843"/>
            <a:ext cx="1704851" cy="1704851"/>
          </a:xfrm>
          <a:prstGeom prst="rect">
            <a:avLst/>
          </a:prstGeom>
          <a:noFill/>
          <a:ln>
            <a:noFill/>
          </a:ln>
        </p:spPr>
      </p:pic>
      <p:sp>
        <p:nvSpPr>
          <p:cNvPr id="163" name="Shape 163"/>
          <p:cNvSpPr txBox="1"/>
          <p:nvPr>
            <p:ph idx="1" type="body"/>
          </p:nvPr>
        </p:nvSpPr>
        <p:spPr>
          <a:xfrm>
            <a:off x="7274238" y="13855"/>
            <a:ext cx="4917762" cy="6738425"/>
          </a:xfrm>
          <a:prstGeom prst="rect">
            <a:avLst/>
          </a:prstGeom>
          <a:noFill/>
          <a:ln>
            <a:noFill/>
          </a:ln>
        </p:spPr>
        <p:txBody>
          <a:bodyPr anchorCtr="0" anchor="t" bIns="45700" lIns="91425" spcFirstLastPara="1" rIns="91425" wrap="square" tIns="45700">
            <a:noAutofit/>
          </a:bodyPr>
          <a:lstStyle/>
          <a:p>
            <a:pPr indent="14287" lvl="0" marL="91440" marR="0" rtl="0" algn="l">
              <a:lnSpc>
                <a:spcPct val="65000"/>
              </a:lnSpc>
              <a:spcBef>
                <a:spcPts val="0"/>
              </a:spcBef>
              <a:spcAft>
                <a:spcPts val="0"/>
              </a:spcAft>
              <a:buClr>
                <a:schemeClr val="accent1"/>
              </a:buClr>
              <a:buSzPts val="1665"/>
              <a:buFont typeface="Arial"/>
              <a:buNone/>
            </a:pPr>
            <a:r>
              <a:t/>
            </a:r>
            <a:endParaRPr b="0" i="0" sz="1665" u="none" cap="none" strike="noStrike">
              <a:solidFill>
                <a:schemeClr val="lt1"/>
              </a:solidFill>
              <a:latin typeface="Droid Sans"/>
              <a:ea typeface="Droid Sans"/>
              <a:cs typeface="Droid Sans"/>
              <a:sym typeface="Droid Sans"/>
            </a:endParaRPr>
          </a:p>
          <a:p>
            <a:pPr indent="14287" lvl="0" marL="91440" marR="0" rtl="0" algn="l">
              <a:lnSpc>
                <a:spcPct val="65000"/>
              </a:lnSpc>
              <a:spcBef>
                <a:spcPts val="1300"/>
              </a:spcBef>
              <a:spcAft>
                <a:spcPts val="0"/>
              </a:spcAft>
              <a:buClr>
                <a:schemeClr val="accent1"/>
              </a:buClr>
              <a:buSzPts val="1665"/>
              <a:buFont typeface="Arial"/>
              <a:buNone/>
            </a:pPr>
            <a:r>
              <a:t/>
            </a:r>
            <a:endParaRPr b="0" i="0" sz="1665" u="none" cap="none" strike="noStrike">
              <a:solidFill>
                <a:schemeClr val="lt1"/>
              </a:solidFill>
              <a:latin typeface="Droid Sans"/>
              <a:ea typeface="Droid Sans"/>
              <a:cs typeface="Droid Sans"/>
              <a:sym typeface="Droid Sans"/>
            </a:endParaRPr>
          </a:p>
          <a:p>
            <a:pPr indent="0" lvl="0" marL="0" marR="0" rtl="0" algn="l">
              <a:lnSpc>
                <a:spcPct val="80000"/>
              </a:lnSpc>
              <a:spcBef>
                <a:spcPts val="1300"/>
              </a:spcBef>
              <a:spcAft>
                <a:spcPts val="0"/>
              </a:spcAft>
              <a:buClr>
                <a:schemeClr val="lt1"/>
              </a:buClr>
              <a:buFont typeface="Arial"/>
              <a:buNone/>
            </a:pPr>
            <a:r>
              <a:rPr b="0" i="0" lang="es-ES" sz="2035" u="none" cap="none" strike="noStrike">
                <a:solidFill>
                  <a:schemeClr val="lt1"/>
                </a:solidFill>
                <a:latin typeface="Droid Sans"/>
                <a:ea typeface="Droid Sans"/>
                <a:cs typeface="Droid Sans"/>
                <a:sym typeface="Droid Sans"/>
              </a:rPr>
              <a:t>On a </a:t>
            </a:r>
            <a:r>
              <a:rPr b="1" i="0" lang="es-ES" sz="2035" u="none" cap="none" strike="noStrike">
                <a:solidFill>
                  <a:schemeClr val="lt1"/>
                </a:solidFill>
                <a:latin typeface="Droid Sans"/>
                <a:ea typeface="Droid Sans"/>
                <a:cs typeface="Droid Sans"/>
                <a:sym typeface="Droid Sans"/>
              </a:rPr>
              <a:t>Saturday afternoon</a:t>
            </a:r>
            <a:r>
              <a:rPr b="0" i="0" lang="es-ES" sz="2035" u="none" cap="none" strike="noStrike">
                <a:solidFill>
                  <a:schemeClr val="lt1"/>
                </a:solidFill>
                <a:latin typeface="Droid Sans"/>
                <a:ea typeface="Droid Sans"/>
                <a:cs typeface="Droid Sans"/>
                <a:sym typeface="Droid Sans"/>
              </a:rPr>
              <a:t>, external users start having </a:t>
            </a:r>
            <a:r>
              <a:rPr b="1" i="0" lang="es-ES" sz="2035" u="none" cap="none" strike="noStrike">
                <a:solidFill>
                  <a:schemeClr val="lt1"/>
                </a:solidFill>
                <a:latin typeface="Droid Sans"/>
                <a:ea typeface="Droid Sans"/>
                <a:cs typeface="Droid Sans"/>
                <a:sym typeface="Droid Sans"/>
              </a:rPr>
              <a:t>problems accessing </a:t>
            </a:r>
            <a:r>
              <a:rPr b="0" i="0" lang="es-ES" sz="2035" u="none" cap="none" strike="noStrike">
                <a:solidFill>
                  <a:schemeClr val="lt1"/>
                </a:solidFill>
                <a:latin typeface="Droid Sans"/>
                <a:ea typeface="Droid Sans"/>
                <a:cs typeface="Droid Sans"/>
                <a:sym typeface="Droid Sans"/>
              </a:rPr>
              <a:t>the organization’s public </a:t>
            </a:r>
            <a:r>
              <a:rPr b="1" i="0" lang="es-ES" sz="2035" u="none" cap="none" strike="noStrike">
                <a:solidFill>
                  <a:schemeClr val="lt1"/>
                </a:solidFill>
                <a:latin typeface="Droid Sans"/>
                <a:ea typeface="Droid Sans"/>
                <a:cs typeface="Droid Sans"/>
                <a:sym typeface="Droid Sans"/>
              </a:rPr>
              <a:t>websites</a:t>
            </a:r>
            <a:r>
              <a:rPr b="0" i="0" lang="es-ES" sz="2035" u="none" cap="none" strike="noStrike">
                <a:solidFill>
                  <a:schemeClr val="lt1"/>
                </a:solidFill>
                <a:latin typeface="Droid Sans"/>
                <a:ea typeface="Droid Sans"/>
                <a:cs typeface="Droid Sans"/>
                <a:sym typeface="Droid Sans"/>
              </a:rPr>
              <a:t>. </a:t>
            </a:r>
            <a:endParaRPr/>
          </a:p>
          <a:p>
            <a:pPr indent="0" lvl="0" marL="0" marR="0" rtl="0" algn="l">
              <a:lnSpc>
                <a:spcPct val="80000"/>
              </a:lnSpc>
              <a:spcBef>
                <a:spcPts val="1300"/>
              </a:spcBef>
              <a:spcAft>
                <a:spcPts val="0"/>
              </a:spcAft>
              <a:buClr>
                <a:schemeClr val="lt1"/>
              </a:buClr>
              <a:buFont typeface="Arial"/>
              <a:buNone/>
            </a:pPr>
            <a:r>
              <a:rPr b="0" i="0" lang="es-ES" sz="2035" u="none" cap="none" strike="noStrike">
                <a:solidFill>
                  <a:schemeClr val="lt1"/>
                </a:solidFill>
                <a:latin typeface="Droid Sans"/>
                <a:ea typeface="Droid Sans"/>
                <a:cs typeface="Droid Sans"/>
                <a:sym typeface="Droid Sans"/>
              </a:rPr>
              <a:t>Over </a:t>
            </a:r>
            <a:r>
              <a:rPr b="1" i="0" lang="es-ES" sz="2035" u="none" cap="none" strike="noStrike">
                <a:solidFill>
                  <a:schemeClr val="lt1"/>
                </a:solidFill>
                <a:latin typeface="Droid Sans"/>
                <a:ea typeface="Droid Sans"/>
                <a:cs typeface="Droid Sans"/>
                <a:sym typeface="Droid Sans"/>
              </a:rPr>
              <a:t>the next hour</a:t>
            </a:r>
            <a:r>
              <a:rPr b="0" i="0" lang="es-ES" sz="2035" u="none" cap="none" strike="noStrike">
                <a:solidFill>
                  <a:schemeClr val="lt1"/>
                </a:solidFill>
                <a:latin typeface="Droid Sans"/>
                <a:ea typeface="Droid Sans"/>
                <a:cs typeface="Droid Sans"/>
                <a:sym typeface="Droid Sans"/>
              </a:rPr>
              <a:t>, the </a:t>
            </a:r>
            <a:r>
              <a:rPr b="1" i="0" lang="es-ES" sz="2035" u="none" cap="none" strike="noStrike">
                <a:solidFill>
                  <a:schemeClr val="lt1"/>
                </a:solidFill>
                <a:latin typeface="Droid Sans"/>
                <a:ea typeface="Droid Sans"/>
                <a:cs typeface="Droid Sans"/>
                <a:sym typeface="Droid Sans"/>
              </a:rPr>
              <a:t>problem worsens</a:t>
            </a:r>
            <a:r>
              <a:rPr b="0" i="0" lang="es-ES" sz="2035" u="none" cap="none" strike="noStrike">
                <a:solidFill>
                  <a:schemeClr val="lt1"/>
                </a:solidFill>
                <a:latin typeface="Droid Sans"/>
                <a:ea typeface="Droid Sans"/>
                <a:cs typeface="Droid Sans"/>
                <a:sym typeface="Droid Sans"/>
              </a:rPr>
              <a:t> to the point where </a:t>
            </a:r>
            <a:r>
              <a:rPr b="1" i="0" lang="es-ES" sz="2035" u="none" cap="none" strike="noStrike">
                <a:solidFill>
                  <a:schemeClr val="lt1"/>
                </a:solidFill>
                <a:latin typeface="Droid Sans"/>
                <a:ea typeface="Droid Sans"/>
                <a:cs typeface="Droid Sans"/>
                <a:sym typeface="Droid Sans"/>
              </a:rPr>
              <a:t>nearly every access attempt fails</a:t>
            </a:r>
            <a:r>
              <a:rPr b="0" i="0" lang="es-ES" sz="2035" u="none" cap="none" strike="noStrike">
                <a:solidFill>
                  <a:schemeClr val="lt1"/>
                </a:solidFill>
                <a:latin typeface="Droid Sans"/>
                <a:ea typeface="Droid Sans"/>
                <a:cs typeface="Droid Sans"/>
                <a:sym typeface="Droid Sans"/>
              </a:rPr>
              <a:t>. Meanwhile, a member of the organization’s </a:t>
            </a:r>
            <a:r>
              <a:rPr b="1" i="0" lang="es-ES" sz="2035" u="none" cap="none" strike="noStrike">
                <a:solidFill>
                  <a:schemeClr val="lt1"/>
                </a:solidFill>
                <a:latin typeface="Droid Sans"/>
                <a:ea typeface="Droid Sans"/>
                <a:cs typeface="Droid Sans"/>
                <a:sym typeface="Droid Sans"/>
              </a:rPr>
              <a:t>networking staff responds to alerts from an Internet border router</a:t>
            </a:r>
            <a:r>
              <a:rPr b="0" i="0" lang="es-ES" sz="2035" u="none" cap="none" strike="noStrike">
                <a:solidFill>
                  <a:schemeClr val="lt1"/>
                </a:solidFill>
                <a:latin typeface="Droid Sans"/>
                <a:ea typeface="Droid Sans"/>
                <a:cs typeface="Droid Sans"/>
                <a:sym typeface="Droid Sans"/>
              </a:rPr>
              <a:t> and determines that the organization’s </a:t>
            </a:r>
            <a:r>
              <a:rPr b="1" i="0" lang="es-ES" sz="2035" u="none" cap="none" strike="noStrike">
                <a:solidFill>
                  <a:schemeClr val="lt1"/>
                </a:solidFill>
                <a:latin typeface="Droid Sans"/>
                <a:ea typeface="Droid Sans"/>
                <a:cs typeface="Droid Sans"/>
                <a:sym typeface="Droid Sans"/>
              </a:rPr>
              <a:t>Internet bandwidth is being consumed</a:t>
            </a:r>
            <a:r>
              <a:rPr b="0" i="0" lang="es-ES" sz="2035" u="none" cap="none" strike="noStrike">
                <a:solidFill>
                  <a:schemeClr val="lt1"/>
                </a:solidFill>
                <a:latin typeface="Droid Sans"/>
                <a:ea typeface="Droid Sans"/>
                <a:cs typeface="Droid Sans"/>
                <a:sym typeface="Droid Sans"/>
              </a:rPr>
              <a:t> by an </a:t>
            </a:r>
            <a:r>
              <a:rPr b="1" i="0" lang="es-ES" sz="2035" u="none" cap="none" strike="noStrike">
                <a:solidFill>
                  <a:schemeClr val="lt1"/>
                </a:solidFill>
                <a:latin typeface="Droid Sans"/>
                <a:ea typeface="Droid Sans"/>
                <a:cs typeface="Droid Sans"/>
                <a:sym typeface="Droid Sans"/>
              </a:rPr>
              <a:t>unusually large volume of</a:t>
            </a:r>
            <a:r>
              <a:rPr b="0" i="0" lang="es-ES" sz="2035" u="none" cap="none" strike="noStrike">
                <a:solidFill>
                  <a:schemeClr val="lt1"/>
                </a:solidFill>
                <a:latin typeface="Droid Sans"/>
                <a:ea typeface="Droid Sans"/>
                <a:cs typeface="Droid Sans"/>
                <a:sym typeface="Droid Sans"/>
              </a:rPr>
              <a:t> User Datagram Protocol (</a:t>
            </a:r>
            <a:r>
              <a:rPr b="1" i="0" lang="es-ES" sz="2035" u="none" cap="none" strike="noStrike">
                <a:solidFill>
                  <a:schemeClr val="lt1"/>
                </a:solidFill>
                <a:latin typeface="Droid Sans"/>
                <a:ea typeface="Droid Sans"/>
                <a:cs typeface="Droid Sans"/>
                <a:sym typeface="Droid Sans"/>
              </a:rPr>
              <a:t>UDP</a:t>
            </a:r>
            <a:r>
              <a:rPr b="0" i="0" lang="es-ES" sz="2035" u="none" cap="none" strike="noStrike">
                <a:solidFill>
                  <a:schemeClr val="lt1"/>
                </a:solidFill>
                <a:latin typeface="Droid Sans"/>
                <a:ea typeface="Droid Sans"/>
                <a:cs typeface="Droid Sans"/>
                <a:sym typeface="Droid Sans"/>
              </a:rPr>
              <a:t>) </a:t>
            </a:r>
            <a:r>
              <a:rPr b="1" i="0" lang="es-ES" sz="2035" u="none" cap="none" strike="noStrike">
                <a:solidFill>
                  <a:schemeClr val="lt1"/>
                </a:solidFill>
                <a:latin typeface="Droid Sans"/>
                <a:ea typeface="Droid Sans"/>
                <a:cs typeface="Droid Sans"/>
                <a:sym typeface="Droid Sans"/>
              </a:rPr>
              <a:t>packets to and from both the organization’s public DNS servers</a:t>
            </a:r>
            <a:r>
              <a:rPr b="0" i="0" lang="es-ES" sz="2035" u="none" cap="none" strike="noStrike">
                <a:solidFill>
                  <a:schemeClr val="lt1"/>
                </a:solidFill>
                <a:latin typeface="Droid Sans"/>
                <a:ea typeface="Droid Sans"/>
                <a:cs typeface="Droid Sans"/>
                <a:sym typeface="Droid Sans"/>
              </a:rPr>
              <a:t>.</a:t>
            </a:r>
            <a:endParaRPr/>
          </a:p>
          <a:p>
            <a:pPr indent="0" lvl="0" marL="0" marR="0" rtl="0" algn="l">
              <a:lnSpc>
                <a:spcPct val="80000"/>
              </a:lnSpc>
              <a:spcBef>
                <a:spcPts val="1300"/>
              </a:spcBef>
              <a:spcAft>
                <a:spcPts val="0"/>
              </a:spcAft>
              <a:buClr>
                <a:schemeClr val="lt1"/>
              </a:buClr>
              <a:buFont typeface="Arial"/>
              <a:buNone/>
            </a:pPr>
            <a:r>
              <a:rPr b="0" i="0" lang="es-ES" sz="2035" u="none" cap="none" strike="noStrike">
                <a:solidFill>
                  <a:schemeClr val="lt1"/>
                </a:solidFill>
                <a:latin typeface="Droid Sans"/>
                <a:ea typeface="Droid Sans"/>
                <a:cs typeface="Droid Sans"/>
                <a:sym typeface="Droid Sans"/>
              </a:rPr>
              <a:t>Analysis of the traffic shows that the DNS servers are receiving high volumes of requests </a:t>
            </a:r>
            <a:r>
              <a:rPr b="1" i="0" lang="es-ES" sz="2035" u="none" cap="none" strike="noStrike">
                <a:solidFill>
                  <a:schemeClr val="lt1"/>
                </a:solidFill>
                <a:latin typeface="Droid Sans"/>
                <a:ea typeface="Droid Sans"/>
                <a:cs typeface="Droid Sans"/>
                <a:sym typeface="Droid Sans"/>
              </a:rPr>
              <a:t>from a single external IP address</a:t>
            </a:r>
            <a:r>
              <a:rPr b="0" i="0" lang="es-ES" sz="2035" u="none" cap="none" strike="noStrike">
                <a:solidFill>
                  <a:schemeClr val="lt1"/>
                </a:solidFill>
                <a:latin typeface="Droid Sans"/>
                <a:ea typeface="Droid Sans"/>
                <a:cs typeface="Droid Sans"/>
                <a:sym typeface="Droid Sans"/>
              </a:rPr>
              <a:t>. Also, all the DNS requests from that address come from the same source port.</a:t>
            </a:r>
            <a:endParaRPr/>
          </a:p>
        </p:txBody>
      </p:sp>
      <p:sp>
        <p:nvSpPr>
          <p:cNvPr id="164" name="Shape 164"/>
          <p:cNvSpPr/>
          <p:nvPr/>
        </p:nvSpPr>
        <p:spPr>
          <a:xfrm>
            <a:off x="0" y="0"/>
            <a:ext cx="4027471" cy="3948959"/>
          </a:xfrm>
          <a:prstGeom prst="rect">
            <a:avLst/>
          </a:prstGeom>
          <a:solidFill>
            <a:srgbClr val="99D35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5" name="Shape 165"/>
          <p:cNvSpPr/>
          <p:nvPr/>
        </p:nvSpPr>
        <p:spPr>
          <a:xfrm>
            <a:off x="4191751" y="2989781"/>
            <a:ext cx="3092966" cy="3868219"/>
          </a:xfrm>
          <a:prstGeom prst="rect">
            <a:avLst/>
          </a:prstGeom>
          <a:solidFill>
            <a:srgbClr val="FF66C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66" name="Shape 166"/>
          <p:cNvPicPr preferRelativeResize="0"/>
          <p:nvPr/>
        </p:nvPicPr>
        <p:blipFill rotWithShape="1">
          <a:blip r:embed="rId4">
            <a:alphaModFix/>
          </a:blip>
          <a:srcRect b="0" l="0" r="0" t="0"/>
          <a:stretch/>
        </p:blipFill>
        <p:spPr>
          <a:xfrm>
            <a:off x="5235695" y="4273593"/>
            <a:ext cx="1300593" cy="1300593"/>
          </a:xfrm>
          <a:prstGeom prst="rect">
            <a:avLst/>
          </a:prstGeom>
          <a:noFill/>
          <a:ln>
            <a:noFill/>
          </a:ln>
        </p:spPr>
      </p:pic>
      <p:pic>
        <p:nvPicPr>
          <p:cNvPr descr="Imagen que contiene gráficos vectoriales&#10;&#10;Descripción generada con confianza alta" id="167" name="Shape 167"/>
          <p:cNvPicPr preferRelativeResize="0"/>
          <p:nvPr/>
        </p:nvPicPr>
        <p:blipFill rotWithShape="1">
          <a:blip r:embed="rId5">
            <a:alphaModFix/>
          </a:blip>
          <a:srcRect b="0" l="0" r="0" t="0"/>
          <a:stretch/>
        </p:blipFill>
        <p:spPr>
          <a:xfrm>
            <a:off x="1036693" y="4466827"/>
            <a:ext cx="1875320" cy="1875320"/>
          </a:xfrm>
          <a:prstGeom prst="rect">
            <a:avLst/>
          </a:prstGeom>
          <a:noFill/>
          <a:ln>
            <a:noFill/>
          </a:ln>
        </p:spPr>
      </p:pic>
      <p:sp>
        <p:nvSpPr>
          <p:cNvPr id="168" name="Shape 168"/>
          <p:cNvSpPr txBox="1"/>
          <p:nvPr/>
        </p:nvSpPr>
        <p:spPr>
          <a:xfrm>
            <a:off x="295423" y="829994"/>
            <a:ext cx="3460652" cy="175432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s-ES" sz="5400" u="none" cap="none" strike="noStrike">
                <a:solidFill>
                  <a:schemeClr val="lt1"/>
                </a:solidFill>
                <a:latin typeface="Droid Sans"/>
                <a:ea typeface="Droid Sans"/>
                <a:cs typeface="Droid Sans"/>
                <a:sym typeface="Droid Sans"/>
              </a:rPr>
              <a:t>SCENARIO 1</a:t>
            </a:r>
            <a:endParaRPr b="0" i="0" sz="5400" u="none" cap="none" strike="noStrike">
              <a:solidFill>
                <a:schemeClr val="lt1"/>
              </a:solidFill>
              <a:latin typeface="Droid Sans"/>
              <a:ea typeface="Droid Sans"/>
              <a:cs typeface="Droid Sans"/>
              <a:sym typeface="Droid Sans"/>
            </a:endParaRPr>
          </a:p>
        </p:txBody>
      </p:sp>
      <p:sp>
        <p:nvSpPr>
          <p:cNvPr id="169" name="Shape 169"/>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0300" u="none" cap="none" strike="noStrike">
                <a:solidFill>
                  <a:schemeClr val="lt1"/>
                </a:solidFill>
                <a:latin typeface="Calibri"/>
                <a:ea typeface="Calibri"/>
                <a:cs typeface="Calibri"/>
                <a:sym typeface="Calibri"/>
              </a:rPr>
              <a:t>‹#›</a:t>
            </a:fld>
            <a:endParaRPr b="0" i="0" sz="10300" u="none" cap="none" strike="noStrike">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9D35B"/>
        </a:solidFill>
      </p:bgPr>
    </p:bg>
    <p:spTree>
      <p:nvGrpSpPr>
        <p:cNvPr id="173" name="Shape 173"/>
        <p:cNvGrpSpPr/>
        <p:nvPr/>
      </p:nvGrpSpPr>
      <p:grpSpPr>
        <a:xfrm>
          <a:off x="0" y="0"/>
          <a:ext cx="0" cy="0"/>
          <a:chOff x="0" y="0"/>
          <a:chExt cx="0" cy="0"/>
        </a:xfrm>
      </p:grpSpPr>
      <p:sp>
        <p:nvSpPr>
          <p:cNvPr id="174" name="Shape 174"/>
          <p:cNvSpPr txBox="1"/>
          <p:nvPr>
            <p:ph idx="1" type="body"/>
          </p:nvPr>
        </p:nvSpPr>
        <p:spPr>
          <a:xfrm>
            <a:off x="676656" y="576775"/>
            <a:ext cx="10753725" cy="5528603"/>
          </a:xfrm>
          <a:prstGeom prst="rect">
            <a:avLst/>
          </a:prstGeom>
          <a:solidFill>
            <a:srgbClr val="99D35B"/>
          </a:solidFill>
          <a:ln>
            <a:noFill/>
          </a:ln>
        </p:spPr>
        <p:txBody>
          <a:bodyPr anchorCtr="0" anchor="t" bIns="45700" lIns="91425" spcFirstLastPara="1" rIns="91425" wrap="square" tIns="45700">
            <a:noAutofit/>
          </a:bodyPr>
          <a:lstStyle/>
          <a:p>
            <a:pPr indent="-91440" lvl="0" marL="91440" marR="0" rtl="0" algn="l">
              <a:lnSpc>
                <a:spcPct val="85000"/>
              </a:lnSpc>
              <a:spcBef>
                <a:spcPts val="0"/>
              </a:spcBef>
              <a:spcAft>
                <a:spcPts val="0"/>
              </a:spcAft>
              <a:buClr>
                <a:schemeClr val="lt1"/>
              </a:buClr>
              <a:buSzPts val="4000"/>
              <a:buFont typeface="Arial"/>
              <a:buChar char=" "/>
            </a:pPr>
            <a:r>
              <a:rPr b="0" i="0" lang="es-ES" sz="4000" u="none" cap="none" strike="noStrike">
                <a:solidFill>
                  <a:schemeClr val="lt1"/>
                </a:solidFill>
                <a:latin typeface="Droid Sans"/>
                <a:ea typeface="Droid Sans"/>
                <a:cs typeface="Droid Sans"/>
                <a:sym typeface="Droid Sans"/>
              </a:rPr>
              <a:t>PREPARATION / STEP 1</a:t>
            </a:r>
            <a:endParaRPr b="1" i="0" sz="4000" u="none" cap="none" strike="noStrike">
              <a:solidFill>
                <a:schemeClr val="lt1"/>
              </a:solidFill>
              <a:latin typeface="Droid Sans"/>
              <a:ea typeface="Droid Sans"/>
              <a:cs typeface="Droid Sans"/>
              <a:sym typeface="Droid Sans"/>
            </a:endParaRPr>
          </a:p>
          <a:p>
            <a:pPr indent="-91440" lvl="0" marL="91440" marR="0" rtl="0" algn="l">
              <a:lnSpc>
                <a:spcPct val="85000"/>
              </a:lnSpc>
              <a:spcBef>
                <a:spcPts val="1300"/>
              </a:spcBef>
              <a:spcAft>
                <a:spcPts val="0"/>
              </a:spcAft>
              <a:buClr>
                <a:schemeClr val="lt1"/>
              </a:buClr>
              <a:buSzPts val="2000"/>
              <a:buFont typeface="Arial"/>
              <a:buChar char=" "/>
            </a:pPr>
            <a:r>
              <a:rPr b="1" i="0" lang="es-ES" sz="2000" u="none" cap="none" strike="noStrike">
                <a:solidFill>
                  <a:schemeClr val="lt1"/>
                </a:solidFill>
                <a:latin typeface="Droid Sans"/>
                <a:ea typeface="Droid Sans"/>
                <a:cs typeface="Droid Sans"/>
                <a:sym typeface="Droid Sans"/>
              </a:rPr>
              <a:t>*Would the organization consider this activity to be an incident? If so, which of the organization’s policies does this activity violate? </a:t>
            </a:r>
            <a:endParaRPr/>
          </a:p>
          <a:p>
            <a:pPr indent="-91440" lvl="0" marL="91440" marR="0" rtl="0" algn="l">
              <a:lnSpc>
                <a:spcPct val="85000"/>
              </a:lnSpc>
              <a:spcBef>
                <a:spcPts val="1300"/>
              </a:spcBef>
              <a:spcAft>
                <a:spcPts val="0"/>
              </a:spcAft>
              <a:buClr>
                <a:schemeClr val="lt1"/>
              </a:buClr>
              <a:buSzPts val="2000"/>
              <a:buFont typeface="Arial"/>
              <a:buChar char=" "/>
            </a:pPr>
            <a:r>
              <a:rPr b="1" i="0" lang="es-ES" sz="2000" u="none" cap="none" strike="noStrike">
                <a:solidFill>
                  <a:schemeClr val="lt1"/>
                </a:solidFill>
                <a:latin typeface="Droid Sans"/>
                <a:ea typeface="Droid Sans"/>
                <a:cs typeface="Droid Sans"/>
                <a:sym typeface="Droid Sans"/>
              </a:rPr>
              <a:t>--Monitoring:</a:t>
            </a:r>
            <a:r>
              <a:rPr b="0" i="0" lang="es-ES" sz="2000" u="none" cap="none" strike="noStrike">
                <a:solidFill>
                  <a:schemeClr val="lt1"/>
                </a:solidFill>
                <a:latin typeface="Droid Sans"/>
                <a:ea typeface="Droid Sans"/>
                <a:cs typeface="Droid Sans"/>
                <a:sym typeface="Droid Sans"/>
              </a:rPr>
              <a:t> Critical systems must be under permanent monitoring. </a:t>
            </a:r>
            <a:endParaRPr/>
          </a:p>
          <a:p>
            <a:pPr indent="-91440" lvl="0" marL="91440" marR="0" rtl="0" algn="l">
              <a:lnSpc>
                <a:spcPct val="85000"/>
              </a:lnSpc>
              <a:spcBef>
                <a:spcPts val="1300"/>
              </a:spcBef>
              <a:spcAft>
                <a:spcPts val="0"/>
              </a:spcAft>
              <a:buClr>
                <a:schemeClr val="lt1"/>
              </a:buClr>
              <a:buSzPts val="2000"/>
              <a:buFont typeface="Arial"/>
              <a:buChar char=" "/>
            </a:pPr>
            <a:r>
              <a:rPr b="1" i="0" lang="es-ES" sz="2000" u="none" cap="none" strike="noStrike">
                <a:solidFill>
                  <a:schemeClr val="lt1"/>
                </a:solidFill>
                <a:latin typeface="Droid Sans"/>
                <a:ea typeface="Droid Sans"/>
                <a:cs typeface="Droid Sans"/>
                <a:sym typeface="Droid Sans"/>
              </a:rPr>
              <a:t>--Web-sites: </a:t>
            </a:r>
            <a:r>
              <a:rPr b="0" i="0" lang="es-ES" sz="2000" u="none" cap="none" strike="noStrike">
                <a:solidFill>
                  <a:schemeClr val="lt1"/>
                </a:solidFill>
                <a:latin typeface="Droid Sans"/>
                <a:ea typeface="Droid Sans"/>
                <a:cs typeface="Droid Sans"/>
                <a:sym typeface="Droid Sans"/>
              </a:rPr>
              <a:t>Access to web pages through browsers must be subject to the rules that are previously stated in the Regulation of access to the Network. The website should be 24/7 up , the amount of time before it turns into an incident to be reported is 1 minute. </a:t>
            </a:r>
            <a:endParaRPr/>
          </a:p>
          <a:p>
            <a:pPr indent="-91440" lvl="0" marL="91440" marR="0" rtl="0" algn="l">
              <a:lnSpc>
                <a:spcPct val="85000"/>
              </a:lnSpc>
              <a:spcBef>
                <a:spcPts val="1300"/>
              </a:spcBef>
              <a:spcAft>
                <a:spcPts val="0"/>
              </a:spcAft>
              <a:buClr>
                <a:schemeClr val="lt1"/>
              </a:buClr>
              <a:buSzPts val="2000"/>
              <a:buFont typeface="Arial"/>
              <a:buChar char=" "/>
            </a:pPr>
            <a:r>
              <a:rPr b="1" i="0" lang="es-ES" sz="2000" u="none" cap="none" strike="noStrike">
                <a:solidFill>
                  <a:schemeClr val="lt1"/>
                </a:solidFill>
                <a:latin typeface="Droid Sans"/>
                <a:ea typeface="Droid Sans"/>
                <a:cs typeface="Droid Sans"/>
                <a:sym typeface="Droid Sans"/>
              </a:rPr>
              <a:t>--About services provided:</a:t>
            </a:r>
            <a:r>
              <a:rPr b="0" i="0" lang="es-ES" sz="2000" u="none" cap="none" strike="noStrike">
                <a:solidFill>
                  <a:schemeClr val="lt1"/>
                </a:solidFill>
                <a:latin typeface="Droid Sans"/>
                <a:ea typeface="Droid Sans"/>
                <a:cs typeface="Droid Sans"/>
                <a:sym typeface="Droid Sans"/>
              </a:rPr>
              <a:t> All the services that are given must be listed and monitored whenever a request is made, keeping data of: time, date, information accessed, modifications made. </a:t>
            </a:r>
            <a:endParaRPr/>
          </a:p>
          <a:p>
            <a:pPr indent="-91440" lvl="0" marL="91440" marR="0" rtl="0" algn="l">
              <a:lnSpc>
                <a:spcPct val="85000"/>
              </a:lnSpc>
              <a:spcBef>
                <a:spcPts val="1300"/>
              </a:spcBef>
              <a:spcAft>
                <a:spcPts val="0"/>
              </a:spcAft>
              <a:buClr>
                <a:schemeClr val="lt1"/>
              </a:buClr>
              <a:buSzPts val="2000"/>
              <a:buFont typeface="Arial"/>
              <a:buChar char=" "/>
            </a:pPr>
            <a:r>
              <a:rPr b="1" i="0" lang="es-ES" sz="2000" u="none" cap="none" strike="noStrike">
                <a:solidFill>
                  <a:schemeClr val="lt1"/>
                </a:solidFill>
                <a:latin typeface="Droid Sans"/>
                <a:ea typeface="Droid Sans"/>
                <a:cs typeface="Droid Sans"/>
                <a:sym typeface="Droid Sans"/>
              </a:rPr>
              <a:t>-About the equipment's personal:</a:t>
            </a:r>
            <a:r>
              <a:rPr b="0" i="0" lang="es-ES" sz="2000" u="none" cap="none" strike="noStrike">
                <a:solidFill>
                  <a:schemeClr val="lt1"/>
                </a:solidFill>
                <a:latin typeface="Droid Sans"/>
                <a:ea typeface="Droid Sans"/>
                <a:cs typeface="Droid Sans"/>
                <a:sym typeface="Droid Sans"/>
              </a:rPr>
              <a:t> It is the responsibility of the Department of Networks to disclose the lists of persons who may have access to the equipment and provide basic maintenance. Technical personnel in case of incidents most be available 24/7. </a:t>
            </a:r>
            <a:endParaRPr/>
          </a:p>
          <a:p>
            <a:pPr indent="-91440" lvl="0" marL="91440" marR="0" rtl="0" algn="l">
              <a:lnSpc>
                <a:spcPct val="85000"/>
              </a:lnSpc>
              <a:spcBef>
                <a:spcPts val="1300"/>
              </a:spcBef>
              <a:spcAft>
                <a:spcPts val="0"/>
              </a:spcAft>
              <a:buClr>
                <a:schemeClr val="lt1"/>
              </a:buClr>
              <a:buSzPts val="2000"/>
              <a:buFont typeface="Arial"/>
              <a:buChar char=" "/>
            </a:pPr>
            <a:r>
              <a:rPr b="1" i="0" lang="es-ES" sz="2000" u="none" cap="none" strike="noStrike">
                <a:solidFill>
                  <a:schemeClr val="lt1"/>
                </a:solidFill>
                <a:latin typeface="Droid Sans"/>
                <a:ea typeface="Droid Sans"/>
                <a:cs typeface="Droid Sans"/>
                <a:sym typeface="Droid Sans"/>
              </a:rPr>
              <a:t>-Incidents:</a:t>
            </a:r>
            <a:r>
              <a:rPr b="0" i="0" lang="es-ES" sz="2000" u="none" cap="none" strike="noStrike">
                <a:solidFill>
                  <a:schemeClr val="lt1"/>
                </a:solidFill>
                <a:latin typeface="Droid Sans"/>
                <a:ea typeface="Droid Sans"/>
                <a:cs typeface="Droid Sans"/>
                <a:sym typeface="Droid Sans"/>
              </a:rPr>
              <a:t> Any description of a computer incident should be kept for further analysis and improvement.</a:t>
            </a:r>
            <a:endParaRPr/>
          </a:p>
        </p:txBody>
      </p:sp>
      <p:pic>
        <p:nvPicPr>
          <p:cNvPr descr="Imagen que contiene gráficos vectoriales&#10;&#10;Descripción generada con confianza alta" id="175" name="Shape 175"/>
          <p:cNvPicPr preferRelativeResize="0"/>
          <p:nvPr/>
        </p:nvPicPr>
        <p:blipFill rotWithShape="1">
          <a:blip r:embed="rId3">
            <a:alphaModFix/>
          </a:blip>
          <a:srcRect b="0" l="0" r="0" t="0"/>
          <a:stretch/>
        </p:blipFill>
        <p:spPr>
          <a:xfrm>
            <a:off x="3881113" y="5632855"/>
            <a:ext cx="1175489" cy="1175489"/>
          </a:xfrm>
          <a:prstGeom prst="rect">
            <a:avLst/>
          </a:prstGeom>
          <a:noFill/>
          <a:ln>
            <a:noFill/>
          </a:ln>
        </p:spPr>
      </p:pic>
      <p:pic>
        <p:nvPicPr>
          <p:cNvPr descr="Imagen que contiene texto&#10;&#10;Descripción generada con confianza alta" id="176" name="Shape 176"/>
          <p:cNvPicPr preferRelativeResize="0"/>
          <p:nvPr/>
        </p:nvPicPr>
        <p:blipFill rotWithShape="1">
          <a:blip r:embed="rId4">
            <a:alphaModFix/>
          </a:blip>
          <a:srcRect b="0" l="0" r="0" t="0"/>
          <a:stretch/>
        </p:blipFill>
        <p:spPr>
          <a:xfrm>
            <a:off x="8451837" y="5687134"/>
            <a:ext cx="1170866" cy="1170866"/>
          </a:xfrm>
          <a:prstGeom prst="rect">
            <a:avLst/>
          </a:prstGeom>
          <a:noFill/>
          <a:ln>
            <a:noFill/>
          </a:ln>
        </p:spPr>
      </p:pic>
      <p:pic>
        <p:nvPicPr>
          <p:cNvPr descr="Imagen que contiene cosa, objeto&#10;&#10;Descripción generada con confianza alta" id="177" name="Shape 177"/>
          <p:cNvPicPr preferRelativeResize="0"/>
          <p:nvPr/>
        </p:nvPicPr>
        <p:blipFill rotWithShape="1">
          <a:blip r:embed="rId5">
            <a:alphaModFix/>
          </a:blip>
          <a:srcRect b="0" l="0" r="0" t="0"/>
          <a:stretch/>
        </p:blipFill>
        <p:spPr>
          <a:xfrm>
            <a:off x="6276536" y="5682511"/>
            <a:ext cx="1076178" cy="1076178"/>
          </a:xfrm>
          <a:prstGeom prst="rect">
            <a:avLst/>
          </a:prstGeom>
          <a:noFill/>
          <a:ln>
            <a:noFill/>
          </a:ln>
        </p:spPr>
      </p:pic>
      <p:sp>
        <p:nvSpPr>
          <p:cNvPr id="178" name="Shape 178"/>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0300" u="none" cap="none" strike="noStrike">
                <a:solidFill>
                  <a:schemeClr val="lt1"/>
                </a:solidFill>
                <a:latin typeface="Calibri"/>
                <a:ea typeface="Calibri"/>
                <a:cs typeface="Calibri"/>
                <a:sym typeface="Calibri"/>
              </a:rPr>
              <a:t>‹#›</a:t>
            </a:fld>
            <a:endParaRPr b="0" i="0" sz="10300" u="none" cap="none" strike="noStrike">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182" name="Shape 182"/>
        <p:cNvGrpSpPr/>
        <p:nvPr/>
      </p:nvGrpSpPr>
      <p:grpSpPr>
        <a:xfrm>
          <a:off x="0" y="0"/>
          <a:ext cx="0" cy="0"/>
          <a:chOff x="0" y="0"/>
          <a:chExt cx="0" cy="0"/>
        </a:xfrm>
      </p:grpSpPr>
      <p:sp>
        <p:nvSpPr>
          <p:cNvPr id="183" name="Shape 183"/>
          <p:cNvSpPr/>
          <p:nvPr/>
        </p:nvSpPr>
        <p:spPr>
          <a:xfrm>
            <a:off x="0" y="0"/>
            <a:ext cx="12192000"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4" name="Shape 184"/>
          <p:cNvSpPr/>
          <p:nvPr/>
        </p:nvSpPr>
        <p:spPr>
          <a:xfrm>
            <a:off x="4639056" y="0"/>
            <a:ext cx="7552944"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Imagen que contiene captura de pantalla&#10;&#10;Descripción generada con confianza muy alta" id="185" name="Shape 185"/>
          <p:cNvPicPr preferRelativeResize="0"/>
          <p:nvPr/>
        </p:nvPicPr>
        <p:blipFill rotWithShape="1">
          <a:blip r:embed="rId3">
            <a:alphaModFix/>
          </a:blip>
          <a:srcRect b="0" l="0" r="0" t="0"/>
          <a:stretch/>
        </p:blipFill>
        <p:spPr>
          <a:xfrm>
            <a:off x="5120640" y="1797285"/>
            <a:ext cx="6723318" cy="3042301"/>
          </a:xfrm>
          <a:prstGeom prst="rect">
            <a:avLst/>
          </a:prstGeom>
          <a:noFill/>
          <a:ln>
            <a:noFill/>
          </a:ln>
        </p:spPr>
      </p:pic>
      <p:sp>
        <p:nvSpPr>
          <p:cNvPr id="186" name="Shape 186"/>
          <p:cNvSpPr txBox="1"/>
          <p:nvPr>
            <p:ph type="title"/>
          </p:nvPr>
        </p:nvSpPr>
        <p:spPr>
          <a:xfrm>
            <a:off x="603504" y="770467"/>
            <a:ext cx="3467051" cy="3352800"/>
          </a:xfrm>
          <a:prstGeom prst="rect">
            <a:avLst/>
          </a:prstGeom>
          <a:noFill/>
          <a:ln>
            <a:noFill/>
          </a:ln>
        </p:spPr>
        <p:txBody>
          <a:bodyPr anchorCtr="0" anchor="b" bIns="45700" lIns="91425" spcFirstLastPara="1" rIns="91425" wrap="square" tIns="45700">
            <a:noAutofit/>
          </a:bodyPr>
          <a:lstStyle/>
          <a:p>
            <a:pPr indent="0" lvl="0" marL="0" marR="0" rtl="0" algn="l">
              <a:lnSpc>
                <a:spcPct val="80000"/>
              </a:lnSpc>
              <a:spcBef>
                <a:spcPts val="0"/>
              </a:spcBef>
              <a:spcAft>
                <a:spcPts val="0"/>
              </a:spcAft>
              <a:buClr>
                <a:srgbClr val="FFFFFF"/>
              </a:buClr>
              <a:buFont typeface="Droid Sans"/>
              <a:buNone/>
            </a:pPr>
            <a:r>
              <a:rPr b="0" i="0" lang="es-ES" sz="6000" u="none" cap="none" strike="noStrike">
                <a:solidFill>
                  <a:srgbClr val="FFFFFF"/>
                </a:solidFill>
                <a:latin typeface="Droid Sans"/>
                <a:ea typeface="Droid Sans"/>
                <a:cs typeface="Droid Sans"/>
                <a:sym typeface="Droid Sans"/>
              </a:rPr>
              <a:t>Receiving incident report</a:t>
            </a:r>
            <a:endParaRPr b="0" i="0" sz="6000" u="none" cap="none" strike="noStrike">
              <a:solidFill>
                <a:schemeClr val="lt1"/>
              </a:solidFill>
              <a:latin typeface="Droid Sans"/>
              <a:ea typeface="Droid Sans"/>
              <a:cs typeface="Droid Sans"/>
              <a:sym typeface="Droid Sans"/>
            </a:endParaRPr>
          </a:p>
        </p:txBody>
      </p:sp>
      <p:sp>
        <p:nvSpPr>
          <p:cNvPr id="187" name="Shape 187"/>
          <p:cNvSpPr txBox="1"/>
          <p:nvPr>
            <p:ph idx="12" type="sldNum"/>
          </p:nvPr>
        </p:nvSpPr>
        <p:spPr>
          <a:xfrm>
            <a:off x="8763926" y="5876412"/>
            <a:ext cx="2926080" cy="1397039"/>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0300" u="none" cap="none" strike="noStrike">
                <a:solidFill>
                  <a:srgbClr val="94949C"/>
                </a:solidFill>
                <a:latin typeface="Calibri"/>
                <a:ea typeface="Calibri"/>
                <a:cs typeface="Calibri"/>
                <a:sym typeface="Calibri"/>
              </a:rPr>
              <a:t>‹#›</a:t>
            </a:fld>
            <a:endParaRPr b="0" i="0" sz="10300" u="none" cap="none" strike="noStrike">
              <a:solidFill>
                <a:srgbClr val="94949C"/>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Metropolitano">
  <a:themeElements>
    <a:clrScheme name="Metropolitan">
      <a:dk1>
        <a:srgbClr val="000000"/>
      </a:dk1>
      <a:lt1>
        <a:srgbClr val="FFFFFF"/>
      </a:lt1>
      <a:dk2>
        <a:srgbClr val="303034"/>
      </a:dk2>
      <a:lt2>
        <a:srgbClr val="DFDFE4"/>
      </a:lt2>
      <a:accent1>
        <a:srgbClr val="00AEEF"/>
      </a:accent1>
      <a:accent2>
        <a:srgbClr val="8CC600"/>
      </a:accent2>
      <a:accent3>
        <a:srgbClr val="FFBE00"/>
      </a:accent3>
      <a:accent4>
        <a:srgbClr val="FF0097"/>
      </a:accent4>
      <a:accent5>
        <a:srgbClr val="0071BC"/>
      </a:accent5>
      <a:accent6>
        <a:srgbClr val="FF8600"/>
      </a:accent6>
      <a:hlink>
        <a:srgbClr val="2424F0"/>
      </a:hlink>
      <a:folHlink>
        <a:srgbClr val="808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