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7596175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DBB777A-C9FC-4F1B-9990-DAE12C363CDA}">
  <a:tblStyle styleId="{2DBB777A-C9FC-4F1B-9990-DAE12C363CD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BF5"/>
          </a:solidFill>
        </a:fill>
      </a:tcStyle>
    </a:wholeTbl>
    <a:band1H>
      <a:tcStyle>
        <a:fill>
          <a:solidFill>
            <a:srgbClr val="CDD4EA"/>
          </a:solidFill>
        </a:fill>
      </a:tcStyle>
    </a:band1H>
    <a:band1V>
      <a:tcStyle>
        <a:fill>
          <a:solidFill>
            <a:srgbClr val="CDD4EA"/>
          </a:solidFill>
        </a:fill>
      </a:tcStyle>
    </a:band1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rgbClr val="E8EBF5"/>
          </a:solidFill>
        </a:fill>
      </a:tcStyle>
    </a:lastRow>
    <a:firstRow>
      <a:tcTxStyle b="on" i="off"/>
      <a:tcStyle>
        <a:fill>
          <a:solidFill>
            <a:srgbClr val="E8EBF5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" name="Shape 4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243173"/>
            <a:ext cx="9144000" cy="264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989757"/>
            <a:ext cx="9144000" cy="18339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7040540"/>
            <a:ext cx="2743199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7040540"/>
            <a:ext cx="4114800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7040540"/>
            <a:ext cx="2743199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MX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y texto vertical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404427"/>
            <a:ext cx="10515599" cy="1468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686144" y="-825810"/>
            <a:ext cx="4819712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7040540"/>
            <a:ext cx="2743199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7040540"/>
            <a:ext cx="4114800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7040540"/>
            <a:ext cx="2743199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vertical y texto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6820640" y="2308686"/>
            <a:ext cx="643741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486640" y="-244013"/>
            <a:ext cx="643741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7040540"/>
            <a:ext cx="2743199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7040540"/>
            <a:ext cx="4114800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7040540"/>
            <a:ext cx="2743199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404427"/>
            <a:ext cx="10515599" cy="1468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2022133"/>
            <a:ext cx="10515599" cy="4819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7040540"/>
            <a:ext cx="2743199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7040540"/>
            <a:ext cx="4114800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7040540"/>
            <a:ext cx="2743199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cabezado de secció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893773"/>
            <a:ext cx="10515599" cy="315980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5083467"/>
            <a:ext cx="10515599" cy="16616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7040540"/>
            <a:ext cx="2743199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7040540"/>
            <a:ext cx="4114800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7040540"/>
            <a:ext cx="2743199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os objeto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404427"/>
            <a:ext cx="10515599" cy="1468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2022133"/>
            <a:ext cx="5181600" cy="4819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2022133"/>
            <a:ext cx="5181600" cy="4819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7040540"/>
            <a:ext cx="2743199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7040540"/>
            <a:ext cx="4114800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7040540"/>
            <a:ext cx="2743199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ció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404427"/>
            <a:ext cx="10515599" cy="1468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862122"/>
            <a:ext cx="5157787" cy="9125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774718"/>
            <a:ext cx="5157787" cy="40811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862122"/>
            <a:ext cx="5183187" cy="9125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774718"/>
            <a:ext cx="5183187" cy="40811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7040540"/>
            <a:ext cx="2743199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7040540"/>
            <a:ext cx="4114800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7040540"/>
            <a:ext cx="2743199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lo el título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404427"/>
            <a:ext cx="10515599" cy="1468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7040540"/>
            <a:ext cx="2743199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7040540"/>
            <a:ext cx="4114800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7040540"/>
            <a:ext cx="2743199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 blanc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7040540"/>
            <a:ext cx="2743199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7040540"/>
            <a:ext cx="4114800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7040540"/>
            <a:ext cx="2743199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ido con títul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506412"/>
            <a:ext cx="3932237" cy="17724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1093711"/>
            <a:ext cx="6172199" cy="53982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278857"/>
            <a:ext cx="3932237" cy="42218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7040540"/>
            <a:ext cx="2743199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7040540"/>
            <a:ext cx="4114800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7040540"/>
            <a:ext cx="2743199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n con título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506412"/>
            <a:ext cx="3932237" cy="17724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1093711"/>
            <a:ext cx="6172199" cy="53982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278857"/>
            <a:ext cx="3932237" cy="42218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7040540"/>
            <a:ext cx="2743199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7040540"/>
            <a:ext cx="4114800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7040540"/>
            <a:ext cx="2743199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404427"/>
            <a:ext cx="10515599" cy="1468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2022133"/>
            <a:ext cx="10515599" cy="4819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7040540"/>
            <a:ext cx="2743199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7040540"/>
            <a:ext cx="4114800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7040540"/>
            <a:ext cx="2743199" cy="40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MX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Relationship Id="rId5" Type="http://schemas.openxmlformats.org/officeDocument/2006/relationships/image" Target="../media/image03.png"/><Relationship Id="rId6" Type="http://schemas.openxmlformats.org/officeDocument/2006/relationships/image" Target="../media/image05.png"/><Relationship Id="rId7" Type="http://schemas.openxmlformats.org/officeDocument/2006/relationships/image" Target="../media/image01.png"/><Relationship Id="rId8" Type="http://schemas.openxmlformats.org/officeDocument/2006/relationships/image" Target="../media/image0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Relationship Id="rId5" Type="http://schemas.openxmlformats.org/officeDocument/2006/relationships/image" Target="../media/image05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1.png"/><Relationship Id="rId7" Type="http://schemas.openxmlformats.org/officeDocument/2006/relationships/image" Target="../media/image20.png"/><Relationship Id="rId8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9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07.png"/><Relationship Id="rId13" Type="http://schemas.openxmlformats.org/officeDocument/2006/relationships/image" Target="../media/image27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Relationship Id="rId9" Type="http://schemas.openxmlformats.org/officeDocument/2006/relationships/image" Target="../media/image15.png"/><Relationship Id="rId14" Type="http://schemas.openxmlformats.org/officeDocument/2006/relationships/image" Target="../media/image26.png"/><Relationship Id="rId5" Type="http://schemas.openxmlformats.org/officeDocument/2006/relationships/image" Target="../media/image05.png"/><Relationship Id="rId6" Type="http://schemas.openxmlformats.org/officeDocument/2006/relationships/image" Target="../media/image01.png"/><Relationship Id="rId7" Type="http://schemas.openxmlformats.org/officeDocument/2006/relationships/image" Target="../media/image08.png"/><Relationship Id="rId8" Type="http://schemas.openxmlformats.org/officeDocument/2006/relationships/image" Target="../media/image09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png"/><Relationship Id="rId10" Type="http://schemas.openxmlformats.org/officeDocument/2006/relationships/image" Target="../media/image24.png"/><Relationship Id="rId13" Type="http://schemas.openxmlformats.org/officeDocument/2006/relationships/image" Target="../media/image11.png"/><Relationship Id="rId1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3.png"/><Relationship Id="rId4" Type="http://schemas.openxmlformats.org/officeDocument/2006/relationships/image" Target="../media/image05.png"/><Relationship Id="rId9" Type="http://schemas.openxmlformats.org/officeDocument/2006/relationships/image" Target="../media/image23.png"/><Relationship Id="rId15" Type="http://schemas.openxmlformats.org/officeDocument/2006/relationships/image" Target="../media/image25.png"/><Relationship Id="rId14" Type="http://schemas.openxmlformats.org/officeDocument/2006/relationships/image" Target="../media/image10.png"/><Relationship Id="rId16" Type="http://schemas.openxmlformats.org/officeDocument/2006/relationships/image" Target="../media/image14.png"/><Relationship Id="rId5" Type="http://schemas.openxmlformats.org/officeDocument/2006/relationships/image" Target="../media/image08.png"/><Relationship Id="rId6" Type="http://schemas.openxmlformats.org/officeDocument/2006/relationships/image" Target="../media/image09.png"/><Relationship Id="rId7" Type="http://schemas.openxmlformats.org/officeDocument/2006/relationships/image" Target="../media/image15.png"/><Relationship Id="rId8" Type="http://schemas.openxmlformats.org/officeDocument/2006/relationships/image" Target="../media/image07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6.png"/><Relationship Id="rId10" Type="http://schemas.openxmlformats.org/officeDocument/2006/relationships/image" Target="../media/image35.png"/><Relationship Id="rId1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Relationship Id="rId4" Type="http://schemas.openxmlformats.org/officeDocument/2006/relationships/image" Target="../media/image16.png"/><Relationship Id="rId9" Type="http://schemas.openxmlformats.org/officeDocument/2006/relationships/image" Target="../media/image34.png"/><Relationship Id="rId5" Type="http://schemas.openxmlformats.org/officeDocument/2006/relationships/image" Target="../media/image30.png"/><Relationship Id="rId6" Type="http://schemas.openxmlformats.org/officeDocument/2006/relationships/image" Target="../media/image29.png"/><Relationship Id="rId7" Type="http://schemas.openxmlformats.org/officeDocument/2006/relationships/image" Target="../media/image32.png"/><Relationship Id="rId8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Relationship Id="rId9" Type="http://schemas.openxmlformats.org/officeDocument/2006/relationships/image" Target="../media/image04.png"/><Relationship Id="rId5" Type="http://schemas.openxmlformats.org/officeDocument/2006/relationships/image" Target="../media/image03.png"/><Relationship Id="rId6" Type="http://schemas.openxmlformats.org/officeDocument/2006/relationships/image" Target="../media/image05.png"/><Relationship Id="rId7" Type="http://schemas.openxmlformats.org/officeDocument/2006/relationships/image" Target="../media/image01.png"/><Relationship Id="rId8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Relationship Id="rId5" Type="http://schemas.openxmlformats.org/officeDocument/2006/relationships/image" Target="../media/image05.png"/><Relationship Id="rId6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Relationship Id="rId5" Type="http://schemas.openxmlformats.org/officeDocument/2006/relationships/image" Target="../media/image05.png"/><Relationship Id="rId6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07.png"/><Relationship Id="rId9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10.png"/><Relationship Id="rId7" Type="http://schemas.openxmlformats.org/officeDocument/2006/relationships/image" Target="../media/image09.png"/><Relationship Id="rId8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2515574" y="0"/>
            <a:ext cx="9676425" cy="533066"/>
          </a:xfrm>
          <a:prstGeom prst="rect">
            <a:avLst/>
          </a:prstGeom>
          <a:solidFill>
            <a:srgbClr val="7B94CB"/>
          </a:solidFill>
          <a:ln cap="flat" cmpd="sng" w="19050">
            <a:solidFill>
              <a:srgbClr val="7B94C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0" y="0"/>
            <a:ext cx="2515574" cy="583659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NOMBRE USUARIO</a:t>
            </a:r>
          </a:p>
        </p:txBody>
      </p:sp>
      <p:sp>
        <p:nvSpPr>
          <p:cNvPr id="86" name="Shape 86"/>
          <p:cNvSpPr/>
          <p:nvPr/>
        </p:nvSpPr>
        <p:spPr>
          <a:xfrm>
            <a:off x="-1" y="533064"/>
            <a:ext cx="2515576" cy="7063123"/>
          </a:xfrm>
          <a:prstGeom prst="rect">
            <a:avLst/>
          </a:prstGeom>
          <a:solidFill>
            <a:srgbClr val="7B94CB"/>
          </a:solidFill>
          <a:ln cap="flat" cmpd="sng" w="19050">
            <a:solidFill>
              <a:srgbClr val="7B94C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191" y="824905"/>
            <a:ext cx="1680859" cy="168085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/>
          <p:nvPr/>
        </p:nvSpPr>
        <p:spPr>
          <a:xfrm>
            <a:off x="9766570" y="3822728"/>
            <a:ext cx="2159541" cy="768727"/>
          </a:xfrm>
          <a:prstGeom prst="rect">
            <a:avLst/>
          </a:prstGeom>
          <a:solidFill>
            <a:srgbClr val="E53935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99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VALOR MINIMO</a:t>
            </a:r>
          </a:p>
        </p:txBody>
      </p:sp>
      <p:sp>
        <p:nvSpPr>
          <p:cNvPr id="89" name="Shape 89"/>
          <p:cNvSpPr/>
          <p:nvPr/>
        </p:nvSpPr>
        <p:spPr>
          <a:xfrm>
            <a:off x="9766570" y="4915719"/>
            <a:ext cx="2159541" cy="768727"/>
          </a:xfrm>
          <a:prstGeom prst="rect">
            <a:avLst/>
          </a:prstGeom>
          <a:solidFill>
            <a:srgbClr val="2CBFB1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99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VALOR MAXIMO</a:t>
            </a:r>
          </a:p>
        </p:txBody>
      </p:sp>
      <p:sp>
        <p:nvSpPr>
          <p:cNvPr id="90" name="Shape 90"/>
          <p:cNvSpPr/>
          <p:nvPr/>
        </p:nvSpPr>
        <p:spPr>
          <a:xfrm>
            <a:off x="9766570" y="6008710"/>
            <a:ext cx="2159541" cy="956293"/>
          </a:xfrm>
          <a:prstGeom prst="rect">
            <a:avLst/>
          </a:prstGeom>
          <a:solidFill>
            <a:srgbClr val="FFEB3B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994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VALOR PROMEDIO</a:t>
            </a:r>
          </a:p>
        </p:txBody>
      </p:sp>
      <p:sp>
        <p:nvSpPr>
          <p:cNvPr id="91" name="Shape 91"/>
          <p:cNvSpPr/>
          <p:nvPr/>
        </p:nvSpPr>
        <p:spPr>
          <a:xfrm>
            <a:off x="2782110" y="3575819"/>
            <a:ext cx="3394040" cy="366156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B94CB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6679071" y="3575819"/>
            <a:ext cx="2584578" cy="366156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B94CB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3786" y="3836244"/>
            <a:ext cx="1079473" cy="107947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/>
        </p:nvSpPr>
        <p:spPr>
          <a:xfrm>
            <a:off x="7174843" y="5149712"/>
            <a:ext cx="466926" cy="449451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7174843" y="5851823"/>
            <a:ext cx="466926" cy="449451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7174843" y="6533619"/>
            <a:ext cx="466926" cy="449451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3896932" y="3975135"/>
            <a:ext cx="1005807" cy="9405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Shape 98"/>
          <p:cNvCxnSpPr/>
          <p:nvPr/>
        </p:nvCxnSpPr>
        <p:spPr>
          <a:xfrm>
            <a:off x="3190290" y="5149712"/>
            <a:ext cx="2296110" cy="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9" name="Shape 99"/>
          <p:cNvCxnSpPr/>
          <p:nvPr/>
        </p:nvCxnSpPr>
        <p:spPr>
          <a:xfrm>
            <a:off x="3190290" y="5198887"/>
            <a:ext cx="2296110" cy="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00" name="Shape 100"/>
          <p:cNvCxnSpPr/>
          <p:nvPr/>
        </p:nvCxnSpPr>
        <p:spPr>
          <a:xfrm>
            <a:off x="3190290" y="5436132"/>
            <a:ext cx="2296110" cy="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01" name="Shape 101"/>
          <p:cNvCxnSpPr/>
          <p:nvPr/>
        </p:nvCxnSpPr>
        <p:spPr>
          <a:xfrm>
            <a:off x="3190290" y="5641855"/>
            <a:ext cx="2296110" cy="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02" name="Shape 102"/>
          <p:cNvCxnSpPr/>
          <p:nvPr/>
        </p:nvCxnSpPr>
        <p:spPr>
          <a:xfrm>
            <a:off x="3190290" y="5871816"/>
            <a:ext cx="2296110" cy="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03" name="Shape 103"/>
          <p:cNvCxnSpPr/>
          <p:nvPr/>
        </p:nvCxnSpPr>
        <p:spPr>
          <a:xfrm flipH="1">
            <a:off x="0" y="3385221"/>
            <a:ext cx="2515573" cy="19454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04" name="Shape 104"/>
          <p:cNvCxnSpPr/>
          <p:nvPr/>
        </p:nvCxnSpPr>
        <p:spPr>
          <a:xfrm flipH="1">
            <a:off x="-2" y="4213330"/>
            <a:ext cx="2515573" cy="19454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05" name="Shape 105"/>
          <p:cNvCxnSpPr/>
          <p:nvPr/>
        </p:nvCxnSpPr>
        <p:spPr>
          <a:xfrm flipH="1">
            <a:off x="-2" y="5108732"/>
            <a:ext cx="2515573" cy="19454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06" name="Shape 106"/>
          <p:cNvCxnSpPr/>
          <p:nvPr/>
        </p:nvCxnSpPr>
        <p:spPr>
          <a:xfrm flipH="1">
            <a:off x="-2" y="5982505"/>
            <a:ext cx="2515573" cy="19454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07" name="Shape 1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2445" y="3556844"/>
            <a:ext cx="558798" cy="558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2444" y="4442175"/>
            <a:ext cx="547382" cy="547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3228" y="5270155"/>
            <a:ext cx="658016" cy="65801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257376" y="2749358"/>
            <a:ext cx="1926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Correo electrónico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988478" y="3561483"/>
            <a:ext cx="12907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Datos personales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956129" y="4531200"/>
            <a:ext cx="15222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Notificaciones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988478" y="5414496"/>
            <a:ext cx="12907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Médicos</a:t>
            </a:r>
          </a:p>
        </p:txBody>
      </p:sp>
      <p:sp>
        <p:nvSpPr>
          <p:cNvPr id="114" name="Shape 114"/>
          <p:cNvSpPr/>
          <p:nvPr/>
        </p:nvSpPr>
        <p:spPr>
          <a:xfrm>
            <a:off x="10155677" y="66413"/>
            <a:ext cx="1770434" cy="389106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sp>
        <p:nvSpPr>
          <p:cNvPr id="115" name="Shape 115"/>
          <p:cNvSpPr/>
          <p:nvPr/>
        </p:nvSpPr>
        <p:spPr>
          <a:xfrm>
            <a:off x="5489400" y="92588"/>
            <a:ext cx="868537" cy="393223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5475112" y="75676"/>
            <a:ext cx="2771774" cy="393223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      Semana      Día</a:t>
            </a:r>
          </a:p>
        </p:txBody>
      </p:sp>
      <p:cxnSp>
        <p:nvCxnSpPr>
          <p:cNvPr id="117" name="Shape 117"/>
          <p:cNvCxnSpPr/>
          <p:nvPr/>
        </p:nvCxnSpPr>
        <p:spPr>
          <a:xfrm>
            <a:off x="6343650" y="89544"/>
            <a:ext cx="0" cy="39322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18" name="Shape 118"/>
          <p:cNvCxnSpPr/>
          <p:nvPr/>
        </p:nvCxnSpPr>
        <p:spPr>
          <a:xfrm>
            <a:off x="7481888" y="89544"/>
            <a:ext cx="0" cy="39322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19" name="Shape 1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716751" y="653020"/>
            <a:ext cx="9209359" cy="2648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0" y="0"/>
            <a:ext cx="2515574" cy="583659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NOMBRE USUARIO</a:t>
            </a:r>
          </a:p>
        </p:txBody>
      </p:sp>
      <p:sp>
        <p:nvSpPr>
          <p:cNvPr id="332" name="Shape 332"/>
          <p:cNvSpPr/>
          <p:nvPr/>
        </p:nvSpPr>
        <p:spPr>
          <a:xfrm>
            <a:off x="2515574" y="0"/>
            <a:ext cx="9676425" cy="533066"/>
          </a:xfrm>
          <a:prstGeom prst="rect">
            <a:avLst/>
          </a:prstGeom>
          <a:solidFill>
            <a:srgbClr val="7B94CB"/>
          </a:solidFill>
          <a:ln cap="flat" cmpd="sng" w="19050">
            <a:solidFill>
              <a:srgbClr val="7B94C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-1" y="533064"/>
            <a:ext cx="2515576" cy="7063123"/>
          </a:xfrm>
          <a:prstGeom prst="rect">
            <a:avLst/>
          </a:prstGeom>
          <a:solidFill>
            <a:srgbClr val="7B94CB"/>
          </a:solidFill>
          <a:ln cap="flat" cmpd="sng" w="19050">
            <a:solidFill>
              <a:srgbClr val="7B94C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191" y="824905"/>
            <a:ext cx="1680859" cy="1680859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Shape 335"/>
          <p:cNvSpPr/>
          <p:nvPr/>
        </p:nvSpPr>
        <p:spPr>
          <a:xfrm>
            <a:off x="3504051" y="3754876"/>
            <a:ext cx="1610576" cy="1530173"/>
          </a:xfrm>
          <a:prstGeom prst="ellipse">
            <a:avLst/>
          </a:prstGeom>
          <a:solidFill>
            <a:srgbClr val="C00000"/>
          </a:solidFill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6" name="Shape 336"/>
          <p:cNvCxnSpPr/>
          <p:nvPr/>
        </p:nvCxnSpPr>
        <p:spPr>
          <a:xfrm flipH="1">
            <a:off x="0" y="3385221"/>
            <a:ext cx="2515573" cy="19454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37" name="Shape 337"/>
          <p:cNvCxnSpPr/>
          <p:nvPr/>
        </p:nvCxnSpPr>
        <p:spPr>
          <a:xfrm flipH="1">
            <a:off x="-2" y="4213330"/>
            <a:ext cx="2515573" cy="19454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38" name="Shape 338"/>
          <p:cNvCxnSpPr/>
          <p:nvPr/>
        </p:nvCxnSpPr>
        <p:spPr>
          <a:xfrm flipH="1">
            <a:off x="-2" y="5108732"/>
            <a:ext cx="2515573" cy="19454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39" name="Shape 339"/>
          <p:cNvSpPr/>
          <p:nvPr/>
        </p:nvSpPr>
        <p:spPr>
          <a:xfrm>
            <a:off x="3308" y="5134942"/>
            <a:ext cx="2515571" cy="847564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F2F2F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0" name="Shape 340"/>
          <p:cNvCxnSpPr/>
          <p:nvPr/>
        </p:nvCxnSpPr>
        <p:spPr>
          <a:xfrm flipH="1">
            <a:off x="-2" y="5982505"/>
            <a:ext cx="2515573" cy="19454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341" name="Shape 3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445" y="3556844"/>
            <a:ext cx="558798" cy="558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Shape 3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2444" y="4442175"/>
            <a:ext cx="547382" cy="547382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Shape 343"/>
          <p:cNvSpPr txBox="1"/>
          <p:nvPr/>
        </p:nvSpPr>
        <p:spPr>
          <a:xfrm>
            <a:off x="257376" y="2749358"/>
            <a:ext cx="1926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Correo electrónico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988478" y="3561483"/>
            <a:ext cx="12907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Datos personales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956129" y="4531200"/>
            <a:ext cx="15222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Notificaciones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988478" y="5414496"/>
            <a:ext cx="12907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Nodos</a:t>
            </a:r>
          </a:p>
        </p:txBody>
      </p:sp>
      <p:sp>
        <p:nvSpPr>
          <p:cNvPr id="347" name="Shape 347"/>
          <p:cNvSpPr/>
          <p:nvPr/>
        </p:nvSpPr>
        <p:spPr>
          <a:xfrm>
            <a:off x="3846405" y="5544439"/>
            <a:ext cx="925868" cy="484987"/>
          </a:xfrm>
          <a:prstGeom prst="rect">
            <a:avLst/>
          </a:prstGeom>
          <a:solidFill>
            <a:srgbClr val="7B94CB"/>
          </a:solidFill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</a:t>
            </a:r>
          </a:p>
        </p:txBody>
      </p:sp>
      <p:sp>
        <p:nvSpPr>
          <p:cNvPr id="348" name="Shape 348"/>
          <p:cNvSpPr/>
          <p:nvPr/>
        </p:nvSpPr>
        <p:spPr>
          <a:xfrm>
            <a:off x="5636866" y="3754876"/>
            <a:ext cx="1610576" cy="1530173"/>
          </a:xfrm>
          <a:prstGeom prst="ellipse">
            <a:avLst/>
          </a:prstGeom>
          <a:solidFill>
            <a:srgbClr val="FFC000"/>
          </a:solidFill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5979219" y="5544439"/>
            <a:ext cx="925868" cy="484987"/>
          </a:xfrm>
          <a:prstGeom prst="rect">
            <a:avLst/>
          </a:prstGeom>
          <a:solidFill>
            <a:srgbClr val="7B94CB"/>
          </a:solidFill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</a:t>
            </a:r>
          </a:p>
        </p:txBody>
      </p:sp>
      <p:sp>
        <p:nvSpPr>
          <p:cNvPr id="350" name="Shape 350"/>
          <p:cNvSpPr/>
          <p:nvPr/>
        </p:nvSpPr>
        <p:spPr>
          <a:xfrm>
            <a:off x="7769679" y="3754876"/>
            <a:ext cx="1610576" cy="1530173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8112032" y="5544439"/>
            <a:ext cx="925868" cy="484987"/>
          </a:xfrm>
          <a:prstGeom prst="rect">
            <a:avLst/>
          </a:prstGeom>
          <a:solidFill>
            <a:srgbClr val="7B94CB"/>
          </a:solidFill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</a:t>
            </a:r>
          </a:p>
        </p:txBody>
      </p:sp>
      <p:sp>
        <p:nvSpPr>
          <p:cNvPr id="352" name="Shape 352"/>
          <p:cNvSpPr/>
          <p:nvPr/>
        </p:nvSpPr>
        <p:spPr>
          <a:xfrm>
            <a:off x="3394628" y="1708097"/>
            <a:ext cx="7918315" cy="797668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3" name="Shape 353"/>
          <p:cNvCxnSpPr/>
          <p:nvPr/>
        </p:nvCxnSpPr>
        <p:spPr>
          <a:xfrm>
            <a:off x="3861557" y="2184649"/>
            <a:ext cx="5719864" cy="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54" name="Shape 354"/>
          <p:cNvCxnSpPr/>
          <p:nvPr/>
        </p:nvCxnSpPr>
        <p:spPr>
          <a:xfrm>
            <a:off x="10340178" y="1708097"/>
            <a:ext cx="0" cy="797668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355" name="Shape 3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65096" y="1882990"/>
            <a:ext cx="494928" cy="494928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Shape 356"/>
          <p:cNvSpPr/>
          <p:nvPr/>
        </p:nvSpPr>
        <p:spPr>
          <a:xfrm>
            <a:off x="10113546" y="5444155"/>
            <a:ext cx="1363201" cy="679346"/>
          </a:xfrm>
          <a:prstGeom prst="rect">
            <a:avLst/>
          </a:prstGeom>
          <a:solidFill>
            <a:srgbClr val="7B94C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Agregar nodo</a:t>
            </a:r>
          </a:p>
        </p:txBody>
      </p:sp>
      <p:pic>
        <p:nvPicPr>
          <p:cNvPr id="357" name="Shape 3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76188" y="3894826"/>
            <a:ext cx="1272745" cy="127274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Shape 358"/>
          <p:cNvSpPr/>
          <p:nvPr/>
        </p:nvSpPr>
        <p:spPr>
          <a:xfrm>
            <a:off x="10155677" y="66413"/>
            <a:ext cx="1770434" cy="389106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pic>
        <p:nvPicPr>
          <p:cNvPr id="359" name="Shape 35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79182" y="5239108"/>
            <a:ext cx="615300" cy="6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4" name="Shape 364"/>
          <p:cNvGraphicFramePr/>
          <p:nvPr/>
        </p:nvGraphicFramePr>
        <p:xfrm>
          <a:off x="1331912" y="13887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{2DBB777A-C9FC-4F1B-9990-DAE12C363CDA}</a:tableStyleId>
              </a:tblPr>
              <a:tblGrid>
                <a:gridCol w="2295925"/>
                <a:gridCol w="2295925"/>
                <a:gridCol w="2295925"/>
                <a:gridCol w="2295925"/>
              </a:tblGrid>
              <a:tr h="690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MX" sz="1800"/>
                        <a:t>Interfaces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MX" sz="1800"/>
                        <a:t>Variables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MX" sz="1800"/>
                        <a:t>Usuarios</a:t>
                      </a:r>
                    </a:p>
                  </a:txBody>
                  <a:tcPr marT="45725" marB="45725" marR="91450" marL="91450"/>
                </a:tc>
              </a:tr>
              <a:tr h="690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MX" sz="1800"/>
                        <a:t>UART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90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MX" sz="1800"/>
                        <a:t>I2C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90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MX" sz="1800"/>
                        <a:t>UART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90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MX" sz="1800"/>
                        <a:t>SPI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90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MX" sz="1800"/>
                        <a:t>USB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65" name="Shape 3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9917" y="2167496"/>
            <a:ext cx="482542" cy="482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Shape 3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24357" y="4223387"/>
            <a:ext cx="458103" cy="458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Shape 3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07660" y="2980599"/>
            <a:ext cx="313883" cy="313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Shape 3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07660" y="3673523"/>
            <a:ext cx="313883" cy="313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Shape 3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02085" y="5006441"/>
            <a:ext cx="313883" cy="313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Shape 3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29033" y="1598412"/>
            <a:ext cx="313883" cy="3138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1" name="Shape 371"/>
          <p:cNvCxnSpPr/>
          <p:nvPr/>
        </p:nvCxnSpPr>
        <p:spPr>
          <a:xfrm>
            <a:off x="2517102" y="1543050"/>
            <a:ext cx="31252" cy="41267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372" name="Shape 3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95517" y="2265864"/>
            <a:ext cx="338170" cy="338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02085" y="4327839"/>
            <a:ext cx="338170" cy="338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03261" y="1580304"/>
            <a:ext cx="338170" cy="33817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Shape 375"/>
          <p:cNvSpPr/>
          <p:nvPr/>
        </p:nvSpPr>
        <p:spPr>
          <a:xfrm>
            <a:off x="5995357" y="2237825"/>
            <a:ext cx="2082474" cy="33817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</a:p>
        </p:txBody>
      </p:sp>
      <p:cxnSp>
        <p:nvCxnSpPr>
          <p:cNvPr id="376" name="Shape 376"/>
          <p:cNvCxnSpPr/>
          <p:nvPr/>
        </p:nvCxnSpPr>
        <p:spPr>
          <a:xfrm>
            <a:off x="7730032" y="2241402"/>
            <a:ext cx="0" cy="33817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77" name="Shape 377"/>
          <p:cNvSpPr/>
          <p:nvPr/>
        </p:nvSpPr>
        <p:spPr>
          <a:xfrm flipH="1" rot="10800000">
            <a:off x="7843432" y="2340232"/>
            <a:ext cx="169654" cy="169085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5995357" y="4352592"/>
            <a:ext cx="2082474" cy="33817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</a:p>
        </p:txBody>
      </p:sp>
      <p:cxnSp>
        <p:nvCxnSpPr>
          <p:cNvPr id="379" name="Shape 379"/>
          <p:cNvCxnSpPr/>
          <p:nvPr/>
        </p:nvCxnSpPr>
        <p:spPr>
          <a:xfrm>
            <a:off x="7714128" y="4341944"/>
            <a:ext cx="0" cy="33817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80" name="Shape 380"/>
          <p:cNvSpPr/>
          <p:nvPr/>
        </p:nvSpPr>
        <p:spPr>
          <a:xfrm flipH="1" rot="10800000">
            <a:off x="7785564" y="4425287"/>
            <a:ext cx="169654" cy="169085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6012382" y="3666560"/>
            <a:ext cx="2082474" cy="33817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</a:p>
        </p:txBody>
      </p:sp>
      <p:cxnSp>
        <p:nvCxnSpPr>
          <p:cNvPr id="382" name="Shape 382"/>
          <p:cNvCxnSpPr/>
          <p:nvPr/>
        </p:nvCxnSpPr>
        <p:spPr>
          <a:xfrm>
            <a:off x="7731153" y="3655912"/>
            <a:ext cx="0" cy="33817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83" name="Shape 383"/>
          <p:cNvSpPr/>
          <p:nvPr/>
        </p:nvSpPr>
        <p:spPr>
          <a:xfrm flipH="1" rot="10800000">
            <a:off x="7802590" y="3739256"/>
            <a:ext cx="169654" cy="169085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5995357" y="2981907"/>
            <a:ext cx="2082474" cy="33817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</a:p>
        </p:txBody>
      </p:sp>
      <p:cxnSp>
        <p:nvCxnSpPr>
          <p:cNvPr id="385" name="Shape 385"/>
          <p:cNvCxnSpPr/>
          <p:nvPr/>
        </p:nvCxnSpPr>
        <p:spPr>
          <a:xfrm>
            <a:off x="7714128" y="2971258"/>
            <a:ext cx="0" cy="33817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86" name="Shape 386"/>
          <p:cNvSpPr/>
          <p:nvPr/>
        </p:nvSpPr>
        <p:spPr>
          <a:xfrm flipH="1" rot="10800000">
            <a:off x="7785564" y="3054602"/>
            <a:ext cx="169654" cy="169085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5983266" y="2577158"/>
            <a:ext cx="1759611" cy="810078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8" name="Shape 388"/>
          <p:cNvCxnSpPr>
            <a:stCxn id="387" idx="1"/>
            <a:endCxn id="387" idx="3"/>
          </p:cNvCxnSpPr>
          <p:nvPr/>
        </p:nvCxnSpPr>
        <p:spPr>
          <a:xfrm>
            <a:off x="5983266" y="2982197"/>
            <a:ext cx="17595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389" name="Shape 38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92204" y="2619060"/>
            <a:ext cx="303832" cy="303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Shape 39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212931" y="3104422"/>
            <a:ext cx="283105" cy="28310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Shape 391"/>
          <p:cNvSpPr txBox="1"/>
          <p:nvPr/>
        </p:nvSpPr>
        <p:spPr>
          <a:xfrm>
            <a:off x="5983266" y="2620224"/>
            <a:ext cx="13317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Temperatura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6012382" y="3036396"/>
            <a:ext cx="933869" cy="317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Pulso</a:t>
            </a:r>
          </a:p>
        </p:txBody>
      </p:sp>
      <p:sp>
        <p:nvSpPr>
          <p:cNvPr id="393" name="Shape 393"/>
          <p:cNvSpPr/>
          <p:nvPr/>
        </p:nvSpPr>
        <p:spPr>
          <a:xfrm>
            <a:off x="5995357" y="4982155"/>
            <a:ext cx="2082474" cy="33817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</a:p>
        </p:txBody>
      </p:sp>
      <p:cxnSp>
        <p:nvCxnSpPr>
          <p:cNvPr id="394" name="Shape 394"/>
          <p:cNvCxnSpPr/>
          <p:nvPr/>
        </p:nvCxnSpPr>
        <p:spPr>
          <a:xfrm>
            <a:off x="7714128" y="4971505"/>
            <a:ext cx="0" cy="33817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95" name="Shape 395"/>
          <p:cNvSpPr/>
          <p:nvPr/>
        </p:nvSpPr>
        <p:spPr>
          <a:xfrm flipH="1" rot="10800000">
            <a:off x="7785564" y="5054849"/>
            <a:ext cx="169654" cy="169085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/>
        </p:nvSpPr>
        <p:spPr>
          <a:xfrm>
            <a:off x="350195" y="2237361"/>
            <a:ext cx="11420272" cy="486382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350195" y="447472"/>
            <a:ext cx="11420272" cy="1809345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DATOS DE USUARIO</a:t>
            </a:r>
          </a:p>
        </p:txBody>
      </p:sp>
      <p:cxnSp>
        <p:nvCxnSpPr>
          <p:cNvPr id="402" name="Shape 402"/>
          <p:cNvCxnSpPr/>
          <p:nvPr/>
        </p:nvCxnSpPr>
        <p:spPr>
          <a:xfrm>
            <a:off x="6561435" y="3924712"/>
            <a:ext cx="3287949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03" name="Shape 403"/>
          <p:cNvSpPr txBox="1"/>
          <p:nvPr/>
        </p:nvSpPr>
        <p:spPr>
          <a:xfrm>
            <a:off x="5155660" y="3463046"/>
            <a:ext cx="133401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5155660" y="4409260"/>
            <a:ext cx="1911613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CONTRASEÑA</a:t>
            </a:r>
          </a:p>
        </p:txBody>
      </p:sp>
      <p:cxnSp>
        <p:nvCxnSpPr>
          <p:cNvPr id="405" name="Shape 405"/>
          <p:cNvCxnSpPr/>
          <p:nvPr/>
        </p:nvCxnSpPr>
        <p:spPr>
          <a:xfrm>
            <a:off x="7217922" y="4870926"/>
            <a:ext cx="2631461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406" name="Shape 4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9224" y="2978710"/>
            <a:ext cx="3381129" cy="3381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/>
        </p:nvSpPr>
        <p:spPr>
          <a:xfrm>
            <a:off x="0" y="0"/>
            <a:ext cx="2515574" cy="583659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NOMBRE USUARIO</a:t>
            </a:r>
          </a:p>
        </p:txBody>
      </p:sp>
      <p:sp>
        <p:nvSpPr>
          <p:cNvPr id="412" name="Shape 412"/>
          <p:cNvSpPr/>
          <p:nvPr/>
        </p:nvSpPr>
        <p:spPr>
          <a:xfrm>
            <a:off x="2515574" y="0"/>
            <a:ext cx="9676425" cy="533066"/>
          </a:xfrm>
          <a:prstGeom prst="rect">
            <a:avLst/>
          </a:prstGeom>
          <a:solidFill>
            <a:srgbClr val="7B94CB"/>
          </a:solidFill>
          <a:ln cap="flat" cmpd="sng" w="19050">
            <a:solidFill>
              <a:srgbClr val="7B94C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-1" y="533064"/>
            <a:ext cx="2515576" cy="7063123"/>
          </a:xfrm>
          <a:prstGeom prst="rect">
            <a:avLst/>
          </a:prstGeom>
          <a:solidFill>
            <a:srgbClr val="7B94CB"/>
          </a:solidFill>
          <a:ln cap="flat" cmpd="sng" w="19050">
            <a:solidFill>
              <a:srgbClr val="7B94C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4" name="Shape 4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191" y="824905"/>
            <a:ext cx="1680859" cy="16808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5" name="Shape 415"/>
          <p:cNvCxnSpPr/>
          <p:nvPr/>
        </p:nvCxnSpPr>
        <p:spPr>
          <a:xfrm flipH="1">
            <a:off x="0" y="3385221"/>
            <a:ext cx="2515573" cy="19454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16" name="Shape 416"/>
          <p:cNvCxnSpPr/>
          <p:nvPr/>
        </p:nvCxnSpPr>
        <p:spPr>
          <a:xfrm flipH="1">
            <a:off x="-2" y="4213330"/>
            <a:ext cx="2515573" cy="19454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17" name="Shape 417"/>
          <p:cNvCxnSpPr/>
          <p:nvPr/>
        </p:nvCxnSpPr>
        <p:spPr>
          <a:xfrm flipH="1">
            <a:off x="-2" y="5108732"/>
            <a:ext cx="2515573" cy="19454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18" name="Shape 418"/>
          <p:cNvSpPr/>
          <p:nvPr/>
        </p:nvSpPr>
        <p:spPr>
          <a:xfrm>
            <a:off x="0" y="5135732"/>
            <a:ext cx="2515571" cy="847564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F2F2F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9" name="Shape 419"/>
          <p:cNvCxnSpPr/>
          <p:nvPr/>
        </p:nvCxnSpPr>
        <p:spPr>
          <a:xfrm flipH="1">
            <a:off x="-2" y="5982505"/>
            <a:ext cx="2515573" cy="19454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420" name="Shape 4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445" y="3556844"/>
            <a:ext cx="558798" cy="558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Shape 4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2444" y="4442175"/>
            <a:ext cx="547382" cy="547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Shape 4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3228" y="5270155"/>
            <a:ext cx="658016" cy="658016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Shape 423"/>
          <p:cNvSpPr txBox="1"/>
          <p:nvPr/>
        </p:nvSpPr>
        <p:spPr>
          <a:xfrm>
            <a:off x="257376" y="2749358"/>
            <a:ext cx="1926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Correo electrónico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988478" y="3561483"/>
            <a:ext cx="12907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Datos personales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956129" y="4531200"/>
            <a:ext cx="15222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Notificaciones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988478" y="5414496"/>
            <a:ext cx="12907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Médicos</a:t>
            </a:r>
          </a:p>
        </p:txBody>
      </p:sp>
      <p:pic>
        <p:nvPicPr>
          <p:cNvPr id="427" name="Shape 4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25016" y="824905"/>
            <a:ext cx="1924452" cy="1924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Shape 4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51808" y="818920"/>
            <a:ext cx="1930440" cy="193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Shape 4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484589" y="833383"/>
            <a:ext cx="1915975" cy="191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Shape 43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602903" y="833383"/>
            <a:ext cx="1915975" cy="191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Shape 43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225016" y="4400280"/>
            <a:ext cx="1924452" cy="1924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Shape 43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544767" y="4472405"/>
            <a:ext cx="1679117" cy="1679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Shape 43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476110" y="4400280"/>
            <a:ext cx="1924452" cy="1924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Shape 43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725345" y="4357989"/>
            <a:ext cx="1793533" cy="1793533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Shape 435"/>
          <p:cNvSpPr/>
          <p:nvPr/>
        </p:nvSpPr>
        <p:spPr>
          <a:xfrm>
            <a:off x="3691130" y="2985677"/>
            <a:ext cx="992221" cy="438153"/>
          </a:xfrm>
          <a:prstGeom prst="rect">
            <a:avLst/>
          </a:prstGeom>
          <a:solidFill>
            <a:srgbClr val="7B94CB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</a:t>
            </a:r>
          </a:p>
        </p:txBody>
      </p:sp>
      <p:sp>
        <p:nvSpPr>
          <p:cNvPr id="436" name="Shape 436"/>
          <p:cNvSpPr/>
          <p:nvPr/>
        </p:nvSpPr>
        <p:spPr>
          <a:xfrm>
            <a:off x="5806096" y="2982500"/>
            <a:ext cx="992221" cy="438153"/>
          </a:xfrm>
          <a:prstGeom prst="rect">
            <a:avLst/>
          </a:prstGeom>
          <a:solidFill>
            <a:srgbClr val="7B94CB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</a:t>
            </a:r>
          </a:p>
        </p:txBody>
      </p:sp>
      <p:sp>
        <p:nvSpPr>
          <p:cNvPr id="437" name="Shape 437"/>
          <p:cNvSpPr/>
          <p:nvPr/>
        </p:nvSpPr>
        <p:spPr>
          <a:xfrm>
            <a:off x="7973875" y="2982500"/>
            <a:ext cx="992221" cy="438153"/>
          </a:xfrm>
          <a:prstGeom prst="rect">
            <a:avLst/>
          </a:prstGeom>
          <a:solidFill>
            <a:srgbClr val="7B94CB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</a:t>
            </a:r>
          </a:p>
        </p:txBody>
      </p:sp>
      <p:sp>
        <p:nvSpPr>
          <p:cNvPr id="438" name="Shape 438"/>
          <p:cNvSpPr/>
          <p:nvPr/>
        </p:nvSpPr>
        <p:spPr>
          <a:xfrm>
            <a:off x="10064779" y="2966523"/>
            <a:ext cx="992221" cy="438153"/>
          </a:xfrm>
          <a:prstGeom prst="rect">
            <a:avLst/>
          </a:prstGeom>
          <a:solidFill>
            <a:srgbClr val="7B94CB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</a:t>
            </a:r>
          </a:p>
        </p:txBody>
      </p:sp>
      <p:sp>
        <p:nvSpPr>
          <p:cNvPr id="439" name="Shape 439"/>
          <p:cNvSpPr/>
          <p:nvPr/>
        </p:nvSpPr>
        <p:spPr>
          <a:xfrm>
            <a:off x="3666410" y="6538576"/>
            <a:ext cx="992221" cy="438153"/>
          </a:xfrm>
          <a:prstGeom prst="rect">
            <a:avLst/>
          </a:prstGeom>
          <a:solidFill>
            <a:srgbClr val="7B94CB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</a:t>
            </a:r>
          </a:p>
        </p:txBody>
      </p:sp>
      <p:sp>
        <p:nvSpPr>
          <p:cNvPr id="440" name="Shape 440"/>
          <p:cNvSpPr/>
          <p:nvPr/>
        </p:nvSpPr>
        <p:spPr>
          <a:xfrm>
            <a:off x="5888214" y="6538576"/>
            <a:ext cx="992221" cy="438153"/>
          </a:xfrm>
          <a:prstGeom prst="rect">
            <a:avLst/>
          </a:prstGeom>
          <a:solidFill>
            <a:srgbClr val="7B94CB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</a:t>
            </a:r>
          </a:p>
        </p:txBody>
      </p:sp>
      <p:sp>
        <p:nvSpPr>
          <p:cNvPr id="441" name="Shape 441"/>
          <p:cNvSpPr/>
          <p:nvPr/>
        </p:nvSpPr>
        <p:spPr>
          <a:xfrm>
            <a:off x="7942225" y="6538576"/>
            <a:ext cx="992221" cy="438153"/>
          </a:xfrm>
          <a:prstGeom prst="rect">
            <a:avLst/>
          </a:prstGeom>
          <a:solidFill>
            <a:srgbClr val="7B94CB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</a:t>
            </a:r>
          </a:p>
        </p:txBody>
      </p:sp>
      <p:sp>
        <p:nvSpPr>
          <p:cNvPr id="442" name="Shape 442"/>
          <p:cNvSpPr/>
          <p:nvPr/>
        </p:nvSpPr>
        <p:spPr>
          <a:xfrm>
            <a:off x="10155677" y="6538576"/>
            <a:ext cx="992221" cy="438153"/>
          </a:xfrm>
          <a:prstGeom prst="rect">
            <a:avLst/>
          </a:prstGeom>
          <a:solidFill>
            <a:srgbClr val="7B94CB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</a:t>
            </a:r>
          </a:p>
        </p:txBody>
      </p:sp>
      <p:sp>
        <p:nvSpPr>
          <p:cNvPr id="443" name="Shape 443"/>
          <p:cNvSpPr/>
          <p:nvPr/>
        </p:nvSpPr>
        <p:spPr>
          <a:xfrm>
            <a:off x="10155677" y="66413"/>
            <a:ext cx="1770434" cy="389106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/>
        </p:nvSpPr>
        <p:spPr>
          <a:xfrm>
            <a:off x="0" y="0"/>
            <a:ext cx="2515574" cy="583659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NOMBRE USUARIO</a:t>
            </a:r>
          </a:p>
        </p:txBody>
      </p:sp>
      <p:sp>
        <p:nvSpPr>
          <p:cNvPr id="449" name="Shape 449"/>
          <p:cNvSpPr/>
          <p:nvPr/>
        </p:nvSpPr>
        <p:spPr>
          <a:xfrm>
            <a:off x="2515574" y="0"/>
            <a:ext cx="9676425" cy="533066"/>
          </a:xfrm>
          <a:prstGeom prst="rect">
            <a:avLst/>
          </a:prstGeom>
          <a:solidFill>
            <a:srgbClr val="7B94CB"/>
          </a:solidFill>
          <a:ln cap="flat" cmpd="sng" w="19050">
            <a:solidFill>
              <a:srgbClr val="7B94C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-1" y="533064"/>
            <a:ext cx="2515576" cy="7063123"/>
          </a:xfrm>
          <a:prstGeom prst="rect">
            <a:avLst/>
          </a:prstGeom>
          <a:solidFill>
            <a:srgbClr val="7B94CB"/>
          </a:solidFill>
          <a:ln cap="flat" cmpd="sng" w="19050">
            <a:solidFill>
              <a:srgbClr val="7B94C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1" name="Shape 451"/>
          <p:cNvCxnSpPr/>
          <p:nvPr/>
        </p:nvCxnSpPr>
        <p:spPr>
          <a:xfrm flipH="1">
            <a:off x="0" y="3385221"/>
            <a:ext cx="2515573" cy="19454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52" name="Shape 452"/>
          <p:cNvCxnSpPr/>
          <p:nvPr/>
        </p:nvCxnSpPr>
        <p:spPr>
          <a:xfrm flipH="1">
            <a:off x="-2" y="4213330"/>
            <a:ext cx="2515573" cy="19454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53" name="Shape 453"/>
          <p:cNvCxnSpPr/>
          <p:nvPr/>
        </p:nvCxnSpPr>
        <p:spPr>
          <a:xfrm flipH="1">
            <a:off x="-2" y="5108732"/>
            <a:ext cx="2515573" cy="19454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54" name="Shape 454"/>
          <p:cNvCxnSpPr/>
          <p:nvPr/>
        </p:nvCxnSpPr>
        <p:spPr>
          <a:xfrm flipH="1">
            <a:off x="-2" y="5982505"/>
            <a:ext cx="2515573" cy="19454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455" name="Shape 4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445" y="3556844"/>
            <a:ext cx="558798" cy="558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Shape 4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444" y="4442175"/>
            <a:ext cx="547382" cy="547382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Shape 457"/>
          <p:cNvSpPr txBox="1"/>
          <p:nvPr/>
        </p:nvSpPr>
        <p:spPr>
          <a:xfrm>
            <a:off x="257376" y="2749358"/>
            <a:ext cx="1926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Correo electrónico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988478" y="3561483"/>
            <a:ext cx="12907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Datos personales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956129" y="4531200"/>
            <a:ext cx="15222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Notificaciones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988478" y="5414496"/>
            <a:ext cx="12907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Nodos</a:t>
            </a:r>
          </a:p>
        </p:txBody>
      </p:sp>
      <p:pic>
        <p:nvPicPr>
          <p:cNvPr id="461" name="Shape 4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7672" y="1632391"/>
            <a:ext cx="1924452" cy="1924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Shape 4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94464" y="1626405"/>
            <a:ext cx="1930440" cy="193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Shape 46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27245" y="1640869"/>
            <a:ext cx="1915975" cy="191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Shape 46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645560" y="1640869"/>
            <a:ext cx="1915975" cy="191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Shape 46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267672" y="4660664"/>
            <a:ext cx="1924452" cy="1924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Shape 46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587423" y="4732789"/>
            <a:ext cx="1679117" cy="1679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Shape 46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518767" y="4660664"/>
            <a:ext cx="1924452" cy="1924452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Shape 468"/>
          <p:cNvSpPr/>
          <p:nvPr/>
        </p:nvSpPr>
        <p:spPr>
          <a:xfrm>
            <a:off x="3733787" y="3793164"/>
            <a:ext cx="992221" cy="438153"/>
          </a:xfrm>
          <a:prstGeom prst="rect">
            <a:avLst/>
          </a:prstGeom>
          <a:solidFill>
            <a:srgbClr val="7B94CB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</a:t>
            </a:r>
          </a:p>
        </p:txBody>
      </p:sp>
      <p:sp>
        <p:nvSpPr>
          <p:cNvPr id="469" name="Shape 469"/>
          <p:cNvSpPr/>
          <p:nvPr/>
        </p:nvSpPr>
        <p:spPr>
          <a:xfrm>
            <a:off x="5848751" y="3789985"/>
            <a:ext cx="992221" cy="438153"/>
          </a:xfrm>
          <a:prstGeom prst="rect">
            <a:avLst/>
          </a:prstGeom>
          <a:solidFill>
            <a:srgbClr val="7B94CB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</a:t>
            </a:r>
          </a:p>
        </p:txBody>
      </p:sp>
      <p:sp>
        <p:nvSpPr>
          <p:cNvPr id="470" name="Shape 470"/>
          <p:cNvSpPr/>
          <p:nvPr/>
        </p:nvSpPr>
        <p:spPr>
          <a:xfrm>
            <a:off x="8016531" y="3789985"/>
            <a:ext cx="992221" cy="438153"/>
          </a:xfrm>
          <a:prstGeom prst="rect">
            <a:avLst/>
          </a:prstGeom>
          <a:solidFill>
            <a:srgbClr val="7B94CB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</a:t>
            </a:r>
          </a:p>
        </p:txBody>
      </p:sp>
      <p:sp>
        <p:nvSpPr>
          <p:cNvPr id="471" name="Shape 471"/>
          <p:cNvSpPr/>
          <p:nvPr/>
        </p:nvSpPr>
        <p:spPr>
          <a:xfrm>
            <a:off x="10107435" y="3774008"/>
            <a:ext cx="992221" cy="438153"/>
          </a:xfrm>
          <a:prstGeom prst="rect">
            <a:avLst/>
          </a:prstGeom>
          <a:solidFill>
            <a:srgbClr val="7B94CB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</a:t>
            </a:r>
          </a:p>
        </p:txBody>
      </p:sp>
      <p:sp>
        <p:nvSpPr>
          <p:cNvPr id="472" name="Shape 472"/>
          <p:cNvSpPr/>
          <p:nvPr/>
        </p:nvSpPr>
        <p:spPr>
          <a:xfrm>
            <a:off x="3709067" y="6798960"/>
            <a:ext cx="992221" cy="438153"/>
          </a:xfrm>
          <a:prstGeom prst="rect">
            <a:avLst/>
          </a:prstGeom>
          <a:solidFill>
            <a:srgbClr val="7B94CB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</a:t>
            </a:r>
          </a:p>
        </p:txBody>
      </p:sp>
      <p:sp>
        <p:nvSpPr>
          <p:cNvPr id="473" name="Shape 473"/>
          <p:cNvSpPr/>
          <p:nvPr/>
        </p:nvSpPr>
        <p:spPr>
          <a:xfrm>
            <a:off x="5930869" y="6798960"/>
            <a:ext cx="992221" cy="438153"/>
          </a:xfrm>
          <a:prstGeom prst="rect">
            <a:avLst/>
          </a:prstGeom>
          <a:solidFill>
            <a:srgbClr val="7B94CB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</a:t>
            </a:r>
          </a:p>
        </p:txBody>
      </p:sp>
      <p:sp>
        <p:nvSpPr>
          <p:cNvPr id="474" name="Shape 474"/>
          <p:cNvSpPr/>
          <p:nvPr/>
        </p:nvSpPr>
        <p:spPr>
          <a:xfrm>
            <a:off x="7984882" y="6798960"/>
            <a:ext cx="992221" cy="438153"/>
          </a:xfrm>
          <a:prstGeom prst="rect">
            <a:avLst/>
          </a:prstGeom>
          <a:solidFill>
            <a:srgbClr val="7B94CB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</a:t>
            </a:r>
          </a:p>
        </p:txBody>
      </p:sp>
      <p:pic>
        <p:nvPicPr>
          <p:cNvPr id="475" name="Shape 47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57376" y="830609"/>
            <a:ext cx="1833052" cy="1833052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Shape 476"/>
          <p:cNvSpPr/>
          <p:nvPr/>
        </p:nvSpPr>
        <p:spPr>
          <a:xfrm>
            <a:off x="3365746" y="740939"/>
            <a:ext cx="7918315" cy="797668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7" name="Shape 477"/>
          <p:cNvCxnSpPr/>
          <p:nvPr/>
        </p:nvCxnSpPr>
        <p:spPr>
          <a:xfrm>
            <a:off x="3832675" y="1217491"/>
            <a:ext cx="5719864" cy="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78" name="Shape 478"/>
          <p:cNvCxnSpPr/>
          <p:nvPr/>
        </p:nvCxnSpPr>
        <p:spPr>
          <a:xfrm>
            <a:off x="10311296" y="740939"/>
            <a:ext cx="0" cy="797668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479" name="Shape 47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536214" y="915832"/>
            <a:ext cx="494928" cy="494928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Shape 480"/>
          <p:cNvSpPr/>
          <p:nvPr/>
        </p:nvSpPr>
        <p:spPr>
          <a:xfrm>
            <a:off x="3436292" y="1554845"/>
            <a:ext cx="6809361" cy="15091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1" name="Shape 48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906896" y="1692077"/>
            <a:ext cx="589276" cy="589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Shape 48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884875" y="2346968"/>
            <a:ext cx="611298" cy="6112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3" name="Shape 483"/>
          <p:cNvCxnSpPr/>
          <p:nvPr/>
        </p:nvCxnSpPr>
        <p:spPr>
          <a:xfrm flipH="1" rot="10800000">
            <a:off x="4722039" y="1986715"/>
            <a:ext cx="4278473" cy="26476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84" name="Shape 484"/>
          <p:cNvCxnSpPr/>
          <p:nvPr/>
        </p:nvCxnSpPr>
        <p:spPr>
          <a:xfrm flipH="1" rot="10800000">
            <a:off x="4757710" y="2781141"/>
            <a:ext cx="4278473" cy="26476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485" name="Shape 48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549678" y="6035069"/>
            <a:ext cx="467491" cy="467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Shape 48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863582" y="6023839"/>
            <a:ext cx="467491" cy="467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Shape 48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125689" y="6005157"/>
            <a:ext cx="467491" cy="467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Shape 48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1166372" y="3046902"/>
            <a:ext cx="467491" cy="467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Shape 48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03425" y="4635380"/>
            <a:ext cx="1930440" cy="193044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Shape 490"/>
          <p:cNvSpPr/>
          <p:nvPr/>
        </p:nvSpPr>
        <p:spPr>
          <a:xfrm>
            <a:off x="10157711" y="6798960"/>
            <a:ext cx="992221" cy="438153"/>
          </a:xfrm>
          <a:prstGeom prst="rect">
            <a:avLst/>
          </a:prstGeom>
          <a:solidFill>
            <a:srgbClr val="7B94CB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</a:t>
            </a:r>
          </a:p>
        </p:txBody>
      </p:sp>
      <p:pic>
        <p:nvPicPr>
          <p:cNvPr id="491" name="Shape 49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1310347" y="6024251"/>
            <a:ext cx="467491" cy="467491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Shape 492"/>
          <p:cNvSpPr/>
          <p:nvPr/>
        </p:nvSpPr>
        <p:spPr>
          <a:xfrm>
            <a:off x="10155677" y="66413"/>
            <a:ext cx="1770434" cy="389106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pic>
        <p:nvPicPr>
          <p:cNvPr id="493" name="Shape 49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8866818" y="3093605"/>
            <a:ext cx="467491" cy="467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Shape 49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652493" y="3101175"/>
            <a:ext cx="467491" cy="467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Shape 49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519714" y="3070280"/>
            <a:ext cx="467491" cy="467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Shape 49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79182" y="5239108"/>
            <a:ext cx="615449" cy="61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/>
        </p:nvSpPr>
        <p:spPr>
          <a:xfrm>
            <a:off x="0" y="0"/>
            <a:ext cx="12192000" cy="4631633"/>
          </a:xfrm>
          <a:prstGeom prst="rect">
            <a:avLst/>
          </a:prstGeom>
          <a:solidFill>
            <a:srgbClr val="61CFC5"/>
          </a:solidFill>
          <a:ln cap="flat" cmpd="sng" w="12700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0" y="4631635"/>
            <a:ext cx="3995530" cy="296455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4147932" y="4631633"/>
            <a:ext cx="3942521" cy="296455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8222975" y="4623039"/>
            <a:ext cx="3969024" cy="296455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5" name="Shape 5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2941" y="4824262"/>
            <a:ext cx="1139215" cy="1139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Shape 5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1602" y="6113910"/>
            <a:ext cx="2468674" cy="918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Shape 5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54705" y="4824262"/>
            <a:ext cx="882589" cy="882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Shape 5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44033" y="6105316"/>
            <a:ext cx="2468674" cy="918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Shape 5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86554" y="6105314"/>
            <a:ext cx="2468674" cy="918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Shape 5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97225" y="4887817"/>
            <a:ext cx="1012104" cy="1012104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Shape 511"/>
          <p:cNvSpPr txBox="1"/>
          <p:nvPr/>
        </p:nvSpPr>
        <p:spPr>
          <a:xfrm>
            <a:off x="2978656" y="1483524"/>
            <a:ext cx="5907899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6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PONTE EN LÍNEA</a:t>
            </a:r>
          </a:p>
        </p:txBody>
      </p:sp>
      <p:pic>
        <p:nvPicPr>
          <p:cNvPr id="512" name="Shape 5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71612" y="1376591"/>
            <a:ext cx="1214928" cy="1214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Shape 5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899820" y="1497303"/>
            <a:ext cx="1039310" cy="1039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Shape 5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725465" y="1534937"/>
            <a:ext cx="964041" cy="964041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Shape 515"/>
          <p:cNvSpPr/>
          <p:nvPr/>
        </p:nvSpPr>
        <p:spPr>
          <a:xfrm>
            <a:off x="0" y="3377932"/>
            <a:ext cx="11894717" cy="559307"/>
          </a:xfrm>
          <a:prstGeom prst="flowChartTerminator">
            <a:avLst/>
          </a:prstGeom>
          <a:solidFill>
            <a:srgbClr val="E7442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Shape 516"/>
          <p:cNvSpPr/>
          <p:nvPr/>
        </p:nvSpPr>
        <p:spPr>
          <a:xfrm>
            <a:off x="6871807" y="178904"/>
            <a:ext cx="3544975" cy="477079"/>
          </a:xfrm>
          <a:prstGeom prst="roundRect">
            <a:avLst>
              <a:gd fmla="val 16667" name="adj"/>
            </a:avLst>
          </a:prstGeom>
          <a:solidFill>
            <a:srgbClr val="61CFC5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7146914" y="623550"/>
            <a:ext cx="2724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Iniciar sesión como médico</a:t>
            </a:r>
          </a:p>
        </p:txBody>
      </p:sp>
      <p:pic>
        <p:nvPicPr>
          <p:cNvPr id="518" name="Shape 5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881185" y="178903"/>
            <a:ext cx="423205" cy="423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Shape 51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429364" y="156022"/>
            <a:ext cx="465351" cy="465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Shape 52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492158" y="3413773"/>
            <a:ext cx="523468" cy="523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Shape 52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986556" y="3428060"/>
            <a:ext cx="523468" cy="523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Shape 52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997759" y="3420916"/>
            <a:ext cx="523468" cy="523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Shape 52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472062" y="3420916"/>
            <a:ext cx="523468" cy="523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Shape 52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973112" y="3405589"/>
            <a:ext cx="523468" cy="523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Shape 52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478714" y="3409751"/>
            <a:ext cx="523468" cy="523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Shape 52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973475" y="3406346"/>
            <a:ext cx="523468" cy="523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Shape 52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454066" y="3409751"/>
            <a:ext cx="523468" cy="523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Shape 52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946862" y="3395464"/>
            <a:ext cx="523468" cy="523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Shape 52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447973" y="3395464"/>
            <a:ext cx="523468" cy="523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Shape 53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963128" y="3395382"/>
            <a:ext cx="523468" cy="523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Shape 53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55925" y="3395301"/>
            <a:ext cx="523468" cy="523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Shape 53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920614" y="3394362"/>
            <a:ext cx="523468" cy="523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Shape 53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414695" y="3394362"/>
            <a:ext cx="523468" cy="523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Shape 53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899820" y="3394362"/>
            <a:ext cx="523468" cy="523468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Shape 535"/>
          <p:cNvSpPr/>
          <p:nvPr/>
        </p:nvSpPr>
        <p:spPr>
          <a:xfrm>
            <a:off x="14286" y="3392221"/>
            <a:ext cx="1457326" cy="525609"/>
          </a:xfrm>
          <a:prstGeom prst="flowChartTerminator">
            <a:avLst/>
          </a:prstGeom>
          <a:solidFill>
            <a:srgbClr val="E7442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Shape 536"/>
          <p:cNvSpPr/>
          <p:nvPr/>
        </p:nvSpPr>
        <p:spPr>
          <a:xfrm>
            <a:off x="10734674" y="3402419"/>
            <a:ext cx="1457326" cy="525609"/>
          </a:xfrm>
          <a:prstGeom prst="flowChartTerminator">
            <a:avLst/>
          </a:prstGeom>
          <a:solidFill>
            <a:srgbClr val="E7442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74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350195" y="2237361"/>
            <a:ext cx="11420272" cy="486382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350195" y="447472"/>
            <a:ext cx="11420272" cy="180934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BIENVENIDO</a:t>
            </a:r>
          </a:p>
        </p:txBody>
      </p:sp>
      <p:cxnSp>
        <p:nvCxnSpPr>
          <p:cNvPr id="131" name="Shape 131"/>
          <p:cNvCxnSpPr/>
          <p:nvPr/>
        </p:nvCxnSpPr>
        <p:spPr>
          <a:xfrm>
            <a:off x="2953966" y="3618689"/>
            <a:ext cx="291829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32" name="Shape 132"/>
          <p:cNvCxnSpPr/>
          <p:nvPr/>
        </p:nvCxnSpPr>
        <p:spPr>
          <a:xfrm>
            <a:off x="2953966" y="4666035"/>
            <a:ext cx="291829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3" name="Shape 133"/>
          <p:cNvSpPr txBox="1"/>
          <p:nvPr/>
        </p:nvSpPr>
        <p:spPr>
          <a:xfrm>
            <a:off x="619929" y="3304160"/>
            <a:ext cx="23340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CORREO ELECTRÓNICO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1026950" y="4351505"/>
            <a:ext cx="14778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CONTRASEÑA</a:t>
            </a: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57571" y="3211736"/>
            <a:ext cx="978178" cy="978178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8029163" y="4351505"/>
            <a:ext cx="26891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¿Olvidaste tu contraseña?</a:t>
            </a:r>
          </a:p>
        </p:txBody>
      </p:sp>
      <p:sp>
        <p:nvSpPr>
          <p:cNvPr id="137" name="Shape 137"/>
          <p:cNvSpPr/>
          <p:nvPr/>
        </p:nvSpPr>
        <p:spPr>
          <a:xfrm>
            <a:off x="4792492" y="5408580"/>
            <a:ext cx="2159541" cy="768727"/>
          </a:xfrm>
          <a:prstGeom prst="rect">
            <a:avLst/>
          </a:prstGeom>
          <a:solidFill>
            <a:srgbClr val="E53935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99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ENTRAR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0" y="0"/>
            <a:ext cx="2515574" cy="583659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NOMBRE USUARIO</a:t>
            </a:r>
          </a:p>
        </p:txBody>
      </p:sp>
      <p:sp>
        <p:nvSpPr>
          <p:cNvPr id="143" name="Shape 143"/>
          <p:cNvSpPr/>
          <p:nvPr/>
        </p:nvSpPr>
        <p:spPr>
          <a:xfrm>
            <a:off x="2515574" y="0"/>
            <a:ext cx="9676425" cy="533066"/>
          </a:xfrm>
          <a:prstGeom prst="rect">
            <a:avLst/>
          </a:prstGeom>
          <a:solidFill>
            <a:srgbClr val="7B94CB"/>
          </a:solidFill>
          <a:ln cap="flat" cmpd="sng" w="19050">
            <a:solidFill>
              <a:srgbClr val="7B94C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-1" y="533064"/>
            <a:ext cx="2515576" cy="7063123"/>
          </a:xfrm>
          <a:prstGeom prst="rect">
            <a:avLst/>
          </a:prstGeom>
          <a:solidFill>
            <a:srgbClr val="7B94CB"/>
          </a:solidFill>
          <a:ln cap="flat" cmpd="sng" w="19050">
            <a:solidFill>
              <a:srgbClr val="7B94C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191" y="824905"/>
            <a:ext cx="1680859" cy="168085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/>
          <p:nvPr/>
        </p:nvSpPr>
        <p:spPr>
          <a:xfrm>
            <a:off x="2831313" y="4727637"/>
            <a:ext cx="4406065" cy="250973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B94CB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83609" y="5195858"/>
            <a:ext cx="1464626" cy="146462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/>
          <p:nvPr/>
        </p:nvSpPr>
        <p:spPr>
          <a:xfrm>
            <a:off x="5203733" y="5045428"/>
            <a:ext cx="466926" cy="449451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5203733" y="5777235"/>
            <a:ext cx="466926" cy="449451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5203733" y="6532928"/>
            <a:ext cx="466926" cy="449451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Shape 151"/>
          <p:cNvCxnSpPr/>
          <p:nvPr/>
        </p:nvCxnSpPr>
        <p:spPr>
          <a:xfrm flipH="1">
            <a:off x="0" y="3385221"/>
            <a:ext cx="2515573" cy="19454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52" name="Shape 152"/>
          <p:cNvCxnSpPr/>
          <p:nvPr/>
        </p:nvCxnSpPr>
        <p:spPr>
          <a:xfrm flipH="1">
            <a:off x="-2" y="4213330"/>
            <a:ext cx="2515573" cy="19454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53" name="Shape 153"/>
          <p:cNvCxnSpPr/>
          <p:nvPr/>
        </p:nvCxnSpPr>
        <p:spPr>
          <a:xfrm flipH="1">
            <a:off x="-2" y="5108732"/>
            <a:ext cx="2515573" cy="19454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54" name="Shape 154"/>
          <p:cNvCxnSpPr/>
          <p:nvPr/>
        </p:nvCxnSpPr>
        <p:spPr>
          <a:xfrm flipH="1">
            <a:off x="-2" y="5982505"/>
            <a:ext cx="2515573" cy="19454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55" name="Shape 1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2445" y="3556844"/>
            <a:ext cx="558798" cy="558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2444" y="4442175"/>
            <a:ext cx="547382" cy="547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3228" y="5270155"/>
            <a:ext cx="658016" cy="65801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257376" y="2749358"/>
            <a:ext cx="1926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Correo electrónico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988478" y="3561483"/>
            <a:ext cx="12907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Datos personales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956129" y="4531200"/>
            <a:ext cx="15222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Notificaciones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988478" y="5414496"/>
            <a:ext cx="12907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Médicos</a:t>
            </a:r>
          </a:p>
        </p:txBody>
      </p:sp>
      <p:sp>
        <p:nvSpPr>
          <p:cNvPr id="162" name="Shape 162"/>
          <p:cNvSpPr/>
          <p:nvPr/>
        </p:nvSpPr>
        <p:spPr>
          <a:xfrm>
            <a:off x="7992875" y="4747092"/>
            <a:ext cx="3543786" cy="250973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B94CB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424153" y="5195858"/>
            <a:ext cx="2723810" cy="15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/>
          <p:nvPr/>
        </p:nvSpPr>
        <p:spPr>
          <a:xfrm>
            <a:off x="5489400" y="92588"/>
            <a:ext cx="868537" cy="393223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10155677" y="66413"/>
            <a:ext cx="1770434" cy="389106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sp>
        <p:nvSpPr>
          <p:cNvPr id="166" name="Shape 166"/>
          <p:cNvSpPr/>
          <p:nvPr/>
        </p:nvSpPr>
        <p:spPr>
          <a:xfrm>
            <a:off x="5475112" y="75676"/>
            <a:ext cx="2771774" cy="393223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      Semana      Día</a:t>
            </a:r>
          </a:p>
        </p:txBody>
      </p:sp>
      <p:cxnSp>
        <p:nvCxnSpPr>
          <p:cNvPr id="167" name="Shape 167"/>
          <p:cNvCxnSpPr/>
          <p:nvPr/>
        </p:nvCxnSpPr>
        <p:spPr>
          <a:xfrm>
            <a:off x="6343650" y="89544"/>
            <a:ext cx="0" cy="39322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68" name="Shape 168"/>
          <p:cNvCxnSpPr/>
          <p:nvPr/>
        </p:nvCxnSpPr>
        <p:spPr>
          <a:xfrm>
            <a:off x="7481888" y="89544"/>
            <a:ext cx="0" cy="39322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69" name="Shape 16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716751" y="653020"/>
            <a:ext cx="9209359" cy="264844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/>
          <p:nvPr/>
        </p:nvSpPr>
        <p:spPr>
          <a:xfrm>
            <a:off x="2959903" y="3522353"/>
            <a:ext cx="2710757" cy="1051708"/>
          </a:xfrm>
          <a:prstGeom prst="rect">
            <a:avLst/>
          </a:prstGeom>
          <a:solidFill>
            <a:srgbClr val="FFEB3B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994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VALOR PROMEDIO</a:t>
            </a:r>
          </a:p>
        </p:txBody>
      </p:sp>
      <p:sp>
        <p:nvSpPr>
          <p:cNvPr id="171" name="Shape 171"/>
          <p:cNvSpPr/>
          <p:nvPr/>
        </p:nvSpPr>
        <p:spPr>
          <a:xfrm>
            <a:off x="9116589" y="3556844"/>
            <a:ext cx="2556298" cy="1048898"/>
          </a:xfrm>
          <a:prstGeom prst="rect">
            <a:avLst/>
          </a:prstGeom>
          <a:solidFill>
            <a:srgbClr val="E53935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99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VALOR MINIMO</a:t>
            </a:r>
          </a:p>
        </p:txBody>
      </p:sp>
      <p:sp>
        <p:nvSpPr>
          <p:cNvPr id="172" name="Shape 172"/>
          <p:cNvSpPr/>
          <p:nvPr/>
        </p:nvSpPr>
        <p:spPr>
          <a:xfrm>
            <a:off x="6093310" y="3556844"/>
            <a:ext cx="2600631" cy="1048898"/>
          </a:xfrm>
          <a:prstGeom prst="rect">
            <a:avLst/>
          </a:prstGeom>
          <a:solidFill>
            <a:srgbClr val="2CBFB1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99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VALOR MAXIMO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0" y="0"/>
            <a:ext cx="2515574" cy="583659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NOMBRE USUARIO</a:t>
            </a:r>
          </a:p>
        </p:txBody>
      </p:sp>
      <p:sp>
        <p:nvSpPr>
          <p:cNvPr id="178" name="Shape 178"/>
          <p:cNvSpPr/>
          <p:nvPr/>
        </p:nvSpPr>
        <p:spPr>
          <a:xfrm>
            <a:off x="2515574" y="0"/>
            <a:ext cx="9676425" cy="533066"/>
          </a:xfrm>
          <a:prstGeom prst="rect">
            <a:avLst/>
          </a:prstGeom>
          <a:solidFill>
            <a:srgbClr val="7B94CB"/>
          </a:solidFill>
          <a:ln cap="flat" cmpd="sng" w="19050">
            <a:solidFill>
              <a:srgbClr val="7B94C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-1" y="533064"/>
            <a:ext cx="2515576" cy="7063123"/>
          </a:xfrm>
          <a:prstGeom prst="rect">
            <a:avLst/>
          </a:prstGeom>
          <a:solidFill>
            <a:srgbClr val="7B94CB"/>
          </a:solidFill>
          <a:ln cap="flat" cmpd="sng" w="19050">
            <a:solidFill>
              <a:srgbClr val="7B94C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191" y="824905"/>
            <a:ext cx="1680859" cy="168085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/>
          <p:nvPr/>
        </p:nvSpPr>
        <p:spPr>
          <a:xfrm>
            <a:off x="2782110" y="972766"/>
            <a:ext cx="8988357" cy="62646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B94CB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3449457" y="1290017"/>
            <a:ext cx="2250948" cy="2166359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3" name="Shape 183"/>
          <p:cNvCxnSpPr/>
          <p:nvPr/>
        </p:nvCxnSpPr>
        <p:spPr>
          <a:xfrm>
            <a:off x="8744784" y="2505765"/>
            <a:ext cx="229611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84" name="Shape 184"/>
          <p:cNvCxnSpPr/>
          <p:nvPr/>
        </p:nvCxnSpPr>
        <p:spPr>
          <a:xfrm flipH="1">
            <a:off x="0" y="3385221"/>
            <a:ext cx="2515573" cy="19454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85" name="Shape 185"/>
          <p:cNvCxnSpPr/>
          <p:nvPr/>
        </p:nvCxnSpPr>
        <p:spPr>
          <a:xfrm flipH="1">
            <a:off x="-2" y="4213330"/>
            <a:ext cx="2515573" cy="19454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86" name="Shape 186"/>
          <p:cNvCxnSpPr/>
          <p:nvPr/>
        </p:nvCxnSpPr>
        <p:spPr>
          <a:xfrm flipH="1">
            <a:off x="-2" y="5108732"/>
            <a:ext cx="2515573" cy="19454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87" name="Shape 187"/>
          <p:cNvSpPr/>
          <p:nvPr/>
        </p:nvSpPr>
        <p:spPr>
          <a:xfrm>
            <a:off x="0" y="3385221"/>
            <a:ext cx="2515571" cy="847564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F2F2F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" name="Shape 188"/>
          <p:cNvCxnSpPr/>
          <p:nvPr/>
        </p:nvCxnSpPr>
        <p:spPr>
          <a:xfrm flipH="1">
            <a:off x="-2" y="5982505"/>
            <a:ext cx="2515573" cy="19454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89" name="Shape 1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445" y="3556844"/>
            <a:ext cx="558798" cy="558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2444" y="4442175"/>
            <a:ext cx="547382" cy="547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3228" y="5270155"/>
            <a:ext cx="658016" cy="65801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/>
        </p:nvSpPr>
        <p:spPr>
          <a:xfrm>
            <a:off x="257376" y="2749358"/>
            <a:ext cx="1926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Correo electrónico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988478" y="3561483"/>
            <a:ext cx="12907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Datos personales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956129" y="4531200"/>
            <a:ext cx="15222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Notificaciones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988478" y="5414496"/>
            <a:ext cx="12907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Médicos</a:t>
            </a:r>
          </a:p>
        </p:txBody>
      </p:sp>
      <p:cxnSp>
        <p:nvCxnSpPr>
          <p:cNvPr id="196" name="Shape 196"/>
          <p:cNvCxnSpPr/>
          <p:nvPr/>
        </p:nvCxnSpPr>
        <p:spPr>
          <a:xfrm>
            <a:off x="8744784" y="3358553"/>
            <a:ext cx="229611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97" name="Shape 197"/>
          <p:cNvCxnSpPr/>
          <p:nvPr/>
        </p:nvCxnSpPr>
        <p:spPr>
          <a:xfrm>
            <a:off x="8744784" y="4232785"/>
            <a:ext cx="229611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98" name="Shape 198"/>
          <p:cNvCxnSpPr/>
          <p:nvPr/>
        </p:nvCxnSpPr>
        <p:spPr>
          <a:xfrm>
            <a:off x="8744784" y="5128187"/>
            <a:ext cx="229611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99" name="Shape 199"/>
          <p:cNvCxnSpPr/>
          <p:nvPr/>
        </p:nvCxnSpPr>
        <p:spPr>
          <a:xfrm>
            <a:off x="8744784" y="6001960"/>
            <a:ext cx="229611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00" name="Shape 200"/>
          <p:cNvSpPr/>
          <p:nvPr/>
        </p:nvSpPr>
        <p:spPr>
          <a:xfrm>
            <a:off x="6250212" y="1896491"/>
            <a:ext cx="2052154" cy="60927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6250212" y="2775948"/>
            <a:ext cx="2052154" cy="60927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6250212" y="3623512"/>
            <a:ext cx="2052154" cy="60927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6250212" y="4499457"/>
            <a:ext cx="2052154" cy="60927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6250212" y="5479192"/>
            <a:ext cx="2052154" cy="60927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3319575" y="5928171"/>
            <a:ext cx="2159541" cy="768727"/>
          </a:xfrm>
          <a:prstGeom prst="rect">
            <a:avLst/>
          </a:prstGeom>
          <a:solidFill>
            <a:srgbClr val="2CBFB1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99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MODIFICAR DATOS</a:t>
            </a:r>
          </a:p>
        </p:txBody>
      </p:sp>
      <p:sp>
        <p:nvSpPr>
          <p:cNvPr id="206" name="Shape 206"/>
          <p:cNvSpPr/>
          <p:nvPr/>
        </p:nvSpPr>
        <p:spPr>
          <a:xfrm>
            <a:off x="10155677" y="66413"/>
            <a:ext cx="1770434" cy="389106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0" y="0"/>
            <a:ext cx="2515574" cy="583659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NOMBRE USUARIO</a:t>
            </a:r>
          </a:p>
        </p:txBody>
      </p:sp>
      <p:sp>
        <p:nvSpPr>
          <p:cNvPr id="212" name="Shape 212"/>
          <p:cNvSpPr/>
          <p:nvPr/>
        </p:nvSpPr>
        <p:spPr>
          <a:xfrm>
            <a:off x="2515574" y="0"/>
            <a:ext cx="9676425" cy="533066"/>
          </a:xfrm>
          <a:prstGeom prst="rect">
            <a:avLst/>
          </a:prstGeom>
          <a:solidFill>
            <a:srgbClr val="7B94CB"/>
          </a:solidFill>
          <a:ln cap="flat" cmpd="sng" w="19050">
            <a:solidFill>
              <a:srgbClr val="7B94C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-1" y="533064"/>
            <a:ext cx="2515576" cy="7063123"/>
          </a:xfrm>
          <a:prstGeom prst="rect">
            <a:avLst/>
          </a:prstGeom>
          <a:solidFill>
            <a:srgbClr val="7B94CB"/>
          </a:solidFill>
          <a:ln cap="flat" cmpd="sng" w="19050">
            <a:solidFill>
              <a:srgbClr val="7B94C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191" y="824905"/>
            <a:ext cx="1680859" cy="168085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/>
          <p:nvPr/>
        </p:nvSpPr>
        <p:spPr>
          <a:xfrm>
            <a:off x="2782110" y="972766"/>
            <a:ext cx="8988357" cy="93385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6" name="Shape 216"/>
          <p:cNvCxnSpPr/>
          <p:nvPr/>
        </p:nvCxnSpPr>
        <p:spPr>
          <a:xfrm flipH="1">
            <a:off x="0" y="3385221"/>
            <a:ext cx="2515573" cy="19454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17" name="Shape 217"/>
          <p:cNvCxnSpPr/>
          <p:nvPr/>
        </p:nvCxnSpPr>
        <p:spPr>
          <a:xfrm flipH="1">
            <a:off x="-2" y="4213330"/>
            <a:ext cx="2515573" cy="19454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18" name="Shape 218"/>
          <p:cNvCxnSpPr/>
          <p:nvPr/>
        </p:nvCxnSpPr>
        <p:spPr>
          <a:xfrm flipH="1">
            <a:off x="-2" y="5108732"/>
            <a:ext cx="2515573" cy="19454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19" name="Shape 219"/>
          <p:cNvSpPr/>
          <p:nvPr/>
        </p:nvSpPr>
        <p:spPr>
          <a:xfrm>
            <a:off x="-2955" y="4214403"/>
            <a:ext cx="2515571" cy="894327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F2F2F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0" name="Shape 220"/>
          <p:cNvCxnSpPr/>
          <p:nvPr/>
        </p:nvCxnSpPr>
        <p:spPr>
          <a:xfrm flipH="1">
            <a:off x="-2" y="5982505"/>
            <a:ext cx="2515573" cy="19454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21" name="Shape 2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445" y="3556844"/>
            <a:ext cx="558798" cy="558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2444" y="4442175"/>
            <a:ext cx="547382" cy="547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3228" y="5270155"/>
            <a:ext cx="658016" cy="65801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 txBox="1"/>
          <p:nvPr/>
        </p:nvSpPr>
        <p:spPr>
          <a:xfrm>
            <a:off x="257376" y="2749358"/>
            <a:ext cx="1926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Correo electrónico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988478" y="3561483"/>
            <a:ext cx="12907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Datos personales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956129" y="4531200"/>
            <a:ext cx="15222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Notificaciones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988478" y="5414496"/>
            <a:ext cx="12907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Médicos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3089432" y="1239637"/>
            <a:ext cx="1871218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</a:p>
        </p:txBody>
      </p:sp>
      <p:cxnSp>
        <p:nvCxnSpPr>
          <p:cNvPr id="229" name="Shape 229"/>
          <p:cNvCxnSpPr/>
          <p:nvPr/>
        </p:nvCxnSpPr>
        <p:spPr>
          <a:xfrm>
            <a:off x="10622603" y="972766"/>
            <a:ext cx="0" cy="933854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30" name="Shape 230"/>
          <p:cNvCxnSpPr/>
          <p:nvPr/>
        </p:nvCxnSpPr>
        <p:spPr>
          <a:xfrm>
            <a:off x="10155677" y="972766"/>
            <a:ext cx="0" cy="933854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31" name="Shape 231"/>
          <p:cNvCxnSpPr/>
          <p:nvPr/>
        </p:nvCxnSpPr>
        <p:spPr>
          <a:xfrm>
            <a:off x="9276943" y="972765"/>
            <a:ext cx="0" cy="933854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32" name="Shape 232"/>
          <p:cNvSpPr/>
          <p:nvPr/>
        </p:nvSpPr>
        <p:spPr>
          <a:xfrm>
            <a:off x="10797700" y="1026345"/>
            <a:ext cx="836579" cy="826691"/>
          </a:xfrm>
          <a:prstGeom prst="ellipse">
            <a:avLst/>
          </a:prstGeom>
          <a:noFill/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10747432" y="1285803"/>
            <a:ext cx="9371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Foto perfil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0107825" y="1316582"/>
            <a:ext cx="5518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color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9327214" y="1280220"/>
            <a:ext cx="67678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ICONO</a:t>
            </a:r>
          </a:p>
        </p:txBody>
      </p:sp>
      <p:sp>
        <p:nvSpPr>
          <p:cNvPr id="236" name="Shape 236"/>
          <p:cNvSpPr/>
          <p:nvPr/>
        </p:nvSpPr>
        <p:spPr>
          <a:xfrm>
            <a:off x="2772951" y="2068797"/>
            <a:ext cx="8988357" cy="93385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3080273" y="2335667"/>
            <a:ext cx="1871218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</a:p>
        </p:txBody>
      </p:sp>
      <p:cxnSp>
        <p:nvCxnSpPr>
          <p:cNvPr id="238" name="Shape 238"/>
          <p:cNvCxnSpPr/>
          <p:nvPr/>
        </p:nvCxnSpPr>
        <p:spPr>
          <a:xfrm>
            <a:off x="10613445" y="2068797"/>
            <a:ext cx="0" cy="933854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39" name="Shape 239"/>
          <p:cNvCxnSpPr/>
          <p:nvPr/>
        </p:nvCxnSpPr>
        <p:spPr>
          <a:xfrm>
            <a:off x="10146517" y="2068797"/>
            <a:ext cx="0" cy="933854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40" name="Shape 240"/>
          <p:cNvCxnSpPr/>
          <p:nvPr/>
        </p:nvCxnSpPr>
        <p:spPr>
          <a:xfrm>
            <a:off x="9267785" y="2068796"/>
            <a:ext cx="0" cy="933854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41" name="Shape 241"/>
          <p:cNvSpPr/>
          <p:nvPr/>
        </p:nvSpPr>
        <p:spPr>
          <a:xfrm>
            <a:off x="10788542" y="2122376"/>
            <a:ext cx="836579" cy="826691"/>
          </a:xfrm>
          <a:prstGeom prst="ellipse">
            <a:avLst/>
          </a:prstGeom>
          <a:noFill/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10738272" y="2381833"/>
            <a:ext cx="9371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Foto perfil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10098665" y="2412613"/>
            <a:ext cx="5518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color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9318054" y="2376251"/>
            <a:ext cx="67678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ICONO</a:t>
            </a:r>
          </a:p>
        </p:txBody>
      </p:sp>
      <p:sp>
        <p:nvSpPr>
          <p:cNvPr id="245" name="Shape 245"/>
          <p:cNvSpPr/>
          <p:nvPr/>
        </p:nvSpPr>
        <p:spPr>
          <a:xfrm>
            <a:off x="2772951" y="3186572"/>
            <a:ext cx="8988357" cy="93385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3080273" y="3453442"/>
            <a:ext cx="1871218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</a:p>
        </p:txBody>
      </p:sp>
      <p:cxnSp>
        <p:nvCxnSpPr>
          <p:cNvPr id="247" name="Shape 247"/>
          <p:cNvCxnSpPr/>
          <p:nvPr/>
        </p:nvCxnSpPr>
        <p:spPr>
          <a:xfrm>
            <a:off x="10613445" y="3186572"/>
            <a:ext cx="0" cy="933854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48" name="Shape 248"/>
          <p:cNvCxnSpPr/>
          <p:nvPr/>
        </p:nvCxnSpPr>
        <p:spPr>
          <a:xfrm>
            <a:off x="10146517" y="3186572"/>
            <a:ext cx="0" cy="933854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49" name="Shape 249"/>
          <p:cNvCxnSpPr/>
          <p:nvPr/>
        </p:nvCxnSpPr>
        <p:spPr>
          <a:xfrm>
            <a:off x="9267785" y="3186571"/>
            <a:ext cx="0" cy="933854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50" name="Shape 250"/>
          <p:cNvSpPr/>
          <p:nvPr/>
        </p:nvSpPr>
        <p:spPr>
          <a:xfrm>
            <a:off x="10788542" y="3240151"/>
            <a:ext cx="836579" cy="826691"/>
          </a:xfrm>
          <a:prstGeom prst="ellipse">
            <a:avLst/>
          </a:prstGeom>
          <a:noFill/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10738272" y="3499608"/>
            <a:ext cx="9371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Foto perfil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10098665" y="3530387"/>
            <a:ext cx="5518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color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9318054" y="3494026"/>
            <a:ext cx="67678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ICONO</a:t>
            </a:r>
          </a:p>
        </p:txBody>
      </p:sp>
      <p:sp>
        <p:nvSpPr>
          <p:cNvPr id="254" name="Shape 254"/>
          <p:cNvSpPr/>
          <p:nvPr/>
        </p:nvSpPr>
        <p:spPr>
          <a:xfrm>
            <a:off x="2782110" y="4299553"/>
            <a:ext cx="8988357" cy="93385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3089432" y="4566425"/>
            <a:ext cx="1871218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</a:p>
        </p:txBody>
      </p:sp>
      <p:cxnSp>
        <p:nvCxnSpPr>
          <p:cNvPr id="256" name="Shape 256"/>
          <p:cNvCxnSpPr/>
          <p:nvPr/>
        </p:nvCxnSpPr>
        <p:spPr>
          <a:xfrm>
            <a:off x="10622603" y="4299553"/>
            <a:ext cx="0" cy="933854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57" name="Shape 257"/>
          <p:cNvCxnSpPr/>
          <p:nvPr/>
        </p:nvCxnSpPr>
        <p:spPr>
          <a:xfrm>
            <a:off x="10155677" y="4299553"/>
            <a:ext cx="0" cy="933854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58" name="Shape 258"/>
          <p:cNvCxnSpPr/>
          <p:nvPr/>
        </p:nvCxnSpPr>
        <p:spPr>
          <a:xfrm>
            <a:off x="9276943" y="4299553"/>
            <a:ext cx="0" cy="933854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59" name="Shape 259"/>
          <p:cNvSpPr/>
          <p:nvPr/>
        </p:nvSpPr>
        <p:spPr>
          <a:xfrm>
            <a:off x="10797700" y="4353133"/>
            <a:ext cx="836579" cy="826691"/>
          </a:xfrm>
          <a:prstGeom prst="ellipse">
            <a:avLst/>
          </a:prstGeom>
          <a:noFill/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10747432" y="4612591"/>
            <a:ext cx="9371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Foto perfil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107825" y="4643369"/>
            <a:ext cx="5518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color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327214" y="4607008"/>
            <a:ext cx="67678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ICONO</a:t>
            </a:r>
          </a:p>
        </p:txBody>
      </p:sp>
      <p:sp>
        <p:nvSpPr>
          <p:cNvPr id="263" name="Shape 263"/>
          <p:cNvSpPr/>
          <p:nvPr/>
        </p:nvSpPr>
        <p:spPr>
          <a:xfrm>
            <a:off x="2782110" y="5363746"/>
            <a:ext cx="8988357" cy="93385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3089432" y="5630617"/>
            <a:ext cx="1871218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</a:p>
        </p:txBody>
      </p:sp>
      <p:cxnSp>
        <p:nvCxnSpPr>
          <p:cNvPr id="265" name="Shape 265"/>
          <p:cNvCxnSpPr/>
          <p:nvPr/>
        </p:nvCxnSpPr>
        <p:spPr>
          <a:xfrm>
            <a:off x="10622603" y="5363746"/>
            <a:ext cx="0" cy="933854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66" name="Shape 266"/>
          <p:cNvCxnSpPr/>
          <p:nvPr/>
        </p:nvCxnSpPr>
        <p:spPr>
          <a:xfrm>
            <a:off x="10155677" y="5363746"/>
            <a:ext cx="0" cy="933854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67" name="Shape 267"/>
          <p:cNvCxnSpPr/>
          <p:nvPr/>
        </p:nvCxnSpPr>
        <p:spPr>
          <a:xfrm>
            <a:off x="9276943" y="5363744"/>
            <a:ext cx="0" cy="933854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68" name="Shape 268"/>
          <p:cNvSpPr/>
          <p:nvPr/>
        </p:nvSpPr>
        <p:spPr>
          <a:xfrm>
            <a:off x="10797700" y="5417326"/>
            <a:ext cx="836579" cy="826691"/>
          </a:xfrm>
          <a:prstGeom prst="ellipse">
            <a:avLst/>
          </a:prstGeom>
          <a:noFill/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10747432" y="5676782"/>
            <a:ext cx="9371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Foto perfil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10107825" y="5707562"/>
            <a:ext cx="5518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color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9327214" y="5671201"/>
            <a:ext cx="67678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ICONO</a:t>
            </a:r>
          </a:p>
        </p:txBody>
      </p:sp>
      <p:sp>
        <p:nvSpPr>
          <p:cNvPr id="272" name="Shape 272"/>
          <p:cNvSpPr/>
          <p:nvPr/>
        </p:nvSpPr>
        <p:spPr>
          <a:xfrm>
            <a:off x="2792108" y="6436098"/>
            <a:ext cx="8988357" cy="93385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 txBox="1"/>
          <p:nvPr/>
        </p:nvSpPr>
        <p:spPr>
          <a:xfrm>
            <a:off x="3099428" y="6702968"/>
            <a:ext cx="1871218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</a:p>
        </p:txBody>
      </p:sp>
      <p:cxnSp>
        <p:nvCxnSpPr>
          <p:cNvPr id="274" name="Shape 274"/>
          <p:cNvCxnSpPr/>
          <p:nvPr/>
        </p:nvCxnSpPr>
        <p:spPr>
          <a:xfrm>
            <a:off x="10632600" y="6436098"/>
            <a:ext cx="0" cy="933854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75" name="Shape 275"/>
          <p:cNvCxnSpPr/>
          <p:nvPr/>
        </p:nvCxnSpPr>
        <p:spPr>
          <a:xfrm>
            <a:off x="10165674" y="6436098"/>
            <a:ext cx="0" cy="933854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76" name="Shape 276"/>
          <p:cNvCxnSpPr/>
          <p:nvPr/>
        </p:nvCxnSpPr>
        <p:spPr>
          <a:xfrm>
            <a:off x="9286940" y="6436096"/>
            <a:ext cx="0" cy="933854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77" name="Shape 277"/>
          <p:cNvSpPr/>
          <p:nvPr/>
        </p:nvSpPr>
        <p:spPr>
          <a:xfrm>
            <a:off x="10807697" y="6489678"/>
            <a:ext cx="836579" cy="826691"/>
          </a:xfrm>
          <a:prstGeom prst="ellipse">
            <a:avLst/>
          </a:prstGeom>
          <a:noFill/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10757428" y="6749135"/>
            <a:ext cx="9371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Foto perfil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10117821" y="6779914"/>
            <a:ext cx="5518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color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9337210" y="6743553"/>
            <a:ext cx="67678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MX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ICONO</a:t>
            </a:r>
          </a:p>
        </p:txBody>
      </p:sp>
      <p:sp>
        <p:nvSpPr>
          <p:cNvPr id="281" name="Shape 281"/>
          <p:cNvSpPr/>
          <p:nvPr/>
        </p:nvSpPr>
        <p:spPr>
          <a:xfrm>
            <a:off x="10155677" y="66413"/>
            <a:ext cx="1770434" cy="389106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350195" y="2237361"/>
            <a:ext cx="11420272" cy="486382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350195" y="447472"/>
            <a:ext cx="11420272" cy="180934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DATOS PERSONALES DEL MÉDICO</a:t>
            </a:r>
          </a:p>
        </p:txBody>
      </p:sp>
      <p:sp>
        <p:nvSpPr>
          <p:cNvPr id="288" name="Shape 288"/>
          <p:cNvSpPr/>
          <p:nvPr/>
        </p:nvSpPr>
        <p:spPr>
          <a:xfrm>
            <a:off x="1429966" y="2840476"/>
            <a:ext cx="2431914" cy="2412459"/>
          </a:xfrm>
          <a:prstGeom prst="ellipse">
            <a:avLst/>
          </a:prstGeom>
          <a:noFill/>
          <a:ln cap="flat" cmpd="sng" w="12700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4878421" y="2607011"/>
            <a:ext cx="2937753" cy="739302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0" name="Shape 290"/>
          <p:cNvCxnSpPr/>
          <p:nvPr/>
        </p:nvCxnSpPr>
        <p:spPr>
          <a:xfrm>
            <a:off x="8210145" y="3210127"/>
            <a:ext cx="3287949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91" name="Shape 291"/>
          <p:cNvSpPr/>
          <p:nvPr/>
        </p:nvSpPr>
        <p:spPr>
          <a:xfrm>
            <a:off x="4878421" y="3560319"/>
            <a:ext cx="2937753" cy="739302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2" name="Shape 292"/>
          <p:cNvCxnSpPr/>
          <p:nvPr/>
        </p:nvCxnSpPr>
        <p:spPr>
          <a:xfrm>
            <a:off x="8210145" y="4163435"/>
            <a:ext cx="3287949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93" name="Shape 293"/>
          <p:cNvSpPr/>
          <p:nvPr/>
        </p:nvSpPr>
        <p:spPr>
          <a:xfrm>
            <a:off x="4878421" y="4513628"/>
            <a:ext cx="2937753" cy="739302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4" name="Shape 294"/>
          <p:cNvCxnSpPr/>
          <p:nvPr/>
        </p:nvCxnSpPr>
        <p:spPr>
          <a:xfrm>
            <a:off x="8210145" y="5116744"/>
            <a:ext cx="3287949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95" name="Shape 295"/>
          <p:cNvSpPr/>
          <p:nvPr/>
        </p:nvSpPr>
        <p:spPr>
          <a:xfrm>
            <a:off x="4878421" y="5466935"/>
            <a:ext cx="2937753" cy="739302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6" name="Shape 296"/>
          <p:cNvCxnSpPr/>
          <p:nvPr/>
        </p:nvCxnSpPr>
        <p:spPr>
          <a:xfrm>
            <a:off x="8210145" y="6070051"/>
            <a:ext cx="3287949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97" name="Shape 297"/>
          <p:cNvSpPr/>
          <p:nvPr/>
        </p:nvSpPr>
        <p:spPr>
          <a:xfrm>
            <a:off x="1619549" y="5685687"/>
            <a:ext cx="2159541" cy="768727"/>
          </a:xfrm>
          <a:prstGeom prst="rect">
            <a:avLst/>
          </a:prstGeom>
          <a:solidFill>
            <a:srgbClr val="2CBFB1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ctr" bIns="50625" lIns="101275" rIns="101275" tIns="506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99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MODIFICAR DATOS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350195" y="2237361"/>
            <a:ext cx="11420272" cy="486382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350195" y="447472"/>
            <a:ext cx="11420272" cy="1809345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DATOS DEL DISPOSITIVO</a:t>
            </a:r>
          </a:p>
        </p:txBody>
      </p:sp>
      <p:sp>
        <p:nvSpPr>
          <p:cNvPr id="304" name="Shape 304"/>
          <p:cNvSpPr/>
          <p:nvPr/>
        </p:nvSpPr>
        <p:spPr>
          <a:xfrm>
            <a:off x="900416" y="4219067"/>
            <a:ext cx="2937753" cy="739302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Dirección Física:</a:t>
            </a:r>
          </a:p>
        </p:txBody>
      </p:sp>
      <p:cxnSp>
        <p:nvCxnSpPr>
          <p:cNvPr id="305" name="Shape 305"/>
          <p:cNvCxnSpPr/>
          <p:nvPr/>
        </p:nvCxnSpPr>
        <p:spPr>
          <a:xfrm>
            <a:off x="5177546" y="4958369"/>
            <a:ext cx="5233481" cy="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/>
        </p:nvSpPr>
        <p:spPr>
          <a:xfrm>
            <a:off x="1906621" y="3210127"/>
            <a:ext cx="7918315" cy="797668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2042808" y="4026001"/>
            <a:ext cx="6809361" cy="1509172"/>
          </a:xfrm>
          <a:prstGeom prst="rect">
            <a:avLst/>
          </a:prstGeom>
          <a:noFill/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0" y="1527140"/>
            <a:ext cx="12276306" cy="606904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0" y="0"/>
            <a:ext cx="12276306" cy="196498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MX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USUARIOS</a:t>
            </a:r>
          </a:p>
        </p:txBody>
      </p:sp>
      <p:cxnSp>
        <p:nvCxnSpPr>
          <p:cNvPr id="314" name="Shape 314"/>
          <p:cNvCxnSpPr/>
          <p:nvPr/>
        </p:nvCxnSpPr>
        <p:spPr>
          <a:xfrm>
            <a:off x="2373549" y="3686680"/>
            <a:ext cx="5719864" cy="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15" name="Shape 315"/>
          <p:cNvCxnSpPr/>
          <p:nvPr/>
        </p:nvCxnSpPr>
        <p:spPr>
          <a:xfrm>
            <a:off x="8852170" y="3210127"/>
            <a:ext cx="0" cy="797668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316" name="Shape 3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77089" y="3385021"/>
            <a:ext cx="494928" cy="494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Shape 3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3411" y="4163232"/>
            <a:ext cx="589276" cy="589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Shape 3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98267" y="5750537"/>
            <a:ext cx="1630287" cy="1630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Shape 3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91391" y="4818123"/>
            <a:ext cx="611298" cy="611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Shape 3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35942" y="5750537"/>
            <a:ext cx="1630287" cy="16302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1" name="Shape 321"/>
          <p:cNvCxnSpPr/>
          <p:nvPr/>
        </p:nvCxnSpPr>
        <p:spPr>
          <a:xfrm flipH="1" rot="10800000">
            <a:off x="3328555" y="4457871"/>
            <a:ext cx="4278473" cy="26476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22" name="Shape 322"/>
          <p:cNvCxnSpPr/>
          <p:nvPr/>
        </p:nvCxnSpPr>
        <p:spPr>
          <a:xfrm flipH="1" rot="10800000">
            <a:off x="3364226" y="5252296"/>
            <a:ext cx="4278473" cy="26476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323" name="Shape 3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18210" y="5749396"/>
            <a:ext cx="1628076" cy="1628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Shape 3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3672" y="5749396"/>
            <a:ext cx="1628076" cy="1628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Shape 3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88524" y="4163232"/>
            <a:ext cx="530297" cy="530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Shape 3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88524" y="4921533"/>
            <a:ext cx="530297" cy="530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