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596175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melina c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4-11T00:21:11.729">
    <p:pos x="6000" y="0"/>
    <p:text>Registro médico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243173"/>
            <a:ext cx="9144000" cy="26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989757"/>
            <a:ext cx="9144000" cy="1833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686144" y="-825810"/>
            <a:ext cx="4819712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6820640" y="2308686"/>
            <a:ext cx="643741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486640" y="-244013"/>
            <a:ext cx="643741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2022133"/>
            <a:ext cx="10515599" cy="48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893773"/>
            <a:ext cx="10515599" cy="31598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5083467"/>
            <a:ext cx="10515599" cy="1661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2022133"/>
            <a:ext cx="5181600" cy="48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2022133"/>
            <a:ext cx="5181600" cy="48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862122"/>
            <a:ext cx="5157787" cy="91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774718"/>
            <a:ext cx="5157787" cy="4081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862122"/>
            <a:ext cx="5183187" cy="91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774718"/>
            <a:ext cx="5183187" cy="4081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506412"/>
            <a:ext cx="3932237" cy="17724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1093711"/>
            <a:ext cx="6172199" cy="5398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278857"/>
            <a:ext cx="3932237" cy="42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506412"/>
            <a:ext cx="3932237" cy="17724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1093711"/>
            <a:ext cx="6172199" cy="5398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278857"/>
            <a:ext cx="3932237" cy="42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2022133"/>
            <a:ext cx="10515599" cy="48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0" Type="http://schemas.openxmlformats.org/officeDocument/2006/relationships/image" Target="../media/image07.png"/><Relationship Id="rId9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03.png"/><Relationship Id="rId8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30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9.png"/><Relationship Id="rId13" Type="http://schemas.openxmlformats.org/officeDocument/2006/relationships/image" Target="../media/image28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6" Type="http://schemas.openxmlformats.org/officeDocument/2006/relationships/image" Target="../media/image31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9.png"/><Relationship Id="rId13" Type="http://schemas.openxmlformats.org/officeDocument/2006/relationships/image" Target="../media/image20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9" Type="http://schemas.openxmlformats.org/officeDocument/2006/relationships/image" Target="../media/image27.png"/><Relationship Id="rId15" Type="http://schemas.openxmlformats.org/officeDocument/2006/relationships/image" Target="../media/image18.png"/><Relationship Id="rId14" Type="http://schemas.openxmlformats.org/officeDocument/2006/relationships/image" Target="../media/image15.png"/><Relationship Id="rId17" Type="http://schemas.openxmlformats.org/officeDocument/2006/relationships/image" Target="../media/image31.png"/><Relationship Id="rId16" Type="http://schemas.openxmlformats.org/officeDocument/2006/relationships/image" Target="../media/image38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7.png"/><Relationship Id="rId5" Type="http://schemas.openxmlformats.org/officeDocument/2006/relationships/image" Target="../media/image33.png"/><Relationship Id="rId6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6.png"/><Relationship Id="rId13" Type="http://schemas.openxmlformats.org/officeDocument/2006/relationships/image" Target="../media/image51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15" Type="http://schemas.openxmlformats.org/officeDocument/2006/relationships/image" Target="../media/image45.png"/><Relationship Id="rId14" Type="http://schemas.openxmlformats.org/officeDocument/2006/relationships/image" Target="../media/image47.png"/><Relationship Id="rId5" Type="http://schemas.openxmlformats.org/officeDocument/2006/relationships/image" Target="../media/image39.png"/><Relationship Id="rId6" Type="http://schemas.openxmlformats.org/officeDocument/2006/relationships/image" Target="../media/image44.png"/><Relationship Id="rId7" Type="http://schemas.openxmlformats.org/officeDocument/2006/relationships/image" Target="../media/image40.png"/><Relationship Id="rId8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09.png"/><Relationship Id="rId5" Type="http://schemas.openxmlformats.org/officeDocument/2006/relationships/image" Target="../media/image10.png"/><Relationship Id="rId6" Type="http://schemas.openxmlformats.org/officeDocument/2006/relationships/image" Target="../media/image08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52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08.png"/><Relationship Id="rId7" Type="http://schemas.openxmlformats.org/officeDocument/2006/relationships/image" Target="../media/image12.png"/><Relationship Id="rId8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2"/>
            <a:ext cx="12192000" cy="78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125" y="3323325"/>
            <a:ext cx="12192000" cy="990900"/>
          </a:xfrm>
          <a:prstGeom prst="rect">
            <a:avLst/>
          </a:prstGeom>
          <a:solidFill>
            <a:srgbClr val="2CBF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3" y="3645457"/>
            <a:ext cx="11894742" cy="559332"/>
          </a:xfrm>
          <a:prstGeom prst="flowChartTerminator">
            <a:avLst/>
          </a:prstGeom>
          <a:solidFill>
            <a:srgbClr val="E7442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978" y="3681300"/>
            <a:ext cx="9237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7957" y="3695575"/>
            <a:ext cx="11421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7747" y="3688441"/>
            <a:ext cx="5235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050" y="3688450"/>
            <a:ext cx="10005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3100" y="3673125"/>
            <a:ext cx="10005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3484" y="3673875"/>
            <a:ext cx="9237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048" y="3677275"/>
            <a:ext cx="8523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6849" y="3663000"/>
            <a:ext cx="1142099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7943" y="3663000"/>
            <a:ext cx="8523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3134" y="3662900"/>
            <a:ext cx="10005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5937" y="3662825"/>
            <a:ext cx="10005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4666" y="3661900"/>
            <a:ext cx="11421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9792" y="3661900"/>
            <a:ext cx="1000500" cy="5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14274" y="3659746"/>
            <a:ext cx="1457351" cy="525636"/>
          </a:xfrm>
          <a:prstGeom prst="flowChartTerminator">
            <a:avLst/>
          </a:prstGeom>
          <a:solidFill>
            <a:srgbClr val="E7442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0052550" y="3642900"/>
            <a:ext cx="2101733" cy="559332"/>
          </a:xfrm>
          <a:prstGeom prst="flowChartTerminator">
            <a:avLst/>
          </a:prstGeom>
          <a:solidFill>
            <a:srgbClr val="E7442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202750" y="-454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MX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sesión como médico</a:t>
            </a:r>
          </a:p>
        </p:txBody>
      </p:sp>
      <p:sp>
        <p:nvSpPr>
          <p:cNvPr id="103" name="Shape 103"/>
          <p:cNvSpPr/>
          <p:nvPr/>
        </p:nvSpPr>
        <p:spPr>
          <a:xfrm>
            <a:off x="9866850" y="274675"/>
            <a:ext cx="272100" cy="578100"/>
          </a:xfrm>
          <a:prstGeom prst="rect">
            <a:avLst/>
          </a:prstGeom>
          <a:solidFill>
            <a:srgbClr val="2CBF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9845400" y="274675"/>
            <a:ext cx="0" cy="578100"/>
          </a:xfrm>
          <a:prstGeom prst="straightConnector1">
            <a:avLst/>
          </a:prstGeom>
          <a:noFill/>
          <a:ln cap="flat" cmpd="sng" w="19050">
            <a:solidFill>
              <a:srgbClr val="CDD4EA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/>
          <p:nvPr/>
        </p:nvSpPr>
        <p:spPr>
          <a:xfrm>
            <a:off x="7871275" y="188825"/>
            <a:ext cx="4023600" cy="1159200"/>
          </a:xfrm>
          <a:prstGeom prst="rect">
            <a:avLst/>
          </a:prstGeom>
          <a:solidFill>
            <a:srgbClr val="2CBF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9359375" y="1607700"/>
            <a:ext cx="1142100" cy="1480800"/>
          </a:xfrm>
          <a:prstGeom prst="rect">
            <a:avLst/>
          </a:prstGeom>
          <a:solidFill>
            <a:srgbClr val="2CBF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206575" y="258050"/>
            <a:ext cx="2543700" cy="692100"/>
          </a:xfrm>
          <a:prstGeom prst="rect">
            <a:avLst/>
          </a:prstGeom>
          <a:solidFill>
            <a:srgbClr val="2CBF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95100" y="1774018"/>
            <a:ext cx="1215600" cy="13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6561325" y="182775"/>
            <a:ext cx="3198600" cy="525600"/>
          </a:xfrm>
          <a:prstGeom prst="roundRect">
            <a:avLst>
              <a:gd fmla="val 16667" name="adj"/>
            </a:avLst>
          </a:prstGeom>
          <a:solidFill>
            <a:srgbClr val="61CFC5"/>
          </a:solidFill>
          <a:ln>
            <a:noFill/>
          </a:ln>
          <a:effectLst>
            <a:outerShdw blurRad="44450" algn="ctr" dir="5400000" dist="27939">
              <a:srgbClr val="000000">
                <a:alpha val="317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475847" y="632199"/>
            <a:ext cx="300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solo para médicos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89075" y="182773"/>
            <a:ext cx="619800" cy="5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75085" y="156025"/>
            <a:ext cx="619800" cy="5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0450" y="139075"/>
            <a:ext cx="1828040" cy="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482750" y="1590400"/>
            <a:ext cx="1297800" cy="1480800"/>
          </a:xfrm>
          <a:prstGeom prst="rect">
            <a:avLst/>
          </a:prstGeom>
          <a:solidFill>
            <a:srgbClr val="2CBF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2075" y="1734125"/>
            <a:ext cx="1297800" cy="12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534650" y="1615225"/>
            <a:ext cx="11160600" cy="1609200"/>
          </a:xfrm>
          <a:prstGeom prst="rect">
            <a:avLst/>
          </a:prstGeom>
          <a:solidFill>
            <a:srgbClr val="2CBF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013106" y="2021224"/>
            <a:ext cx="5907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 EN LÍNEA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6062" y="1914291"/>
            <a:ext cx="1214999" cy="12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34270" y="2035003"/>
            <a:ext cx="1039200" cy="10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59915" y="2072637"/>
            <a:ext cx="963900" cy="9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350195" y="2237361"/>
            <a:ext cx="11420400" cy="4863900"/>
          </a:xfrm>
          <a:prstGeom prst="rect">
            <a:avLst/>
          </a:prstGeom>
          <a:noFill/>
          <a:ln cap="flat" cmpd="sng" w="12700">
            <a:solidFill>
              <a:srgbClr val="66666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350195" y="447472"/>
            <a:ext cx="11420272" cy="18093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 DEL MÉDICO</a:t>
            </a:r>
          </a:p>
        </p:txBody>
      </p:sp>
      <p:sp>
        <p:nvSpPr>
          <p:cNvPr id="450" name="Shape 450"/>
          <p:cNvSpPr/>
          <p:nvPr/>
        </p:nvSpPr>
        <p:spPr>
          <a:xfrm>
            <a:off x="1429966" y="2840476"/>
            <a:ext cx="2431914" cy="2412459"/>
          </a:xfrm>
          <a:prstGeom prst="ellipse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4878421" y="2607011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2" name="Shape 452"/>
          <p:cNvCxnSpPr/>
          <p:nvPr/>
        </p:nvCxnSpPr>
        <p:spPr>
          <a:xfrm>
            <a:off x="8210145" y="3210127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3" name="Shape 453"/>
          <p:cNvSpPr/>
          <p:nvPr/>
        </p:nvSpPr>
        <p:spPr>
          <a:xfrm>
            <a:off x="4878421" y="3560319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Shape 454"/>
          <p:cNvCxnSpPr/>
          <p:nvPr/>
        </p:nvCxnSpPr>
        <p:spPr>
          <a:xfrm>
            <a:off x="8210145" y="4163435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5" name="Shape 455"/>
          <p:cNvSpPr/>
          <p:nvPr/>
        </p:nvSpPr>
        <p:spPr>
          <a:xfrm>
            <a:off x="4878421" y="4513628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Shape 456"/>
          <p:cNvCxnSpPr/>
          <p:nvPr/>
        </p:nvCxnSpPr>
        <p:spPr>
          <a:xfrm>
            <a:off x="8210145" y="5116744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7" name="Shape 457"/>
          <p:cNvSpPr/>
          <p:nvPr/>
        </p:nvSpPr>
        <p:spPr>
          <a:xfrm>
            <a:off x="4878421" y="5466935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8210145" y="6070051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350195" y="2237361"/>
            <a:ext cx="11420400" cy="4863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50195" y="447472"/>
            <a:ext cx="11420400" cy="1809300"/>
          </a:xfrm>
          <a:prstGeom prst="rect">
            <a:avLst/>
          </a:prstGeom>
          <a:solidFill>
            <a:srgbClr val="E53935"/>
          </a:solidFill>
          <a:ln>
            <a:noFill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Recuperar Contraseña</a:t>
            </a:r>
          </a:p>
        </p:txBody>
      </p:sp>
      <p:sp>
        <p:nvSpPr>
          <p:cNvPr id="465" name="Shape 465"/>
          <p:cNvSpPr/>
          <p:nvPr/>
        </p:nvSpPr>
        <p:spPr>
          <a:xfrm>
            <a:off x="900416" y="4219067"/>
            <a:ext cx="2937900" cy="7392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cxnSp>
        <p:nvCxnSpPr>
          <p:cNvPr id="466" name="Shape 466"/>
          <p:cNvCxnSpPr/>
          <p:nvPr/>
        </p:nvCxnSpPr>
        <p:spPr>
          <a:xfrm>
            <a:off x="5177546" y="4958369"/>
            <a:ext cx="3137700" cy="2400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7" name="Shape 467"/>
          <p:cNvSpPr/>
          <p:nvPr/>
        </p:nvSpPr>
        <p:spPr>
          <a:xfrm>
            <a:off x="9092649" y="4454812"/>
            <a:ext cx="2159400" cy="768600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1906621" y="3210127"/>
            <a:ext cx="7918315" cy="79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042808" y="4026001"/>
            <a:ext cx="6809361" cy="1509172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0" y="1527140"/>
            <a:ext cx="12276306" cy="606904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0" y="0"/>
            <a:ext cx="12276306" cy="19649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</a:p>
        </p:txBody>
      </p:sp>
      <p:cxnSp>
        <p:nvCxnSpPr>
          <p:cNvPr id="476" name="Shape 476"/>
          <p:cNvCxnSpPr/>
          <p:nvPr/>
        </p:nvCxnSpPr>
        <p:spPr>
          <a:xfrm>
            <a:off x="2373549" y="3686680"/>
            <a:ext cx="5719864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7" name="Shape 477"/>
          <p:cNvCxnSpPr/>
          <p:nvPr/>
        </p:nvCxnSpPr>
        <p:spPr>
          <a:xfrm>
            <a:off x="8852170" y="3210127"/>
            <a:ext cx="0" cy="797668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7089" y="3385021"/>
            <a:ext cx="494928" cy="49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3411" y="4163232"/>
            <a:ext cx="589276" cy="58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8267" y="5750537"/>
            <a:ext cx="1630287" cy="163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1298" y="4907924"/>
            <a:ext cx="495000" cy="4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5942" y="5750537"/>
            <a:ext cx="1630287" cy="1630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Shape 483"/>
          <p:cNvCxnSpPr/>
          <p:nvPr/>
        </p:nvCxnSpPr>
        <p:spPr>
          <a:xfrm flipH="1" rot="10800000">
            <a:off x="3328555" y="4457871"/>
            <a:ext cx="4278473" cy="2647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84" name="Shape 484"/>
          <p:cNvCxnSpPr/>
          <p:nvPr/>
        </p:nvCxnSpPr>
        <p:spPr>
          <a:xfrm flipH="1" rot="10800000">
            <a:off x="3364226" y="5252296"/>
            <a:ext cx="4278473" cy="26476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85" name="Shape 4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8210" y="5749396"/>
            <a:ext cx="1628076" cy="162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3672" y="5749396"/>
            <a:ext cx="1628076" cy="162807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/>
          <p:nvPr/>
        </p:nvSpPr>
        <p:spPr>
          <a:xfrm>
            <a:off x="2063087" y="4035875"/>
            <a:ext cx="6809400" cy="745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8" name="Shape 4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4150" y="4084975"/>
            <a:ext cx="589300" cy="58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Shape 489"/>
          <p:cNvCxnSpPr/>
          <p:nvPr/>
        </p:nvCxnSpPr>
        <p:spPr>
          <a:xfrm flipH="1" rot="10800000">
            <a:off x="3487626" y="4395573"/>
            <a:ext cx="4278599" cy="2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495" name="Shape 495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3504051" y="3754876"/>
            <a:ext cx="1610576" cy="1530173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Shape 498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9" name="Shape 499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0" name="Shape 500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1" name="Shape 501"/>
          <p:cNvSpPr/>
          <p:nvPr/>
        </p:nvSpPr>
        <p:spPr>
          <a:xfrm>
            <a:off x="3308" y="5134942"/>
            <a:ext cx="2515571" cy="847564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Shape 502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</a:p>
        </p:txBody>
      </p:sp>
      <p:sp>
        <p:nvSpPr>
          <p:cNvPr id="509" name="Shape 509"/>
          <p:cNvSpPr/>
          <p:nvPr/>
        </p:nvSpPr>
        <p:spPr>
          <a:xfrm>
            <a:off x="3846405" y="5544439"/>
            <a:ext cx="925868" cy="484987"/>
          </a:xfrm>
          <a:prstGeom prst="rect">
            <a:avLst/>
          </a:prstGeom>
          <a:solidFill>
            <a:srgbClr val="7B94CB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10" name="Shape 510"/>
          <p:cNvSpPr/>
          <p:nvPr/>
        </p:nvSpPr>
        <p:spPr>
          <a:xfrm>
            <a:off x="5636866" y="3754876"/>
            <a:ext cx="1610576" cy="1530173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979219" y="5544439"/>
            <a:ext cx="925868" cy="484987"/>
          </a:xfrm>
          <a:prstGeom prst="rect">
            <a:avLst/>
          </a:prstGeom>
          <a:solidFill>
            <a:srgbClr val="7B94CB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12" name="Shape 512"/>
          <p:cNvSpPr/>
          <p:nvPr/>
        </p:nvSpPr>
        <p:spPr>
          <a:xfrm>
            <a:off x="7769679" y="3754876"/>
            <a:ext cx="1610576" cy="1530173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8112032" y="5544439"/>
            <a:ext cx="925868" cy="484987"/>
          </a:xfrm>
          <a:prstGeom prst="rect">
            <a:avLst/>
          </a:prstGeom>
          <a:solidFill>
            <a:srgbClr val="7B94CB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14" name="Shape 514"/>
          <p:cNvSpPr/>
          <p:nvPr/>
        </p:nvSpPr>
        <p:spPr>
          <a:xfrm>
            <a:off x="3394628" y="1708097"/>
            <a:ext cx="7918315" cy="79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5" name="Shape 515"/>
          <p:cNvCxnSpPr/>
          <p:nvPr/>
        </p:nvCxnSpPr>
        <p:spPr>
          <a:xfrm>
            <a:off x="3861557" y="2184649"/>
            <a:ext cx="5719864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6" name="Shape 516"/>
          <p:cNvCxnSpPr/>
          <p:nvPr/>
        </p:nvCxnSpPr>
        <p:spPr>
          <a:xfrm>
            <a:off x="10340178" y="1708097"/>
            <a:ext cx="0" cy="797668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17" name="Shape 5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5096" y="1882990"/>
            <a:ext cx="494928" cy="494928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10113546" y="5444155"/>
            <a:ext cx="1363201" cy="679346"/>
          </a:xfrm>
          <a:prstGeom prst="rect">
            <a:avLst/>
          </a:prstGeom>
          <a:solidFill>
            <a:srgbClr val="7B94C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Agregar nodo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6188" y="3894826"/>
            <a:ext cx="1272745" cy="127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521" name="Shape 5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182" y="5239108"/>
            <a:ext cx="615300" cy="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/>
          <p:nvPr/>
        </p:nvSpPr>
        <p:spPr>
          <a:xfrm>
            <a:off x="3510012" y="3680800"/>
            <a:ext cx="1680900" cy="1680900"/>
          </a:xfrm>
          <a:prstGeom prst="ellipse">
            <a:avLst/>
          </a:prstGeom>
          <a:solidFill>
            <a:srgbClr val="E539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5601700" y="3680800"/>
            <a:ext cx="1680900" cy="1680900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738800" y="3680800"/>
            <a:ext cx="1680900" cy="1680900"/>
          </a:xfrm>
          <a:prstGeom prst="ellipse">
            <a:avLst/>
          </a:prstGeom>
          <a:solidFill>
            <a:srgbClr val="2CBF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7376" y="830609"/>
            <a:ext cx="1833000" cy="1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531" name="Shape 531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Shape 534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35" name="Shape 535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36" name="Shape 536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7" name="Shape 537"/>
          <p:cNvSpPr/>
          <p:nvPr/>
        </p:nvSpPr>
        <p:spPr>
          <a:xfrm>
            <a:off x="0" y="5135732"/>
            <a:ext cx="2515571" cy="847564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Shape 538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5016" y="824905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51808" y="818920"/>
            <a:ext cx="1930440" cy="19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84589" y="833383"/>
            <a:ext cx="1915975" cy="1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02903" y="833383"/>
            <a:ext cx="1915975" cy="1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25016" y="4400280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44767" y="4472405"/>
            <a:ext cx="1679117" cy="167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76110" y="4400280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25345" y="4357989"/>
            <a:ext cx="1793533" cy="179353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/>
          <p:nvPr/>
        </p:nvSpPr>
        <p:spPr>
          <a:xfrm>
            <a:off x="3691130" y="2985677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55" name="Shape 555"/>
          <p:cNvSpPr/>
          <p:nvPr/>
        </p:nvSpPr>
        <p:spPr>
          <a:xfrm>
            <a:off x="5806096" y="298250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56" name="Shape 556"/>
          <p:cNvSpPr/>
          <p:nvPr/>
        </p:nvSpPr>
        <p:spPr>
          <a:xfrm>
            <a:off x="7973875" y="298250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57" name="Shape 557"/>
          <p:cNvSpPr/>
          <p:nvPr/>
        </p:nvSpPr>
        <p:spPr>
          <a:xfrm>
            <a:off x="10064779" y="2966523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58" name="Shape 558"/>
          <p:cNvSpPr/>
          <p:nvPr/>
        </p:nvSpPr>
        <p:spPr>
          <a:xfrm>
            <a:off x="3666410" y="6538576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59" name="Shape 559"/>
          <p:cNvSpPr/>
          <p:nvPr/>
        </p:nvSpPr>
        <p:spPr>
          <a:xfrm>
            <a:off x="5888214" y="6538576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60" name="Shape 560"/>
          <p:cNvSpPr/>
          <p:nvPr/>
        </p:nvSpPr>
        <p:spPr>
          <a:xfrm>
            <a:off x="7942225" y="6538576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61" name="Shape 561"/>
          <p:cNvSpPr/>
          <p:nvPr/>
        </p:nvSpPr>
        <p:spPr>
          <a:xfrm>
            <a:off x="10155677" y="6538576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62" name="Shape 562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63" name="Shape 563"/>
          <p:cNvSpPr/>
          <p:nvPr/>
        </p:nvSpPr>
        <p:spPr>
          <a:xfrm>
            <a:off x="3365746" y="740939"/>
            <a:ext cx="7918200" cy="79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Shape 564"/>
          <p:cNvCxnSpPr/>
          <p:nvPr/>
        </p:nvCxnSpPr>
        <p:spPr>
          <a:xfrm>
            <a:off x="3832675" y="1217491"/>
            <a:ext cx="571980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5" name="Shape 565"/>
          <p:cNvCxnSpPr/>
          <p:nvPr/>
        </p:nvCxnSpPr>
        <p:spPr>
          <a:xfrm>
            <a:off x="10311296" y="740939"/>
            <a:ext cx="0" cy="7977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66" name="Shape 56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36214" y="915832"/>
            <a:ext cx="495000" cy="4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Shape 56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36800" y="1492875"/>
            <a:ext cx="6874499" cy="158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573" name="Shape 573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Shape 575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6" name="Shape 576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7" name="Shape 577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8" name="Shape 578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79" name="Shape 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Shape 5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Shape 581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</a:p>
        </p:txBody>
      </p:sp>
      <p:pic>
        <p:nvPicPr>
          <p:cNvPr id="585" name="Shape 5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7672" y="1632391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Shape 5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4464" y="1626405"/>
            <a:ext cx="1930440" cy="19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27245" y="1640869"/>
            <a:ext cx="1915975" cy="1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Shape 5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5560" y="1640869"/>
            <a:ext cx="1915975" cy="1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67672" y="4660664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Shape 59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87423" y="4732789"/>
            <a:ext cx="1679117" cy="167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18767" y="4660664"/>
            <a:ext cx="1924452" cy="1924452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/>
          <p:nvPr/>
        </p:nvSpPr>
        <p:spPr>
          <a:xfrm>
            <a:off x="3733787" y="3793164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93" name="Shape 593"/>
          <p:cNvSpPr/>
          <p:nvPr/>
        </p:nvSpPr>
        <p:spPr>
          <a:xfrm>
            <a:off x="5848751" y="3789985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94" name="Shape 594"/>
          <p:cNvSpPr/>
          <p:nvPr/>
        </p:nvSpPr>
        <p:spPr>
          <a:xfrm>
            <a:off x="8016531" y="3789985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95" name="Shape 595"/>
          <p:cNvSpPr/>
          <p:nvPr/>
        </p:nvSpPr>
        <p:spPr>
          <a:xfrm>
            <a:off x="10107435" y="3774008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96" name="Shape 596"/>
          <p:cNvSpPr/>
          <p:nvPr/>
        </p:nvSpPr>
        <p:spPr>
          <a:xfrm>
            <a:off x="3709067" y="679896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97" name="Shape 597"/>
          <p:cNvSpPr/>
          <p:nvPr/>
        </p:nvSpPr>
        <p:spPr>
          <a:xfrm>
            <a:off x="5930869" y="679896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598" name="Shape 598"/>
          <p:cNvSpPr/>
          <p:nvPr/>
        </p:nvSpPr>
        <p:spPr>
          <a:xfrm>
            <a:off x="7984882" y="679896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7376" y="830609"/>
            <a:ext cx="1833052" cy="1833052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3365746" y="740939"/>
            <a:ext cx="7918315" cy="79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Shape 601"/>
          <p:cNvCxnSpPr/>
          <p:nvPr/>
        </p:nvCxnSpPr>
        <p:spPr>
          <a:xfrm>
            <a:off x="3832675" y="1217491"/>
            <a:ext cx="5719864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02" name="Shape 602"/>
          <p:cNvCxnSpPr/>
          <p:nvPr/>
        </p:nvCxnSpPr>
        <p:spPr>
          <a:xfrm>
            <a:off x="10311296" y="740939"/>
            <a:ext cx="0" cy="797668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03" name="Shape 60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36214" y="915832"/>
            <a:ext cx="494928" cy="49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49678" y="6035069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Shape 60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63582" y="6023839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Shape 60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25689" y="6005157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166372" y="3046902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3425" y="4635380"/>
            <a:ext cx="1930500" cy="19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/>
          <p:nvPr/>
        </p:nvSpPr>
        <p:spPr>
          <a:xfrm>
            <a:off x="10157700" y="6620000"/>
            <a:ext cx="1219200" cy="646500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PACIENTE</a:t>
            </a: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310347" y="6024251"/>
            <a:ext cx="467491" cy="46749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Shape 611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612" name="Shape 6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866818" y="3093605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Shape 6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52493" y="3101175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Shape 6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19714" y="3070280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Shape 6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9182" y="5239108"/>
            <a:ext cx="615449" cy="61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/>
          <p:nvPr/>
        </p:nvSpPr>
        <p:spPr>
          <a:xfrm>
            <a:off x="9670825" y="4608700"/>
            <a:ext cx="2106900" cy="201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7" name="Shape 6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174087" y="492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Shape 6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436800" y="1492875"/>
            <a:ext cx="6874499" cy="158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953" y="-12"/>
            <a:ext cx="5127544" cy="759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Shape 6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2150" y="4781602"/>
            <a:ext cx="1373400" cy="13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051" y="791775"/>
            <a:ext cx="5854124" cy="2838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8050" y="3630725"/>
            <a:ext cx="5933725" cy="29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765" y="0"/>
            <a:ext cx="5677335" cy="7443775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39">
              <a:srgbClr val="000000">
                <a:alpha val="3176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75" y="232225"/>
            <a:ext cx="2437375" cy="1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Shape 6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00" y="279687"/>
            <a:ext cx="1507274" cy="147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Shape 6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9347" y="458875"/>
            <a:ext cx="1911400" cy="11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Shape 6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19950" y="294775"/>
            <a:ext cx="2437375" cy="14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Shape 6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0900" y="2138400"/>
            <a:ext cx="3538925" cy="22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Shape 645"/>
          <p:cNvCxnSpPr/>
          <p:nvPr/>
        </p:nvCxnSpPr>
        <p:spPr>
          <a:xfrm flipH="1">
            <a:off x="7309025" y="1324550"/>
            <a:ext cx="68610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6" name="Shape 646"/>
          <p:cNvCxnSpPr/>
          <p:nvPr/>
        </p:nvCxnSpPr>
        <p:spPr>
          <a:xfrm flipH="1">
            <a:off x="2904275" y="335125"/>
            <a:ext cx="20109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7" name="Shape 647"/>
          <p:cNvCxnSpPr/>
          <p:nvPr/>
        </p:nvCxnSpPr>
        <p:spPr>
          <a:xfrm>
            <a:off x="5840750" y="319175"/>
            <a:ext cx="14202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8" name="Shape 648"/>
          <p:cNvCxnSpPr/>
          <p:nvPr/>
        </p:nvCxnSpPr>
        <p:spPr>
          <a:xfrm flipH="1" rot="10800000">
            <a:off x="8793050" y="526500"/>
            <a:ext cx="750000" cy="6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49" name="Shape 6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2350" y="1907849"/>
            <a:ext cx="1624975" cy="2324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0" name="Shape 650"/>
          <p:cNvCxnSpPr/>
          <p:nvPr/>
        </p:nvCxnSpPr>
        <p:spPr>
          <a:xfrm flipH="1" rot="10800000">
            <a:off x="6941875" y="2026825"/>
            <a:ext cx="3399000" cy="17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51" name="Shape 6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1848" y="2138400"/>
            <a:ext cx="2329827" cy="147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2" name="Shape 652"/>
          <p:cNvCxnSpPr/>
          <p:nvPr/>
        </p:nvCxnSpPr>
        <p:spPr>
          <a:xfrm rot="10800000">
            <a:off x="3223675" y="2521450"/>
            <a:ext cx="92550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53" name="Shape 6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2475" y="3782125"/>
            <a:ext cx="2329825" cy="1461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Shape 654"/>
          <p:cNvCxnSpPr/>
          <p:nvPr/>
        </p:nvCxnSpPr>
        <p:spPr>
          <a:xfrm flipH="1">
            <a:off x="2952300" y="3526800"/>
            <a:ext cx="1069200" cy="9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55" name="Shape 6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2600" y="5521574"/>
            <a:ext cx="2648324" cy="165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6" name="Shape 656"/>
          <p:cNvCxnSpPr/>
          <p:nvPr/>
        </p:nvCxnSpPr>
        <p:spPr>
          <a:xfrm flipH="1">
            <a:off x="3143925" y="3782125"/>
            <a:ext cx="1021200" cy="17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57" name="Shape 6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44687" y="6379025"/>
            <a:ext cx="1347722" cy="7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Shape 658"/>
          <p:cNvCxnSpPr>
            <a:endCxn id="657" idx="1"/>
          </p:cNvCxnSpPr>
          <p:nvPr/>
        </p:nvCxnSpPr>
        <p:spPr>
          <a:xfrm flipH="1" rot="10800000">
            <a:off x="3079987" y="6754025"/>
            <a:ext cx="4647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59" name="Shape 65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35362" y="4689099"/>
            <a:ext cx="2521266" cy="156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0" name="Shape 660"/>
          <p:cNvCxnSpPr>
            <a:stCxn id="657" idx="3"/>
          </p:cNvCxnSpPr>
          <p:nvPr/>
        </p:nvCxnSpPr>
        <p:spPr>
          <a:xfrm flipH="1" rot="10800000">
            <a:off x="4892409" y="6255725"/>
            <a:ext cx="326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61" name="Shape 66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841076" y="4400625"/>
            <a:ext cx="2820247" cy="175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2" name="Shape 662"/>
          <p:cNvCxnSpPr/>
          <p:nvPr/>
        </p:nvCxnSpPr>
        <p:spPr>
          <a:xfrm>
            <a:off x="5042850" y="3319325"/>
            <a:ext cx="3830100" cy="15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63" name="Shape 66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71697" y="6379023"/>
            <a:ext cx="1801253" cy="1116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Shape 664"/>
          <p:cNvCxnSpPr/>
          <p:nvPr/>
        </p:nvCxnSpPr>
        <p:spPr>
          <a:xfrm>
            <a:off x="5154550" y="5393925"/>
            <a:ext cx="2122500" cy="9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126" name="Shape 126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2831313" y="4727637"/>
            <a:ext cx="4406065" cy="25097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3609" y="5195858"/>
            <a:ext cx="1464626" cy="14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5203733" y="5045428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203733" y="5777235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203733" y="6532928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Shape 134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6" name="Shape 136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sp>
        <p:nvSpPr>
          <p:cNvPr id="145" name="Shape 145"/>
          <p:cNvSpPr/>
          <p:nvPr/>
        </p:nvSpPr>
        <p:spPr>
          <a:xfrm>
            <a:off x="7992875" y="4747092"/>
            <a:ext cx="3543786" cy="25097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24153" y="5195858"/>
            <a:ext cx="2723810" cy="15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5489400" y="92588"/>
            <a:ext cx="868537" cy="393223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49" name="Shape 149"/>
          <p:cNvSpPr/>
          <p:nvPr/>
        </p:nvSpPr>
        <p:spPr>
          <a:xfrm>
            <a:off x="5475112" y="75676"/>
            <a:ext cx="2771774" cy="3932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      Semana      Día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6343650" y="89544"/>
            <a:ext cx="0" cy="39322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7481888" y="89544"/>
            <a:ext cx="0" cy="39322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52" name="Shape 1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16751" y="653020"/>
            <a:ext cx="9209359" cy="26484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2959903" y="3522353"/>
            <a:ext cx="2710757" cy="1051708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VALOR PROMEDIO</a:t>
            </a:r>
          </a:p>
        </p:txBody>
      </p:sp>
      <p:sp>
        <p:nvSpPr>
          <p:cNvPr id="154" name="Shape 154"/>
          <p:cNvSpPr/>
          <p:nvPr/>
        </p:nvSpPr>
        <p:spPr>
          <a:xfrm>
            <a:off x="9116589" y="3556844"/>
            <a:ext cx="2556298" cy="1048898"/>
          </a:xfrm>
          <a:prstGeom prst="rect">
            <a:avLst/>
          </a:prstGeom>
          <a:solidFill>
            <a:srgbClr val="E53935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MINIMO</a:t>
            </a:r>
          </a:p>
        </p:txBody>
      </p:sp>
      <p:sp>
        <p:nvSpPr>
          <p:cNvPr id="155" name="Shape 155"/>
          <p:cNvSpPr/>
          <p:nvPr/>
        </p:nvSpPr>
        <p:spPr>
          <a:xfrm>
            <a:off x="6093310" y="3556844"/>
            <a:ext cx="2600631" cy="1048898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MAXIMO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Shape 6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75" y="519475"/>
            <a:ext cx="2437375" cy="1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Shape 6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172" y="746125"/>
            <a:ext cx="1911400" cy="1116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Shape 671"/>
          <p:cNvCxnSpPr/>
          <p:nvPr/>
        </p:nvCxnSpPr>
        <p:spPr>
          <a:xfrm>
            <a:off x="2361825" y="622375"/>
            <a:ext cx="22821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72" name="Shape 6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3275" y="582025"/>
            <a:ext cx="2437375" cy="1444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Shape 673"/>
          <p:cNvCxnSpPr>
            <a:endCxn id="672" idx="1"/>
          </p:cNvCxnSpPr>
          <p:nvPr/>
        </p:nvCxnSpPr>
        <p:spPr>
          <a:xfrm flipH="1" rot="10800000">
            <a:off x="6191875" y="1304269"/>
            <a:ext cx="2051400" cy="1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74" name="Shape 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0125" y="2236374"/>
            <a:ext cx="4131306" cy="258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Shape 675"/>
          <p:cNvCxnSpPr>
            <a:endCxn id="674" idx="0"/>
          </p:cNvCxnSpPr>
          <p:nvPr/>
        </p:nvCxnSpPr>
        <p:spPr>
          <a:xfrm>
            <a:off x="5744878" y="1579974"/>
            <a:ext cx="270900" cy="6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76" name="Shape 6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800" y="2514847"/>
            <a:ext cx="2311207" cy="1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" name="Shape 677"/>
          <p:cNvCxnSpPr>
            <a:endCxn id="676" idx="3"/>
          </p:cNvCxnSpPr>
          <p:nvPr/>
        </p:nvCxnSpPr>
        <p:spPr>
          <a:xfrm rot="10800000">
            <a:off x="2875008" y="3237097"/>
            <a:ext cx="16251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78" name="Shape 6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475" y="4568108"/>
            <a:ext cx="2311200" cy="1439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Shape 679"/>
          <p:cNvCxnSpPr/>
          <p:nvPr/>
        </p:nvCxnSpPr>
        <p:spPr>
          <a:xfrm flipH="1">
            <a:off x="3032000" y="3877875"/>
            <a:ext cx="1372500" cy="8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80" name="Shape 6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4900" y="5199978"/>
            <a:ext cx="2968039" cy="185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1" name="Shape 681"/>
          <p:cNvCxnSpPr>
            <a:endCxn id="680" idx="0"/>
          </p:cNvCxnSpPr>
          <p:nvPr/>
        </p:nvCxnSpPr>
        <p:spPr>
          <a:xfrm>
            <a:off x="4436319" y="4228878"/>
            <a:ext cx="1062600" cy="9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82" name="Shape 6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4075" y="4717263"/>
            <a:ext cx="2437375" cy="1458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Shape 683"/>
          <p:cNvCxnSpPr>
            <a:endCxn id="682" idx="1"/>
          </p:cNvCxnSpPr>
          <p:nvPr/>
        </p:nvCxnSpPr>
        <p:spPr>
          <a:xfrm flipH="1" rot="10800000">
            <a:off x="6622775" y="5446482"/>
            <a:ext cx="1551300" cy="14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162" name="Shape 162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9766570" y="3822728"/>
            <a:ext cx="2159541" cy="768727"/>
          </a:xfrm>
          <a:prstGeom prst="rect">
            <a:avLst/>
          </a:prstGeom>
          <a:solidFill>
            <a:srgbClr val="E53935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MINIMO</a:t>
            </a:r>
          </a:p>
        </p:txBody>
      </p:sp>
      <p:sp>
        <p:nvSpPr>
          <p:cNvPr id="165" name="Shape 165"/>
          <p:cNvSpPr/>
          <p:nvPr/>
        </p:nvSpPr>
        <p:spPr>
          <a:xfrm>
            <a:off x="9766570" y="4915719"/>
            <a:ext cx="2159541" cy="768727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MAXIMO</a:t>
            </a:r>
          </a:p>
        </p:txBody>
      </p:sp>
      <p:sp>
        <p:nvSpPr>
          <p:cNvPr id="166" name="Shape 166"/>
          <p:cNvSpPr/>
          <p:nvPr/>
        </p:nvSpPr>
        <p:spPr>
          <a:xfrm>
            <a:off x="9766570" y="6008710"/>
            <a:ext cx="2159541" cy="956293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VALOR PROMEDIO</a:t>
            </a:r>
          </a:p>
        </p:txBody>
      </p:sp>
      <p:sp>
        <p:nvSpPr>
          <p:cNvPr id="167" name="Shape 167"/>
          <p:cNvSpPr/>
          <p:nvPr/>
        </p:nvSpPr>
        <p:spPr>
          <a:xfrm>
            <a:off x="2782110" y="3575819"/>
            <a:ext cx="3394040" cy="36615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679071" y="3575819"/>
            <a:ext cx="2584578" cy="36615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3786" y="3836244"/>
            <a:ext cx="1079473" cy="107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7174843" y="5149712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174843" y="5851823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174843" y="6533619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896932" y="3975135"/>
            <a:ext cx="1005807" cy="9405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3190290" y="5149712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3190290" y="5198887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3190290" y="5436132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3190290" y="5641855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3190290" y="5871816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sp>
        <p:nvSpPr>
          <p:cNvPr id="190" name="Shape 190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91" name="Shape 191"/>
          <p:cNvSpPr/>
          <p:nvPr/>
        </p:nvSpPr>
        <p:spPr>
          <a:xfrm>
            <a:off x="5489400" y="92588"/>
            <a:ext cx="868537" cy="393223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475112" y="75676"/>
            <a:ext cx="2771774" cy="3932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      Semana      Día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6343650" y="89544"/>
            <a:ext cx="0" cy="39322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7481888" y="89544"/>
            <a:ext cx="0" cy="39322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95" name="Shape 1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16751" y="653020"/>
            <a:ext cx="9209359" cy="264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4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50195" y="2237361"/>
            <a:ext cx="11420272" cy="486382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0195" y="447472"/>
            <a:ext cx="11420272" cy="18093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BIENVENIDO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2953966" y="3618689"/>
            <a:ext cx="29182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2953966" y="4666035"/>
            <a:ext cx="29182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9" name="Shape 209"/>
          <p:cNvSpPr txBox="1"/>
          <p:nvPr/>
        </p:nvSpPr>
        <p:spPr>
          <a:xfrm>
            <a:off x="619929" y="3304160"/>
            <a:ext cx="2334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026950" y="4351505"/>
            <a:ext cx="1477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7571" y="3211736"/>
            <a:ext cx="978178" cy="97817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029163" y="4351505"/>
            <a:ext cx="2689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¿Olvidaste tu contraseña?</a:t>
            </a:r>
          </a:p>
        </p:txBody>
      </p:sp>
      <p:sp>
        <p:nvSpPr>
          <p:cNvPr id="213" name="Shape 213"/>
          <p:cNvSpPr/>
          <p:nvPr/>
        </p:nvSpPr>
        <p:spPr>
          <a:xfrm>
            <a:off x="4792492" y="5408580"/>
            <a:ext cx="2159541" cy="768727"/>
          </a:xfrm>
          <a:prstGeom prst="rect">
            <a:avLst/>
          </a:prstGeom>
          <a:solidFill>
            <a:srgbClr val="E53935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219" name="Shape 219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2782110" y="972766"/>
            <a:ext cx="8988357" cy="6264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449457" y="1290017"/>
            <a:ext cx="2250948" cy="216635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Shape 224"/>
          <p:cNvCxnSpPr/>
          <p:nvPr/>
        </p:nvCxnSpPr>
        <p:spPr>
          <a:xfrm>
            <a:off x="8744784" y="2505765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7" name="Shape 227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8" name="Shape 228"/>
          <p:cNvSpPr/>
          <p:nvPr/>
        </p:nvSpPr>
        <p:spPr>
          <a:xfrm>
            <a:off x="0" y="3385221"/>
            <a:ext cx="2515571" cy="847564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Shape 229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8744784" y="3358553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>
            <a:off x="8744784" y="4232785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8744784" y="5128187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>
            <a:off x="8744784" y="6001960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1" name="Shape 241"/>
          <p:cNvSpPr/>
          <p:nvPr/>
        </p:nvSpPr>
        <p:spPr>
          <a:xfrm>
            <a:off x="6250212" y="1896491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250212" y="2775948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250212" y="3623512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250212" y="4499457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250212" y="5479192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3319575" y="5928171"/>
            <a:ext cx="2159541" cy="768727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MODIFICAR DATOS</a:t>
            </a:r>
          </a:p>
        </p:txBody>
      </p:sp>
      <p:sp>
        <p:nvSpPr>
          <p:cNvPr id="247" name="Shape 247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-1" y="1"/>
            <a:ext cx="2515500" cy="5838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253" name="Shape 253"/>
          <p:cNvSpPr/>
          <p:nvPr/>
        </p:nvSpPr>
        <p:spPr>
          <a:xfrm>
            <a:off x="2515574" y="-1"/>
            <a:ext cx="9676500" cy="533100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-2" y="533064"/>
            <a:ext cx="2515500" cy="7063200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2782110" y="972766"/>
            <a:ext cx="8988300" cy="626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449457" y="1290017"/>
            <a:ext cx="2250900" cy="2166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Shape 257"/>
          <p:cNvCxnSpPr/>
          <p:nvPr/>
        </p:nvCxnSpPr>
        <p:spPr>
          <a:xfrm>
            <a:off x="8744784" y="2505765"/>
            <a:ext cx="2296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 flipH="1">
            <a:off x="74" y="3385221"/>
            <a:ext cx="2515500" cy="19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 flipH="1">
            <a:off x="71" y="4213330"/>
            <a:ext cx="2515500" cy="19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 flipH="1">
            <a:off x="71" y="5108732"/>
            <a:ext cx="2515500" cy="19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1" name="Shape 261"/>
          <p:cNvSpPr/>
          <p:nvPr/>
        </p:nvSpPr>
        <p:spPr>
          <a:xfrm>
            <a:off x="0" y="3385221"/>
            <a:ext cx="2515500" cy="8475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Shape 262"/>
          <p:cNvCxnSpPr/>
          <p:nvPr/>
        </p:nvCxnSpPr>
        <p:spPr>
          <a:xfrm flipH="1">
            <a:off x="71" y="5982505"/>
            <a:ext cx="2515500" cy="19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45" y="3556844"/>
            <a:ext cx="558900" cy="5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4" y="4442175"/>
            <a:ext cx="547500" cy="5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257376" y="2749358"/>
            <a:ext cx="19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88478" y="3561483"/>
            <a:ext cx="1290599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56129" y="4531200"/>
            <a:ext cx="15221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8744784" y="3358553"/>
            <a:ext cx="2296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>
            <a:off x="8744784" y="4232785"/>
            <a:ext cx="2296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8744784" y="5128187"/>
            <a:ext cx="2296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8744784" y="6001960"/>
            <a:ext cx="2296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2" name="Shape 272"/>
          <p:cNvSpPr/>
          <p:nvPr/>
        </p:nvSpPr>
        <p:spPr>
          <a:xfrm>
            <a:off x="6250212" y="1896491"/>
            <a:ext cx="2052299" cy="60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50212" y="2775948"/>
            <a:ext cx="2052299" cy="60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250212" y="3623512"/>
            <a:ext cx="2052299" cy="60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250212" y="4499457"/>
            <a:ext cx="2052299" cy="60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250212" y="5479192"/>
            <a:ext cx="2052299" cy="60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3319575" y="5928171"/>
            <a:ext cx="2159400" cy="768600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MODIFICAR DATOS</a:t>
            </a:r>
          </a:p>
        </p:txBody>
      </p:sp>
      <p:sp>
        <p:nvSpPr>
          <p:cNvPr id="278" name="Shape 278"/>
          <p:cNvSpPr/>
          <p:nvPr/>
        </p:nvSpPr>
        <p:spPr>
          <a:xfrm>
            <a:off x="10155677" y="66413"/>
            <a:ext cx="1770300" cy="389100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376" y="830609"/>
            <a:ext cx="1833000" cy="1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988478" y="5414496"/>
            <a:ext cx="12905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182" y="5239108"/>
            <a:ext cx="615300" cy="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287" name="Shape 287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2782110" y="972766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Shape 291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2" name="Shape 292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3" name="Shape 293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4" name="Shape 294"/>
          <p:cNvSpPr/>
          <p:nvPr/>
        </p:nvSpPr>
        <p:spPr>
          <a:xfrm>
            <a:off x="-2955" y="4214403"/>
            <a:ext cx="2515571" cy="894327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Shape 295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089432" y="1239637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10622603" y="97276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10155677" y="97276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9276943" y="972765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10797700" y="1026345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0747432" y="1285803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0107825" y="1316582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327214" y="1280220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311" name="Shape 311"/>
          <p:cNvSpPr/>
          <p:nvPr/>
        </p:nvSpPr>
        <p:spPr>
          <a:xfrm>
            <a:off x="2772951" y="2068797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3080273" y="2335667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313" name="Shape 313"/>
          <p:cNvCxnSpPr/>
          <p:nvPr/>
        </p:nvCxnSpPr>
        <p:spPr>
          <a:xfrm>
            <a:off x="10613445" y="2068797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10146517" y="2068797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9267785" y="206879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6" name="Shape 316"/>
          <p:cNvSpPr/>
          <p:nvPr/>
        </p:nvSpPr>
        <p:spPr>
          <a:xfrm>
            <a:off x="10788542" y="2122376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0738272" y="2381833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0098665" y="2412613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9318054" y="2376251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320" name="Shape 320"/>
          <p:cNvSpPr/>
          <p:nvPr/>
        </p:nvSpPr>
        <p:spPr>
          <a:xfrm>
            <a:off x="2772951" y="3186572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080273" y="3453442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10613445" y="3186572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3" name="Shape 323"/>
          <p:cNvCxnSpPr/>
          <p:nvPr/>
        </p:nvCxnSpPr>
        <p:spPr>
          <a:xfrm>
            <a:off x="10146517" y="3186572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4" name="Shape 324"/>
          <p:cNvCxnSpPr/>
          <p:nvPr/>
        </p:nvCxnSpPr>
        <p:spPr>
          <a:xfrm>
            <a:off x="9267785" y="3186571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5" name="Shape 325"/>
          <p:cNvSpPr/>
          <p:nvPr/>
        </p:nvSpPr>
        <p:spPr>
          <a:xfrm>
            <a:off x="10788542" y="3240151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0738272" y="3499608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98665" y="3530387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9318054" y="3494026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329" name="Shape 329"/>
          <p:cNvSpPr/>
          <p:nvPr/>
        </p:nvSpPr>
        <p:spPr>
          <a:xfrm>
            <a:off x="2782110" y="4299553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3089432" y="4566425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10622603" y="4299553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2" name="Shape 332"/>
          <p:cNvCxnSpPr/>
          <p:nvPr/>
        </p:nvCxnSpPr>
        <p:spPr>
          <a:xfrm>
            <a:off x="10155677" y="4299553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9276943" y="4299553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4" name="Shape 334"/>
          <p:cNvSpPr/>
          <p:nvPr/>
        </p:nvSpPr>
        <p:spPr>
          <a:xfrm>
            <a:off x="10797700" y="4353133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0747432" y="4612591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0107825" y="4643369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9327214" y="4607008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338" name="Shape 338"/>
          <p:cNvSpPr/>
          <p:nvPr/>
        </p:nvSpPr>
        <p:spPr>
          <a:xfrm>
            <a:off x="2782110" y="5363746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089432" y="5630617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340" name="Shape 340"/>
          <p:cNvCxnSpPr/>
          <p:nvPr/>
        </p:nvCxnSpPr>
        <p:spPr>
          <a:xfrm>
            <a:off x="10622603" y="536374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1" name="Shape 341"/>
          <p:cNvCxnSpPr/>
          <p:nvPr/>
        </p:nvCxnSpPr>
        <p:spPr>
          <a:xfrm>
            <a:off x="10155677" y="536374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9276943" y="5363744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0797700" y="5417326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0747432" y="5676782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0107825" y="5707562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9327214" y="5671201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347" name="Shape 347"/>
          <p:cNvSpPr/>
          <p:nvPr/>
        </p:nvSpPr>
        <p:spPr>
          <a:xfrm>
            <a:off x="2792108" y="6436098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3099428" y="6702968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0632600" y="6436098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>
            <a:off x="10165674" y="6436098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>
            <a:off x="9286940" y="643609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2" name="Shape 352"/>
          <p:cNvSpPr/>
          <p:nvPr/>
        </p:nvSpPr>
        <p:spPr>
          <a:xfrm>
            <a:off x="10807697" y="6489678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10757428" y="6749135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117821" y="6779914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337210" y="6743553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356" name="Shape 356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0700" y="1587348"/>
            <a:ext cx="369300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81450" y="263814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81450" y="376514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0575" y="489214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0575" y="594294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00575" y="6993748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-1" y="1"/>
            <a:ext cx="2515500" cy="5838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368" name="Shape 368"/>
          <p:cNvSpPr/>
          <p:nvPr/>
        </p:nvSpPr>
        <p:spPr>
          <a:xfrm>
            <a:off x="2515574" y="-1"/>
            <a:ext cx="9676500" cy="533100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-2" y="533064"/>
            <a:ext cx="2515500" cy="7063200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782110" y="972766"/>
            <a:ext cx="8988300" cy="93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 flipH="1">
            <a:off x="74" y="3385221"/>
            <a:ext cx="2515500" cy="19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2" name="Shape 372"/>
          <p:cNvCxnSpPr/>
          <p:nvPr/>
        </p:nvCxnSpPr>
        <p:spPr>
          <a:xfrm flipH="1">
            <a:off x="71" y="4213330"/>
            <a:ext cx="2515500" cy="19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 flipH="1">
            <a:off x="71" y="5108732"/>
            <a:ext cx="2515500" cy="19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4" name="Shape 374"/>
          <p:cNvSpPr/>
          <p:nvPr/>
        </p:nvSpPr>
        <p:spPr>
          <a:xfrm>
            <a:off x="-2955" y="4214403"/>
            <a:ext cx="2515500" cy="8943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Shape 375"/>
          <p:cNvCxnSpPr/>
          <p:nvPr/>
        </p:nvCxnSpPr>
        <p:spPr>
          <a:xfrm flipH="1">
            <a:off x="71" y="5982505"/>
            <a:ext cx="2515500" cy="19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45" y="3556844"/>
            <a:ext cx="558900" cy="5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4" y="4442175"/>
            <a:ext cx="547500" cy="5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257376" y="2749358"/>
            <a:ext cx="19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88478" y="3561483"/>
            <a:ext cx="1290599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56129" y="4531200"/>
            <a:ext cx="15221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089432" y="1239637"/>
            <a:ext cx="1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10622603" y="972766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10155677" y="972766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4" name="Shape 384"/>
          <p:cNvCxnSpPr/>
          <p:nvPr/>
        </p:nvCxnSpPr>
        <p:spPr>
          <a:xfrm>
            <a:off x="9276943" y="972765"/>
            <a:ext cx="0" cy="933899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5" name="Shape 385"/>
          <p:cNvSpPr/>
          <p:nvPr/>
        </p:nvSpPr>
        <p:spPr>
          <a:xfrm>
            <a:off x="10797700" y="1026345"/>
            <a:ext cx="836700" cy="8268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0747432" y="1285803"/>
            <a:ext cx="93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0107825" y="1316582"/>
            <a:ext cx="5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327214" y="1280220"/>
            <a:ext cx="67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389" name="Shape 389"/>
          <p:cNvSpPr/>
          <p:nvPr/>
        </p:nvSpPr>
        <p:spPr>
          <a:xfrm>
            <a:off x="2772951" y="2068797"/>
            <a:ext cx="8988300" cy="93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3080273" y="2335667"/>
            <a:ext cx="1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391" name="Shape 391"/>
          <p:cNvCxnSpPr/>
          <p:nvPr/>
        </p:nvCxnSpPr>
        <p:spPr>
          <a:xfrm>
            <a:off x="10613445" y="2068797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2" name="Shape 392"/>
          <p:cNvCxnSpPr/>
          <p:nvPr/>
        </p:nvCxnSpPr>
        <p:spPr>
          <a:xfrm>
            <a:off x="10146517" y="2068797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3" name="Shape 393"/>
          <p:cNvCxnSpPr/>
          <p:nvPr/>
        </p:nvCxnSpPr>
        <p:spPr>
          <a:xfrm>
            <a:off x="9267785" y="2068796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4" name="Shape 394"/>
          <p:cNvSpPr/>
          <p:nvPr/>
        </p:nvSpPr>
        <p:spPr>
          <a:xfrm>
            <a:off x="10788542" y="2122376"/>
            <a:ext cx="836700" cy="8268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10738272" y="2381833"/>
            <a:ext cx="93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0098665" y="2412613"/>
            <a:ext cx="5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9318054" y="2376251"/>
            <a:ext cx="67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398" name="Shape 398"/>
          <p:cNvSpPr/>
          <p:nvPr/>
        </p:nvSpPr>
        <p:spPr>
          <a:xfrm>
            <a:off x="2772951" y="3186572"/>
            <a:ext cx="8988300" cy="93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3080273" y="3453442"/>
            <a:ext cx="1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400" name="Shape 400"/>
          <p:cNvCxnSpPr/>
          <p:nvPr/>
        </p:nvCxnSpPr>
        <p:spPr>
          <a:xfrm>
            <a:off x="10613445" y="3186572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1" name="Shape 401"/>
          <p:cNvCxnSpPr/>
          <p:nvPr/>
        </p:nvCxnSpPr>
        <p:spPr>
          <a:xfrm>
            <a:off x="10146517" y="3186572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2" name="Shape 402"/>
          <p:cNvCxnSpPr/>
          <p:nvPr/>
        </p:nvCxnSpPr>
        <p:spPr>
          <a:xfrm>
            <a:off x="9267785" y="3186571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3" name="Shape 403"/>
          <p:cNvSpPr/>
          <p:nvPr/>
        </p:nvSpPr>
        <p:spPr>
          <a:xfrm>
            <a:off x="10788542" y="3240151"/>
            <a:ext cx="836700" cy="826799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0738272" y="3499608"/>
            <a:ext cx="93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0098665" y="3530387"/>
            <a:ext cx="5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9318054" y="3494026"/>
            <a:ext cx="67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407" name="Shape 407"/>
          <p:cNvSpPr/>
          <p:nvPr/>
        </p:nvSpPr>
        <p:spPr>
          <a:xfrm>
            <a:off x="2782110" y="4299553"/>
            <a:ext cx="8988300" cy="93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089432" y="4566425"/>
            <a:ext cx="1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409" name="Shape 409"/>
          <p:cNvCxnSpPr/>
          <p:nvPr/>
        </p:nvCxnSpPr>
        <p:spPr>
          <a:xfrm>
            <a:off x="10622603" y="4299553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10155677" y="4299553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9276943" y="4299553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2" name="Shape 412"/>
          <p:cNvSpPr/>
          <p:nvPr/>
        </p:nvSpPr>
        <p:spPr>
          <a:xfrm>
            <a:off x="10797700" y="4353133"/>
            <a:ext cx="836700" cy="8268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0747432" y="4612591"/>
            <a:ext cx="93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107825" y="4643369"/>
            <a:ext cx="5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9327214" y="4607008"/>
            <a:ext cx="67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416" name="Shape 416"/>
          <p:cNvSpPr/>
          <p:nvPr/>
        </p:nvSpPr>
        <p:spPr>
          <a:xfrm>
            <a:off x="2782110" y="5363746"/>
            <a:ext cx="8988300" cy="93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3089432" y="5630617"/>
            <a:ext cx="1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418" name="Shape 418"/>
          <p:cNvCxnSpPr/>
          <p:nvPr/>
        </p:nvCxnSpPr>
        <p:spPr>
          <a:xfrm>
            <a:off x="10622603" y="5363746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9" name="Shape 419"/>
          <p:cNvCxnSpPr/>
          <p:nvPr/>
        </p:nvCxnSpPr>
        <p:spPr>
          <a:xfrm>
            <a:off x="10155677" y="5363746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0" name="Shape 420"/>
          <p:cNvCxnSpPr/>
          <p:nvPr/>
        </p:nvCxnSpPr>
        <p:spPr>
          <a:xfrm>
            <a:off x="9276943" y="5363744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1" name="Shape 421"/>
          <p:cNvSpPr/>
          <p:nvPr/>
        </p:nvSpPr>
        <p:spPr>
          <a:xfrm>
            <a:off x="10797700" y="5417326"/>
            <a:ext cx="836700" cy="8268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10747432" y="5676782"/>
            <a:ext cx="93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0107825" y="5707562"/>
            <a:ext cx="5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327214" y="5671201"/>
            <a:ext cx="67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425" name="Shape 425"/>
          <p:cNvSpPr/>
          <p:nvPr/>
        </p:nvSpPr>
        <p:spPr>
          <a:xfrm>
            <a:off x="2792108" y="6436098"/>
            <a:ext cx="8988300" cy="9338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3099428" y="6702968"/>
            <a:ext cx="1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427" name="Shape 427"/>
          <p:cNvCxnSpPr/>
          <p:nvPr/>
        </p:nvCxnSpPr>
        <p:spPr>
          <a:xfrm>
            <a:off x="10632600" y="6436098"/>
            <a:ext cx="0" cy="933899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>
            <a:off x="10165674" y="6436098"/>
            <a:ext cx="0" cy="933899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9286940" y="6436096"/>
            <a:ext cx="0" cy="9339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0" name="Shape 430"/>
          <p:cNvSpPr/>
          <p:nvPr/>
        </p:nvSpPr>
        <p:spPr>
          <a:xfrm>
            <a:off x="10807697" y="6489678"/>
            <a:ext cx="836700" cy="8268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0757428" y="6749135"/>
            <a:ext cx="93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10117821" y="6779914"/>
            <a:ext cx="5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9337210" y="6743553"/>
            <a:ext cx="67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434" name="Shape 434"/>
          <p:cNvSpPr/>
          <p:nvPr/>
        </p:nvSpPr>
        <p:spPr>
          <a:xfrm>
            <a:off x="10155677" y="66413"/>
            <a:ext cx="1770300" cy="389100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376" y="830609"/>
            <a:ext cx="1833000" cy="1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/>
        </p:nvSpPr>
        <p:spPr>
          <a:xfrm>
            <a:off x="988478" y="5414496"/>
            <a:ext cx="12905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182" y="5239108"/>
            <a:ext cx="615300" cy="6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0700" y="1587348"/>
            <a:ext cx="369300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0700" y="267724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81575" y="376714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0700" y="485704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0700" y="594694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81575" y="7036848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