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CDB3-B97F-44D2-A237-5A140CC432DB}" type="datetimeFigureOut">
              <a:rPr lang="es-MX" smtClean="0"/>
              <a:t>02/05/2017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FCF-FC57-4711-874D-09AE1CC5FB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95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CDB3-B97F-44D2-A237-5A140CC432DB}" type="datetimeFigureOut">
              <a:rPr lang="es-MX" smtClean="0"/>
              <a:t>02/05/2017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FCF-FC57-4711-874D-09AE1CC5FB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8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CDB3-B97F-44D2-A237-5A140CC432DB}" type="datetimeFigureOut">
              <a:rPr lang="es-MX" smtClean="0"/>
              <a:t>02/05/2017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FCF-FC57-4711-874D-09AE1CC5FB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89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CDB3-B97F-44D2-A237-5A140CC432DB}" type="datetimeFigureOut">
              <a:rPr lang="es-MX" smtClean="0"/>
              <a:t>02/05/2017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FCF-FC57-4711-874D-09AE1CC5FB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4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CDB3-B97F-44D2-A237-5A140CC432DB}" type="datetimeFigureOut">
              <a:rPr lang="es-MX" smtClean="0"/>
              <a:t>02/05/2017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FCF-FC57-4711-874D-09AE1CC5FB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89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CDB3-B97F-44D2-A237-5A140CC432DB}" type="datetimeFigureOut">
              <a:rPr lang="es-MX" smtClean="0"/>
              <a:t>02/05/2017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FCF-FC57-4711-874D-09AE1CC5FB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7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CDB3-B97F-44D2-A237-5A140CC432DB}" type="datetimeFigureOut">
              <a:rPr lang="es-MX" smtClean="0"/>
              <a:t>02/05/2017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FCF-FC57-4711-874D-09AE1CC5FB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66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CDB3-B97F-44D2-A237-5A140CC432DB}" type="datetimeFigureOut">
              <a:rPr lang="es-MX" smtClean="0"/>
              <a:t>02/05/2017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FCF-FC57-4711-874D-09AE1CC5FB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39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CDB3-B97F-44D2-A237-5A140CC432DB}" type="datetimeFigureOut">
              <a:rPr lang="es-MX" smtClean="0"/>
              <a:t>02/05/2017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FCF-FC57-4711-874D-09AE1CC5FB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69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CDB3-B97F-44D2-A237-5A140CC432DB}" type="datetimeFigureOut">
              <a:rPr lang="es-MX" smtClean="0"/>
              <a:t>02/05/2017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FCF-FC57-4711-874D-09AE1CC5FB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75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CDB3-B97F-44D2-A237-5A140CC432DB}" type="datetimeFigureOut">
              <a:rPr lang="es-MX" smtClean="0"/>
              <a:t>02/05/2017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11FCF-FC57-4711-874D-09AE1CC5FB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737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CDB3-B97F-44D2-A237-5A140CC432DB}" type="datetimeFigureOut">
              <a:rPr lang="es-MX" smtClean="0"/>
              <a:t>02/05/2017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1FCF-FC57-4711-874D-09AE1CC5FB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74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780" y="760827"/>
            <a:ext cx="1429217" cy="14292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780" y="2364544"/>
            <a:ext cx="1487473" cy="1487473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9917723" y="633046"/>
            <a:ext cx="0" cy="323556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9982919" y="232936"/>
            <a:ext cx="1920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Personal Médico</a:t>
            </a:r>
            <a:endParaRPr lang="es-MX" sz="2000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623" y="1668779"/>
            <a:ext cx="1174423" cy="117442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7999385" y="1239362"/>
            <a:ext cx="1793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Aplicación Web</a:t>
            </a:r>
            <a:endParaRPr lang="es-MX" sz="2000" dirty="0">
              <a:solidFill>
                <a:schemeClr val="bg1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8532249" y="4206241"/>
            <a:ext cx="1450670" cy="1294227"/>
          </a:xfrm>
          <a:prstGeom prst="straightConnector1">
            <a:avLst/>
          </a:prstGeom>
          <a:ln w="730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clrChange>
              <a:clrFrom>
                <a:srgbClr val="00A7FF"/>
              </a:clrFrom>
              <a:clrTo>
                <a:srgbClr val="00A7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9440" y="4702980"/>
            <a:ext cx="1272183" cy="15949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3731" y="4206241"/>
            <a:ext cx="220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Servidor en la nube</a:t>
            </a:r>
            <a:endParaRPr lang="es-MX" sz="2000" dirty="0">
              <a:solidFill>
                <a:schemeClr val="bg1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clrChange>
              <a:clrFrom>
                <a:srgbClr val="00A7FF"/>
              </a:clrFrom>
              <a:clrTo>
                <a:srgbClr val="00A7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3688" y="4775877"/>
            <a:ext cx="1390018" cy="1548878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>
          <a:xfrm>
            <a:off x="1828800" y="3868615"/>
            <a:ext cx="1954262" cy="1484754"/>
          </a:xfrm>
          <a:prstGeom prst="straightConnector1">
            <a:avLst/>
          </a:prstGeom>
          <a:ln w="730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46" y="2750579"/>
            <a:ext cx="705031" cy="70503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2" y="2818474"/>
            <a:ext cx="637136" cy="63713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15" y="633046"/>
            <a:ext cx="757634" cy="75763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234" y="1697632"/>
            <a:ext cx="575739" cy="57573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46" y="760827"/>
            <a:ext cx="1757290" cy="1757290"/>
          </a:xfrm>
          <a:prstGeom prst="rect">
            <a:avLst/>
          </a:prstGeom>
        </p:spPr>
      </p:pic>
      <p:sp>
        <p:nvSpPr>
          <p:cNvPr id="29" name="CuadroTexto 28"/>
          <p:cNvSpPr txBox="1"/>
          <p:nvPr/>
        </p:nvSpPr>
        <p:spPr>
          <a:xfrm>
            <a:off x="3335510" y="811808"/>
            <a:ext cx="1623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Raspberrypi 3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276463" y="1824097"/>
            <a:ext cx="2758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Wifi/Conexión a internet</a:t>
            </a:r>
            <a:endParaRPr lang="es-MX" sz="2000" dirty="0">
              <a:solidFill>
                <a:schemeClr val="bg1"/>
              </a:solidFill>
            </a:endParaRPr>
          </a:p>
        </p:txBody>
      </p:sp>
      <p:cxnSp>
        <p:nvCxnSpPr>
          <p:cNvPr id="34" name="Conector recto 33"/>
          <p:cNvCxnSpPr/>
          <p:nvPr/>
        </p:nvCxnSpPr>
        <p:spPr>
          <a:xfrm>
            <a:off x="2634680" y="548638"/>
            <a:ext cx="0" cy="21175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590843" y="2652103"/>
            <a:ext cx="274466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634680" y="1607404"/>
            <a:ext cx="70083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2719855" y="2952376"/>
            <a:ext cx="1117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Sensores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568640" y="348561"/>
            <a:ext cx="20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</a:rPr>
              <a:t>Personas Mayores</a:t>
            </a:r>
            <a:endParaRPr lang="es-MX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95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61497" y="570914"/>
            <a:ext cx="2407919" cy="2881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9" name="Grupo 8"/>
          <p:cNvGrpSpPr/>
          <p:nvPr/>
        </p:nvGrpSpPr>
        <p:grpSpPr>
          <a:xfrm>
            <a:off x="5275386" y="3981158"/>
            <a:ext cx="886264" cy="1702190"/>
            <a:chOff x="5275386" y="3981158"/>
            <a:chExt cx="886264" cy="1702190"/>
          </a:xfrm>
        </p:grpSpPr>
        <p:sp>
          <p:nvSpPr>
            <p:cNvPr id="4" name="Rectángulo 3"/>
            <p:cNvSpPr/>
            <p:nvPr/>
          </p:nvSpPr>
          <p:spPr>
            <a:xfrm>
              <a:off x="5275386" y="3981158"/>
              <a:ext cx="886264" cy="17021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275386" y="4563740"/>
              <a:ext cx="691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/>
                <a:t>FT232</a:t>
              </a:r>
              <a:endParaRPr lang="es-MX" sz="1600" dirty="0"/>
            </a:p>
          </p:txBody>
        </p:sp>
      </p:grpSp>
      <p:cxnSp>
        <p:nvCxnSpPr>
          <p:cNvPr id="28" name="Conector recto 27"/>
          <p:cNvCxnSpPr/>
          <p:nvPr/>
        </p:nvCxnSpPr>
        <p:spPr>
          <a:xfrm>
            <a:off x="3952425" y="968327"/>
            <a:ext cx="3914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2135944" y="632414"/>
            <a:ext cx="1832296" cy="2391508"/>
            <a:chOff x="2148264" y="968327"/>
            <a:chExt cx="1832296" cy="2391508"/>
          </a:xfrm>
        </p:grpSpPr>
        <p:sp>
          <p:nvSpPr>
            <p:cNvPr id="7" name="Rectángulo 6"/>
            <p:cNvSpPr/>
            <p:nvPr/>
          </p:nvSpPr>
          <p:spPr>
            <a:xfrm>
              <a:off x="2178148" y="968327"/>
              <a:ext cx="1772529" cy="2391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148264" y="1703904"/>
              <a:ext cx="1832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MICROCONTROLADOR</a:t>
              </a:r>
              <a:endParaRPr lang="es-MX" sz="1400" dirty="0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968282" y="2616591"/>
              <a:ext cx="829995" cy="59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ADC/12 bits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178148" y="3636499"/>
            <a:ext cx="1832296" cy="2391508"/>
            <a:chOff x="2148264" y="968327"/>
            <a:chExt cx="1832296" cy="2391508"/>
          </a:xfrm>
        </p:grpSpPr>
        <p:sp>
          <p:nvSpPr>
            <p:cNvPr id="14" name="Rectángulo 13"/>
            <p:cNvSpPr/>
            <p:nvPr/>
          </p:nvSpPr>
          <p:spPr>
            <a:xfrm>
              <a:off x="2178148" y="968327"/>
              <a:ext cx="1772529" cy="2391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2148264" y="1703904"/>
              <a:ext cx="1832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 dirty="0" smtClean="0"/>
                <a:t>MICROCONTROLADOR</a:t>
              </a:r>
              <a:endParaRPr lang="es-MX" sz="1400" dirty="0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2968282" y="2616591"/>
              <a:ext cx="829995" cy="590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</a:rPr>
                <a:t>ADC/12 bits</a:t>
              </a:r>
              <a:endParaRPr lang="es-MX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8832444" y="2982350"/>
            <a:ext cx="480368" cy="470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7823219" y="1078284"/>
            <a:ext cx="639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/>
              <a:t>UART</a:t>
            </a:r>
            <a:endParaRPr lang="es-MX" sz="1600" dirty="0"/>
          </a:p>
        </p:txBody>
      </p:sp>
      <p:sp>
        <p:nvSpPr>
          <p:cNvPr id="19" name="Rectángulo 18"/>
          <p:cNvSpPr/>
          <p:nvPr/>
        </p:nvSpPr>
        <p:spPr>
          <a:xfrm>
            <a:off x="9636368" y="1691550"/>
            <a:ext cx="633047" cy="46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/>
          <p:cNvSpPr txBox="1"/>
          <p:nvPr/>
        </p:nvSpPr>
        <p:spPr>
          <a:xfrm>
            <a:off x="9728310" y="175267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/>
              <a:t>I2C</a:t>
            </a:r>
            <a:endParaRPr lang="es-MX" sz="1600" dirty="0"/>
          </a:p>
        </p:txBody>
      </p:sp>
      <p:sp>
        <p:nvSpPr>
          <p:cNvPr id="21" name="Rectángulo 20"/>
          <p:cNvSpPr/>
          <p:nvPr/>
        </p:nvSpPr>
        <p:spPr>
          <a:xfrm>
            <a:off x="7916019" y="2982350"/>
            <a:ext cx="918491" cy="470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USB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9330108" y="2715065"/>
            <a:ext cx="923492" cy="73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8855492" y="304812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/>
              <a:t>SPI</a:t>
            </a:r>
            <a:endParaRPr lang="es-MX" sz="1600" dirty="0"/>
          </a:p>
        </p:txBody>
      </p:sp>
      <p:sp>
        <p:nvSpPr>
          <p:cNvPr id="24" name="Rectángulo 23"/>
          <p:cNvSpPr/>
          <p:nvPr/>
        </p:nvSpPr>
        <p:spPr>
          <a:xfrm>
            <a:off x="7861497" y="803573"/>
            <a:ext cx="788386" cy="887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28"/>
          <p:cNvCxnSpPr/>
          <p:nvPr/>
        </p:nvCxnSpPr>
        <p:spPr>
          <a:xfrm>
            <a:off x="3952425" y="1367991"/>
            <a:ext cx="3914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9460846" y="2990503"/>
            <a:ext cx="639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/>
              <a:t>UART</a:t>
            </a:r>
            <a:endParaRPr lang="es-MX" sz="1600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846" y="747659"/>
            <a:ext cx="441336" cy="441336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3976635" y="698991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TX</a:t>
            </a:r>
            <a:endParaRPr lang="es-MX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7502837" y="109252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TX</a:t>
            </a:r>
            <a:endParaRPr lang="es-MX" sz="14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3976635" y="1109061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RX</a:t>
            </a:r>
            <a:endParaRPr lang="es-MX" sz="1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489986" y="689583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RX</a:t>
            </a:r>
            <a:endParaRPr lang="es-MX" sz="1400" dirty="0"/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3" y="1446008"/>
            <a:ext cx="491083" cy="491083"/>
          </a:xfrm>
          <a:prstGeom prst="rect">
            <a:avLst/>
          </a:prstGeom>
        </p:spPr>
      </p:pic>
      <p:cxnSp>
        <p:nvCxnSpPr>
          <p:cNvPr id="40" name="Conector recto 39"/>
          <p:cNvCxnSpPr>
            <a:endCxn id="34" idx="3"/>
          </p:cNvCxnSpPr>
          <p:nvPr/>
        </p:nvCxnSpPr>
        <p:spPr>
          <a:xfrm flipH="1">
            <a:off x="791836" y="1691550"/>
            <a:ext cx="1386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7" y="4563740"/>
            <a:ext cx="491083" cy="491083"/>
          </a:xfrm>
          <a:prstGeom prst="rect">
            <a:avLst/>
          </a:prstGeom>
        </p:spPr>
      </p:pic>
      <p:cxnSp>
        <p:nvCxnSpPr>
          <p:cNvPr id="42" name="Conector recto 41"/>
          <p:cNvCxnSpPr>
            <a:endCxn id="41" idx="3"/>
          </p:cNvCxnSpPr>
          <p:nvPr/>
        </p:nvCxnSpPr>
        <p:spPr>
          <a:xfrm flipH="1">
            <a:off x="823560" y="4809282"/>
            <a:ext cx="1386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3976635" y="4679853"/>
            <a:ext cx="1298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74287" y="5029201"/>
            <a:ext cx="1298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912215" y="4409851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TX</a:t>
            </a:r>
            <a:endParaRPr lang="es-MX" sz="14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975221" y="4795967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TX</a:t>
            </a:r>
            <a:endParaRPr lang="es-MX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962370" y="4425240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RX</a:t>
            </a:r>
            <a:endParaRPr lang="es-MX" sz="14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917924" y="4793002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RX</a:t>
            </a:r>
            <a:endParaRPr lang="es-MX" sz="1400" dirty="0"/>
          </a:p>
        </p:txBody>
      </p:sp>
      <p:cxnSp>
        <p:nvCxnSpPr>
          <p:cNvPr id="51" name="Conector recto 50"/>
          <p:cNvCxnSpPr/>
          <p:nvPr/>
        </p:nvCxnSpPr>
        <p:spPr>
          <a:xfrm>
            <a:off x="6161650" y="4679853"/>
            <a:ext cx="1871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flipV="1">
            <a:off x="8032652" y="3452447"/>
            <a:ext cx="0" cy="1227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6161650" y="5029201"/>
            <a:ext cx="2301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8463074" y="3452447"/>
            <a:ext cx="0" cy="1576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6865527" y="471216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USB/SERIAL</a:t>
            </a:r>
            <a:endParaRPr lang="es-MX" sz="1400" dirty="0"/>
          </a:p>
        </p:txBody>
      </p:sp>
      <p:cxnSp>
        <p:nvCxnSpPr>
          <p:cNvPr id="60" name="Conector recto 59"/>
          <p:cNvCxnSpPr>
            <a:stCxn id="19" idx="3"/>
          </p:cNvCxnSpPr>
          <p:nvPr/>
        </p:nvCxnSpPr>
        <p:spPr>
          <a:xfrm flipV="1">
            <a:off x="10269415" y="1921953"/>
            <a:ext cx="9003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Imagen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748" y="1649821"/>
            <a:ext cx="473260" cy="473260"/>
          </a:xfrm>
          <a:prstGeom prst="rect">
            <a:avLst/>
          </a:prstGeom>
        </p:spPr>
      </p:pic>
      <p:sp>
        <p:nvSpPr>
          <p:cNvPr id="62" name="CuadroTexto 61"/>
          <p:cNvSpPr txBox="1"/>
          <p:nvPr/>
        </p:nvSpPr>
        <p:spPr>
          <a:xfrm>
            <a:off x="10496006" y="1649821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I2C</a:t>
            </a:r>
            <a:endParaRPr lang="es-MX" sz="1400" dirty="0"/>
          </a:p>
        </p:txBody>
      </p:sp>
      <p:pic>
        <p:nvPicPr>
          <p:cNvPr id="63" name="Imagen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14" y="4710260"/>
            <a:ext cx="473260" cy="473260"/>
          </a:xfrm>
          <a:prstGeom prst="rect">
            <a:avLst/>
          </a:prstGeom>
        </p:spPr>
      </p:pic>
      <p:cxnSp>
        <p:nvCxnSpPr>
          <p:cNvPr id="65" name="Conector recto 64"/>
          <p:cNvCxnSpPr/>
          <p:nvPr/>
        </p:nvCxnSpPr>
        <p:spPr>
          <a:xfrm>
            <a:off x="9636368" y="3452447"/>
            <a:ext cx="0" cy="1227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9985716" y="3464169"/>
            <a:ext cx="0" cy="1227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9312230" y="34033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TX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9952891" y="44750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TX</a:t>
            </a:r>
            <a:endParaRPr lang="es-MX" sz="12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9952891" y="339912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RX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9288196" y="4448985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RX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281398" y="154986"/>
            <a:ext cx="450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INTERFACES DE COMUNICACIÓN DISPONIBLES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3774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</Words>
  <Application>Microsoft Office PowerPoint</Application>
  <PresentationFormat>Panorámica</PresentationFormat>
  <Paragraphs>32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cuadra camacho</dc:creator>
  <cp:lastModifiedBy>alejandra cuadra camacho</cp:lastModifiedBy>
  <cp:revision>8</cp:revision>
  <dcterms:created xsi:type="dcterms:W3CDTF">2017-05-02T22:59:32Z</dcterms:created>
  <dcterms:modified xsi:type="dcterms:W3CDTF">2017-05-03T00:09:31Z</dcterms:modified>
</cp:coreProperties>
</file>