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16" r:id="rId6"/>
    <p:sldId id="314" r:id="rId7"/>
    <p:sldId id="318" r:id="rId8"/>
    <p:sldId id="315" r:id="rId9"/>
    <p:sldId id="317" r:id="rId10"/>
    <p:sldId id="297" r:id="rId11"/>
  </p:sldIdLst>
  <p:sldSz cx="12192000" cy="6858000"/>
  <p:notesSz cx="13716000" cy="24384000"/>
  <p:defaultTextStyle>
    <a:defPPr rtl="0">
      <a:defRPr lang="es-ES"/>
    </a:defPPr>
    <a:lvl1pPr marL="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>
      <p:cViewPr varScale="1">
        <p:scale>
          <a:sx n="64" d="100"/>
          <a:sy n="64" d="100"/>
        </p:scale>
        <p:origin x="978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3" d="100"/>
          <a:sy n="33" d="100"/>
        </p:scale>
        <p:origin x="432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802D59-6AAB-45F4-A3B4-C961C19959E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6AC940-67E9-46B3-8DE7-347A42FFE42A}">
      <dgm:prSet custT="1"/>
      <dgm:spPr/>
      <dgm:t>
        <a:bodyPr/>
        <a:lstStyle/>
        <a:p>
          <a:r>
            <a:rPr lang="es-MX" sz="1400" b="1" dirty="0"/>
            <a:t>Ejemplo Simple: Empresa de Ropa</a:t>
          </a:r>
          <a:endParaRPr lang="en-US" sz="1400" dirty="0"/>
        </a:p>
      </dgm:t>
    </dgm:pt>
    <dgm:pt modelId="{03E021EF-B005-49EF-BB78-C10DB84DCB89}" type="parTrans" cxnId="{F94F48B4-4935-4A2D-B91B-54AC6BECE97A}">
      <dgm:prSet/>
      <dgm:spPr/>
      <dgm:t>
        <a:bodyPr/>
        <a:lstStyle/>
        <a:p>
          <a:endParaRPr lang="en-US"/>
        </a:p>
      </dgm:t>
    </dgm:pt>
    <dgm:pt modelId="{EF0DB11E-461F-4094-90CD-3566C2064D58}" type="sibTrans" cxnId="{F94F48B4-4935-4A2D-B91B-54AC6BECE97A}">
      <dgm:prSet/>
      <dgm:spPr/>
      <dgm:t>
        <a:bodyPr/>
        <a:lstStyle/>
        <a:p>
          <a:endParaRPr lang="en-US"/>
        </a:p>
      </dgm:t>
    </dgm:pt>
    <dgm:pt modelId="{1DBF0184-23BD-40CF-8DF6-D31924D868B0}">
      <dgm:prSet custT="1"/>
      <dgm:spPr/>
      <dgm:t>
        <a:bodyPr/>
        <a:lstStyle/>
        <a:p>
          <a:r>
            <a:rPr lang="es-MX" sz="1400" b="1" dirty="0"/>
            <a:t>Ingresos Mensuales:</a:t>
          </a:r>
          <a:r>
            <a:rPr lang="es-MX" sz="1400" dirty="0"/>
            <a:t> $10,000 en ventas.</a:t>
          </a:r>
          <a:endParaRPr lang="en-US" sz="1400" dirty="0"/>
        </a:p>
      </dgm:t>
    </dgm:pt>
    <dgm:pt modelId="{A1210025-FDAE-4663-B99B-35B3F681CA77}" type="parTrans" cxnId="{7E71C5E2-10AC-4956-9DA2-868A43B3DFC8}">
      <dgm:prSet/>
      <dgm:spPr/>
      <dgm:t>
        <a:bodyPr/>
        <a:lstStyle/>
        <a:p>
          <a:endParaRPr lang="en-US"/>
        </a:p>
      </dgm:t>
    </dgm:pt>
    <dgm:pt modelId="{78E6C21C-B916-47C6-815A-7E6C2CE0ED15}" type="sibTrans" cxnId="{7E71C5E2-10AC-4956-9DA2-868A43B3DFC8}">
      <dgm:prSet/>
      <dgm:spPr/>
      <dgm:t>
        <a:bodyPr/>
        <a:lstStyle/>
        <a:p>
          <a:endParaRPr lang="en-US"/>
        </a:p>
      </dgm:t>
    </dgm:pt>
    <dgm:pt modelId="{6B2D034E-B3F7-4B95-BEFF-E437D3B990FD}">
      <dgm:prSet custT="1"/>
      <dgm:spPr/>
      <dgm:t>
        <a:bodyPr/>
        <a:lstStyle/>
        <a:p>
          <a:r>
            <a:rPr lang="es-MX" sz="1400" b="1" dirty="0"/>
            <a:t>Gastos Mensuales:</a:t>
          </a:r>
          <a:r>
            <a:rPr lang="es-MX" sz="1400" dirty="0"/>
            <a:t> $7,000 (alquiler, salarios, compras, etc</a:t>
          </a:r>
          <a:r>
            <a:rPr lang="es-MX" sz="1200" dirty="0"/>
            <a:t>.).</a:t>
          </a:r>
          <a:endParaRPr lang="en-US" sz="1200" dirty="0"/>
        </a:p>
      </dgm:t>
    </dgm:pt>
    <dgm:pt modelId="{E5D289B0-7077-4655-99A9-516734E421AC}" type="parTrans" cxnId="{DA25085F-10E6-43CF-A7F8-C9D21DEA594E}">
      <dgm:prSet/>
      <dgm:spPr/>
      <dgm:t>
        <a:bodyPr/>
        <a:lstStyle/>
        <a:p>
          <a:endParaRPr lang="en-US"/>
        </a:p>
      </dgm:t>
    </dgm:pt>
    <dgm:pt modelId="{7F52BBD2-B7B4-4B99-8494-C3C1B893FAF1}" type="sibTrans" cxnId="{DA25085F-10E6-43CF-A7F8-C9D21DEA594E}">
      <dgm:prSet/>
      <dgm:spPr/>
      <dgm:t>
        <a:bodyPr/>
        <a:lstStyle/>
        <a:p>
          <a:endParaRPr lang="en-US"/>
        </a:p>
      </dgm:t>
    </dgm:pt>
    <dgm:pt modelId="{BEC0B262-5C8F-4023-BF38-58E4CAFD9294}">
      <dgm:prSet custT="1"/>
      <dgm:spPr/>
      <dgm:t>
        <a:bodyPr/>
        <a:lstStyle/>
        <a:p>
          <a:r>
            <a:rPr lang="es-MX" sz="1400" b="1" dirty="0"/>
            <a:t>Ganancia Neta:</a:t>
          </a:r>
          <a:r>
            <a:rPr lang="es-MX" sz="1400" dirty="0"/>
            <a:t> $3,000 (Ingresos - Gastos).</a:t>
          </a:r>
          <a:endParaRPr lang="en-US" sz="1400" dirty="0"/>
        </a:p>
      </dgm:t>
    </dgm:pt>
    <dgm:pt modelId="{1A33C265-7125-43F4-91DA-EBCFD6A8F2F1}" type="parTrans" cxnId="{ABF7160E-7582-4327-AF25-BB83225C473F}">
      <dgm:prSet/>
      <dgm:spPr/>
      <dgm:t>
        <a:bodyPr/>
        <a:lstStyle/>
        <a:p>
          <a:endParaRPr lang="en-US"/>
        </a:p>
      </dgm:t>
    </dgm:pt>
    <dgm:pt modelId="{47BE232B-480B-4C9E-8606-8846201229A8}" type="sibTrans" cxnId="{ABF7160E-7582-4327-AF25-BB83225C473F}">
      <dgm:prSet/>
      <dgm:spPr/>
      <dgm:t>
        <a:bodyPr/>
        <a:lstStyle/>
        <a:p>
          <a:endParaRPr lang="en-US"/>
        </a:p>
      </dgm:t>
    </dgm:pt>
    <dgm:pt modelId="{309DAC86-0A86-4E00-A89A-2AC7237E50E4}" type="pres">
      <dgm:prSet presAssocID="{9E802D59-6AAB-45F4-A3B4-C961C19959E5}" presName="root" presStyleCnt="0">
        <dgm:presLayoutVars>
          <dgm:dir/>
          <dgm:resizeHandles val="exact"/>
        </dgm:presLayoutVars>
      </dgm:prSet>
      <dgm:spPr/>
    </dgm:pt>
    <dgm:pt modelId="{FFA7E3E0-5B2F-4D53-8A19-B4FDA41709C6}" type="pres">
      <dgm:prSet presAssocID="{746AC940-67E9-46B3-8DE7-347A42FFE42A}" presName="compNode" presStyleCnt="0"/>
      <dgm:spPr/>
    </dgm:pt>
    <dgm:pt modelId="{8AC44FD9-E987-45E7-8CAB-B2965D682E5A}" type="pres">
      <dgm:prSet presAssocID="{746AC940-67E9-46B3-8DE7-347A42FFE4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je"/>
        </a:ext>
      </dgm:extLst>
    </dgm:pt>
    <dgm:pt modelId="{C9F8532C-9539-4473-82C2-002993A9DBB5}" type="pres">
      <dgm:prSet presAssocID="{746AC940-67E9-46B3-8DE7-347A42FFE42A}" presName="spaceRect" presStyleCnt="0"/>
      <dgm:spPr/>
    </dgm:pt>
    <dgm:pt modelId="{7662BCD5-5A70-4519-A739-063121946967}" type="pres">
      <dgm:prSet presAssocID="{746AC940-67E9-46B3-8DE7-347A42FFE42A}" presName="textRect" presStyleLbl="revTx" presStyleIdx="0" presStyleCnt="4">
        <dgm:presLayoutVars>
          <dgm:chMax val="1"/>
          <dgm:chPref val="1"/>
        </dgm:presLayoutVars>
      </dgm:prSet>
      <dgm:spPr/>
    </dgm:pt>
    <dgm:pt modelId="{A0056C0A-244E-4539-8E37-C58806FF131F}" type="pres">
      <dgm:prSet presAssocID="{EF0DB11E-461F-4094-90CD-3566C2064D58}" presName="sibTrans" presStyleCnt="0"/>
      <dgm:spPr/>
    </dgm:pt>
    <dgm:pt modelId="{7070D158-DC3A-4851-A34A-D9FC91E60B03}" type="pres">
      <dgm:prSet presAssocID="{1DBF0184-23BD-40CF-8DF6-D31924D868B0}" presName="compNode" presStyleCnt="0"/>
      <dgm:spPr/>
    </dgm:pt>
    <dgm:pt modelId="{FB0DFE5A-A2F5-49C9-AE8E-6A1F9EA38A5E}" type="pres">
      <dgm:prSet presAssocID="{1DBF0184-23BD-40CF-8DF6-D31924D868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C42866A4-8B51-48E1-B3C1-2CFF85624C6D}" type="pres">
      <dgm:prSet presAssocID="{1DBF0184-23BD-40CF-8DF6-D31924D868B0}" presName="spaceRect" presStyleCnt="0"/>
      <dgm:spPr/>
    </dgm:pt>
    <dgm:pt modelId="{2C987781-3BC8-4FB2-8695-C9165BB51C65}" type="pres">
      <dgm:prSet presAssocID="{1DBF0184-23BD-40CF-8DF6-D31924D868B0}" presName="textRect" presStyleLbl="revTx" presStyleIdx="1" presStyleCnt="4">
        <dgm:presLayoutVars>
          <dgm:chMax val="1"/>
          <dgm:chPref val="1"/>
        </dgm:presLayoutVars>
      </dgm:prSet>
      <dgm:spPr/>
    </dgm:pt>
    <dgm:pt modelId="{427EFD4A-0166-4D35-91E8-A8540F1F3A5B}" type="pres">
      <dgm:prSet presAssocID="{78E6C21C-B916-47C6-815A-7E6C2CE0ED15}" presName="sibTrans" presStyleCnt="0"/>
      <dgm:spPr/>
    </dgm:pt>
    <dgm:pt modelId="{E0B42034-2D12-4A7A-AD0A-D80916B77F23}" type="pres">
      <dgm:prSet presAssocID="{6B2D034E-B3F7-4B95-BEFF-E437D3B990FD}" presName="compNode" presStyleCnt="0"/>
      <dgm:spPr/>
    </dgm:pt>
    <dgm:pt modelId="{54A3493C-D0BE-4DDB-BA87-EDCEE2F3FE62}" type="pres">
      <dgm:prSet presAssocID="{6B2D034E-B3F7-4B95-BEFF-E437D3B990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F33A0129-A1EE-4386-AEE5-56F3A06B44BC}" type="pres">
      <dgm:prSet presAssocID="{6B2D034E-B3F7-4B95-BEFF-E437D3B990FD}" presName="spaceRect" presStyleCnt="0"/>
      <dgm:spPr/>
    </dgm:pt>
    <dgm:pt modelId="{EFED1D42-A2E6-43E0-9198-5BD68DFB69AE}" type="pres">
      <dgm:prSet presAssocID="{6B2D034E-B3F7-4B95-BEFF-E437D3B990FD}" presName="textRect" presStyleLbl="revTx" presStyleIdx="2" presStyleCnt="4">
        <dgm:presLayoutVars>
          <dgm:chMax val="1"/>
          <dgm:chPref val="1"/>
        </dgm:presLayoutVars>
      </dgm:prSet>
      <dgm:spPr/>
    </dgm:pt>
    <dgm:pt modelId="{1012DF2E-5239-46FA-B2CD-150708F72C17}" type="pres">
      <dgm:prSet presAssocID="{7F52BBD2-B7B4-4B99-8494-C3C1B893FAF1}" presName="sibTrans" presStyleCnt="0"/>
      <dgm:spPr/>
    </dgm:pt>
    <dgm:pt modelId="{CC71D132-4A64-4B8D-A153-D426155B3813}" type="pres">
      <dgm:prSet presAssocID="{BEC0B262-5C8F-4023-BF38-58E4CAFD9294}" presName="compNode" presStyleCnt="0"/>
      <dgm:spPr/>
    </dgm:pt>
    <dgm:pt modelId="{BA26AC32-86A3-44B4-8AA3-19C153DB2235}" type="pres">
      <dgm:prSet presAssocID="{BEC0B262-5C8F-4023-BF38-58E4CAFD92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4BBA28C6-2D17-4E34-8305-0C4D27DDC15E}" type="pres">
      <dgm:prSet presAssocID="{BEC0B262-5C8F-4023-BF38-58E4CAFD9294}" presName="spaceRect" presStyleCnt="0"/>
      <dgm:spPr/>
    </dgm:pt>
    <dgm:pt modelId="{2DA85A67-3B3E-41A2-9C7A-9B243CF06078}" type="pres">
      <dgm:prSet presAssocID="{BEC0B262-5C8F-4023-BF38-58E4CAFD929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D5D9201-E706-4C74-ADD4-A0865EB4CBDA}" type="presOf" srcId="{6B2D034E-B3F7-4B95-BEFF-E437D3B990FD}" destId="{EFED1D42-A2E6-43E0-9198-5BD68DFB69AE}" srcOrd="0" destOrd="0" presId="urn:microsoft.com/office/officeart/2018/2/layout/IconLabelList"/>
    <dgm:cxn modelId="{ABF7160E-7582-4327-AF25-BB83225C473F}" srcId="{9E802D59-6AAB-45F4-A3B4-C961C19959E5}" destId="{BEC0B262-5C8F-4023-BF38-58E4CAFD9294}" srcOrd="3" destOrd="0" parTransId="{1A33C265-7125-43F4-91DA-EBCFD6A8F2F1}" sibTransId="{47BE232B-480B-4C9E-8606-8846201229A8}"/>
    <dgm:cxn modelId="{5DCD5638-D9EC-4EAC-84D1-091238211B18}" type="presOf" srcId="{9E802D59-6AAB-45F4-A3B4-C961C19959E5}" destId="{309DAC86-0A86-4E00-A89A-2AC7237E50E4}" srcOrd="0" destOrd="0" presId="urn:microsoft.com/office/officeart/2018/2/layout/IconLabelList"/>
    <dgm:cxn modelId="{DA25085F-10E6-43CF-A7F8-C9D21DEA594E}" srcId="{9E802D59-6AAB-45F4-A3B4-C961C19959E5}" destId="{6B2D034E-B3F7-4B95-BEFF-E437D3B990FD}" srcOrd="2" destOrd="0" parTransId="{E5D289B0-7077-4655-99A9-516734E421AC}" sibTransId="{7F52BBD2-B7B4-4B99-8494-C3C1B893FAF1}"/>
    <dgm:cxn modelId="{0C3A1E6B-430D-4F47-ABAC-23E5D9BAFCA4}" type="presOf" srcId="{BEC0B262-5C8F-4023-BF38-58E4CAFD9294}" destId="{2DA85A67-3B3E-41A2-9C7A-9B243CF06078}" srcOrd="0" destOrd="0" presId="urn:microsoft.com/office/officeart/2018/2/layout/IconLabelList"/>
    <dgm:cxn modelId="{BAA81A7E-A4DD-4DAB-BB45-6EBCC4DE94DE}" type="presOf" srcId="{746AC940-67E9-46B3-8DE7-347A42FFE42A}" destId="{7662BCD5-5A70-4519-A739-063121946967}" srcOrd="0" destOrd="0" presId="urn:microsoft.com/office/officeart/2018/2/layout/IconLabelList"/>
    <dgm:cxn modelId="{F94F48B4-4935-4A2D-B91B-54AC6BECE97A}" srcId="{9E802D59-6AAB-45F4-A3B4-C961C19959E5}" destId="{746AC940-67E9-46B3-8DE7-347A42FFE42A}" srcOrd="0" destOrd="0" parTransId="{03E021EF-B005-49EF-BB78-C10DB84DCB89}" sibTransId="{EF0DB11E-461F-4094-90CD-3566C2064D58}"/>
    <dgm:cxn modelId="{B6C548D0-A397-4DB4-853F-EE65B67415A7}" type="presOf" srcId="{1DBF0184-23BD-40CF-8DF6-D31924D868B0}" destId="{2C987781-3BC8-4FB2-8695-C9165BB51C65}" srcOrd="0" destOrd="0" presId="urn:microsoft.com/office/officeart/2018/2/layout/IconLabelList"/>
    <dgm:cxn modelId="{7E71C5E2-10AC-4956-9DA2-868A43B3DFC8}" srcId="{9E802D59-6AAB-45F4-A3B4-C961C19959E5}" destId="{1DBF0184-23BD-40CF-8DF6-D31924D868B0}" srcOrd="1" destOrd="0" parTransId="{A1210025-FDAE-4663-B99B-35B3F681CA77}" sibTransId="{78E6C21C-B916-47C6-815A-7E6C2CE0ED15}"/>
    <dgm:cxn modelId="{B5BEBF3B-1210-4F6A-9825-61ABBD1207AB}" type="presParOf" srcId="{309DAC86-0A86-4E00-A89A-2AC7237E50E4}" destId="{FFA7E3E0-5B2F-4D53-8A19-B4FDA41709C6}" srcOrd="0" destOrd="0" presId="urn:microsoft.com/office/officeart/2018/2/layout/IconLabelList"/>
    <dgm:cxn modelId="{379A4DC2-420A-4FB2-9ADB-C488D29ED08E}" type="presParOf" srcId="{FFA7E3E0-5B2F-4D53-8A19-B4FDA41709C6}" destId="{8AC44FD9-E987-45E7-8CAB-B2965D682E5A}" srcOrd="0" destOrd="0" presId="urn:microsoft.com/office/officeart/2018/2/layout/IconLabelList"/>
    <dgm:cxn modelId="{D8AC5DF8-98E7-4FC4-9541-1A35C337B8E9}" type="presParOf" srcId="{FFA7E3E0-5B2F-4D53-8A19-B4FDA41709C6}" destId="{C9F8532C-9539-4473-82C2-002993A9DBB5}" srcOrd="1" destOrd="0" presId="urn:microsoft.com/office/officeart/2018/2/layout/IconLabelList"/>
    <dgm:cxn modelId="{5E180F0A-7560-4183-95CF-7583BEB5FA30}" type="presParOf" srcId="{FFA7E3E0-5B2F-4D53-8A19-B4FDA41709C6}" destId="{7662BCD5-5A70-4519-A739-063121946967}" srcOrd="2" destOrd="0" presId="urn:microsoft.com/office/officeart/2018/2/layout/IconLabelList"/>
    <dgm:cxn modelId="{DD5334E3-DA39-43C7-9733-76EDDD6D7FB5}" type="presParOf" srcId="{309DAC86-0A86-4E00-A89A-2AC7237E50E4}" destId="{A0056C0A-244E-4539-8E37-C58806FF131F}" srcOrd="1" destOrd="0" presId="urn:microsoft.com/office/officeart/2018/2/layout/IconLabelList"/>
    <dgm:cxn modelId="{2787ADA9-705B-4C58-8163-BC81EA698A92}" type="presParOf" srcId="{309DAC86-0A86-4E00-A89A-2AC7237E50E4}" destId="{7070D158-DC3A-4851-A34A-D9FC91E60B03}" srcOrd="2" destOrd="0" presId="urn:microsoft.com/office/officeart/2018/2/layout/IconLabelList"/>
    <dgm:cxn modelId="{A5387FA0-FA47-4582-9D5A-8EDF72261051}" type="presParOf" srcId="{7070D158-DC3A-4851-A34A-D9FC91E60B03}" destId="{FB0DFE5A-A2F5-49C9-AE8E-6A1F9EA38A5E}" srcOrd="0" destOrd="0" presId="urn:microsoft.com/office/officeart/2018/2/layout/IconLabelList"/>
    <dgm:cxn modelId="{5841CE7E-3BCC-45D7-BEE5-352AEFDC7C73}" type="presParOf" srcId="{7070D158-DC3A-4851-A34A-D9FC91E60B03}" destId="{C42866A4-8B51-48E1-B3C1-2CFF85624C6D}" srcOrd="1" destOrd="0" presId="urn:microsoft.com/office/officeart/2018/2/layout/IconLabelList"/>
    <dgm:cxn modelId="{2E665BA5-EA9E-4ACA-AD5A-925B2CFE2385}" type="presParOf" srcId="{7070D158-DC3A-4851-A34A-D9FC91E60B03}" destId="{2C987781-3BC8-4FB2-8695-C9165BB51C65}" srcOrd="2" destOrd="0" presId="urn:microsoft.com/office/officeart/2018/2/layout/IconLabelList"/>
    <dgm:cxn modelId="{5177258B-183D-4420-A4DC-04A758BA2E92}" type="presParOf" srcId="{309DAC86-0A86-4E00-A89A-2AC7237E50E4}" destId="{427EFD4A-0166-4D35-91E8-A8540F1F3A5B}" srcOrd="3" destOrd="0" presId="urn:microsoft.com/office/officeart/2018/2/layout/IconLabelList"/>
    <dgm:cxn modelId="{34C47B80-2AAD-4238-9B9D-FEDD05CE40BF}" type="presParOf" srcId="{309DAC86-0A86-4E00-A89A-2AC7237E50E4}" destId="{E0B42034-2D12-4A7A-AD0A-D80916B77F23}" srcOrd="4" destOrd="0" presId="urn:microsoft.com/office/officeart/2018/2/layout/IconLabelList"/>
    <dgm:cxn modelId="{178487F2-A0F5-4DED-9C0A-D5F0839E3883}" type="presParOf" srcId="{E0B42034-2D12-4A7A-AD0A-D80916B77F23}" destId="{54A3493C-D0BE-4DDB-BA87-EDCEE2F3FE62}" srcOrd="0" destOrd="0" presId="urn:microsoft.com/office/officeart/2018/2/layout/IconLabelList"/>
    <dgm:cxn modelId="{CFE00C5A-8CA1-48C2-8470-DB1F25DBDE7B}" type="presParOf" srcId="{E0B42034-2D12-4A7A-AD0A-D80916B77F23}" destId="{F33A0129-A1EE-4386-AEE5-56F3A06B44BC}" srcOrd="1" destOrd="0" presId="urn:microsoft.com/office/officeart/2018/2/layout/IconLabelList"/>
    <dgm:cxn modelId="{7DF12982-050B-4BC8-9784-CADEA20A0D52}" type="presParOf" srcId="{E0B42034-2D12-4A7A-AD0A-D80916B77F23}" destId="{EFED1D42-A2E6-43E0-9198-5BD68DFB69AE}" srcOrd="2" destOrd="0" presId="urn:microsoft.com/office/officeart/2018/2/layout/IconLabelList"/>
    <dgm:cxn modelId="{8F1CBCCE-1445-4AA1-AEFA-174D18C4F48A}" type="presParOf" srcId="{309DAC86-0A86-4E00-A89A-2AC7237E50E4}" destId="{1012DF2E-5239-46FA-B2CD-150708F72C17}" srcOrd="5" destOrd="0" presId="urn:microsoft.com/office/officeart/2018/2/layout/IconLabelList"/>
    <dgm:cxn modelId="{9A136364-2E92-4F8C-8820-102099A54983}" type="presParOf" srcId="{309DAC86-0A86-4E00-A89A-2AC7237E50E4}" destId="{CC71D132-4A64-4B8D-A153-D426155B3813}" srcOrd="6" destOrd="0" presId="urn:microsoft.com/office/officeart/2018/2/layout/IconLabelList"/>
    <dgm:cxn modelId="{3EA5B315-355F-4A0C-969D-EF37E1A6FF84}" type="presParOf" srcId="{CC71D132-4A64-4B8D-A153-D426155B3813}" destId="{BA26AC32-86A3-44B4-8AA3-19C153DB2235}" srcOrd="0" destOrd="0" presId="urn:microsoft.com/office/officeart/2018/2/layout/IconLabelList"/>
    <dgm:cxn modelId="{840CA28C-FCF8-4320-9E7B-808B2261D348}" type="presParOf" srcId="{CC71D132-4A64-4B8D-A153-D426155B3813}" destId="{4BBA28C6-2D17-4E34-8305-0C4D27DDC15E}" srcOrd="1" destOrd="0" presId="urn:microsoft.com/office/officeart/2018/2/layout/IconLabelList"/>
    <dgm:cxn modelId="{8E72B9C4-C13E-4E09-8090-29E67D8EAB84}" type="presParOf" srcId="{CC71D132-4A64-4B8D-A153-D426155B3813}" destId="{2DA85A67-3B3E-41A2-9C7A-9B243CF060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2D16C-CA4C-4C26-8A3B-CC0B9DF3EDD0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9F72373F-5068-4CF4-9579-A48724ABDCE3}">
      <dgm:prSet/>
      <dgm:spPr/>
      <dgm:t>
        <a:bodyPr/>
        <a:lstStyle/>
        <a:p>
          <a:r>
            <a:rPr lang="es-MX" dirty="0">
              <a:solidFill>
                <a:schemeClr val="tx2"/>
              </a:solidFill>
            </a:rPr>
            <a:t>Evaluar la rentabilidad: Al restar los gastos de los ingresos, puedes ver si la empresa está generando ganancias o pérdidas.</a:t>
          </a:r>
          <a:endParaRPr lang="en-US" dirty="0">
            <a:solidFill>
              <a:schemeClr val="tx2"/>
            </a:solidFill>
          </a:endParaRPr>
        </a:p>
      </dgm:t>
    </dgm:pt>
    <dgm:pt modelId="{2BB36320-E33A-46E8-9416-7365BD2CBE21}" type="parTrans" cxnId="{F702BC9C-ED04-434E-B420-AFC3C4DF0333}">
      <dgm:prSet/>
      <dgm:spPr/>
      <dgm:t>
        <a:bodyPr/>
        <a:lstStyle/>
        <a:p>
          <a:endParaRPr lang="en-US"/>
        </a:p>
      </dgm:t>
    </dgm:pt>
    <dgm:pt modelId="{64ABFC9F-A2A9-4E2F-B979-2E4C9530FF0D}" type="sibTrans" cxnId="{F702BC9C-ED04-434E-B420-AFC3C4DF0333}">
      <dgm:prSet/>
      <dgm:spPr/>
      <dgm:t>
        <a:bodyPr/>
        <a:lstStyle/>
        <a:p>
          <a:endParaRPr lang="en-US"/>
        </a:p>
      </dgm:t>
    </dgm:pt>
    <dgm:pt modelId="{6127D46F-E17F-4C20-83D3-832237C4F8CC}">
      <dgm:prSet/>
      <dgm:spPr/>
      <dgm:t>
        <a:bodyPr/>
        <a:lstStyle/>
        <a:p>
          <a:r>
            <a:rPr lang="es-MX" dirty="0">
              <a:solidFill>
                <a:schemeClr val="tx2"/>
              </a:solidFill>
            </a:rPr>
            <a:t>Tomar decisiones informadas: Los gerentes pueden usar esta información para ajustar estrategias, como reducir costos o aumentar precios.</a:t>
          </a:r>
          <a:endParaRPr lang="en-US" dirty="0">
            <a:solidFill>
              <a:schemeClr val="tx2"/>
            </a:solidFill>
          </a:endParaRPr>
        </a:p>
      </dgm:t>
    </dgm:pt>
    <dgm:pt modelId="{7B610F8B-1507-4671-AE8A-6093E91DC306}" type="parTrans" cxnId="{1D20653F-A542-4FD4-BBF1-D281C2590B13}">
      <dgm:prSet/>
      <dgm:spPr/>
      <dgm:t>
        <a:bodyPr/>
        <a:lstStyle/>
        <a:p>
          <a:endParaRPr lang="en-US"/>
        </a:p>
      </dgm:t>
    </dgm:pt>
    <dgm:pt modelId="{3603736D-B92D-4E98-9830-8CCBDFDB64D0}" type="sibTrans" cxnId="{1D20653F-A542-4FD4-BBF1-D281C2590B13}">
      <dgm:prSet/>
      <dgm:spPr/>
      <dgm:t>
        <a:bodyPr/>
        <a:lstStyle/>
        <a:p>
          <a:endParaRPr lang="en-US"/>
        </a:p>
      </dgm:t>
    </dgm:pt>
    <dgm:pt modelId="{88866288-FCDE-4C89-8FCE-FF214B3FFA43}">
      <dgm:prSet/>
      <dgm:spPr/>
      <dgm:t>
        <a:bodyPr/>
        <a:lstStyle/>
        <a:p>
          <a:r>
            <a:rPr lang="es-MX" dirty="0">
              <a:solidFill>
                <a:schemeClr val="tx2"/>
              </a:solidFill>
            </a:rPr>
            <a:t>Cumplir con obligaciones fiscales: Es necesario para calcular impuestos sobre las ganancias.</a:t>
          </a:r>
          <a:endParaRPr lang="en-US" dirty="0">
            <a:solidFill>
              <a:schemeClr val="tx2"/>
            </a:solidFill>
          </a:endParaRPr>
        </a:p>
      </dgm:t>
    </dgm:pt>
    <dgm:pt modelId="{B7295F89-A7C7-4962-93E2-770A9A302463}" type="parTrans" cxnId="{92899659-4B3B-4F2D-96B2-44D2EB9B4428}">
      <dgm:prSet/>
      <dgm:spPr/>
      <dgm:t>
        <a:bodyPr/>
        <a:lstStyle/>
        <a:p>
          <a:endParaRPr lang="en-US"/>
        </a:p>
      </dgm:t>
    </dgm:pt>
    <dgm:pt modelId="{AFD183B6-E3DB-4096-B45B-154F4EA32184}" type="sibTrans" cxnId="{92899659-4B3B-4F2D-96B2-44D2EB9B4428}">
      <dgm:prSet/>
      <dgm:spPr/>
      <dgm:t>
        <a:bodyPr/>
        <a:lstStyle/>
        <a:p>
          <a:endParaRPr lang="en-US"/>
        </a:p>
      </dgm:t>
    </dgm:pt>
    <dgm:pt modelId="{9B18E85A-C166-4E62-9837-3C871A1A9E7B}" type="pres">
      <dgm:prSet presAssocID="{BFB2D16C-CA4C-4C26-8A3B-CC0B9DF3EDD0}" presName="linear" presStyleCnt="0">
        <dgm:presLayoutVars>
          <dgm:animLvl val="lvl"/>
          <dgm:resizeHandles val="exact"/>
        </dgm:presLayoutVars>
      </dgm:prSet>
      <dgm:spPr/>
    </dgm:pt>
    <dgm:pt modelId="{C2928CDC-01D7-4828-A3DA-AE1DE8A9B98B}" type="pres">
      <dgm:prSet presAssocID="{9F72373F-5068-4CF4-9579-A48724ABDCE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1ECA9-BE7F-4197-9372-FADD184FE67C}" type="pres">
      <dgm:prSet presAssocID="{64ABFC9F-A2A9-4E2F-B979-2E4C9530FF0D}" presName="spacer" presStyleCnt="0"/>
      <dgm:spPr/>
    </dgm:pt>
    <dgm:pt modelId="{E05F373A-FE1A-4EB1-B8DE-E6A3112F5C00}" type="pres">
      <dgm:prSet presAssocID="{6127D46F-E17F-4C20-83D3-832237C4F8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4F5B75-98C0-4B05-BC14-39ACE341B534}" type="pres">
      <dgm:prSet presAssocID="{3603736D-B92D-4E98-9830-8CCBDFDB64D0}" presName="spacer" presStyleCnt="0"/>
      <dgm:spPr/>
    </dgm:pt>
    <dgm:pt modelId="{A0180783-7A2D-4691-BD28-5057E19BB5F7}" type="pres">
      <dgm:prSet presAssocID="{88866288-FCDE-4C89-8FCE-FF214B3FFA4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96A335-8694-4C88-8D0C-A7F35BC66015}" type="presOf" srcId="{9F72373F-5068-4CF4-9579-A48724ABDCE3}" destId="{C2928CDC-01D7-4828-A3DA-AE1DE8A9B98B}" srcOrd="0" destOrd="0" presId="urn:microsoft.com/office/officeart/2005/8/layout/vList2"/>
    <dgm:cxn modelId="{2E0F493D-0034-4580-BB75-4CE7FDF01AF0}" type="presOf" srcId="{BFB2D16C-CA4C-4C26-8A3B-CC0B9DF3EDD0}" destId="{9B18E85A-C166-4E62-9837-3C871A1A9E7B}" srcOrd="0" destOrd="0" presId="urn:microsoft.com/office/officeart/2005/8/layout/vList2"/>
    <dgm:cxn modelId="{1D20653F-A542-4FD4-BBF1-D281C2590B13}" srcId="{BFB2D16C-CA4C-4C26-8A3B-CC0B9DF3EDD0}" destId="{6127D46F-E17F-4C20-83D3-832237C4F8CC}" srcOrd="1" destOrd="0" parTransId="{7B610F8B-1507-4671-AE8A-6093E91DC306}" sibTransId="{3603736D-B92D-4E98-9830-8CCBDFDB64D0}"/>
    <dgm:cxn modelId="{9DFBDB4B-3DF3-4FF7-9EFE-5CDC8AB79413}" type="presOf" srcId="{6127D46F-E17F-4C20-83D3-832237C4F8CC}" destId="{E05F373A-FE1A-4EB1-B8DE-E6A3112F5C00}" srcOrd="0" destOrd="0" presId="urn:microsoft.com/office/officeart/2005/8/layout/vList2"/>
    <dgm:cxn modelId="{92899659-4B3B-4F2D-96B2-44D2EB9B4428}" srcId="{BFB2D16C-CA4C-4C26-8A3B-CC0B9DF3EDD0}" destId="{88866288-FCDE-4C89-8FCE-FF214B3FFA43}" srcOrd="2" destOrd="0" parTransId="{B7295F89-A7C7-4962-93E2-770A9A302463}" sibTransId="{AFD183B6-E3DB-4096-B45B-154F4EA32184}"/>
    <dgm:cxn modelId="{F702BC9C-ED04-434E-B420-AFC3C4DF0333}" srcId="{BFB2D16C-CA4C-4C26-8A3B-CC0B9DF3EDD0}" destId="{9F72373F-5068-4CF4-9579-A48724ABDCE3}" srcOrd="0" destOrd="0" parTransId="{2BB36320-E33A-46E8-9416-7365BD2CBE21}" sibTransId="{64ABFC9F-A2A9-4E2F-B979-2E4C9530FF0D}"/>
    <dgm:cxn modelId="{E10D09CF-63A4-4126-AB82-8E6A9D34CE81}" type="presOf" srcId="{88866288-FCDE-4C89-8FCE-FF214B3FFA43}" destId="{A0180783-7A2D-4691-BD28-5057E19BB5F7}" srcOrd="0" destOrd="0" presId="urn:microsoft.com/office/officeart/2005/8/layout/vList2"/>
    <dgm:cxn modelId="{B1F9AFE4-90A2-4B5C-904F-83E3422E71C6}" type="presParOf" srcId="{9B18E85A-C166-4E62-9837-3C871A1A9E7B}" destId="{C2928CDC-01D7-4828-A3DA-AE1DE8A9B98B}" srcOrd="0" destOrd="0" presId="urn:microsoft.com/office/officeart/2005/8/layout/vList2"/>
    <dgm:cxn modelId="{C619915C-9023-46AA-836F-9C083EF46AE7}" type="presParOf" srcId="{9B18E85A-C166-4E62-9837-3C871A1A9E7B}" destId="{0711ECA9-BE7F-4197-9372-FADD184FE67C}" srcOrd="1" destOrd="0" presId="urn:microsoft.com/office/officeart/2005/8/layout/vList2"/>
    <dgm:cxn modelId="{4A677D42-69D6-4E1E-A7F0-C02CC91DD207}" type="presParOf" srcId="{9B18E85A-C166-4E62-9837-3C871A1A9E7B}" destId="{E05F373A-FE1A-4EB1-B8DE-E6A3112F5C00}" srcOrd="2" destOrd="0" presId="urn:microsoft.com/office/officeart/2005/8/layout/vList2"/>
    <dgm:cxn modelId="{62D06BF7-AF2E-45A2-9B61-E2A06679D6E9}" type="presParOf" srcId="{9B18E85A-C166-4E62-9837-3C871A1A9E7B}" destId="{F64F5B75-98C0-4B05-BC14-39ACE341B534}" srcOrd="3" destOrd="0" presId="urn:microsoft.com/office/officeart/2005/8/layout/vList2"/>
    <dgm:cxn modelId="{E0C35188-9D7D-43B3-AAF7-2CE2272E2793}" type="presParOf" srcId="{9B18E85A-C166-4E62-9837-3C871A1A9E7B}" destId="{A0180783-7A2D-4691-BD28-5057E19BB5F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6B63B2-95AC-4AEB-822D-15D04E9C2B6C}" type="doc">
      <dgm:prSet loTypeId="urn:microsoft.com/office/officeart/2005/8/layout/process5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6757EA4-6723-4E49-98CD-5EF891CB32B1}">
      <dgm:prSet/>
      <dgm:spPr/>
      <dgm:t>
        <a:bodyPr/>
        <a:lstStyle/>
        <a:p>
          <a:r>
            <a:rPr lang="es-MX" dirty="0">
              <a:solidFill>
                <a:schemeClr val="tx2"/>
              </a:solidFill>
            </a:rPr>
            <a:t>1.	Ingresos: Todo lo que la empresa gana por ventas.</a:t>
          </a:r>
          <a:endParaRPr lang="en-US" dirty="0">
            <a:solidFill>
              <a:schemeClr val="tx2"/>
            </a:solidFill>
          </a:endParaRPr>
        </a:p>
      </dgm:t>
    </dgm:pt>
    <dgm:pt modelId="{9010FF68-D04D-4709-B18F-C39E54AFAC29}" type="parTrans" cxnId="{B71DB976-5018-4B1B-B104-6589CE36E6BC}">
      <dgm:prSet/>
      <dgm:spPr/>
      <dgm:t>
        <a:bodyPr/>
        <a:lstStyle/>
        <a:p>
          <a:endParaRPr lang="en-US"/>
        </a:p>
      </dgm:t>
    </dgm:pt>
    <dgm:pt modelId="{2ADD932F-3DEF-486C-B16F-EE879E1366B1}" type="sibTrans" cxnId="{B71DB976-5018-4B1B-B104-6589CE36E6BC}">
      <dgm:prSet/>
      <dgm:spPr/>
      <dgm:t>
        <a:bodyPr/>
        <a:lstStyle/>
        <a:p>
          <a:endParaRPr lang="en-US"/>
        </a:p>
      </dgm:t>
    </dgm:pt>
    <dgm:pt modelId="{C5C45E7D-CAE3-46C7-85C5-17C9B1FA40AE}">
      <dgm:prSet/>
      <dgm:spPr/>
      <dgm:t>
        <a:bodyPr/>
        <a:lstStyle/>
        <a:p>
          <a:r>
            <a:rPr lang="es-MX" dirty="0">
              <a:solidFill>
                <a:schemeClr val="tx2"/>
              </a:solidFill>
            </a:rPr>
            <a:t>2.	Costo de ventas: Lo que la empresa gasta para producir los productos.</a:t>
          </a:r>
          <a:endParaRPr lang="en-US" dirty="0">
            <a:solidFill>
              <a:schemeClr val="tx2"/>
            </a:solidFill>
          </a:endParaRPr>
        </a:p>
      </dgm:t>
    </dgm:pt>
    <dgm:pt modelId="{F33FBA24-1E1B-4A74-ADB7-7F7C78841EA8}" type="parTrans" cxnId="{9BB2FFBB-BF62-46A2-9D23-1DFC06D3C789}">
      <dgm:prSet/>
      <dgm:spPr/>
      <dgm:t>
        <a:bodyPr/>
        <a:lstStyle/>
        <a:p>
          <a:endParaRPr lang="en-US"/>
        </a:p>
      </dgm:t>
    </dgm:pt>
    <dgm:pt modelId="{1E76360A-4758-48D0-97B3-5E4DC642EA31}" type="sibTrans" cxnId="{9BB2FFBB-BF62-46A2-9D23-1DFC06D3C789}">
      <dgm:prSet/>
      <dgm:spPr/>
      <dgm:t>
        <a:bodyPr/>
        <a:lstStyle/>
        <a:p>
          <a:endParaRPr lang="en-US"/>
        </a:p>
      </dgm:t>
    </dgm:pt>
    <dgm:pt modelId="{D938FB5A-2154-4677-9206-6485214E2AA3}">
      <dgm:prSet/>
      <dgm:spPr/>
      <dgm:t>
        <a:bodyPr/>
        <a:lstStyle/>
        <a:p>
          <a:r>
            <a:rPr lang="es-MX" dirty="0">
              <a:solidFill>
                <a:schemeClr val="tx2"/>
              </a:solidFill>
            </a:rPr>
            <a:t>3.	Utilidad bruta: Lo que queda después de restar los costos de ventas a los ingresos.</a:t>
          </a:r>
          <a:endParaRPr lang="en-US" dirty="0">
            <a:solidFill>
              <a:schemeClr val="tx2"/>
            </a:solidFill>
          </a:endParaRPr>
        </a:p>
      </dgm:t>
    </dgm:pt>
    <dgm:pt modelId="{287FF747-3B8D-461C-B832-E100AB2AD1A9}" type="parTrans" cxnId="{B438CCDE-1C82-45A6-8AD7-F31187035C4D}">
      <dgm:prSet/>
      <dgm:spPr/>
      <dgm:t>
        <a:bodyPr/>
        <a:lstStyle/>
        <a:p>
          <a:endParaRPr lang="en-US"/>
        </a:p>
      </dgm:t>
    </dgm:pt>
    <dgm:pt modelId="{A5A63540-67A7-4DD1-9710-C33CAE4720F9}" type="sibTrans" cxnId="{B438CCDE-1C82-45A6-8AD7-F31187035C4D}">
      <dgm:prSet/>
      <dgm:spPr/>
      <dgm:t>
        <a:bodyPr/>
        <a:lstStyle/>
        <a:p>
          <a:endParaRPr lang="en-US"/>
        </a:p>
      </dgm:t>
    </dgm:pt>
    <dgm:pt modelId="{1E9A1937-D5E7-42D3-95E6-1F86C55E02BE}">
      <dgm:prSet/>
      <dgm:spPr/>
      <dgm:t>
        <a:bodyPr/>
        <a:lstStyle/>
        <a:p>
          <a:r>
            <a:rPr lang="es-MX" dirty="0">
              <a:solidFill>
                <a:schemeClr val="tx2"/>
              </a:solidFill>
            </a:rPr>
            <a:t>4.	Gastos operativos: Gastos como salarios, alquileres y suministros.</a:t>
          </a:r>
          <a:endParaRPr lang="en-US" dirty="0">
            <a:solidFill>
              <a:schemeClr val="tx2"/>
            </a:solidFill>
          </a:endParaRPr>
        </a:p>
      </dgm:t>
    </dgm:pt>
    <dgm:pt modelId="{4C3A2E0A-E6F1-4AD0-AB21-55AAB38355A6}" type="parTrans" cxnId="{3CCE6DF0-8307-4A16-A892-A2AFA249E013}">
      <dgm:prSet/>
      <dgm:spPr/>
      <dgm:t>
        <a:bodyPr/>
        <a:lstStyle/>
        <a:p>
          <a:endParaRPr lang="en-US"/>
        </a:p>
      </dgm:t>
    </dgm:pt>
    <dgm:pt modelId="{D175E20D-F889-405C-A363-0098EA38C453}" type="sibTrans" cxnId="{3CCE6DF0-8307-4A16-A892-A2AFA249E013}">
      <dgm:prSet/>
      <dgm:spPr/>
      <dgm:t>
        <a:bodyPr/>
        <a:lstStyle/>
        <a:p>
          <a:endParaRPr lang="en-US"/>
        </a:p>
      </dgm:t>
    </dgm:pt>
    <dgm:pt modelId="{FA9E423F-935E-4D32-BB3F-E55EECF97652}">
      <dgm:prSet/>
      <dgm:spPr/>
      <dgm:t>
        <a:bodyPr/>
        <a:lstStyle/>
        <a:p>
          <a:r>
            <a:rPr lang="es-MX" dirty="0">
              <a:solidFill>
                <a:schemeClr val="tx2"/>
              </a:solidFill>
            </a:rPr>
            <a:t>5.	Utilidad neta: Lo que queda después de todos los gastos e impuestos.</a:t>
          </a:r>
          <a:endParaRPr lang="en-US" dirty="0">
            <a:solidFill>
              <a:schemeClr val="tx2"/>
            </a:solidFill>
          </a:endParaRPr>
        </a:p>
      </dgm:t>
    </dgm:pt>
    <dgm:pt modelId="{5F9ACE2B-B230-4E52-863C-26AC0FCA5221}" type="parTrans" cxnId="{6CDDFF95-1872-4A36-8DB3-4FF3580BB62F}">
      <dgm:prSet/>
      <dgm:spPr/>
      <dgm:t>
        <a:bodyPr/>
        <a:lstStyle/>
        <a:p>
          <a:endParaRPr lang="en-US"/>
        </a:p>
      </dgm:t>
    </dgm:pt>
    <dgm:pt modelId="{7F0427D2-A9F1-4637-AE84-BF8688A5B31B}" type="sibTrans" cxnId="{6CDDFF95-1872-4A36-8DB3-4FF3580BB62F}">
      <dgm:prSet/>
      <dgm:spPr/>
      <dgm:t>
        <a:bodyPr/>
        <a:lstStyle/>
        <a:p>
          <a:endParaRPr lang="en-US"/>
        </a:p>
      </dgm:t>
    </dgm:pt>
    <dgm:pt modelId="{6C4A94E8-D287-41FC-ACB4-F68FAF734532}" type="pres">
      <dgm:prSet presAssocID="{CA6B63B2-95AC-4AEB-822D-15D04E9C2B6C}" presName="diagram" presStyleCnt="0">
        <dgm:presLayoutVars>
          <dgm:dir/>
          <dgm:resizeHandles val="exact"/>
        </dgm:presLayoutVars>
      </dgm:prSet>
      <dgm:spPr/>
    </dgm:pt>
    <dgm:pt modelId="{FD8D1BF5-E474-46E2-874C-22C7A1D89A16}" type="pres">
      <dgm:prSet presAssocID="{36757EA4-6723-4E49-98CD-5EF891CB32B1}" presName="node" presStyleLbl="node1" presStyleIdx="0" presStyleCnt="5">
        <dgm:presLayoutVars>
          <dgm:bulletEnabled val="1"/>
        </dgm:presLayoutVars>
      </dgm:prSet>
      <dgm:spPr/>
    </dgm:pt>
    <dgm:pt modelId="{88EF88A9-DA61-4C91-84CE-BE4E6545F52B}" type="pres">
      <dgm:prSet presAssocID="{2ADD932F-3DEF-486C-B16F-EE879E1366B1}" presName="sibTrans" presStyleLbl="sibTrans2D1" presStyleIdx="0" presStyleCnt="4"/>
      <dgm:spPr/>
    </dgm:pt>
    <dgm:pt modelId="{62F7C020-C2C2-41A9-B960-4A8EE51C9858}" type="pres">
      <dgm:prSet presAssocID="{2ADD932F-3DEF-486C-B16F-EE879E1366B1}" presName="connectorText" presStyleLbl="sibTrans2D1" presStyleIdx="0" presStyleCnt="4"/>
      <dgm:spPr/>
    </dgm:pt>
    <dgm:pt modelId="{C4D1AB56-398C-4ED3-A8B1-75E5FA1B24C3}" type="pres">
      <dgm:prSet presAssocID="{C5C45E7D-CAE3-46C7-85C5-17C9B1FA40AE}" presName="node" presStyleLbl="node1" presStyleIdx="1" presStyleCnt="5">
        <dgm:presLayoutVars>
          <dgm:bulletEnabled val="1"/>
        </dgm:presLayoutVars>
      </dgm:prSet>
      <dgm:spPr/>
    </dgm:pt>
    <dgm:pt modelId="{4535FC6B-00EC-485D-BDAA-D018D0731E40}" type="pres">
      <dgm:prSet presAssocID="{1E76360A-4758-48D0-97B3-5E4DC642EA31}" presName="sibTrans" presStyleLbl="sibTrans2D1" presStyleIdx="1" presStyleCnt="4"/>
      <dgm:spPr/>
    </dgm:pt>
    <dgm:pt modelId="{69F58248-AF52-4047-81E2-F77DEAAADD2A}" type="pres">
      <dgm:prSet presAssocID="{1E76360A-4758-48D0-97B3-5E4DC642EA31}" presName="connectorText" presStyleLbl="sibTrans2D1" presStyleIdx="1" presStyleCnt="4"/>
      <dgm:spPr/>
    </dgm:pt>
    <dgm:pt modelId="{16F81BDA-9AF5-4FD1-83D9-41063477EA6D}" type="pres">
      <dgm:prSet presAssocID="{D938FB5A-2154-4677-9206-6485214E2AA3}" presName="node" presStyleLbl="node1" presStyleIdx="2" presStyleCnt="5">
        <dgm:presLayoutVars>
          <dgm:bulletEnabled val="1"/>
        </dgm:presLayoutVars>
      </dgm:prSet>
      <dgm:spPr/>
    </dgm:pt>
    <dgm:pt modelId="{E5D07D14-C9CE-42FA-9CBB-6B6220637F1E}" type="pres">
      <dgm:prSet presAssocID="{A5A63540-67A7-4DD1-9710-C33CAE4720F9}" presName="sibTrans" presStyleLbl="sibTrans2D1" presStyleIdx="2" presStyleCnt="4"/>
      <dgm:spPr/>
    </dgm:pt>
    <dgm:pt modelId="{3F29C736-9A47-49C0-9516-2982AC8EDB95}" type="pres">
      <dgm:prSet presAssocID="{A5A63540-67A7-4DD1-9710-C33CAE4720F9}" presName="connectorText" presStyleLbl="sibTrans2D1" presStyleIdx="2" presStyleCnt="4"/>
      <dgm:spPr/>
    </dgm:pt>
    <dgm:pt modelId="{3446744C-45C0-4283-A1F3-564FD61BD524}" type="pres">
      <dgm:prSet presAssocID="{1E9A1937-D5E7-42D3-95E6-1F86C55E02BE}" presName="node" presStyleLbl="node1" presStyleIdx="3" presStyleCnt="5">
        <dgm:presLayoutVars>
          <dgm:bulletEnabled val="1"/>
        </dgm:presLayoutVars>
      </dgm:prSet>
      <dgm:spPr/>
    </dgm:pt>
    <dgm:pt modelId="{1C8E54B0-5B00-4C8E-BD6B-7A73D3763ECB}" type="pres">
      <dgm:prSet presAssocID="{D175E20D-F889-405C-A363-0098EA38C453}" presName="sibTrans" presStyleLbl="sibTrans2D1" presStyleIdx="3" presStyleCnt="4"/>
      <dgm:spPr/>
    </dgm:pt>
    <dgm:pt modelId="{6B9E225E-3363-4EE2-AE2F-525AEDE92E4B}" type="pres">
      <dgm:prSet presAssocID="{D175E20D-F889-405C-A363-0098EA38C453}" presName="connectorText" presStyleLbl="sibTrans2D1" presStyleIdx="3" presStyleCnt="4"/>
      <dgm:spPr/>
    </dgm:pt>
    <dgm:pt modelId="{092C6DB0-55C1-4C0B-9A43-034D24BCC9D6}" type="pres">
      <dgm:prSet presAssocID="{FA9E423F-935E-4D32-BB3F-E55EECF97652}" presName="node" presStyleLbl="node1" presStyleIdx="4" presStyleCnt="5">
        <dgm:presLayoutVars>
          <dgm:bulletEnabled val="1"/>
        </dgm:presLayoutVars>
      </dgm:prSet>
      <dgm:spPr/>
    </dgm:pt>
  </dgm:ptLst>
  <dgm:cxnLst>
    <dgm:cxn modelId="{98B5AA01-A0E5-49B5-86B1-5214ABD57941}" type="presOf" srcId="{FA9E423F-935E-4D32-BB3F-E55EECF97652}" destId="{092C6DB0-55C1-4C0B-9A43-034D24BCC9D6}" srcOrd="0" destOrd="0" presId="urn:microsoft.com/office/officeart/2005/8/layout/process5"/>
    <dgm:cxn modelId="{EA3C5E15-B0A4-4536-9CEB-FD89207CE9F4}" type="presOf" srcId="{D938FB5A-2154-4677-9206-6485214E2AA3}" destId="{16F81BDA-9AF5-4FD1-83D9-41063477EA6D}" srcOrd="0" destOrd="0" presId="urn:microsoft.com/office/officeart/2005/8/layout/process5"/>
    <dgm:cxn modelId="{669AB019-0EDC-4CAA-9CB8-C0C0AC282030}" type="presOf" srcId="{D175E20D-F889-405C-A363-0098EA38C453}" destId="{6B9E225E-3363-4EE2-AE2F-525AEDE92E4B}" srcOrd="1" destOrd="0" presId="urn:microsoft.com/office/officeart/2005/8/layout/process5"/>
    <dgm:cxn modelId="{3A8E8234-521D-4F08-9FF0-FFEDD4E75D25}" type="presOf" srcId="{A5A63540-67A7-4DD1-9710-C33CAE4720F9}" destId="{3F29C736-9A47-49C0-9516-2982AC8EDB95}" srcOrd="1" destOrd="0" presId="urn:microsoft.com/office/officeart/2005/8/layout/process5"/>
    <dgm:cxn modelId="{E3FAFB65-FA89-42B5-90C2-5513AD1EEF19}" type="presOf" srcId="{1E76360A-4758-48D0-97B3-5E4DC642EA31}" destId="{4535FC6B-00EC-485D-BDAA-D018D0731E40}" srcOrd="0" destOrd="0" presId="urn:microsoft.com/office/officeart/2005/8/layout/process5"/>
    <dgm:cxn modelId="{B71DB976-5018-4B1B-B104-6589CE36E6BC}" srcId="{CA6B63B2-95AC-4AEB-822D-15D04E9C2B6C}" destId="{36757EA4-6723-4E49-98CD-5EF891CB32B1}" srcOrd="0" destOrd="0" parTransId="{9010FF68-D04D-4709-B18F-C39E54AFAC29}" sibTransId="{2ADD932F-3DEF-486C-B16F-EE879E1366B1}"/>
    <dgm:cxn modelId="{799B5477-05FC-482C-A80E-DCEDB11D7B0C}" type="presOf" srcId="{2ADD932F-3DEF-486C-B16F-EE879E1366B1}" destId="{62F7C020-C2C2-41A9-B960-4A8EE51C9858}" srcOrd="1" destOrd="0" presId="urn:microsoft.com/office/officeart/2005/8/layout/process5"/>
    <dgm:cxn modelId="{89DD9C78-BDDF-4FE5-AE3F-B688FBE22135}" type="presOf" srcId="{36757EA4-6723-4E49-98CD-5EF891CB32B1}" destId="{FD8D1BF5-E474-46E2-874C-22C7A1D89A16}" srcOrd="0" destOrd="0" presId="urn:microsoft.com/office/officeart/2005/8/layout/process5"/>
    <dgm:cxn modelId="{96E4FD78-C395-498F-A38A-5714653DBD18}" type="presOf" srcId="{1E76360A-4758-48D0-97B3-5E4DC642EA31}" destId="{69F58248-AF52-4047-81E2-F77DEAAADD2A}" srcOrd="1" destOrd="0" presId="urn:microsoft.com/office/officeart/2005/8/layout/process5"/>
    <dgm:cxn modelId="{9573AE7C-F4DF-41E3-A276-AE7B73E9A030}" type="presOf" srcId="{D175E20D-F889-405C-A363-0098EA38C453}" destId="{1C8E54B0-5B00-4C8E-BD6B-7A73D3763ECB}" srcOrd="0" destOrd="0" presId="urn:microsoft.com/office/officeart/2005/8/layout/process5"/>
    <dgm:cxn modelId="{6CDDFF95-1872-4A36-8DB3-4FF3580BB62F}" srcId="{CA6B63B2-95AC-4AEB-822D-15D04E9C2B6C}" destId="{FA9E423F-935E-4D32-BB3F-E55EECF97652}" srcOrd="4" destOrd="0" parTransId="{5F9ACE2B-B230-4E52-863C-26AC0FCA5221}" sibTransId="{7F0427D2-A9F1-4637-AE84-BF8688A5B31B}"/>
    <dgm:cxn modelId="{3E0419AA-8F94-4834-AB60-9ED5BD346A01}" type="presOf" srcId="{1E9A1937-D5E7-42D3-95E6-1F86C55E02BE}" destId="{3446744C-45C0-4283-A1F3-564FD61BD524}" srcOrd="0" destOrd="0" presId="urn:microsoft.com/office/officeart/2005/8/layout/process5"/>
    <dgm:cxn modelId="{6B4D70B1-1D0F-4323-A46D-3C17AF20D730}" type="presOf" srcId="{2ADD932F-3DEF-486C-B16F-EE879E1366B1}" destId="{88EF88A9-DA61-4C91-84CE-BE4E6545F52B}" srcOrd="0" destOrd="0" presId="urn:microsoft.com/office/officeart/2005/8/layout/process5"/>
    <dgm:cxn modelId="{5999B6B7-4799-4281-B2BD-993F09C289A0}" type="presOf" srcId="{CA6B63B2-95AC-4AEB-822D-15D04E9C2B6C}" destId="{6C4A94E8-D287-41FC-ACB4-F68FAF734532}" srcOrd="0" destOrd="0" presId="urn:microsoft.com/office/officeart/2005/8/layout/process5"/>
    <dgm:cxn modelId="{9BB2FFBB-BF62-46A2-9D23-1DFC06D3C789}" srcId="{CA6B63B2-95AC-4AEB-822D-15D04E9C2B6C}" destId="{C5C45E7D-CAE3-46C7-85C5-17C9B1FA40AE}" srcOrd="1" destOrd="0" parTransId="{F33FBA24-1E1B-4A74-ADB7-7F7C78841EA8}" sibTransId="{1E76360A-4758-48D0-97B3-5E4DC642EA31}"/>
    <dgm:cxn modelId="{B438CCDE-1C82-45A6-8AD7-F31187035C4D}" srcId="{CA6B63B2-95AC-4AEB-822D-15D04E9C2B6C}" destId="{D938FB5A-2154-4677-9206-6485214E2AA3}" srcOrd="2" destOrd="0" parTransId="{287FF747-3B8D-461C-B832-E100AB2AD1A9}" sibTransId="{A5A63540-67A7-4DD1-9710-C33CAE4720F9}"/>
    <dgm:cxn modelId="{1E6829EE-3983-4EC8-AB7B-FB1A34291ADE}" type="presOf" srcId="{A5A63540-67A7-4DD1-9710-C33CAE4720F9}" destId="{E5D07D14-C9CE-42FA-9CBB-6B6220637F1E}" srcOrd="0" destOrd="0" presId="urn:microsoft.com/office/officeart/2005/8/layout/process5"/>
    <dgm:cxn modelId="{3CCE6DF0-8307-4A16-A892-A2AFA249E013}" srcId="{CA6B63B2-95AC-4AEB-822D-15D04E9C2B6C}" destId="{1E9A1937-D5E7-42D3-95E6-1F86C55E02BE}" srcOrd="3" destOrd="0" parTransId="{4C3A2E0A-E6F1-4AD0-AB21-55AAB38355A6}" sibTransId="{D175E20D-F889-405C-A363-0098EA38C453}"/>
    <dgm:cxn modelId="{64CE4EFF-1836-4E5A-803B-89C83894DB84}" type="presOf" srcId="{C5C45E7D-CAE3-46C7-85C5-17C9B1FA40AE}" destId="{C4D1AB56-398C-4ED3-A8B1-75E5FA1B24C3}" srcOrd="0" destOrd="0" presId="urn:microsoft.com/office/officeart/2005/8/layout/process5"/>
    <dgm:cxn modelId="{B6F4EEAD-12E6-4D24-BCD6-61EF7E32EEB9}" type="presParOf" srcId="{6C4A94E8-D287-41FC-ACB4-F68FAF734532}" destId="{FD8D1BF5-E474-46E2-874C-22C7A1D89A16}" srcOrd="0" destOrd="0" presId="urn:microsoft.com/office/officeart/2005/8/layout/process5"/>
    <dgm:cxn modelId="{C7F244FD-5B5E-4770-896E-761BB0EC1691}" type="presParOf" srcId="{6C4A94E8-D287-41FC-ACB4-F68FAF734532}" destId="{88EF88A9-DA61-4C91-84CE-BE4E6545F52B}" srcOrd="1" destOrd="0" presId="urn:microsoft.com/office/officeart/2005/8/layout/process5"/>
    <dgm:cxn modelId="{0B138398-FE4E-456C-B447-BD049719E452}" type="presParOf" srcId="{88EF88A9-DA61-4C91-84CE-BE4E6545F52B}" destId="{62F7C020-C2C2-41A9-B960-4A8EE51C9858}" srcOrd="0" destOrd="0" presId="urn:microsoft.com/office/officeart/2005/8/layout/process5"/>
    <dgm:cxn modelId="{82B2712F-9283-45CF-AD21-89E66078FE56}" type="presParOf" srcId="{6C4A94E8-D287-41FC-ACB4-F68FAF734532}" destId="{C4D1AB56-398C-4ED3-A8B1-75E5FA1B24C3}" srcOrd="2" destOrd="0" presId="urn:microsoft.com/office/officeart/2005/8/layout/process5"/>
    <dgm:cxn modelId="{A14D1396-94EB-46DB-9A96-3448757D6209}" type="presParOf" srcId="{6C4A94E8-D287-41FC-ACB4-F68FAF734532}" destId="{4535FC6B-00EC-485D-BDAA-D018D0731E40}" srcOrd="3" destOrd="0" presId="urn:microsoft.com/office/officeart/2005/8/layout/process5"/>
    <dgm:cxn modelId="{9890A750-5A30-482C-AA55-A745BB4B9558}" type="presParOf" srcId="{4535FC6B-00EC-485D-BDAA-D018D0731E40}" destId="{69F58248-AF52-4047-81E2-F77DEAAADD2A}" srcOrd="0" destOrd="0" presId="urn:microsoft.com/office/officeart/2005/8/layout/process5"/>
    <dgm:cxn modelId="{BF268226-C546-43BF-BCC2-9C0F5DAE6105}" type="presParOf" srcId="{6C4A94E8-D287-41FC-ACB4-F68FAF734532}" destId="{16F81BDA-9AF5-4FD1-83D9-41063477EA6D}" srcOrd="4" destOrd="0" presId="urn:microsoft.com/office/officeart/2005/8/layout/process5"/>
    <dgm:cxn modelId="{3911E581-03E1-4E65-BBC7-30C4290541F5}" type="presParOf" srcId="{6C4A94E8-D287-41FC-ACB4-F68FAF734532}" destId="{E5D07D14-C9CE-42FA-9CBB-6B6220637F1E}" srcOrd="5" destOrd="0" presId="urn:microsoft.com/office/officeart/2005/8/layout/process5"/>
    <dgm:cxn modelId="{565FDB0A-9933-40C8-9A84-EE44F87C53D6}" type="presParOf" srcId="{E5D07D14-C9CE-42FA-9CBB-6B6220637F1E}" destId="{3F29C736-9A47-49C0-9516-2982AC8EDB95}" srcOrd="0" destOrd="0" presId="urn:microsoft.com/office/officeart/2005/8/layout/process5"/>
    <dgm:cxn modelId="{25614580-9103-466F-9807-69A354713CF6}" type="presParOf" srcId="{6C4A94E8-D287-41FC-ACB4-F68FAF734532}" destId="{3446744C-45C0-4283-A1F3-564FD61BD524}" srcOrd="6" destOrd="0" presId="urn:microsoft.com/office/officeart/2005/8/layout/process5"/>
    <dgm:cxn modelId="{7B51E930-0013-46A2-A025-23442F69B6D3}" type="presParOf" srcId="{6C4A94E8-D287-41FC-ACB4-F68FAF734532}" destId="{1C8E54B0-5B00-4C8E-BD6B-7A73D3763ECB}" srcOrd="7" destOrd="0" presId="urn:microsoft.com/office/officeart/2005/8/layout/process5"/>
    <dgm:cxn modelId="{7D61030E-741A-497F-BA98-5C56603FDB7D}" type="presParOf" srcId="{1C8E54B0-5B00-4C8E-BD6B-7A73D3763ECB}" destId="{6B9E225E-3363-4EE2-AE2F-525AEDE92E4B}" srcOrd="0" destOrd="0" presId="urn:microsoft.com/office/officeart/2005/8/layout/process5"/>
    <dgm:cxn modelId="{6E3F9265-94B5-4209-B1DF-3CCE3A0D5FAB}" type="presParOf" srcId="{6C4A94E8-D287-41FC-ACB4-F68FAF734532}" destId="{092C6DB0-55C1-4C0B-9A43-034D24BCC9D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E7ADFC-E792-4857-ACB3-DE301999F05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BAC9A73-0CC2-4948-8535-D65AF6E788E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Ingresos</a:t>
          </a:r>
          <a:r>
            <a:rPr lang="es-MX"/>
            <a:t>: Son las entradas de dinero por las actividades principales de la empresa, como la venta de productos o la prestación de servicios. </a:t>
          </a:r>
          <a:endParaRPr lang="en-US"/>
        </a:p>
      </dgm:t>
    </dgm:pt>
    <dgm:pt modelId="{47DD99BC-B583-474F-BB1A-3411C160C2ED}" type="parTrans" cxnId="{C7102A01-052D-46C9-82AC-582D4353F3D9}">
      <dgm:prSet/>
      <dgm:spPr/>
      <dgm:t>
        <a:bodyPr/>
        <a:lstStyle/>
        <a:p>
          <a:endParaRPr lang="en-US"/>
        </a:p>
      </dgm:t>
    </dgm:pt>
    <dgm:pt modelId="{1F84871A-FBCF-41F4-81FA-2BC31D9FD285}" type="sibTrans" cxnId="{C7102A01-052D-46C9-82AC-582D4353F3D9}">
      <dgm:prSet/>
      <dgm:spPr/>
      <dgm:t>
        <a:bodyPr/>
        <a:lstStyle/>
        <a:p>
          <a:endParaRPr lang="en-US"/>
        </a:p>
      </dgm:t>
    </dgm:pt>
    <dgm:pt modelId="{F36F8154-D597-4DE4-B263-97F9D5F860A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Ejemplo: Las ventas de productos o servicios serían ingresos.</a:t>
          </a:r>
          <a:endParaRPr lang="en-US" dirty="0"/>
        </a:p>
      </dgm:t>
    </dgm:pt>
    <dgm:pt modelId="{E8F9165A-4F52-4CC4-8C9F-E2F329E37113}" type="parTrans" cxnId="{F843E00A-88B4-45A2-9F2B-4BF658996D34}">
      <dgm:prSet/>
      <dgm:spPr/>
      <dgm:t>
        <a:bodyPr/>
        <a:lstStyle/>
        <a:p>
          <a:endParaRPr lang="en-US"/>
        </a:p>
      </dgm:t>
    </dgm:pt>
    <dgm:pt modelId="{B5267DB7-C3E7-42D9-B4F0-D4BBF7F07C27}" type="sibTrans" cxnId="{F843E00A-88B4-45A2-9F2B-4BF658996D34}">
      <dgm:prSet/>
      <dgm:spPr/>
      <dgm:t>
        <a:bodyPr/>
        <a:lstStyle/>
        <a:p>
          <a:endParaRPr lang="en-US"/>
        </a:p>
      </dgm:t>
    </dgm:pt>
    <dgm:pt modelId="{0D520E68-A7D0-4984-B0DE-397CB9843763}" type="pres">
      <dgm:prSet presAssocID="{DEE7ADFC-E792-4857-ACB3-DE301999F05D}" presName="root" presStyleCnt="0">
        <dgm:presLayoutVars>
          <dgm:dir/>
          <dgm:resizeHandles val="exact"/>
        </dgm:presLayoutVars>
      </dgm:prSet>
      <dgm:spPr/>
    </dgm:pt>
    <dgm:pt modelId="{AD80FEE7-9CDD-4FBD-A5A4-C27F7CB1880C}" type="pres">
      <dgm:prSet presAssocID="{3BAC9A73-0CC2-4948-8535-D65AF6E788E9}" presName="compNode" presStyleCnt="0"/>
      <dgm:spPr/>
    </dgm:pt>
    <dgm:pt modelId="{04E77572-6A49-4706-8D6A-816D4B100B05}" type="pres">
      <dgm:prSet presAssocID="{3BAC9A73-0CC2-4948-8535-D65AF6E788E9}" presName="bgRect" presStyleLbl="bgShp" presStyleIdx="0" presStyleCnt="2"/>
      <dgm:spPr/>
    </dgm:pt>
    <dgm:pt modelId="{5E043987-E4CE-43A5-B0D1-AB74F1BA3BF7}" type="pres">
      <dgm:prSet presAssocID="{3BAC9A73-0CC2-4948-8535-D65AF6E788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E23960EF-6BC8-4663-9585-366DACDCE50E}" type="pres">
      <dgm:prSet presAssocID="{3BAC9A73-0CC2-4948-8535-D65AF6E788E9}" presName="spaceRect" presStyleCnt="0"/>
      <dgm:spPr/>
    </dgm:pt>
    <dgm:pt modelId="{B9D29096-A08C-4E09-B5D3-4BCF97CB72E3}" type="pres">
      <dgm:prSet presAssocID="{3BAC9A73-0CC2-4948-8535-D65AF6E788E9}" presName="parTx" presStyleLbl="revTx" presStyleIdx="0" presStyleCnt="2">
        <dgm:presLayoutVars>
          <dgm:chMax val="0"/>
          <dgm:chPref val="0"/>
        </dgm:presLayoutVars>
      </dgm:prSet>
      <dgm:spPr/>
    </dgm:pt>
    <dgm:pt modelId="{6D422A1B-004F-4014-B87C-D627E77E1C39}" type="pres">
      <dgm:prSet presAssocID="{1F84871A-FBCF-41F4-81FA-2BC31D9FD285}" presName="sibTrans" presStyleCnt="0"/>
      <dgm:spPr/>
    </dgm:pt>
    <dgm:pt modelId="{7A159256-C22B-4676-AA96-B420E58D6D24}" type="pres">
      <dgm:prSet presAssocID="{F36F8154-D597-4DE4-B263-97F9D5F860AD}" presName="compNode" presStyleCnt="0"/>
      <dgm:spPr/>
    </dgm:pt>
    <dgm:pt modelId="{049FDAA2-C9AF-4661-84D1-775E20A3EC1C}" type="pres">
      <dgm:prSet presAssocID="{F36F8154-D597-4DE4-B263-97F9D5F860AD}" presName="bgRect" presStyleLbl="bgShp" presStyleIdx="1" presStyleCnt="2"/>
      <dgm:spPr/>
    </dgm:pt>
    <dgm:pt modelId="{A9EC0CF8-E664-4D4E-BCAD-300279E06F9D}" type="pres">
      <dgm:prSet presAssocID="{F36F8154-D597-4DE4-B263-97F9D5F860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994C07A1-EE37-45D5-8637-FCC4F681AED1}" type="pres">
      <dgm:prSet presAssocID="{F36F8154-D597-4DE4-B263-97F9D5F860AD}" presName="spaceRect" presStyleCnt="0"/>
      <dgm:spPr/>
    </dgm:pt>
    <dgm:pt modelId="{053E920F-79B9-4EFA-9A43-6FC8661E8E1E}" type="pres">
      <dgm:prSet presAssocID="{F36F8154-D597-4DE4-B263-97F9D5F860A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7102A01-052D-46C9-82AC-582D4353F3D9}" srcId="{DEE7ADFC-E792-4857-ACB3-DE301999F05D}" destId="{3BAC9A73-0CC2-4948-8535-D65AF6E788E9}" srcOrd="0" destOrd="0" parTransId="{47DD99BC-B583-474F-BB1A-3411C160C2ED}" sibTransId="{1F84871A-FBCF-41F4-81FA-2BC31D9FD285}"/>
    <dgm:cxn modelId="{F843E00A-88B4-45A2-9F2B-4BF658996D34}" srcId="{DEE7ADFC-E792-4857-ACB3-DE301999F05D}" destId="{F36F8154-D597-4DE4-B263-97F9D5F860AD}" srcOrd="1" destOrd="0" parTransId="{E8F9165A-4F52-4CC4-8C9F-E2F329E37113}" sibTransId="{B5267DB7-C3E7-42D9-B4F0-D4BBF7F07C27}"/>
    <dgm:cxn modelId="{0797423C-B1A7-4CBB-886C-9C311CC67038}" type="presOf" srcId="{DEE7ADFC-E792-4857-ACB3-DE301999F05D}" destId="{0D520E68-A7D0-4984-B0DE-397CB9843763}" srcOrd="0" destOrd="0" presId="urn:microsoft.com/office/officeart/2018/2/layout/IconVerticalSolidList"/>
    <dgm:cxn modelId="{FA92F572-6329-4110-A09B-2CAF3ECA0EFE}" type="presOf" srcId="{F36F8154-D597-4DE4-B263-97F9D5F860AD}" destId="{053E920F-79B9-4EFA-9A43-6FC8661E8E1E}" srcOrd="0" destOrd="0" presId="urn:microsoft.com/office/officeart/2018/2/layout/IconVerticalSolidList"/>
    <dgm:cxn modelId="{17336F7C-C46C-4592-B5D1-F0AF9A877CFE}" type="presOf" srcId="{3BAC9A73-0CC2-4948-8535-D65AF6E788E9}" destId="{B9D29096-A08C-4E09-B5D3-4BCF97CB72E3}" srcOrd="0" destOrd="0" presId="urn:microsoft.com/office/officeart/2018/2/layout/IconVerticalSolidList"/>
    <dgm:cxn modelId="{0AF8B7AB-B952-4931-ABB4-9B767CF415B6}" type="presParOf" srcId="{0D520E68-A7D0-4984-B0DE-397CB9843763}" destId="{AD80FEE7-9CDD-4FBD-A5A4-C27F7CB1880C}" srcOrd="0" destOrd="0" presId="urn:microsoft.com/office/officeart/2018/2/layout/IconVerticalSolidList"/>
    <dgm:cxn modelId="{D06785C1-F3AB-4F55-9A21-2EEF3FB16D63}" type="presParOf" srcId="{AD80FEE7-9CDD-4FBD-A5A4-C27F7CB1880C}" destId="{04E77572-6A49-4706-8D6A-816D4B100B05}" srcOrd="0" destOrd="0" presId="urn:microsoft.com/office/officeart/2018/2/layout/IconVerticalSolidList"/>
    <dgm:cxn modelId="{DA3F2D62-836D-4E28-A710-C2F1D461B6C0}" type="presParOf" srcId="{AD80FEE7-9CDD-4FBD-A5A4-C27F7CB1880C}" destId="{5E043987-E4CE-43A5-B0D1-AB74F1BA3BF7}" srcOrd="1" destOrd="0" presId="urn:microsoft.com/office/officeart/2018/2/layout/IconVerticalSolidList"/>
    <dgm:cxn modelId="{008F2739-CB8B-4B60-8480-90D3CC6348B9}" type="presParOf" srcId="{AD80FEE7-9CDD-4FBD-A5A4-C27F7CB1880C}" destId="{E23960EF-6BC8-4663-9585-366DACDCE50E}" srcOrd="2" destOrd="0" presId="urn:microsoft.com/office/officeart/2018/2/layout/IconVerticalSolidList"/>
    <dgm:cxn modelId="{327BAF04-6E7C-4CB1-86B4-1B945BD06528}" type="presParOf" srcId="{AD80FEE7-9CDD-4FBD-A5A4-C27F7CB1880C}" destId="{B9D29096-A08C-4E09-B5D3-4BCF97CB72E3}" srcOrd="3" destOrd="0" presId="urn:microsoft.com/office/officeart/2018/2/layout/IconVerticalSolidList"/>
    <dgm:cxn modelId="{B0CEFA9B-8A68-4309-A4B5-76410A51418E}" type="presParOf" srcId="{0D520E68-A7D0-4984-B0DE-397CB9843763}" destId="{6D422A1B-004F-4014-B87C-D627E77E1C39}" srcOrd="1" destOrd="0" presId="urn:microsoft.com/office/officeart/2018/2/layout/IconVerticalSolidList"/>
    <dgm:cxn modelId="{3C19CB7F-D489-4F41-B7A0-91BA7DCAC3EC}" type="presParOf" srcId="{0D520E68-A7D0-4984-B0DE-397CB9843763}" destId="{7A159256-C22B-4676-AA96-B420E58D6D24}" srcOrd="2" destOrd="0" presId="urn:microsoft.com/office/officeart/2018/2/layout/IconVerticalSolidList"/>
    <dgm:cxn modelId="{0A4D7FCA-7C7F-49F5-91CC-9E4C95CE2AED}" type="presParOf" srcId="{7A159256-C22B-4676-AA96-B420E58D6D24}" destId="{049FDAA2-C9AF-4661-84D1-775E20A3EC1C}" srcOrd="0" destOrd="0" presId="urn:microsoft.com/office/officeart/2018/2/layout/IconVerticalSolidList"/>
    <dgm:cxn modelId="{26B2EF59-0760-4952-AADB-4DE156263F37}" type="presParOf" srcId="{7A159256-C22B-4676-AA96-B420E58D6D24}" destId="{A9EC0CF8-E664-4D4E-BCAD-300279E06F9D}" srcOrd="1" destOrd="0" presId="urn:microsoft.com/office/officeart/2018/2/layout/IconVerticalSolidList"/>
    <dgm:cxn modelId="{AD474374-B9D1-4850-A40E-E4D78BAB1FF6}" type="presParOf" srcId="{7A159256-C22B-4676-AA96-B420E58D6D24}" destId="{994C07A1-EE37-45D5-8637-FCC4F681AED1}" srcOrd="2" destOrd="0" presId="urn:microsoft.com/office/officeart/2018/2/layout/IconVerticalSolidList"/>
    <dgm:cxn modelId="{1EF9E62D-A559-4E27-BB16-E90C230AF80F}" type="presParOf" srcId="{7A159256-C22B-4676-AA96-B420E58D6D24}" destId="{053E920F-79B9-4EFA-9A43-6FC8661E8E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44FD9-E987-45E7-8CAB-B2965D682E5A}">
      <dsp:nvSpPr>
        <dsp:cNvPr id="0" name=""/>
        <dsp:cNvSpPr/>
      </dsp:nvSpPr>
      <dsp:spPr>
        <a:xfrm>
          <a:off x="788323" y="262319"/>
          <a:ext cx="683437" cy="68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2BCD5-5A70-4519-A739-063121946967}">
      <dsp:nvSpPr>
        <dsp:cNvPr id="0" name=""/>
        <dsp:cNvSpPr/>
      </dsp:nvSpPr>
      <dsp:spPr>
        <a:xfrm>
          <a:off x="370667" y="118345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Ejemplo Simple: Empresa de Ropa</a:t>
          </a:r>
          <a:endParaRPr lang="en-US" sz="1400" kern="1200" dirty="0"/>
        </a:p>
      </dsp:txBody>
      <dsp:txXfrm>
        <a:off x="370667" y="1183452"/>
        <a:ext cx="1518750" cy="607500"/>
      </dsp:txXfrm>
    </dsp:sp>
    <dsp:sp modelId="{FB0DFE5A-A2F5-49C9-AE8E-6A1F9EA38A5E}">
      <dsp:nvSpPr>
        <dsp:cNvPr id="0" name=""/>
        <dsp:cNvSpPr/>
      </dsp:nvSpPr>
      <dsp:spPr>
        <a:xfrm>
          <a:off x="2572854" y="262319"/>
          <a:ext cx="683437" cy="68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87781-3BC8-4FB2-8695-C9165BB51C65}">
      <dsp:nvSpPr>
        <dsp:cNvPr id="0" name=""/>
        <dsp:cNvSpPr/>
      </dsp:nvSpPr>
      <dsp:spPr>
        <a:xfrm>
          <a:off x="2155198" y="118345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Ingresos Mensuales:</a:t>
          </a:r>
          <a:r>
            <a:rPr lang="es-MX" sz="1400" kern="1200" dirty="0"/>
            <a:t> $10,000 en ventas.</a:t>
          </a:r>
          <a:endParaRPr lang="en-US" sz="1400" kern="1200" dirty="0"/>
        </a:p>
      </dsp:txBody>
      <dsp:txXfrm>
        <a:off x="2155198" y="1183452"/>
        <a:ext cx="1518750" cy="607500"/>
      </dsp:txXfrm>
    </dsp:sp>
    <dsp:sp modelId="{54A3493C-D0BE-4DDB-BA87-EDCEE2F3FE62}">
      <dsp:nvSpPr>
        <dsp:cNvPr id="0" name=""/>
        <dsp:cNvSpPr/>
      </dsp:nvSpPr>
      <dsp:spPr>
        <a:xfrm>
          <a:off x="4357386" y="262319"/>
          <a:ext cx="683437" cy="68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D1D42-A2E6-43E0-9198-5BD68DFB69AE}">
      <dsp:nvSpPr>
        <dsp:cNvPr id="0" name=""/>
        <dsp:cNvSpPr/>
      </dsp:nvSpPr>
      <dsp:spPr>
        <a:xfrm>
          <a:off x="3939729" y="118345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Gastos Mensuales:</a:t>
          </a:r>
          <a:r>
            <a:rPr lang="es-MX" sz="1400" kern="1200" dirty="0"/>
            <a:t> $7,000 (alquiler, salarios, compras, etc</a:t>
          </a:r>
          <a:r>
            <a:rPr lang="es-MX" sz="1200" kern="1200" dirty="0"/>
            <a:t>.).</a:t>
          </a:r>
          <a:endParaRPr lang="en-US" sz="1200" kern="1200" dirty="0"/>
        </a:p>
      </dsp:txBody>
      <dsp:txXfrm>
        <a:off x="3939729" y="1183452"/>
        <a:ext cx="1518750" cy="607500"/>
      </dsp:txXfrm>
    </dsp:sp>
    <dsp:sp modelId="{BA26AC32-86A3-44B4-8AA3-19C153DB2235}">
      <dsp:nvSpPr>
        <dsp:cNvPr id="0" name=""/>
        <dsp:cNvSpPr/>
      </dsp:nvSpPr>
      <dsp:spPr>
        <a:xfrm>
          <a:off x="2572854" y="2170640"/>
          <a:ext cx="683437" cy="6834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85A67-3B3E-41A2-9C7A-9B243CF06078}">
      <dsp:nvSpPr>
        <dsp:cNvPr id="0" name=""/>
        <dsp:cNvSpPr/>
      </dsp:nvSpPr>
      <dsp:spPr>
        <a:xfrm>
          <a:off x="2155198" y="3091773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Ganancia Neta:</a:t>
          </a:r>
          <a:r>
            <a:rPr lang="es-MX" sz="1400" kern="1200" dirty="0"/>
            <a:t> $3,000 (Ingresos - Gastos).</a:t>
          </a:r>
          <a:endParaRPr lang="en-US" sz="1400" kern="1200" dirty="0"/>
        </a:p>
      </dsp:txBody>
      <dsp:txXfrm>
        <a:off x="2155198" y="3091773"/>
        <a:ext cx="1518750" cy="60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28CDC-01D7-4828-A3DA-AE1DE8A9B98B}">
      <dsp:nvSpPr>
        <dsp:cNvPr id="0" name=""/>
        <dsp:cNvSpPr/>
      </dsp:nvSpPr>
      <dsp:spPr>
        <a:xfrm>
          <a:off x="0" y="119828"/>
          <a:ext cx="10511626" cy="11863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>
              <a:solidFill>
                <a:schemeClr val="tx2"/>
              </a:solidFill>
            </a:rPr>
            <a:t>Evaluar la rentabilidad: Al restar los gastos de los ingresos, puedes ver si la empresa está generando ganancias o pérdidas.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57914" y="177742"/>
        <a:ext cx="10395798" cy="1070552"/>
      </dsp:txXfrm>
    </dsp:sp>
    <dsp:sp modelId="{E05F373A-FE1A-4EB1-B8DE-E6A3112F5C00}">
      <dsp:nvSpPr>
        <dsp:cNvPr id="0" name=""/>
        <dsp:cNvSpPr/>
      </dsp:nvSpPr>
      <dsp:spPr>
        <a:xfrm>
          <a:off x="0" y="1381088"/>
          <a:ext cx="10511626" cy="11863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>
              <a:solidFill>
                <a:schemeClr val="tx2"/>
              </a:solidFill>
            </a:rPr>
            <a:t>Tomar decisiones informadas: Los gerentes pueden usar esta información para ajustar estrategias, como reducir costos o aumentar precios.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57914" y="1439002"/>
        <a:ext cx="10395798" cy="1070552"/>
      </dsp:txXfrm>
    </dsp:sp>
    <dsp:sp modelId="{A0180783-7A2D-4691-BD28-5057E19BB5F7}">
      <dsp:nvSpPr>
        <dsp:cNvPr id="0" name=""/>
        <dsp:cNvSpPr/>
      </dsp:nvSpPr>
      <dsp:spPr>
        <a:xfrm>
          <a:off x="0" y="2642348"/>
          <a:ext cx="10511626" cy="11863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>
              <a:solidFill>
                <a:schemeClr val="tx2"/>
              </a:solidFill>
            </a:rPr>
            <a:t>Cumplir con obligaciones fiscales: Es necesario para calcular impuestos sobre las ganancias.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57914" y="2700262"/>
        <a:ext cx="10395798" cy="1070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D1BF5-E474-46E2-874C-22C7A1D89A16}">
      <dsp:nvSpPr>
        <dsp:cNvPr id="0" name=""/>
        <dsp:cNvSpPr/>
      </dsp:nvSpPr>
      <dsp:spPr>
        <a:xfrm>
          <a:off x="569978" y="1295"/>
          <a:ext cx="2466228" cy="1479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>
              <a:solidFill>
                <a:schemeClr val="tx2"/>
              </a:solidFill>
            </a:rPr>
            <a:t>1.	Ingresos: Todo lo que la empresa gana por ventas.</a:t>
          </a:r>
          <a:endParaRPr lang="en-US" sz="1700" kern="1200" dirty="0">
            <a:solidFill>
              <a:schemeClr val="tx2"/>
            </a:solidFill>
          </a:endParaRPr>
        </a:p>
      </dsp:txBody>
      <dsp:txXfrm>
        <a:off x="613318" y="44635"/>
        <a:ext cx="2379548" cy="1393057"/>
      </dsp:txXfrm>
    </dsp:sp>
    <dsp:sp modelId="{88EF88A9-DA61-4C91-84CE-BE4E6545F52B}">
      <dsp:nvSpPr>
        <dsp:cNvPr id="0" name=""/>
        <dsp:cNvSpPr/>
      </dsp:nvSpPr>
      <dsp:spPr>
        <a:xfrm>
          <a:off x="3253235" y="435351"/>
          <a:ext cx="522840" cy="611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253235" y="557676"/>
        <a:ext cx="365988" cy="366974"/>
      </dsp:txXfrm>
    </dsp:sp>
    <dsp:sp modelId="{C4D1AB56-398C-4ED3-A8B1-75E5FA1B24C3}">
      <dsp:nvSpPr>
        <dsp:cNvPr id="0" name=""/>
        <dsp:cNvSpPr/>
      </dsp:nvSpPr>
      <dsp:spPr>
        <a:xfrm>
          <a:off x="4022699" y="1295"/>
          <a:ext cx="2466228" cy="1479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>
              <a:solidFill>
                <a:schemeClr val="tx2"/>
              </a:solidFill>
            </a:rPr>
            <a:t>2.	Costo de ventas: Lo que la empresa gasta para producir los productos.</a:t>
          </a:r>
          <a:endParaRPr lang="en-US" sz="1700" kern="1200" dirty="0">
            <a:solidFill>
              <a:schemeClr val="tx2"/>
            </a:solidFill>
          </a:endParaRPr>
        </a:p>
      </dsp:txBody>
      <dsp:txXfrm>
        <a:off x="4066039" y="44635"/>
        <a:ext cx="2379548" cy="1393057"/>
      </dsp:txXfrm>
    </dsp:sp>
    <dsp:sp modelId="{4535FC6B-00EC-485D-BDAA-D018D0731E40}">
      <dsp:nvSpPr>
        <dsp:cNvPr id="0" name=""/>
        <dsp:cNvSpPr/>
      </dsp:nvSpPr>
      <dsp:spPr>
        <a:xfrm>
          <a:off x="6705956" y="435351"/>
          <a:ext cx="522840" cy="611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705956" y="557676"/>
        <a:ext cx="365988" cy="366974"/>
      </dsp:txXfrm>
    </dsp:sp>
    <dsp:sp modelId="{16F81BDA-9AF5-4FD1-83D9-41063477EA6D}">
      <dsp:nvSpPr>
        <dsp:cNvPr id="0" name=""/>
        <dsp:cNvSpPr/>
      </dsp:nvSpPr>
      <dsp:spPr>
        <a:xfrm>
          <a:off x="7475419" y="1295"/>
          <a:ext cx="2466228" cy="1479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>
              <a:solidFill>
                <a:schemeClr val="tx2"/>
              </a:solidFill>
            </a:rPr>
            <a:t>3.	Utilidad bruta: Lo que queda después de restar los costos de ventas a los ingresos.</a:t>
          </a:r>
          <a:endParaRPr lang="en-US" sz="1700" kern="1200" dirty="0">
            <a:solidFill>
              <a:schemeClr val="tx2"/>
            </a:solidFill>
          </a:endParaRPr>
        </a:p>
      </dsp:txBody>
      <dsp:txXfrm>
        <a:off x="7518759" y="44635"/>
        <a:ext cx="2379548" cy="1393057"/>
      </dsp:txXfrm>
    </dsp:sp>
    <dsp:sp modelId="{E5D07D14-C9CE-42FA-9CBB-6B6220637F1E}">
      <dsp:nvSpPr>
        <dsp:cNvPr id="0" name=""/>
        <dsp:cNvSpPr/>
      </dsp:nvSpPr>
      <dsp:spPr>
        <a:xfrm rot="5400000">
          <a:off x="8447113" y="1653668"/>
          <a:ext cx="522840" cy="611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8525046" y="1698060"/>
        <a:ext cx="366974" cy="365988"/>
      </dsp:txXfrm>
    </dsp:sp>
    <dsp:sp modelId="{3446744C-45C0-4283-A1F3-564FD61BD524}">
      <dsp:nvSpPr>
        <dsp:cNvPr id="0" name=""/>
        <dsp:cNvSpPr/>
      </dsp:nvSpPr>
      <dsp:spPr>
        <a:xfrm>
          <a:off x="7475419" y="2467524"/>
          <a:ext cx="2466228" cy="1479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>
              <a:solidFill>
                <a:schemeClr val="tx2"/>
              </a:solidFill>
            </a:rPr>
            <a:t>4.	Gastos operativos: Gastos como salarios, alquileres y suministros.</a:t>
          </a:r>
          <a:endParaRPr lang="en-US" sz="1700" kern="1200" dirty="0">
            <a:solidFill>
              <a:schemeClr val="tx2"/>
            </a:solidFill>
          </a:endParaRPr>
        </a:p>
      </dsp:txBody>
      <dsp:txXfrm>
        <a:off x="7518759" y="2510864"/>
        <a:ext cx="2379548" cy="1393057"/>
      </dsp:txXfrm>
    </dsp:sp>
    <dsp:sp modelId="{1C8E54B0-5B00-4C8E-BD6B-7A73D3763ECB}">
      <dsp:nvSpPr>
        <dsp:cNvPr id="0" name=""/>
        <dsp:cNvSpPr/>
      </dsp:nvSpPr>
      <dsp:spPr>
        <a:xfrm rot="10800000">
          <a:off x="6735550" y="2901580"/>
          <a:ext cx="522840" cy="611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6892402" y="3023905"/>
        <a:ext cx="365988" cy="366974"/>
      </dsp:txXfrm>
    </dsp:sp>
    <dsp:sp modelId="{092C6DB0-55C1-4C0B-9A43-034D24BCC9D6}">
      <dsp:nvSpPr>
        <dsp:cNvPr id="0" name=""/>
        <dsp:cNvSpPr/>
      </dsp:nvSpPr>
      <dsp:spPr>
        <a:xfrm>
          <a:off x="4022699" y="2467524"/>
          <a:ext cx="2466228" cy="1479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>
              <a:solidFill>
                <a:schemeClr val="tx2"/>
              </a:solidFill>
            </a:rPr>
            <a:t>5.	Utilidad neta: Lo que queda después de todos los gastos e impuestos.</a:t>
          </a:r>
          <a:endParaRPr lang="en-US" sz="1700" kern="1200" dirty="0">
            <a:solidFill>
              <a:schemeClr val="tx2"/>
            </a:solidFill>
          </a:endParaRPr>
        </a:p>
      </dsp:txBody>
      <dsp:txXfrm>
        <a:off x="4066039" y="2510864"/>
        <a:ext cx="2379548" cy="13930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77572-6A49-4706-8D6A-816D4B100B05}">
      <dsp:nvSpPr>
        <dsp:cNvPr id="0" name=""/>
        <dsp:cNvSpPr/>
      </dsp:nvSpPr>
      <dsp:spPr>
        <a:xfrm>
          <a:off x="0" y="831933"/>
          <a:ext cx="6242839" cy="15358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43987-E4CE-43A5-B0D1-AB74F1BA3BF7}">
      <dsp:nvSpPr>
        <dsp:cNvPr id="0" name=""/>
        <dsp:cNvSpPr/>
      </dsp:nvSpPr>
      <dsp:spPr>
        <a:xfrm>
          <a:off x="464602" y="1177506"/>
          <a:ext cx="844732" cy="844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29096-A08C-4E09-B5D3-4BCF97CB72E3}">
      <dsp:nvSpPr>
        <dsp:cNvPr id="0" name=""/>
        <dsp:cNvSpPr/>
      </dsp:nvSpPr>
      <dsp:spPr>
        <a:xfrm>
          <a:off x="1773938" y="831933"/>
          <a:ext cx="4468900" cy="1535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47" tIns="162547" rIns="162547" bIns="1625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/>
            <a:t>Ingresos</a:t>
          </a:r>
          <a:r>
            <a:rPr lang="es-MX" sz="1600" kern="1200"/>
            <a:t>: Son las entradas de dinero por las actividades principales de la empresa, como la venta de productos o la prestación de servicios. </a:t>
          </a:r>
          <a:endParaRPr lang="en-US" sz="1600" kern="1200"/>
        </a:p>
      </dsp:txBody>
      <dsp:txXfrm>
        <a:off x="1773938" y="831933"/>
        <a:ext cx="4468900" cy="1535877"/>
      </dsp:txXfrm>
    </dsp:sp>
    <dsp:sp modelId="{049FDAA2-C9AF-4661-84D1-775E20A3EC1C}">
      <dsp:nvSpPr>
        <dsp:cNvPr id="0" name=""/>
        <dsp:cNvSpPr/>
      </dsp:nvSpPr>
      <dsp:spPr>
        <a:xfrm>
          <a:off x="0" y="2751780"/>
          <a:ext cx="6242839" cy="15358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C0CF8-E664-4D4E-BCAD-300279E06F9D}">
      <dsp:nvSpPr>
        <dsp:cNvPr id="0" name=""/>
        <dsp:cNvSpPr/>
      </dsp:nvSpPr>
      <dsp:spPr>
        <a:xfrm>
          <a:off x="464602" y="3097353"/>
          <a:ext cx="844732" cy="844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E920F-79B9-4EFA-9A43-6FC8661E8E1E}">
      <dsp:nvSpPr>
        <dsp:cNvPr id="0" name=""/>
        <dsp:cNvSpPr/>
      </dsp:nvSpPr>
      <dsp:spPr>
        <a:xfrm>
          <a:off x="1773938" y="2751780"/>
          <a:ext cx="4468900" cy="1535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47" tIns="162547" rIns="162547" bIns="1625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Ejemplo: Las ventas de productos o servicios serían ingresos.</a:t>
          </a:r>
          <a:endParaRPr lang="en-US" sz="1600" kern="1200" dirty="0"/>
        </a:p>
      </dsp:txBody>
      <dsp:txXfrm>
        <a:off x="1773938" y="2751780"/>
        <a:ext cx="4468900" cy="1535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67BD183-736A-4504-B3CD-6B8127DC0F2B}" type="datetimeyyyy">
              <a:rPr lang="es-ES" smtClean="0"/>
              <a:t>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420BD0AB-C59E-4A46-83D3-F07787446BA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n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/>
          </a:p>
        </p:txBody>
      </p:sp>
      <p:sp>
        <p:nvSpPr>
          <p:cNvPr id="10" name="Forma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Imagen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es-ES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4" name="Marcador de texto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s-ES" sz="180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es-ES" sz="1800"/>
            </a:lvl1pPr>
            <a:lvl2pPr>
              <a:defRPr lang="es-ES" sz="1800"/>
            </a:lvl2pPr>
            <a:lvl3pPr>
              <a:defRPr lang="es-ES" sz="1800"/>
            </a:lvl3pPr>
            <a:lvl4pPr>
              <a:defRPr lang="es-ES" sz="1800"/>
            </a:lvl4pPr>
            <a:lvl5pPr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0" name="Marcador de número de diapositiva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áfico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 b="1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49" name="Forma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es-ES" sz="1800"/>
            </a:lvl1pPr>
            <a:lvl2pPr>
              <a:spcBef>
                <a:spcPts val="1000"/>
              </a:spcBef>
              <a:defRPr lang="es-ES" sz="1800"/>
            </a:lvl2pPr>
            <a:lvl3pPr>
              <a:spcBef>
                <a:spcPts val="1000"/>
              </a:spcBef>
              <a:defRPr lang="es-ES" sz="1800"/>
            </a:lvl3pPr>
            <a:lvl4pPr>
              <a:spcBef>
                <a:spcPts val="1000"/>
              </a:spcBef>
              <a:defRPr lang="es-ES" sz="1800"/>
            </a:lvl4pPr>
            <a:lvl5pPr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contenido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es-ES" sz="1800"/>
            </a:lvl1pPr>
            <a:lvl2pPr>
              <a:spcBef>
                <a:spcPts val="1000"/>
              </a:spcBef>
              <a:defRPr lang="es-ES" sz="1800"/>
            </a:lvl2pPr>
            <a:lvl3pPr>
              <a:spcBef>
                <a:spcPts val="1000"/>
              </a:spcBef>
              <a:defRPr lang="es-ES" sz="1800"/>
            </a:lvl3pPr>
            <a:lvl4pPr>
              <a:spcBef>
                <a:spcPts val="1000"/>
              </a:spcBef>
              <a:defRPr lang="es-ES" sz="1800"/>
            </a:lvl4pPr>
            <a:lvl5pPr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áfico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n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45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es-ES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4" name="Marcador de contenido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es-ES" sz="1800"/>
            </a:lvl1pPr>
            <a:lvl2pPr>
              <a:spcBef>
                <a:spcPts val="1000"/>
              </a:spcBef>
              <a:defRPr lang="es-ES" sz="1800"/>
            </a:lvl2pPr>
            <a:lvl3pPr>
              <a:spcBef>
                <a:spcPts val="1000"/>
              </a:spcBef>
              <a:defRPr lang="es-ES" sz="1800"/>
            </a:lvl3pPr>
            <a:lvl4pPr>
              <a:spcBef>
                <a:spcPts val="1000"/>
              </a:spcBef>
              <a:defRPr lang="es-ES" sz="1800"/>
            </a:lvl4pPr>
            <a:lvl5pPr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6" name="Marcador de número de diapositiva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pic>
        <p:nvPicPr>
          <p:cNvPr id="9" name="Imagen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es-ES" sz="24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es-ES"/>
            </a:def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latin typeface="+mn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latin typeface="+mn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latin typeface="+mn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latin typeface="+mn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es-ES" sz="28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r>
              <a:rPr lang="es-ES"/>
              <a:t>Haga clic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8" name="Forma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4" name="Imagen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s-ES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es-ES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es-ES" sz="1800"/>
            </a:lvl3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45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orma libre: Forma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lvl="0" rtl="0"/>
              <a:endParaRPr lang="es-ES" dirty="0"/>
            </a:p>
          </p:txBody>
        </p:sp>
        <p:sp>
          <p:nvSpPr>
            <p:cNvPr id="15" name="Forma libre: Forma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lvl="0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n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es-ES" sz="3600" b="1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/>
            </a:lvl1pPr>
          </a:lstStyle>
          <a:p>
            <a:pPr lvl="0" rtl="0"/>
            <a:r>
              <a:rPr lang="es-ES"/>
              <a:t>Haga clic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45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sz="1600" dirty="0"/>
          </a:p>
        </p:txBody>
      </p:sp>
      <p:sp>
        <p:nvSpPr>
          <p:cNvPr id="36" name="Forma libre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Forma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lvl="0" algn="ctr" rtl="0"/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texto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es-ES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es-ES" sz="2400"/>
            </a:lvl3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  <p:sp>
        <p:nvSpPr>
          <p:cNvPr id="52" name="Marcador de posición de imagen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es-ES" sz="1800"/>
            </a:lvl1pPr>
          </a:lstStyle>
          <a:p>
            <a:pPr lvl="0" rtl="0"/>
            <a:r>
              <a:rPr lang="es-ES"/>
              <a:t>Haga clic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n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9" name="Forma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31" name="Forma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33" name="Imagen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es-ES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es-ES" sz="1800"/>
            </a:lvl1pPr>
            <a:lvl2pPr>
              <a:spcBef>
                <a:spcPts val="1000"/>
              </a:spcBef>
              <a:defRPr lang="es-ES" sz="1800"/>
            </a:lvl2pPr>
            <a:lvl3pPr>
              <a:spcBef>
                <a:spcPts val="1000"/>
              </a:spcBef>
              <a:defRPr lang="es-ES" sz="1800"/>
            </a:lvl3pPr>
            <a:lvl4pPr>
              <a:spcBef>
                <a:spcPts val="1000"/>
              </a:spcBef>
              <a:defRPr lang="es-ES" sz="1800"/>
            </a:lvl4pPr>
            <a:lvl5pPr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número de diapositiva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Imagen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pic>
        <p:nvPicPr>
          <p:cNvPr id="13" name="Imagen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7" name="Imagen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pic>
        <p:nvPicPr>
          <p:cNvPr id="19" name="Imagen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Marcador de número de diapositiva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es-ES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es-ES" sz="2400"/>
            </a:lvl3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orma libre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" name="Marcador de número de diapositiva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3" name="Marcador de contenido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/>
            </a:lvl1pPr>
            <a:lvl2pPr marL="283464" indent="-283464">
              <a:spcBef>
                <a:spcPts val="1000"/>
              </a:spcBef>
              <a:defRPr lang="es-ES" sz="1800"/>
            </a:lvl2pPr>
            <a:lvl3pPr marL="283464" indent="-283464">
              <a:spcBef>
                <a:spcPts val="1000"/>
              </a:spcBef>
              <a:defRPr lang="es-ES" sz="1800"/>
            </a:lvl3pPr>
            <a:lvl4pPr marL="283464" indent="-283464">
              <a:spcBef>
                <a:spcPts val="1000"/>
              </a:spcBef>
              <a:defRPr lang="es-ES" sz="1800"/>
            </a:lvl4pPr>
            <a:lvl5pPr marL="283464" indent="-283464"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5" name="Marcador de contenido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/>
            </a:lvl1pPr>
            <a:lvl2pPr marL="283464" indent="-283464">
              <a:spcBef>
                <a:spcPts val="1000"/>
              </a:spcBef>
              <a:defRPr lang="es-ES" sz="1800"/>
            </a:lvl2pPr>
            <a:lvl3pPr marL="283464" indent="-283464">
              <a:spcBef>
                <a:spcPts val="1000"/>
              </a:spcBef>
              <a:defRPr lang="es-ES" sz="1800"/>
            </a:lvl3pPr>
            <a:lvl4pPr marL="283464" indent="-283464">
              <a:spcBef>
                <a:spcPts val="1000"/>
              </a:spcBef>
              <a:defRPr lang="es-ES" sz="1800"/>
            </a:lvl4pPr>
            <a:lvl5pPr marL="283464" indent="-283464"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45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es-ES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es-ES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es-ES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es-ES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es-ES" sz="1800"/>
            </a:lvl4pPr>
            <a:lvl5pPr indent="-283464"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/>
            </a:lvl1pPr>
            <a:lvl2pPr indent="-283464">
              <a:spcBef>
                <a:spcPts val="1000"/>
              </a:spcBef>
              <a:defRPr lang="es-ES" sz="1800"/>
            </a:lvl2pPr>
            <a:lvl3pPr indent="-283464">
              <a:spcBef>
                <a:spcPts val="1000"/>
              </a:spcBef>
              <a:defRPr lang="es-ES" sz="1800"/>
            </a:lvl3pPr>
            <a:lvl4pPr indent="-283464">
              <a:spcBef>
                <a:spcPts val="1000"/>
              </a:spcBef>
              <a:defRPr lang="es-ES" sz="1800"/>
            </a:lvl4pPr>
            <a:lvl5pPr indent="-283464"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es-ES" sz="1800"/>
            </a:lvl1pPr>
          </a:lstStyle>
          <a:p>
            <a:pPr lvl="0" rtl="0"/>
            <a:r>
              <a:rPr lang="es-ES"/>
              <a:t>Haga clic para agregar una imagen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orma libre: Forma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lvl="0" rtl="0"/>
              <a:endParaRPr lang="es-ES" dirty="0"/>
            </a:p>
          </p:txBody>
        </p:sp>
        <p:sp>
          <p:nvSpPr>
            <p:cNvPr id="21" name="Forma libre: Forma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lvl="0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2" name="Forma libre: Forma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lvl="0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n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44" name="Marcador de número de diapositiva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6" name="Imagen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pic>
        <p:nvPicPr>
          <p:cNvPr id="21" name="Imagen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a libre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 b="1"/>
            </a:lvl1pPr>
          </a:lstStyle>
          <a:p>
            <a:pPr rtl="0"/>
            <a:r>
              <a:rPr lang="es-MX"/>
              <a:t>Haz clic para modificar el estilo de título del patrón</a:t>
            </a:r>
            <a:endParaRPr lang="es-ES" dirty="0"/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es-ES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es-ES" sz="2400"/>
            </a:lvl3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es-ES" sz="1800"/>
            </a:lvl1pPr>
          </a:lstStyle>
          <a:p>
            <a:pPr rtl="0"/>
            <a:r>
              <a:rPr lang="es-MX"/>
              <a:t>Haz clic en el icono para agregar una imagen</a:t>
            </a:r>
            <a:endParaRPr lang="es-ES" dirty="0"/>
          </a:p>
        </p:txBody>
      </p:sp>
      <p:sp>
        <p:nvSpPr>
          <p:cNvPr id="20" name="Marcador de número de diapositiva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es-ES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es-ES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es-ES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es-ES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es-ES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es-ES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es-ES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es-ES"/>
            </a:defPPr>
          </a:lstStyle>
          <a:p>
            <a:pPr rtl="0"/>
            <a:r>
              <a:rPr lang="es-ES" dirty="0"/>
              <a:t>Estado de resultado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334CB-1DC1-0AB9-C2CE-09628275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300" b="1" kern="1200" cap="all" baseline="0" dirty="0"/>
              <a:t>¿Qué es el estado de resultados en contabilidad?</a:t>
            </a:r>
            <a:br>
              <a:rPr lang="es-ES" sz="2300" b="1" kern="1200" cap="all" baseline="0" dirty="0"/>
            </a:br>
            <a:endParaRPr lang="es-ES" sz="2300" b="1" kern="1200" cap="all" baseline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C25AD6-D8D5-D281-CE81-44D10D5A4B0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s-MX" dirty="0"/>
              <a:t>E</a:t>
            </a:r>
            <a:r>
              <a:rPr lang="es-MX" kern="1200" dirty="0"/>
              <a:t>l estado de resultados, estado de rendimiento económico que muestra los estados de pérdidas y ganancias de una empresa </a:t>
            </a:r>
            <a:endParaRPr lang="es-ES" kern="1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FF4FD3-3710-B949-9F37-571FEBE734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s-ES" smtClean="0"/>
              <a:pPr>
                <a:spcAft>
                  <a:spcPts val="600"/>
                </a:spcAft>
              </a:pPr>
              <a:t>2</a:t>
            </a:fld>
            <a:endParaRPr lang="es-ES"/>
          </a:p>
        </p:txBody>
      </p:sp>
      <p:graphicFrame>
        <p:nvGraphicFramePr>
          <p:cNvPr id="8" name="CuadroTexto 5">
            <a:extLst>
              <a:ext uri="{FF2B5EF4-FFF2-40B4-BE49-F238E27FC236}">
                <a16:creationId xmlns:a16="http://schemas.microsoft.com/office/drawing/2014/main" id="{01D435BC-5644-169F-B1D2-D593BE775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11924"/>
              </p:ext>
            </p:extLst>
          </p:nvPr>
        </p:nvGraphicFramePr>
        <p:xfrm>
          <a:off x="1550564" y="2303028"/>
          <a:ext cx="5829147" cy="3961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1692F10B-2782-578A-89F3-8EA826324F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5751" y="3738854"/>
            <a:ext cx="247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6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>
              <a:lnSpc>
                <a:spcPct val="90000"/>
              </a:lnSpc>
            </a:pPr>
            <a:r>
              <a:rPr lang="es-MX" dirty="0"/>
              <a:t>¿Para qué sirve el estado de resultados?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48F63A3B-78C7-47BE-AE5E-E10140E04643}" type="slidenum">
              <a:rPr lang="es-ES" smtClean="0"/>
              <a:pPr rtl="0">
                <a:spcAft>
                  <a:spcPts val="600"/>
                </a:spcAft>
              </a:pPr>
              <a:t>3</a:t>
            </a:fld>
            <a:endParaRPr lang="es-ES"/>
          </a:p>
        </p:txBody>
      </p:sp>
      <p:graphicFrame>
        <p:nvGraphicFramePr>
          <p:cNvPr id="20" name="Marcador de contenido 3">
            <a:extLst>
              <a:ext uri="{FF2B5EF4-FFF2-40B4-BE49-F238E27FC236}">
                <a16:creationId xmlns:a16="http://schemas.microsoft.com/office/drawing/2014/main" id="{0E61DC09-CAF6-3FEA-4AB2-14449F8B13F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6754050"/>
              </p:ext>
            </p:extLst>
          </p:nvPr>
        </p:nvGraphicFramePr>
        <p:xfrm>
          <a:off x="914400" y="2316067"/>
          <a:ext cx="10511627" cy="394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7FB22-25BE-0376-B434-89899484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r>
              <a:rPr lang="es-MX" sz="3300" b="1" dirty="0"/>
              <a:t>Estructura del Estado de Resultados</a:t>
            </a:r>
            <a:br>
              <a:rPr lang="es-MX" sz="3300" b="1" dirty="0"/>
            </a:br>
            <a:endParaRPr lang="en-GB" sz="33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D64D63C-E9E3-0EA9-7F92-8BD3EBB57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8F63A3B-78C7-47BE-AE5E-E10140E04643}" type="slidenum">
              <a:rPr lang="es-ES" smtClean="0"/>
              <a:pPr rtl="0">
                <a:spcAft>
                  <a:spcPts val="600"/>
                </a:spcAft>
              </a:pPr>
              <a:t>4</a:t>
            </a:fld>
            <a:endParaRPr lang="es-ES"/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314A0CF1-7F90-D79B-228F-8102625B445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43193211"/>
              </p:ext>
            </p:extLst>
          </p:nvPr>
        </p:nvGraphicFramePr>
        <p:xfrm>
          <a:off x="914400" y="2316067"/>
          <a:ext cx="10511627" cy="394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86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>
              <a:lnSpc>
                <a:spcPct val="90000"/>
              </a:lnSpc>
            </a:pPr>
            <a:r>
              <a:rPr lang="es-MX" sz="2000" b="1"/>
              <a:t>¿Para qué se utilizan en contabilidad las cuentas de gasto e ingreso?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s-ES" sz="11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s-ES" sz="1100"/>
          </a:p>
        </p:txBody>
      </p:sp>
      <p:sp>
        <p:nvSpPr>
          <p:cNvPr id="17" name="Marcador de contenido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2286000"/>
            <a:ext cx="3932237" cy="3567086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r>
              <a:rPr lang="es-MX" b="1" dirty="0"/>
              <a:t>Gastos</a:t>
            </a:r>
            <a:r>
              <a:rPr lang="es-MX" dirty="0"/>
              <a:t>: Son los costos asociados con la operación de la empresa. Estos se restan de los ingresos para calcular la utilidad neta.</a:t>
            </a:r>
          </a:p>
          <a:p>
            <a:r>
              <a:rPr lang="es-MX" b="1" dirty="0"/>
              <a:t>Ejemplo</a:t>
            </a:r>
            <a:r>
              <a:rPr lang="es-MX" dirty="0"/>
              <a:t>: Alquiler, sueldos, compra de materias primas.</a:t>
            </a:r>
          </a:p>
          <a:p>
            <a:endParaRPr lang="es-MX" dirty="0"/>
          </a:p>
        </p:txBody>
      </p:sp>
      <p:graphicFrame>
        <p:nvGraphicFramePr>
          <p:cNvPr id="19" name="Marcador de contenido 4">
            <a:extLst>
              <a:ext uri="{FF2B5EF4-FFF2-40B4-BE49-F238E27FC236}">
                <a16:creationId xmlns:a16="http://schemas.microsoft.com/office/drawing/2014/main" id="{A42C65A8-0CBA-AA49-CFED-156E582C6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861127"/>
              </p:ext>
            </p:extLst>
          </p:nvPr>
        </p:nvGraphicFramePr>
        <p:xfrm>
          <a:off x="5183187" y="741459"/>
          <a:ext cx="6242839" cy="5119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C6791-B705-D6F0-E596-2AA24DE1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 anchor="b">
            <a:normAutofit/>
          </a:bodyPr>
          <a:lstStyle/>
          <a:p>
            <a:r>
              <a:rPr lang="es-MX" b="1" dirty="0"/>
              <a:t>¿Qué refleja la cuenta de resultados?</a:t>
            </a:r>
            <a:br>
              <a:rPr lang="es-MX" b="1" dirty="0"/>
            </a:br>
            <a:endParaRPr lang="en-GB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41E3E1C6-4364-5C7E-D2EC-C66F53F5A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8F63A3B-78C7-47BE-AE5E-E10140E04643}" type="slidenum">
              <a:rPr lang="es-ES" smtClean="0"/>
              <a:pPr rtl="0">
                <a:spcAft>
                  <a:spcPts val="600"/>
                </a:spcAft>
              </a:pPr>
              <a:t>6</a:t>
            </a:fld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A5BFDFE-C3A0-250C-3E49-BDA17FCCDF1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Ingresos: Se suman todos los ingresos generados.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Gastos: Se suman todos los gastos incurridos.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Ganancia o pérdida neta: Es el resultado de restar los gastos a los ingresos. Si los ingresos son mayores que los gastos, hay una ganancia; si los gastos son mayores, hay una pérdida.</a:t>
            </a:r>
            <a:endParaRPr lang="en-GB" dirty="0"/>
          </a:p>
        </p:txBody>
      </p:sp>
      <p:sp>
        <p:nvSpPr>
          <p:cNvPr id="3" name="Marcador de número de diapositiva 2" hidden="1">
            <a:extLst>
              <a:ext uri="{FF2B5EF4-FFF2-40B4-BE49-F238E27FC236}">
                <a16:creationId xmlns:a16="http://schemas.microsoft.com/office/drawing/2014/main" id="{603BC766-9D80-3321-2224-8619754E4B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8F63A3B-78C7-47BE-AE5E-E10140E04643}" type="slidenum">
              <a:rPr lang="es-ES" smtClean="0"/>
              <a:pPr rtl="0">
                <a:spcAft>
                  <a:spcPts val="600"/>
                </a:spcAft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118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Gracias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46D2F41-6C64-EF9C-2A38-267AAA371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…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90_TF78438558_Win32" id="{AA85AFFE-C10C-4074-A3C2-EA00DC51B9DE}" vid="{92586EA8-77DE-4ED4-9214-CC23F714AE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{371C5848-53DF-4593-A321-7E01E7FADDA4}tf78438558_win32</Template>
  <TotalTime>127</TotalTime>
  <Words>388</Words>
  <Application>Microsoft Office PowerPoint</Application>
  <PresentationFormat>Panorámica</PresentationFormat>
  <Paragraphs>34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Personalizar</vt:lpstr>
      <vt:lpstr>Estado de resultado</vt:lpstr>
      <vt:lpstr>¿Qué es el estado de resultados en contabilidad? </vt:lpstr>
      <vt:lpstr>¿Para qué sirve el estado de resultados?</vt:lpstr>
      <vt:lpstr>Estructura del Estado de Resultados </vt:lpstr>
      <vt:lpstr>¿Para qué se utilizan en contabilidad las cuentas de gasto e ingreso?</vt:lpstr>
      <vt:lpstr>¿Qué refleja la cuenta de resultados?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Marcelo Gabriel Lobo</dc:creator>
  <cp:lastModifiedBy>Marcelo Gabriel Lobo</cp:lastModifiedBy>
  <cp:revision>6</cp:revision>
  <dcterms:created xsi:type="dcterms:W3CDTF">2024-09-26T21:34:02Z</dcterms:created>
  <dcterms:modified xsi:type="dcterms:W3CDTF">2024-09-26T23:44:45Z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