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7341-2C4D-6B40-BBE6-D1FFD08C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8FDE2-5162-EA4C-833A-536A5E3A6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665C-5725-C543-B7D4-1170C7C7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010A-5314-E441-AAA5-71C17D25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57E6-1E70-C842-97BC-A7A38C88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9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95C1-B47A-8D47-9CC6-F123EDA8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D1178-DCC1-9549-A40B-1F079BB6C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B907-B793-F247-BECA-38592933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2222-EFB3-9E42-A410-F3AB10FB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3C788-3DC9-9C44-B59B-DE3697B2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05B30-0481-7846-939D-E6A06F527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47ECC-DDED-2944-8704-79C80EC2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CF00-D633-0745-ACAD-200DEB67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F9C3-A3A7-1C45-9A45-580A52BE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4811-CBDB-B34C-B0C4-53D967FD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43C8-5B97-F044-8B13-00440F9F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BDC-C268-CB4A-8A3F-30D42BE2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93B6-D117-D049-8AAE-CDAAB91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4E35-C669-4E4B-8909-A7EA1DD8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0F61-0790-1640-A50B-78A1B48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67E4-F6BA-5D47-967A-E6AA85E4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B6739-1CC1-5D49-9EE7-4B722707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1ADE-2074-994D-A17C-2C30E728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BF66-C2E6-1249-BD1D-1AE122F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F1F-6FA2-A841-A516-8089F1F3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FA9C-AF1B-7049-A7AB-E44E5A1C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05FB-08BE-684B-9649-1CD478BA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AECB0-AC59-2A47-9DCE-3B0A29675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BED11-E9F0-7B4C-A395-ABE598C8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C1FBB-8ABC-7F44-9C8F-B396A863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A7E07-19A3-0C49-9DB9-E4BCD16F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D72-BD86-A146-925F-05EA5773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443FD-8272-C446-AF04-B2142156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D7B7F-B0D1-3745-934E-851B40B89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48088-A4BE-7244-8A12-5A7B6AE28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FC8C7-28B7-7147-B26D-ACA03F9AE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CE0BE-112A-894C-A8F7-C9667AC9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B6406-F3AA-1045-9D82-6F831149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1DAA-DD0F-0342-B6FD-0453EDD3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CBC8-2C9C-9947-9B7F-32D8BAF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D572B-9AA6-4546-9E81-C53696B0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54369-2DD4-3341-907A-372EA9AB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4796A-E287-5D4D-B9B3-0BE38D7D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DFADB-194C-8E4C-8CFF-066AF907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60CDD-D13C-6F41-837F-DC65AE29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C543D-FF63-CB41-A177-889382C3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DEFF-9FDB-5143-B5BB-62349BE3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1C1D-2AD7-8441-8407-34997454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0905A-CB8D-D243-95E8-26C71734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79430-50A2-FF45-B7DE-80D18F25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1B1B6-58B4-734A-81E5-CD0E617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7C3EC-9342-3547-9A07-C82EC26A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8233-22C5-A744-8D1F-D89710EC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6DA94-CEE5-844A-811A-095987F1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E2477-D615-BE4B-B296-F6ED0647F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91F28-CD72-6E49-8269-6E07E8B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9C589-CFE1-AB4B-8D4C-FB7B3F4C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51E7-D823-1E4C-BECE-B151F694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2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72A2D-D795-4344-93EE-E64D0FB8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A18E-5A92-2744-90DA-0DE257CE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C24E-9DDD-2647-BA08-D1A814668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05E2-A307-1447-B36E-B40F392B65C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D830-ADB4-354F-9CD7-7DC40FAD2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BE42-C6C5-0748-AC4F-2FE23123C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A48D-5F78-C441-8496-D270F1F3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8CC2-18E2-F24D-8E80-371C8AEEB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75" y="1153894"/>
            <a:ext cx="9144001" cy="2387600"/>
          </a:xfrm>
        </p:spPr>
        <p:txBody>
          <a:bodyPr/>
          <a:lstStyle/>
          <a:p>
            <a:pPr algn="l"/>
            <a:r>
              <a:rPr lang="en-US" b="1" dirty="0">
                <a:latin typeface="Avenir Black" panose="02000503020000020003" pitchFamily="2" charset="0"/>
              </a:rPr>
              <a:t>Azure Machine Learning Workshop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03F0608-D7D3-DF4B-AEB7-3BCCB3EA1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7801" y="1816920"/>
            <a:ext cx="985524" cy="106154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B537007-0A32-924B-9668-1A7A4C6A8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532" y="1816921"/>
            <a:ext cx="1168018" cy="11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7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Black</vt:lpstr>
      <vt:lpstr>Calibri</vt:lpstr>
      <vt:lpstr>Calibri Light</vt:lpstr>
      <vt:lpstr>Office Theme</vt:lpstr>
      <vt:lpstr>Azure Machine Learning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Machine Learning Workshop</dc:title>
  <dc:creator>Mohammad Zamaninasab</dc:creator>
  <cp:lastModifiedBy>Mohammad Zamaninasab</cp:lastModifiedBy>
  <cp:revision>2</cp:revision>
  <dcterms:created xsi:type="dcterms:W3CDTF">2020-03-30T18:20:17Z</dcterms:created>
  <dcterms:modified xsi:type="dcterms:W3CDTF">2020-03-30T18:33:31Z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2020-03-30T18:20:18Z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125839d1-1757-45a7-8604-00004f97693c</vt:lpwstr>
  </property>
  <property fmtid="{D5CDD505-2E9C-101B-9397-08002B2CF9AE}" pid="8" name="MSIP_Label_f42aa342-8706-4288-bd11-ebb85995028c_ContentBits">
    <vt:lpwstr>0</vt:lpwstr>
  </property>
</Properties>
</file>