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7f1f732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7f1f732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e7f1f732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e7f1f732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e7f1f732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e7f1f732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e7f1f732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e7f1f732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e84aec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e84aec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e84aecc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e84aecc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84aecc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84aecc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ECTM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Marius-Stefan Tapoi, Remus-Gabriel Turcu,</a:t>
            </a:r>
            <a:br>
              <a:rPr lang="en"/>
            </a:br>
            <a:r>
              <a:rPr lang="en"/>
              <a:t>Ioan Stoicovici, Stefan-Cristian Iancu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Presentation Contents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28375"/>
            <a:ext cx="7030500" cy="28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Name &amp; Members (Slide 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details, context and objectives (Slide 3)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Design Techniques (Slides 4 &amp; 5)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Achievements and Findings(Slide 5)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Bug Reporting (Slide 7)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Conclusions &amp; Learnings (Slide 8)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details, context and objectives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40572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TravelTracker’ features:</a:t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Bucket List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TravelBot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"My Google Map"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Application Context: an ambitious beginner testing team, evaluating an almost finished product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Information Objectives:</a:t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Test the features from the last sprint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Security testing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00" y="1750275"/>
            <a:ext cx="3478200" cy="211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design techniques in part 1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Equivalence Class Partitioning (Login)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Logical Expressions (Map destination pinpointing)</a:t>
            </a:r>
            <a:endParaRPr sz="1700"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Boundary Value Analysis (Pagination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Testing (User voting)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design techniques in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Testing (Register - password policy, Session management, Secured 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Brute Force Testing (Login)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59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&amp; Findings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Functionalities 👍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Security 👎</a:t>
            </a:r>
            <a:endParaRPr sz="18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00" y="199005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 details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(Replicate)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steps to replicate the problem using Postman.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(Isolate)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report explains the problem with two different scenarios using the shortest steps and only the necessary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(Neutral Tone)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Maintains a professional tone, focusing on the issue and its implications.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Learnings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Testing Strategy and Design Techniques: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Ensured comprehensive coverage of functional and security aspects, improving overall quality and reliability.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Teamwork and e</a:t>
            </a:r>
            <a:r>
              <a:rPr lang="en"/>
              <a:t>ffective collaboration</a:t>
            </a:r>
            <a:r>
              <a:rPr lang="en"/>
              <a:t> are key 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Diverse backgrounds and interests: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academic background facilitated cohesion.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Varied experiences (QA testers, software developers, testing enthusiasts) enriched the project.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members learned from each other and expanded their expertise.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