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Nunito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e7f1f732e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e7f1f732e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e7f1f732e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e7f1f732e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e7f1f732e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e7f1f732e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e7f1f732e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e7f1f732e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e84aecc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de84aecc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e84aecc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e84aecc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e84aecc5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de84aecc5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ECTM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Marius-Stefan Tapoi, Remus-Gabriel Turcu,</a:t>
            </a:r>
            <a:br>
              <a:rPr lang="en"/>
            </a:br>
            <a:r>
              <a:rPr lang="en"/>
              <a:t>Ioan Stoicovici, Stefan-Cristian Iancu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Presentation Contents</a:t>
            </a:r>
            <a:endParaRPr sz="30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728375"/>
            <a:ext cx="7030500" cy="28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Team Name &amp; Members (Slide 1)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Application details, context and objectives (Slide 3)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Design Techniques (Slides 4 &amp; 5)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Achievements and Findings(Slide 5)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Bug Reporting (Slide 7)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Conclusions &amp; Learnings (Slide 8)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details, context and objectives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4057200" cy="31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TravelTracker’ features:</a:t>
            </a:r>
            <a:endParaRPr sz="480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Bucket List</a:t>
            </a:r>
            <a:endParaRPr sz="4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TravelBot</a:t>
            </a:r>
            <a:endParaRPr sz="4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"My Google Map"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Application Context: an ambitious beginner testing team, evaluating an almost finished product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Information Objectives:</a:t>
            </a:r>
            <a:endParaRPr sz="480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Test the features from the last sprint</a:t>
            </a:r>
            <a:endParaRPr sz="4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Security testing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400" y="1750275"/>
            <a:ext cx="3478200" cy="2118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design techniques in part 1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Equivalence Class Partitioning (Login)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just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Logical Expressions (Map destination pinpointing)</a:t>
            </a:r>
            <a:endParaRPr sz="1700"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Boundary Value Analysis (Pagination)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Function Testing (User voting)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design techniques in part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Quick Testing (Register - password policy, Session management, Secured API)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just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Brute Force Testing (Login)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4104900" cy="2591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 &amp; Findings</a:t>
            </a:r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Functionalities 👍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Security 👎</a:t>
            </a:r>
            <a:endParaRPr sz="1800"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00" y="1990050"/>
            <a:ext cx="25416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report details</a:t>
            </a:r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(Replicate)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Detailed steps to replicate the problem using Postman.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(Isolate)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report explains the problem with two different scenarios using the shortest steps and only the necessary information.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(Neutral Tone)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Maintains a professional tone, focusing on the issue and its implications.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Learnings</a:t>
            </a: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Importance of Testing Strategy and Design Techniques: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Ensured comprehensive coverage of functional and security aspects, improving overall quality and reliability.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Teamwork and effective collaboration are key 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Diverse backgrounds and interests: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Shared academic background facilitated cohesion.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Varied experiences (QA testers, software developers, testing enthusiasts) enriched the project.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Team members learned from each other and expanded their expertise.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Nunito</vt:lpstr>
      <vt:lpstr>Maven Pro</vt:lpstr>
      <vt:lpstr>Arial</vt:lpstr>
      <vt:lpstr>Momentum</vt:lpstr>
      <vt:lpstr>Team ECTM</vt:lpstr>
      <vt:lpstr>Presentation Contents</vt:lpstr>
      <vt:lpstr>Application details, context and objectives</vt:lpstr>
      <vt:lpstr>Test design techniques in part 1</vt:lpstr>
      <vt:lpstr>Test design techniques in part 2 </vt:lpstr>
      <vt:lpstr>Achievements &amp; Findings</vt:lpstr>
      <vt:lpstr>Bug report details</vt:lpstr>
      <vt:lpstr>Conclusions &amp;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ECTM</dc:title>
  <cp:lastModifiedBy>Tapoi Marius</cp:lastModifiedBy>
  <cp:revision>1</cp:revision>
  <dcterms:modified xsi:type="dcterms:W3CDTF">2024-05-20T21:43:56Z</dcterms:modified>
</cp:coreProperties>
</file>