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709"/>
  </p:normalViewPr>
  <p:slideViewPr>
    <p:cSldViewPr snapToGrid="0" snapToObjects="1">
      <p:cViewPr varScale="1">
        <p:scale>
          <a:sx n="143" d="100"/>
          <a:sy n="143" d="100"/>
        </p:scale>
        <p:origin x="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0D23F4-56FC-3F40-8FB5-1E1553782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BC5AD6-80CF-6240-A1A6-A7475B897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AA2906-E90A-4E47-B218-CD61AED19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9B3B-F5FE-704B-8EC6-B1E0C1D865A5}" type="datetimeFigureOut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4C7EFD-7E82-7240-ABDA-B885C6866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846E58-45AB-3B40-A641-6A654CC1F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1830-26E2-1B4F-9721-6F74138AA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74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2ECC36-71C2-5249-A80B-958E1D17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C800EF-DB05-5444-937D-7DCF1DD85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176C47-CD9B-2E43-9360-FB420A1A1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9B3B-F5FE-704B-8EC6-B1E0C1D865A5}" type="datetimeFigureOut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48CFBD-237A-BB49-AC79-051C7D50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DBC405-00F1-9D4F-AE5F-86780F45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1830-26E2-1B4F-9721-6F74138AA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90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CCF7410-00A2-C64B-8CB4-8468B4422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5EDD54E-2EF3-AE4A-A584-3D69032BF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347792-4BCB-014C-8A6B-F26F1A2E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9B3B-F5FE-704B-8EC6-B1E0C1D865A5}" type="datetimeFigureOut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66F3C6-53DC-8040-AE76-EC6B2493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7D0D47-07F8-9F40-9D24-8BA37B9B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1830-26E2-1B4F-9721-6F74138AA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4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3C823D-69DB-1B4D-B0A0-0CA0D97F8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4EB35D-387B-BF47-84BE-DFE5CEC2C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18AE27-7AE4-9B4A-89EF-6959CBA8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9B3B-F5FE-704B-8EC6-B1E0C1D865A5}" type="datetimeFigureOut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40D7E0-8773-F34B-85DF-961A0472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6985F4-007D-3349-9F23-C48F2332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1830-26E2-1B4F-9721-6F74138AA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85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A6965-4CAD-5742-841C-5E1CD155F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FF9529-FC9A-9941-A52E-5E40014F9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CCECD7-6A71-AC4D-B4C4-FC571C53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9B3B-F5FE-704B-8EC6-B1E0C1D865A5}" type="datetimeFigureOut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BD28A8-283D-AC4D-A891-DDC8D3FD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2ACE66-5B93-0949-BA3D-D61167CC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1830-26E2-1B4F-9721-6F74138AA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35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B5B25E-40F1-A649-95DE-55EAD75BB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A090C4-F5D1-214C-837A-43F81B99C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9E9D77-D188-924F-AE50-7BDFBA664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F5F567-F225-D147-BD8E-AAF21058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9B3B-F5FE-704B-8EC6-B1E0C1D865A5}" type="datetimeFigureOut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D36E78-28BE-DC4E-AD79-25D6A8211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FEE86D-884D-7C41-9077-E1E17B9B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1830-26E2-1B4F-9721-6F74138AA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59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0849A1-4804-F245-B5EE-38BD2F1E4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A2E254-0205-2945-A4B9-026BAB64D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7BDF73-51BB-7B40-A41F-ECB792309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D37152-8CCA-9840-80E9-EE7AEC1FE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769D99D-B903-3B4B-BB4C-FCAC65479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CB66D6-6BA5-FE4A-8D3C-30782E430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9B3B-F5FE-704B-8EC6-B1E0C1D865A5}" type="datetimeFigureOut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0AF7A37-B2EB-AD49-9A4B-6A5F05A3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B1873F8-6B7A-3547-8009-CB78FCCC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1830-26E2-1B4F-9721-6F74138AA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329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8E9857-E469-3D4E-A860-8FE671BA6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EFBE6B1-7FD7-F64A-BC81-27225A956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9B3B-F5FE-704B-8EC6-B1E0C1D865A5}" type="datetimeFigureOut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186730-C387-5743-8807-966B15CA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955CD5-5681-7E4A-92F0-37F2103F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1830-26E2-1B4F-9721-6F74138AA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54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3F6551A-1F5B-9E4A-99B9-AA35D877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9B3B-F5FE-704B-8EC6-B1E0C1D865A5}" type="datetimeFigureOut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0E68F23-28D0-CF48-B5A0-EBEDFEE80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2B6F3E-CE70-A646-AC75-E61A90B4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1830-26E2-1B4F-9721-6F74138AA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67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EC0226-E089-274A-9568-48F7934A2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6FD278-1477-7740-843F-150DF5C9B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49C82EB-DF5B-C74C-81AF-07645B572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B186BD-4280-3D44-B787-DFAEF0FA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9B3B-F5FE-704B-8EC6-B1E0C1D865A5}" type="datetimeFigureOut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EB0FFD-E330-D240-9976-A3A36E220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E46107-1A5C-BE40-BBD3-21F0B5F38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1830-26E2-1B4F-9721-6F74138AA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29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B38C3A-BCFC-D849-AE71-A1B05D9DE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29B112-EA29-3149-A47C-3EAF9E194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FD45F1-C858-2D42-8967-9BA98AB20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5FA86C-BF70-C843-BC4E-7BB0047E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9B3B-F5FE-704B-8EC6-B1E0C1D865A5}" type="datetimeFigureOut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5C550F-C6CF-7C4E-B0B2-7C0963BA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A4BE7F-FC18-2544-8321-60BDACBE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1830-26E2-1B4F-9721-6F74138AA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896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EAD1E3-0E05-E748-99CE-FE441CBE4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A85066-1638-C644-9260-8252E9B82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CDAD1C-8179-6742-AB7E-3EE8108B5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19B3B-F5FE-704B-8EC6-B1E0C1D865A5}" type="datetimeFigureOut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18BCA6-F296-7545-A511-5CF01CE31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AB4039-4F86-FE49-AAAF-561870300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41830-26E2-1B4F-9721-6F74138AA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47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363A003-7FB0-EB4C-B88B-AA8D67555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314" y="0"/>
            <a:ext cx="5539371" cy="516617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AED21B9-9786-C641-9C0C-8D10BE8E527A}"/>
              </a:ext>
            </a:extLst>
          </p:cNvPr>
          <p:cNvSpPr txBox="1"/>
          <p:nvPr/>
        </p:nvSpPr>
        <p:spPr>
          <a:xfrm>
            <a:off x="2541179" y="5343661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0" b="1">
                <a:latin typeface="Meiryo" panose="020B0604030504040204" pitchFamily="34" charset="-128"/>
                <a:ea typeface="Meiryo" panose="020B0604030504040204" pitchFamily="34" charset="-128"/>
              </a:rPr>
              <a:t>お気に入りの候補者</a:t>
            </a:r>
            <a:endParaRPr kumimoji="1" lang="ja-JP" altLang="en-US" sz="6000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147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56D7463-1703-4D47-9155-487613404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85" y="134471"/>
            <a:ext cx="7172224" cy="510988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9D3F6C1-1651-CE47-818B-0CDBE1404A54}"/>
              </a:ext>
            </a:extLst>
          </p:cNvPr>
          <p:cNvSpPr txBox="1"/>
          <p:nvPr/>
        </p:nvSpPr>
        <p:spPr>
          <a:xfrm>
            <a:off x="1771737" y="5343661"/>
            <a:ext cx="8648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0" b="1">
                <a:latin typeface="Meiryo" panose="020B0604030504040204" pitchFamily="34" charset="-128"/>
                <a:ea typeface="Meiryo" panose="020B0604030504040204" pitchFamily="34" charset="-128"/>
              </a:rPr>
              <a:t>予定されている選挙一覧</a:t>
            </a:r>
            <a:endParaRPr kumimoji="1" lang="ja-JP" altLang="en-US" sz="6000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408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EB5BB48-FBF7-A64E-BF0A-A20659ABB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64" y="72413"/>
            <a:ext cx="9554267" cy="529814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6729FFF-F217-BB47-AABF-913A83BE5E45}"/>
              </a:ext>
            </a:extLst>
          </p:cNvPr>
          <p:cNvSpPr txBox="1"/>
          <p:nvPr/>
        </p:nvSpPr>
        <p:spPr>
          <a:xfrm>
            <a:off x="4080062" y="5370555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b="1">
                <a:latin typeface="Meiryo" panose="020B0604030504040204" pitchFamily="34" charset="-128"/>
                <a:ea typeface="Meiryo" panose="020B0604030504040204" pitchFamily="34" charset="-128"/>
              </a:rPr>
              <a:t>候補者一覧</a:t>
            </a:r>
          </a:p>
        </p:txBody>
      </p:sp>
    </p:spTree>
    <p:extLst>
      <p:ext uri="{BB962C8B-B14F-4D97-AF65-F5344CB8AC3E}">
        <p14:creationId xmlns:p14="http://schemas.microsoft.com/office/powerpoint/2010/main" val="344033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</Words>
  <Application>Microsoft Macintosh PowerPoint</Application>
  <PresentationFormat>ワイド画面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Meiryo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19238174 木村 龍太郎</dc:creator>
  <cp:lastModifiedBy>19238174 木村 龍太郎</cp:lastModifiedBy>
  <cp:revision>6</cp:revision>
  <dcterms:created xsi:type="dcterms:W3CDTF">2022-01-19T19:32:33Z</dcterms:created>
  <dcterms:modified xsi:type="dcterms:W3CDTF">2022-01-19T19:51:50Z</dcterms:modified>
</cp:coreProperties>
</file>