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238269塚本拓樹" userId="799f519b-2c3f-4194-934e-e5100fdf12f4" providerId="ADAL" clId="{8D9BF740-CB58-4501-843A-B57B5274BF69}"/>
    <pc:docChg chg="addSld delSld modSld">
      <pc:chgData name="20238269塚本拓樹" userId="799f519b-2c3f-4194-934e-e5100fdf12f4" providerId="ADAL" clId="{8D9BF740-CB58-4501-843A-B57B5274BF69}" dt="2022-01-25T13:27:57.394" v="317" actId="20577"/>
      <pc:docMkLst>
        <pc:docMk/>
      </pc:docMkLst>
      <pc:sldChg chg="modSp new del mod">
        <pc:chgData name="20238269塚本拓樹" userId="799f519b-2c3f-4194-934e-e5100fdf12f4" providerId="ADAL" clId="{8D9BF740-CB58-4501-843A-B57B5274BF69}" dt="2022-01-19T02:44:48.060" v="20" actId="2696"/>
        <pc:sldMkLst>
          <pc:docMk/>
          <pc:sldMk cId="23002965" sldId="259"/>
        </pc:sldMkLst>
        <pc:spChg chg="mod">
          <ac:chgData name="20238269塚本拓樹" userId="799f519b-2c3f-4194-934e-e5100fdf12f4" providerId="ADAL" clId="{8D9BF740-CB58-4501-843A-B57B5274BF69}" dt="2022-01-19T02:44:35.496" v="13" actId="20577"/>
          <ac:spMkLst>
            <pc:docMk/>
            <pc:sldMk cId="23002965" sldId="259"/>
            <ac:spMk id="2" creationId="{12AFAB49-9EC7-4318-8B48-FF94C186DC08}"/>
          </ac:spMkLst>
        </pc:spChg>
        <pc:spChg chg="mod">
          <ac:chgData name="20238269塚本拓樹" userId="799f519b-2c3f-4194-934e-e5100fdf12f4" providerId="ADAL" clId="{8D9BF740-CB58-4501-843A-B57B5274BF69}" dt="2022-01-19T02:44:44.040" v="19" actId="20577"/>
          <ac:spMkLst>
            <pc:docMk/>
            <pc:sldMk cId="23002965" sldId="259"/>
            <ac:spMk id="3" creationId="{FEF8DAF8-5CDC-4063-918F-886EF04CB398}"/>
          </ac:spMkLst>
        </pc:spChg>
      </pc:sldChg>
      <pc:sldChg chg="modSp new mod">
        <pc:chgData name="20238269塚本拓樹" userId="799f519b-2c3f-4194-934e-e5100fdf12f4" providerId="ADAL" clId="{8D9BF740-CB58-4501-843A-B57B5274BF69}" dt="2022-01-25T13:27:57.394" v="317" actId="20577"/>
        <pc:sldMkLst>
          <pc:docMk/>
          <pc:sldMk cId="3688296106" sldId="259"/>
        </pc:sldMkLst>
        <pc:spChg chg="mod">
          <ac:chgData name="20238269塚本拓樹" userId="799f519b-2c3f-4194-934e-e5100fdf12f4" providerId="ADAL" clId="{8D9BF740-CB58-4501-843A-B57B5274BF69}" dt="2022-01-19T02:45:03.469" v="34" actId="20577"/>
          <ac:spMkLst>
            <pc:docMk/>
            <pc:sldMk cId="3688296106" sldId="259"/>
            <ac:spMk id="2" creationId="{30027450-132A-4A9F-972A-862418154053}"/>
          </ac:spMkLst>
        </pc:spChg>
        <pc:spChg chg="mod">
          <ac:chgData name="20238269塚本拓樹" userId="799f519b-2c3f-4194-934e-e5100fdf12f4" providerId="ADAL" clId="{8D9BF740-CB58-4501-843A-B57B5274BF69}" dt="2022-01-25T13:27:57.394" v="317" actId="20577"/>
          <ac:spMkLst>
            <pc:docMk/>
            <pc:sldMk cId="3688296106" sldId="259"/>
            <ac:spMk id="3" creationId="{7D2C32F1-F420-4965-A352-DF67C6787F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83E464-4E81-4600-B6E3-3CC35B690936}"/>
              </a:ext>
            </a:extLst>
          </p:cNvPr>
          <p:cNvSpPr>
            <a:spLocks noGrp="1"/>
          </p:cNvSpPr>
          <p:nvPr>
            <p:ph type="ctrTitle"/>
          </p:nvPr>
        </p:nvSpPr>
        <p:spPr/>
        <p:txBody>
          <a:bodyPr/>
          <a:lstStyle/>
          <a:p>
            <a:r>
              <a:rPr lang="en-US" altLang="ja-JP" dirty="0">
                <a:solidFill>
                  <a:schemeClr val="tx1"/>
                </a:solidFill>
              </a:rPr>
              <a:t>20238269</a:t>
            </a:r>
            <a:r>
              <a:rPr lang="ja-JP" altLang="en-US" dirty="0">
                <a:solidFill>
                  <a:schemeClr val="tx1"/>
                </a:solidFill>
              </a:rPr>
              <a:t>　塚本拓樹</a:t>
            </a:r>
            <a:endParaRPr kumimoji="1" lang="ja-JP" altLang="en-US" dirty="0">
              <a:solidFill>
                <a:schemeClr val="tx1"/>
              </a:solidFill>
            </a:endParaRPr>
          </a:p>
        </p:txBody>
      </p:sp>
      <p:sp>
        <p:nvSpPr>
          <p:cNvPr id="3" name="字幕 2">
            <a:extLst>
              <a:ext uri="{FF2B5EF4-FFF2-40B4-BE49-F238E27FC236}">
                <a16:creationId xmlns:a16="http://schemas.microsoft.com/office/drawing/2014/main" id="{BECEE24A-B2BD-451C-98E1-9CA153E9D300}"/>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8590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572847-0028-4DF1-9111-9F9967A1CF79}"/>
              </a:ext>
            </a:extLst>
          </p:cNvPr>
          <p:cNvSpPr>
            <a:spLocks noGrp="1"/>
          </p:cNvSpPr>
          <p:nvPr>
            <p:ph type="title"/>
          </p:nvPr>
        </p:nvSpPr>
        <p:spPr/>
        <p:txBody>
          <a:bodyPr/>
          <a:lstStyle/>
          <a:p>
            <a:r>
              <a:rPr kumimoji="1" lang="ja-JP" altLang="en-US" dirty="0"/>
              <a:t>今回作ったものと動機</a:t>
            </a:r>
          </a:p>
        </p:txBody>
      </p:sp>
      <p:sp>
        <p:nvSpPr>
          <p:cNvPr id="3" name="コンテンツ プレースホルダー 2">
            <a:extLst>
              <a:ext uri="{FF2B5EF4-FFF2-40B4-BE49-F238E27FC236}">
                <a16:creationId xmlns:a16="http://schemas.microsoft.com/office/drawing/2014/main" id="{1692F1C8-54D8-4502-9A6D-6ED463137D06}"/>
              </a:ext>
            </a:extLst>
          </p:cNvPr>
          <p:cNvSpPr>
            <a:spLocks noGrp="1"/>
          </p:cNvSpPr>
          <p:nvPr>
            <p:ph idx="1"/>
          </p:nvPr>
        </p:nvSpPr>
        <p:spPr/>
        <p:txBody>
          <a:bodyPr/>
          <a:lstStyle/>
          <a:p>
            <a:r>
              <a:rPr lang="ja-JP" altLang="en-US" dirty="0"/>
              <a:t>熊本を紹介する</a:t>
            </a:r>
            <a:r>
              <a:rPr lang="en-US" altLang="ja-JP" dirty="0"/>
              <a:t>PR</a:t>
            </a:r>
            <a:r>
              <a:rPr lang="ja-JP" altLang="en-US" dirty="0"/>
              <a:t>ウェブサイトを作りました</a:t>
            </a:r>
            <a:endParaRPr lang="en-US" altLang="ja-JP" dirty="0"/>
          </a:p>
          <a:p>
            <a:r>
              <a:rPr lang="ja-JP" altLang="en-US" dirty="0"/>
              <a:t>このサイトは、まだ熊本を訪れたことがない人だけでなく、一度は訪れたが、最近は来られていない人を対象に幅広い人に伝わればと考えました。</a:t>
            </a:r>
            <a:endParaRPr lang="en-US" altLang="ja-JP" dirty="0"/>
          </a:p>
          <a:p>
            <a:r>
              <a:rPr kumimoji="1" lang="ja-JP" altLang="en-US" dirty="0"/>
              <a:t>理由は去年熊本を作られた方がいると最初に一例として紹介されて、今熊本の事業開発がさらに進み、魅力がさらに増したと考えたのでもう一度去年はグルメが中心だったので今回は新たにできた商業施設の紹介と自分の行きつけのお店を改めて紹介したいと思い作成しました。</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30854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BF0FF-C4C5-4D8F-82BA-A7A35F0448F3}"/>
              </a:ext>
            </a:extLst>
          </p:cNvPr>
          <p:cNvSpPr>
            <a:spLocks noGrp="1"/>
          </p:cNvSpPr>
          <p:nvPr>
            <p:ph type="title"/>
          </p:nvPr>
        </p:nvSpPr>
        <p:spPr/>
        <p:txBody>
          <a:bodyPr/>
          <a:lstStyle/>
          <a:p>
            <a:r>
              <a:rPr kumimoji="1" lang="ja-JP" altLang="en-US" dirty="0"/>
              <a:t>工夫した点</a:t>
            </a:r>
          </a:p>
        </p:txBody>
      </p:sp>
      <p:sp>
        <p:nvSpPr>
          <p:cNvPr id="3" name="コンテンツ プレースホルダー 2">
            <a:extLst>
              <a:ext uri="{FF2B5EF4-FFF2-40B4-BE49-F238E27FC236}">
                <a16:creationId xmlns:a16="http://schemas.microsoft.com/office/drawing/2014/main" id="{B65DCC9B-BE80-437F-AC60-0430DB02CA56}"/>
              </a:ext>
            </a:extLst>
          </p:cNvPr>
          <p:cNvSpPr>
            <a:spLocks noGrp="1"/>
          </p:cNvSpPr>
          <p:nvPr>
            <p:ph idx="1"/>
          </p:nvPr>
        </p:nvSpPr>
        <p:spPr/>
        <p:txBody>
          <a:bodyPr/>
          <a:lstStyle/>
          <a:p>
            <a:r>
              <a:rPr kumimoji="1" lang="ja-JP" altLang="en-US" dirty="0"/>
              <a:t>第一印象を大事にして、写真を多く使い見やすいサイトを心掛けました。</a:t>
            </a:r>
            <a:endParaRPr kumimoji="1" lang="en-US" altLang="ja-JP" dirty="0"/>
          </a:p>
          <a:p>
            <a:r>
              <a:rPr lang="ja-JP" altLang="en-US"/>
              <a:t>説明文はなるべく短く読みやすいようにしました</a:t>
            </a:r>
            <a:endParaRPr kumimoji="1" lang="en-US" altLang="ja-JP" dirty="0"/>
          </a:p>
          <a:p>
            <a:r>
              <a:rPr lang="ja-JP" altLang="en-US" dirty="0"/>
              <a:t>また、商業施設とお気に入りのお店を紹介しているのですが、一つ一つの説明欄にリンクを張り付けることでサイトでけでは、詳細までは書けなかったので、リンクを活用して説明しました。そうすることでその商業施設にどんなお店が入っているのかお店のメニューを一覧でき、興味をさらに持てるのように工夫しました。</a:t>
            </a:r>
            <a:endParaRPr kumimoji="1" lang="ja-JP" altLang="en-US" dirty="0"/>
          </a:p>
        </p:txBody>
      </p:sp>
    </p:spTree>
    <p:extLst>
      <p:ext uri="{BB962C8B-B14F-4D97-AF65-F5344CB8AC3E}">
        <p14:creationId xmlns:p14="http://schemas.microsoft.com/office/powerpoint/2010/main" val="43214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27450-132A-4A9F-972A-862418154053}"/>
              </a:ext>
            </a:extLst>
          </p:cNvPr>
          <p:cNvSpPr>
            <a:spLocks noGrp="1"/>
          </p:cNvSpPr>
          <p:nvPr>
            <p:ph type="title"/>
          </p:nvPr>
        </p:nvSpPr>
        <p:spPr/>
        <p:txBody>
          <a:bodyPr/>
          <a:lstStyle/>
          <a:p>
            <a:r>
              <a:rPr kumimoji="1" lang="ja-JP" altLang="en-US" dirty="0"/>
              <a:t>反省点</a:t>
            </a:r>
          </a:p>
        </p:txBody>
      </p:sp>
      <p:sp>
        <p:nvSpPr>
          <p:cNvPr id="3" name="コンテンツ プレースホルダー 2">
            <a:extLst>
              <a:ext uri="{FF2B5EF4-FFF2-40B4-BE49-F238E27FC236}">
                <a16:creationId xmlns:a16="http://schemas.microsoft.com/office/drawing/2014/main" id="{7D2C32F1-F420-4965-A352-DF67C6787FBA}"/>
              </a:ext>
            </a:extLst>
          </p:cNvPr>
          <p:cNvSpPr>
            <a:spLocks noGrp="1"/>
          </p:cNvSpPr>
          <p:nvPr>
            <p:ph idx="1"/>
          </p:nvPr>
        </p:nvSpPr>
        <p:spPr/>
        <p:txBody>
          <a:bodyPr/>
          <a:lstStyle/>
          <a:p>
            <a:r>
              <a:rPr kumimoji="1" lang="ja-JP" altLang="en-US" dirty="0"/>
              <a:t>情報を絞りすぎて情報量が減ってしまった。</a:t>
            </a:r>
            <a:endParaRPr kumimoji="1" lang="en-US" altLang="ja-JP" dirty="0"/>
          </a:p>
          <a:p>
            <a:r>
              <a:rPr lang="ja-JP" altLang="en-US" dirty="0"/>
              <a:t>もう少し情報量と、グルメの部分は紹介しきれなかつたです</a:t>
            </a:r>
            <a:endParaRPr lang="en-US" altLang="ja-JP" dirty="0"/>
          </a:p>
          <a:p>
            <a:endParaRPr kumimoji="1" lang="en-US" altLang="ja-JP" dirty="0"/>
          </a:p>
          <a:p>
            <a:pPr marL="0" indent="0">
              <a:buNone/>
            </a:pPr>
            <a:r>
              <a:rPr lang="ja-JP" altLang="en-US"/>
              <a:t>熊本の地図も張りたかったのですが、画像の上にアイコンとして、張れたらさらに良くなると思います。</a:t>
            </a:r>
            <a:endParaRPr kumimoji="1" lang="ja-JP" altLang="en-US"/>
          </a:p>
        </p:txBody>
      </p:sp>
    </p:spTree>
    <p:extLst>
      <p:ext uri="{BB962C8B-B14F-4D97-AF65-F5344CB8AC3E}">
        <p14:creationId xmlns:p14="http://schemas.microsoft.com/office/powerpoint/2010/main" val="3688296106"/>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TotalTime>
  <Words>269</Words>
  <Application>Microsoft Office PowerPoint</Application>
  <PresentationFormat>ワイド画面</PresentationFormat>
  <Paragraphs>14</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Arial</vt:lpstr>
      <vt:lpstr>Trebuchet MS</vt:lpstr>
      <vt:lpstr>Wingdings 3</vt:lpstr>
      <vt:lpstr>ファセット</vt:lpstr>
      <vt:lpstr>20238269　塚本拓樹</vt:lpstr>
      <vt:lpstr>今回作ったものと動機</vt:lpstr>
      <vt:lpstr>工夫した点</vt:lpstr>
      <vt:lpstr>反省点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20238269　塚本拓樹</dc:title>
  <dc:creator>20238269塚本拓樹</dc:creator>
  <cp:lastModifiedBy>20238269塚本拓樹</cp:lastModifiedBy>
  <cp:revision>1</cp:revision>
  <dcterms:created xsi:type="dcterms:W3CDTF">2022-01-18T12:51:10Z</dcterms:created>
  <dcterms:modified xsi:type="dcterms:W3CDTF">2022-01-25T13:28:02Z</dcterms:modified>
</cp:coreProperties>
</file>