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CC646-186B-F8A8-F11F-50EB3D301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674E55-330A-5672-24DC-8D2245C9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2463F6-3B4E-7329-D301-977E465E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6523-9723-43E0-8BC5-652ACF575442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1B2346-7B90-4D44-AF38-99D1E8D0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6A24F5-980A-A771-36BC-BC985AD9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63AE-D388-438A-A1B4-15F7ED2B5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75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C4E2D-39EF-1228-9729-AC579D4F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EF293F-97C3-BDC8-DD8D-98AAAAD6B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193DAF-BECE-2AB6-96EC-20697BDA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6523-9723-43E0-8BC5-652ACF575442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87DBFC-B75C-CA39-74AF-D16A46D1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E4A792-5D33-359D-F7B5-DD35D9BC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63AE-D388-438A-A1B4-15F7ED2B5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14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BD2E67-9AD3-7F51-D2AE-399BAE35B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8C68BF-8706-8B0A-9F5A-8A04B8905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AEBE58-65FB-C0E5-FA9B-EC140E15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6523-9723-43E0-8BC5-652ACF575442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D11434-B8A2-8AE1-8161-DE83CC93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40B182-0B28-60E3-C079-36C22735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63AE-D388-438A-A1B4-15F7ED2B5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87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211F9-008C-FAE9-5A35-6901F67C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723A68-6F88-64A1-AE41-A7EBA00FE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C6A48D-182B-E1D7-0D9C-0A486CB6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6523-9723-43E0-8BC5-652ACF575442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E83D6D-EE20-495D-29F9-2E69E5B9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384E81-4495-E1B4-DD05-A5131ADD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63AE-D388-438A-A1B4-15F7ED2B5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04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E7A34-5B10-7315-8989-56018C07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3E2759-D956-4024-70BF-41F2078B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19059D-8079-9DB5-F4FC-443D4AB2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6523-9723-43E0-8BC5-652ACF575442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E5EAF-08C6-6A60-1CCA-359C338A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CF5D4E-B797-47E3-88E1-2E39D118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63AE-D388-438A-A1B4-15F7ED2B5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66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7DB18-7AEB-FCC2-9134-691AD0FE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65334-9C51-A67B-BD0E-A729B6001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204601-F6AA-F572-D4AC-735F736C2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518B39-6F4E-321B-E58D-2815E30A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6523-9723-43E0-8BC5-652ACF575442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F87AC2-3E37-900D-BF21-AAACC18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009C5D-A2EA-E191-A98E-E6FEE00B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63AE-D388-438A-A1B4-15F7ED2B5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12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F3DC1-22AD-7999-0FB1-9DE82A17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42A423-FA89-6327-E7F7-D0DAD1201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DF86B3-90F2-7AD9-A737-9CF9593A3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393FDE-9FF4-D11B-0EB7-E098E2D4C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85EA20-D476-E089-E663-AAAE182D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4D8DF3-27C5-8870-FE5E-03F3B24C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6523-9723-43E0-8BC5-652ACF575442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DB2CEB-547F-F216-3648-13B06D53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91345D-CC9E-1817-BDF1-7479F1F9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63AE-D388-438A-A1B4-15F7ED2B5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29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FD5B0-D16E-A8D7-F69E-D2C9107E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959545-E841-BAB4-DFD7-67CD1A3C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6523-9723-43E0-8BC5-652ACF575442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DD5A0D-B98C-09FB-5ABB-5F536ADE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5C4B93-EA21-ABC1-4483-767193D9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63AE-D388-438A-A1B4-15F7ED2B5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56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EF082C-B8AA-C107-997C-A562BB7A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6523-9723-43E0-8BC5-652ACF575442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4EFC6B-8C53-421D-AD29-443DFF6F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5C716E-BCE1-4E90-D1F9-0DC77758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63AE-D388-438A-A1B4-15F7ED2B5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9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955D95-DC1B-B013-970C-6F6E572E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C88786-AC25-6D9D-3463-8C7E3552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45E724-66E2-624E-5708-E47A47721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4E2FF7-E975-9FFB-0D23-F4F49E6C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6523-9723-43E0-8BC5-652ACF575442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CAA984-64A2-9D0B-5AFE-BF69A5E0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C75E3A-AE30-1225-95E9-C79FA620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63AE-D388-438A-A1B4-15F7ED2B5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88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52B74-5CE1-9BE2-9E03-A2F3468A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3D0807-62D6-3C68-2571-0D9E32041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3EF81C-F0EB-7E99-D147-E9B513AAF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45510A-5124-D86F-A27E-8924A770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6523-9723-43E0-8BC5-652ACF575442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45EA19-FB97-2E7D-FD16-6C59B579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4F8148-65D1-2398-1072-71C0A817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63AE-D388-438A-A1B4-15F7ED2B5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8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1B395D0-F387-7913-3882-CE40B88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C116F9-030E-4C21-5C36-08E877C03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57490C-1E9C-A237-71EE-BC68819C2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86523-9723-43E0-8BC5-652ACF575442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8FB16C-5010-94CB-366A-8177AE68C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9119ED-29EA-7E93-96EA-685BCB2EB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63AE-D388-438A-A1B4-15F7ED2B5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34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F4578-76EE-1F0B-339B-AB8AE0BD4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7E69C6-EA58-8790-B74F-BFB244DE0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2B20826C-1B02-8B56-506E-ED84ACF2B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16"/>
            <a:ext cx="12192000" cy="685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2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21141028  釜本真之介</dc:creator>
  <cp:lastModifiedBy>21141028  釜本真之介</cp:lastModifiedBy>
  <cp:revision>1</cp:revision>
  <dcterms:created xsi:type="dcterms:W3CDTF">2024-01-11T02:02:41Z</dcterms:created>
  <dcterms:modified xsi:type="dcterms:W3CDTF">2024-01-11T02:12:52Z</dcterms:modified>
</cp:coreProperties>
</file>