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5F4C20-DAB6-579C-6915-A4D8186EF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2018DE9-80EB-5000-8C1C-540751EF3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6E8216-25F4-FC16-5F03-89B5C7A7F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B04-CE87-441F-AFB9-19292E718BE6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F61CBF-F152-DE94-A059-ED9FC935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5C6F55-D26B-2E56-766F-44DAB2D3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DD0-F3D1-49E5-88DC-9985DECDA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1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08731A-02B7-B43D-3017-ACA1C183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8C9B21-7B0D-622F-19FE-F001971EA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F80AEA-BF0F-1699-4D63-AAA2B653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B04-CE87-441F-AFB9-19292E718BE6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A2FD4E-195F-E24A-8B69-711B4BDE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A54FB3-A9FD-E5CA-C18D-A5EE09EF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DD0-F3D1-49E5-88DC-9985DECDA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89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761E97A-66B8-A00D-233A-66691823C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E85858-6619-DC67-A5B4-A68147801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8B4BF1-8345-088F-3141-0CC8CFBA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B04-CE87-441F-AFB9-19292E718BE6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A69432-13C2-FB47-09F9-BE54209B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09E64E-8275-B4AE-7669-6047AA55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DD0-F3D1-49E5-88DC-9985DECDA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08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0E4A7-8C16-5F9C-DA55-84CB78430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4F5F48-3A54-2760-E9D7-7D18335D7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BE4B62-930F-2309-EB88-4833EE780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B04-CE87-441F-AFB9-19292E718BE6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DBBCB4-79F9-E0D9-674B-04696B1E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14262E-5491-8682-9264-CE371854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DD0-F3D1-49E5-88DC-9985DECDA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10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77B87E-92B7-6097-D7B6-DED50AA28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6DF98C-944E-E106-2BCA-B1F99FC1E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EDC30D-53D3-61AE-FA4A-A0162389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B04-CE87-441F-AFB9-19292E718BE6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A82372-DA0C-EB82-2288-1950F296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D7060D-2EF9-004B-A686-34E05AC5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DD0-F3D1-49E5-88DC-9985DECDA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37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68E9C5-EBE9-CC15-560C-C1666599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4CBC5D-DD2A-413A-AA4D-985D984BF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A47828D-A196-58DC-4CED-5043CBE43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77FAFB-34C5-A357-FD4D-D4742425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B04-CE87-441F-AFB9-19292E718BE6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C51279-4FAD-A2A2-E62A-F7A48B06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A26AB5-D163-D51A-F6DC-5C7B66D7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DD0-F3D1-49E5-88DC-9985DECDA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84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02F8DC-1C49-1994-73A6-93562141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3C9FA-D36A-6B27-7043-E7BA461BF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9488D6-9874-F39B-DF39-60C25DE39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32508D2-8D57-3869-16BE-FDE25D983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683A3B3-C735-4D51-1643-05C0BF6B8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F5FC26D-46D9-06ED-8136-4301DDA0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B04-CE87-441F-AFB9-19292E718BE6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6AA8FE4-D9BB-97B9-B6F1-6370EAF1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C740BD0-9F02-3104-34A2-1630F019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DD0-F3D1-49E5-88DC-9985DECDA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15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488B57-03B0-609D-A37F-57B3D2A7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9E4427A-7C41-0DB6-77DA-188FBD17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B04-CE87-441F-AFB9-19292E718BE6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9DFBDC8-4F44-9EC9-89DD-155B05220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3CEC1B9-EF33-1026-A055-1CB07E4B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DD0-F3D1-49E5-88DC-9985DECDA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84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2293312-77C1-CDFD-32E9-62B00231F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B04-CE87-441F-AFB9-19292E718BE6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2045F23-98E1-9CD8-BA36-1837BB67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7433FE-45A6-A7EB-20E0-721FC38F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DD0-F3D1-49E5-88DC-9985DECDA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61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236B47-C398-2BA6-438C-8340296F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CB41E4-4F36-E2D7-6365-9442F605D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5E7365-312E-6054-7A9F-5500BF0BF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0ACAFC-0040-12FC-C6C2-C84C4511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B04-CE87-441F-AFB9-19292E718BE6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34D768-BEB2-20C3-1D4E-F6FC533C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395EDE-730E-BF7D-195A-32EA3F89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DD0-F3D1-49E5-88DC-9985DECDA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680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728B13-D289-E423-2FC9-56BD31636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20F1535-4966-963B-9663-18D1F734F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283DF6-BFF1-334B-4448-AF1DEB225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629F4D-FF81-D024-00B3-2254D4CA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B04-CE87-441F-AFB9-19292E718BE6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C40813-4047-3590-967E-9345C851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56787C-9C2B-C7D2-5482-19361321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DD0-F3D1-49E5-88DC-9985DECDA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912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3D1A5C-7B55-7B23-E73E-04E5E24B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FDD224-E4DE-9ADA-89C3-B227F672B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217069-EAD6-A276-31ED-C61212C76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DEB04-CE87-441F-AFB9-19292E718BE6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D7B92A-E8EC-57CD-F1C0-66F81E5BE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FB01C9-E31D-7EF6-7659-2EB8BCBA4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D4DD0-F3D1-49E5-88DC-9985DECDA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83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692A152-51CF-5F71-3217-FD4301EF6605}"/>
              </a:ext>
            </a:extLst>
          </p:cNvPr>
          <p:cNvSpPr txBox="1"/>
          <p:nvPr/>
        </p:nvSpPr>
        <p:spPr>
          <a:xfrm>
            <a:off x="0" y="1728534"/>
            <a:ext cx="12192000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0" b="1">
                <a:solidFill>
                  <a:schemeClr val="accent1">
                    <a:lumMod val="60000"/>
                    <a:lumOff val="40000"/>
                  </a:schemeClr>
                </a:solidFill>
                <a:latin typeface="コーポレート・ロゴ ver2 Medium" panose="02000600000000000000" pitchFamily="2" charset="-128"/>
                <a:ea typeface="コーポレート・ロゴ ver2 Medium" panose="02000600000000000000" pitchFamily="2" charset="-128"/>
              </a:rPr>
              <a:t>佐賀大生</a:t>
            </a:r>
            <a:r>
              <a:rPr kumimoji="1" lang="ja-JP" altLang="en-US" sz="8500" b="1">
                <a:solidFill>
                  <a:schemeClr val="accent1">
                    <a:lumMod val="60000"/>
                    <a:lumOff val="40000"/>
                  </a:schemeClr>
                </a:solidFill>
                <a:latin typeface="コーポレート・ロゴ ver2 Medium" panose="02000600000000000000" pitchFamily="2" charset="-128"/>
                <a:ea typeface="コーポレート・ロゴ ver2 Medium" panose="02000600000000000000" pitchFamily="2" charset="-128"/>
              </a:rPr>
              <a:t>と</a:t>
            </a:r>
            <a:r>
              <a:rPr lang="ja-JP" altLang="en-US" sz="10000" b="1">
                <a:solidFill>
                  <a:schemeClr val="accent1">
                    <a:lumMod val="60000"/>
                    <a:lumOff val="40000"/>
                  </a:schemeClr>
                </a:solidFill>
                <a:latin typeface="コーポレート・ロゴ ver2 Medium" panose="02000600000000000000" pitchFamily="2" charset="-128"/>
                <a:ea typeface="コーポレート・ロゴ ver2 Medium" panose="02000600000000000000" pitchFamily="2" charset="-128"/>
              </a:rPr>
              <a:t>企業</a:t>
            </a:r>
            <a:r>
              <a:rPr lang="ja-JP" altLang="en-US" sz="8500" b="1">
                <a:solidFill>
                  <a:schemeClr val="accent1">
                    <a:lumMod val="60000"/>
                    <a:lumOff val="40000"/>
                  </a:schemeClr>
                </a:solidFill>
                <a:latin typeface="コーポレート・ロゴ ver2 Medium" panose="02000600000000000000" pitchFamily="2" charset="-128"/>
                <a:ea typeface="コーポレート・ロゴ ver2 Medium" panose="02000600000000000000" pitchFamily="2" charset="-128"/>
              </a:rPr>
              <a:t>を</a:t>
            </a:r>
            <a:r>
              <a:rPr lang="ja-JP" altLang="en-US" sz="9000" b="1">
                <a:solidFill>
                  <a:schemeClr val="accent1">
                    <a:lumMod val="60000"/>
                    <a:lumOff val="40000"/>
                  </a:schemeClr>
                </a:solidFill>
                <a:latin typeface="コーポレート・ロゴ ver2 Medium" panose="02000600000000000000" pitchFamily="2" charset="-128"/>
                <a:ea typeface="コーポレート・ロゴ ver2 Medium" panose="02000600000000000000" pitchFamily="2" charset="-128"/>
              </a:rPr>
              <a:t>つなぐ</a:t>
            </a:r>
            <a:endParaRPr lang="en-US" altLang="ja-JP" sz="9000" b="1">
              <a:solidFill>
                <a:schemeClr val="accent1">
                  <a:lumMod val="60000"/>
                  <a:lumOff val="40000"/>
                </a:schemeClr>
              </a:solidFill>
              <a:latin typeface="コーポレート・ロゴ ver2 Medium" panose="02000600000000000000" pitchFamily="2" charset="-128"/>
              <a:ea typeface="コーポレート・ロゴ ver2 Medium" panose="02000600000000000000" pitchFamily="2" charset="-128"/>
            </a:endParaRPr>
          </a:p>
          <a:p>
            <a:pPr algn="ctr"/>
            <a:r>
              <a:rPr kumimoji="1" lang="ja-JP" altLang="en-US" sz="11500" b="1">
                <a:solidFill>
                  <a:schemeClr val="accent1">
                    <a:lumMod val="60000"/>
                    <a:lumOff val="40000"/>
                  </a:schemeClr>
                </a:solidFill>
                <a:latin typeface="コーポレート・ロゴ ver2 Medium" panose="02000600000000000000" pitchFamily="2" charset="-128"/>
                <a:ea typeface="コーポレート・ロゴ ver2 Medium" panose="02000600000000000000" pitchFamily="2" charset="-128"/>
              </a:rPr>
              <a:t>ホームページ</a:t>
            </a:r>
            <a:endParaRPr kumimoji="1" lang="ja-JP" altLang="en-US" sz="11500" b="1" dirty="0">
              <a:solidFill>
                <a:schemeClr val="accent1">
                  <a:lumMod val="60000"/>
                  <a:lumOff val="40000"/>
                </a:schemeClr>
              </a:solidFill>
              <a:latin typeface="コーポレート・ロゴ ver2 Medium" panose="02000600000000000000" pitchFamily="2" charset="-128"/>
              <a:ea typeface="コーポレート・ロゴ ver2 Medium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437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0B0E0B0A-89D2-371A-F0E3-40D134BBC3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30" b="27742"/>
          <a:stretch/>
        </p:blipFill>
        <p:spPr>
          <a:xfrm>
            <a:off x="0" y="1661652"/>
            <a:ext cx="12192000" cy="329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40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コーポレート・ロゴ ver2 Medium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21143016 小川雅隼</dc:creator>
  <cp:lastModifiedBy>21143016 小川雅隼</cp:lastModifiedBy>
  <cp:revision>7</cp:revision>
  <dcterms:created xsi:type="dcterms:W3CDTF">2023-11-30T02:57:05Z</dcterms:created>
  <dcterms:modified xsi:type="dcterms:W3CDTF">2023-11-30T03:12:00Z</dcterms:modified>
</cp:coreProperties>
</file>