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F4C20-DAB6-579C-6915-A4D8186E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018DE9-80EB-5000-8C1C-540751EF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E8216-25F4-FC16-5F03-89B5C7A7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61CBF-F152-DE94-A059-ED9FC935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C6F55-D26B-2E56-766F-44DAB2D3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1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8731A-02B7-B43D-3017-ACA1C18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C9B21-7B0D-622F-19FE-F001971EA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80AEA-BF0F-1699-4D63-AAA2B653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A2FD4E-195F-E24A-8B69-711B4BDE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54FB3-A9FD-E5CA-C18D-A5EE09EF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61E97A-66B8-A00D-233A-66691823C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E85858-6619-DC67-A5B4-A6814780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B4BF1-8345-088F-3141-0CC8CFBA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69432-13C2-FB47-09F9-BE54209B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9E64E-8275-B4AE-7669-6047AA55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08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E4A7-8C16-5F9C-DA55-84CB7843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F5F48-3A54-2760-E9D7-7D18335D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BE4B62-930F-2309-EB88-4833EE78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BBCB4-79F9-E0D9-674B-04696B1E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4262E-5491-8682-9264-CE371854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0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7B87E-92B7-6097-D7B6-DED50AA2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6DF98C-944E-E106-2BCA-B1F99FC1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EDC30D-53D3-61AE-FA4A-A0162389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82372-DA0C-EB82-2288-1950F296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7060D-2EF9-004B-A686-34E05AC5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37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8E9C5-EBE9-CC15-560C-C1666599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CBC5D-DD2A-413A-AA4D-985D984BF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47828D-A196-58DC-4CED-5043CBE43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77FAFB-34C5-A357-FD4D-D474242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C51279-4FAD-A2A2-E62A-F7A48B0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A26AB5-D163-D51A-F6DC-5C7B66D7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84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2F8DC-1C49-1994-73A6-93562141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C9FA-D36A-6B27-7043-E7BA461B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9488D6-9874-F39B-DF39-60C25DE3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2508D2-8D57-3869-16BE-FDE25D983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83A3B3-C735-4D51-1643-05C0BF6B8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5FC26D-46D9-06ED-8136-4301DDA0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AA8FE4-D9BB-97B9-B6F1-6370EAF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740BD0-9F02-3104-34A2-1630F01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8B57-03B0-609D-A37F-57B3D2A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E4427A-7C41-0DB6-77DA-188FBD17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DFBDC8-4F44-9EC9-89DD-155B0522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CEC1B9-EF33-1026-A055-1CB07E4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4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293312-77C1-CDFD-32E9-62B00231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045F23-98E1-9CD8-BA36-1837BB67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7433FE-45A6-A7EB-20E0-721FC38F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36B47-C398-2BA6-438C-8340296F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B41E4-4F36-E2D7-6365-9442F60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5E7365-312E-6054-7A9F-5500BF0B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0ACAFC-0040-12FC-C6C2-C84C451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4D768-BEB2-20C3-1D4E-F6FC533C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395EDE-730E-BF7D-195A-32EA3F89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8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28B13-D289-E423-2FC9-56BD3163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0F1535-4966-963B-9663-18D1F734F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283DF6-BFF1-334B-4448-AF1DEB22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629F4D-FF81-D024-00B3-2254D4C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40813-4047-3590-967E-9345C85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56787C-9C2B-C7D2-5482-1936132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9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3D1A5C-7B55-7B23-E73E-04E5E24B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FDD224-E4DE-9ADA-89C3-B227F672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17069-EAD6-A276-31ED-C61212C76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DEB04-CE87-441F-AFB9-19292E718BE6}" type="datetimeFigureOut">
              <a:rPr kumimoji="1" lang="ja-JP" altLang="en-US" smtClean="0"/>
              <a:t>2024/1/11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7B92A-E8EC-57CD-F1C0-66F81E5BE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B01C9-E31D-7EF6-7659-2EB8BCBA4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D4DD0-F3D1-49E5-88DC-9985DECDA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8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92A152-51CF-5F71-3217-FD4301EF6605}"/>
              </a:ext>
            </a:extLst>
          </p:cNvPr>
          <p:cNvSpPr txBox="1"/>
          <p:nvPr/>
        </p:nvSpPr>
        <p:spPr>
          <a:xfrm>
            <a:off x="0" y="1728534"/>
            <a:ext cx="12192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佐賀大生</a:t>
            </a:r>
            <a:r>
              <a:rPr kumimoji="1" lang="ja-JP" altLang="en-US" sz="85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と</a:t>
            </a:r>
            <a:r>
              <a:rPr lang="ja-JP" altLang="en-US" sz="100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企業</a:t>
            </a:r>
            <a:r>
              <a:rPr lang="ja-JP" altLang="en-US" sz="85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を</a:t>
            </a:r>
            <a:r>
              <a:rPr lang="ja-JP" altLang="en-US" sz="90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つなぐ</a:t>
            </a:r>
            <a:endParaRPr lang="en-US" altLang="ja-JP" sz="9000" b="1">
              <a:solidFill>
                <a:schemeClr val="accent1">
                  <a:lumMod val="60000"/>
                  <a:lumOff val="40000"/>
                </a:schemeClr>
              </a:solidFill>
              <a:latin typeface="コーポレート・ロゴ ver2 Medium" panose="02000600000000000000" pitchFamily="2" charset="-128"/>
              <a:ea typeface="コーポレート・ロゴ ver2 Medium" panose="02000600000000000000" pitchFamily="2" charset="-128"/>
            </a:endParaRPr>
          </a:p>
          <a:p>
            <a:pPr algn="ctr"/>
            <a:r>
              <a:rPr kumimoji="1" lang="ja-JP" altLang="en-US" sz="11500" b="1">
                <a:solidFill>
                  <a:schemeClr val="accent1">
                    <a:lumMod val="60000"/>
                    <a:lumOff val="40000"/>
                  </a:schemeClr>
                </a:solidFill>
                <a:latin typeface="コーポレート・ロゴ ver2 Medium" panose="02000600000000000000" pitchFamily="2" charset="-128"/>
                <a:ea typeface="コーポレート・ロゴ ver2 Medium" panose="02000600000000000000" pitchFamily="2" charset="-128"/>
              </a:rPr>
              <a:t>ホームページ</a:t>
            </a:r>
            <a:endParaRPr kumimoji="1" lang="ja-JP" alt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コーポレート・ロゴ ver2 Medium" panose="02000600000000000000" pitchFamily="2" charset="-128"/>
              <a:ea typeface="コーポレート・ロゴ ver2 Medium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37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B0E0B0A-89D2-371A-F0E3-40D134BBC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0" b="27742"/>
          <a:stretch/>
        </p:blipFill>
        <p:spPr>
          <a:xfrm>
            <a:off x="0" y="1661652"/>
            <a:ext cx="12192000" cy="32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建物の前に座っている人たち&#10;&#10;低い精度で自動的に生成された説明">
            <a:extLst>
              <a:ext uri="{FF2B5EF4-FFF2-40B4-BE49-F238E27FC236}">
                <a16:creationId xmlns:a16="http://schemas.microsoft.com/office/drawing/2014/main" id="{C2CC10EE-2333-75E5-31D0-745A1A01C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0"/>
          <a:stretch/>
        </p:blipFill>
        <p:spPr>
          <a:xfrm>
            <a:off x="-17431" y="0"/>
            <a:ext cx="122094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9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1BB61C5-BD96-7CB0-DF8B-8BDD8941F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" b="68603"/>
          <a:stretch/>
        </p:blipFill>
        <p:spPr>
          <a:xfrm>
            <a:off x="0" y="0"/>
            <a:ext cx="2939143" cy="19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コーポレート・ロゴ ver2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21143016 小川雅隼</dc:creator>
  <cp:lastModifiedBy>21143016 小川雅隼</cp:lastModifiedBy>
  <cp:revision>11</cp:revision>
  <dcterms:created xsi:type="dcterms:W3CDTF">2023-11-30T02:57:05Z</dcterms:created>
  <dcterms:modified xsi:type="dcterms:W3CDTF">2024-01-11T04:41:47Z</dcterms:modified>
</cp:coreProperties>
</file>