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3" r:id="rId5"/>
    <p:sldId id="261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CF208E9C-CBC1-467E-A98A-9E9FCFB2CDA2}">
          <p14:sldIdLst>
            <p14:sldId id="256"/>
            <p14:sldId id="268"/>
          </p14:sldIdLst>
        </p14:section>
        <p14:section name="CLASS" id="{B0FACCDC-953A-41B6-853C-D00BDC100083}">
          <p14:sldIdLst>
            <p14:sldId id="259"/>
            <p14:sldId id="263"/>
            <p14:sldId id="261"/>
          </p14:sldIdLst>
        </p14:section>
        <p14:section name="CLASS (PERO PINAGIISIPAN KO PA)" id="{61D84540-FE68-4884-8921-C395E356A100}">
          <p14:sldIdLst>
            <p14:sldId id="264"/>
          </p14:sldIdLst>
        </p14:section>
        <p14:section name="SUMMARY OF ATTENDANCE" id="{A6AD86B4-5F1B-464B-97A9-308A165614C5}">
          <p14:sldIdLst>
            <p14:sldId id="266"/>
            <p14:sldId id="265"/>
          </p14:sldIdLst>
        </p14:section>
        <p14:section name="CLASS STATISTICS" id="{9EBD33A5-7848-4C03-8EFD-2752A53568D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64E"/>
    <a:srgbClr val="11101D"/>
    <a:srgbClr val="1D1B31"/>
    <a:srgbClr val="3D597F"/>
    <a:srgbClr val="375173"/>
    <a:srgbClr val="2D2A4C"/>
    <a:srgbClr val="E4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ra Ngo" userId="1ce46654820ad63f" providerId="LiveId" clId="{A71FB035-4AF2-4D48-8185-C4DA894BFFE0}"/>
    <pc:docChg chg="modSld sldOrd addSection modSection">
      <pc:chgData name="Moira Ngo" userId="1ce46654820ad63f" providerId="LiveId" clId="{A71FB035-4AF2-4D48-8185-C4DA894BFFE0}" dt="2023-03-01T12:12:58.830" v="5"/>
      <pc:docMkLst>
        <pc:docMk/>
      </pc:docMkLst>
      <pc:sldChg chg="ord">
        <pc:chgData name="Moira Ngo" userId="1ce46654820ad63f" providerId="LiveId" clId="{A71FB035-4AF2-4D48-8185-C4DA894BFFE0}" dt="2023-03-01T12:12:58.830" v="5"/>
        <pc:sldMkLst>
          <pc:docMk/>
          <pc:sldMk cId="1836754780" sldId="261"/>
        </pc:sldMkLst>
      </pc:sldChg>
      <pc:sldChg chg="ord">
        <pc:chgData name="Moira Ngo" userId="1ce46654820ad63f" providerId="LiveId" clId="{A71FB035-4AF2-4D48-8185-C4DA894BFFE0}" dt="2023-03-01T12:12:57.220" v="3"/>
        <pc:sldMkLst>
          <pc:docMk/>
          <pc:sldMk cId="162466205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403-F80D-201F-8E02-656441E7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E7975-2359-03DB-DABF-95E3DE3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D683-D3E3-5EB1-4B7B-AA0DFF5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67A-5A1F-AA24-D4E6-274E3CDD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AEB6-6F70-CFF2-D851-CF2E91A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34-311B-2EE3-4587-C1F9EBE0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C4E8D-4886-0ACB-DC73-ADCEB9A3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D5A9-4C14-B3DD-2BD2-4EEBD2DE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99B4-AB20-FBA8-AD24-3CA1C3A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BC23-C949-DCF2-6B63-A93895EA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9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83C0-9872-6173-2997-1EA8323C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9EA37-C12C-1A31-A1EF-514764AC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A092-C980-39F7-C6A7-4A6E668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7546-772E-1732-47B4-3C5EB1E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8881-CEA7-22F0-0A79-863D3C1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4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45F-2F9B-E15C-99B6-E839AE7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E2B-2B6B-03EE-4418-3AB484A8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C145-2D30-66C4-A800-7A671C2B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E294-3E69-571C-DC6D-6445C69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D7C6-0588-E707-A257-676ADEA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95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F398-C04B-7ACC-52EE-54B0EF4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5C12-A6D5-A027-D18C-8FED22B5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E003-48E2-F0E2-834C-B24CC9E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61ED-D7F8-2D3E-DA1D-C26044D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5688-6A60-9DA3-278A-6F7DC7D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36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7E3-5C8D-0A60-6A48-37FCE30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E728-661F-F2DC-73AC-42709D8E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D8AD4-A08A-6103-2BBC-68786337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7074-D2B7-545E-D209-FE3735E3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46D1-7238-46FC-CCCF-421762DF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94FA-B44E-49E6-DE73-C8BF87E9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541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7DC-BF7A-263C-6CE6-0034EB5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7293-5AA5-ED0B-3E90-82467AF9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3DC6-78C3-4135-A378-0367F04D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DC7B3-59D8-575D-3EF4-4C0AAF0D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7FBE-6BE7-C2BE-F553-62D226B2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8265-D896-658D-7A56-009F3E06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E4797-A6E5-C986-0EB6-77DAE11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69CE-A06D-7840-1549-C6EC2553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3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60BE-B634-8553-D5E8-2A2FB12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917C-A29C-D448-238D-EA75625B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8E7D-6C6F-BE3C-4823-2508C8CB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2943-0E7B-6795-954F-A23453B6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24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D28F-EE35-6D4A-91F2-4E5D4A75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9E592-FE1D-F7D6-3060-52B47993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7C1C-8FC8-53F1-F437-6E7297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65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7171-917F-8720-43BA-06DDC4EA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ED83-97A4-6E9A-3BA4-F236ADC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06C9-7D67-4755-5023-ED9D738A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26F7-A134-6778-C286-BDC34B5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1B5C-1BE4-0766-EB29-18CF5AD2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B1AE8-B8CB-CF42-E59F-1D5EF3C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9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6937-151F-1313-85B9-16E73C3B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A505-1E2A-BB04-3579-B887EC822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7448-95EB-FB30-2591-F7C1E73E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0B4F-9865-344B-7600-BCF5CA6B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A492-FCEE-171B-E7C7-CA73121F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B6BFB-706F-7287-16EC-E3EAFDA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8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91A71-0540-26CC-3A90-67714D0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6439-9CC6-DE70-752C-BD4C2A12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3758-3329-3459-167E-A005FDA4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CBB4-DE95-4D71-9384-DF81DA445E12}" type="datetimeFigureOut">
              <a:rPr lang="en-PH" smtClean="0"/>
              <a:t>03/27/2023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5E6-90AE-F838-B49E-FB421B5D4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60BB-0044-9309-4FC0-2FF3FB01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51B5912-3DEC-4061-E602-AF43A7CF3737}"/>
              </a:ext>
            </a:extLst>
          </p:cNvPr>
          <p:cNvGrpSpPr/>
          <p:nvPr/>
        </p:nvGrpSpPr>
        <p:grpSpPr>
          <a:xfrm>
            <a:off x="-857511" y="-508172"/>
            <a:ext cx="14030302" cy="8473026"/>
            <a:chOff x="-857511" y="-508172"/>
            <a:chExt cx="14030302" cy="84730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789E47-917F-78F9-0485-E32A81E1412E}"/>
                </a:ext>
              </a:extLst>
            </p:cNvPr>
            <p:cNvSpPr/>
            <p:nvPr/>
          </p:nvSpPr>
          <p:spPr>
            <a:xfrm>
              <a:off x="6559513" y="5272576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001367-A030-F36C-5B79-2AD3FC391492}"/>
                </a:ext>
              </a:extLst>
            </p:cNvPr>
            <p:cNvSpPr/>
            <p:nvPr/>
          </p:nvSpPr>
          <p:spPr>
            <a:xfrm>
              <a:off x="10480953" y="544400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2E5855-2BD6-3AE5-344E-6C5EB4618A0F}"/>
                </a:ext>
              </a:extLst>
            </p:cNvPr>
            <p:cNvSpPr/>
            <p:nvPr/>
          </p:nvSpPr>
          <p:spPr>
            <a:xfrm>
              <a:off x="6096000" y="426096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162DAC-730C-5F6A-4A3B-6669B888BFB1}"/>
                </a:ext>
              </a:extLst>
            </p:cNvPr>
            <p:cNvSpPr/>
            <p:nvPr/>
          </p:nvSpPr>
          <p:spPr>
            <a:xfrm>
              <a:off x="10538059" y="5330122"/>
              <a:ext cx="2634732" cy="2634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F1E33F-1173-0D36-D107-EC82D74705AE}"/>
                </a:ext>
              </a:extLst>
            </p:cNvPr>
            <p:cNvSpPr/>
            <p:nvPr/>
          </p:nvSpPr>
          <p:spPr>
            <a:xfrm>
              <a:off x="4108902" y="2759423"/>
              <a:ext cx="1339153" cy="13391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FC266F-8BAA-8DEC-3637-40B3FF08D943}"/>
                </a:ext>
              </a:extLst>
            </p:cNvPr>
            <p:cNvSpPr/>
            <p:nvPr/>
          </p:nvSpPr>
          <p:spPr>
            <a:xfrm>
              <a:off x="7922834" y="183200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24744-832E-1750-241A-E352C80C0976}"/>
                </a:ext>
              </a:extLst>
            </p:cNvPr>
            <p:cNvSpPr/>
            <p:nvPr/>
          </p:nvSpPr>
          <p:spPr>
            <a:xfrm>
              <a:off x="7557074" y="308769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21A9E-A7A0-200F-BEEC-3D2BE611C111}"/>
                </a:ext>
              </a:extLst>
            </p:cNvPr>
            <p:cNvSpPr/>
            <p:nvPr/>
          </p:nvSpPr>
          <p:spPr>
            <a:xfrm>
              <a:off x="1862117" y="5578412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FAFA08-60CC-08A9-8EEA-AF8D4CC4B33D}"/>
                </a:ext>
              </a:extLst>
            </p:cNvPr>
            <p:cNvSpPr/>
            <p:nvPr/>
          </p:nvSpPr>
          <p:spPr>
            <a:xfrm>
              <a:off x="2387159" y="544640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E53AA7-7629-FE5E-B2F2-C6126B94558C}"/>
                </a:ext>
              </a:extLst>
            </p:cNvPr>
            <p:cNvSpPr/>
            <p:nvPr/>
          </p:nvSpPr>
          <p:spPr>
            <a:xfrm>
              <a:off x="3730133" y="1489691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FB5F5-3979-8CA7-659D-BA88CAB5F824}"/>
                </a:ext>
              </a:extLst>
            </p:cNvPr>
            <p:cNvSpPr/>
            <p:nvPr/>
          </p:nvSpPr>
          <p:spPr>
            <a:xfrm>
              <a:off x="1130597" y="3104895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EA8BB8-5CF0-647F-392D-8B882A03863B}"/>
                </a:ext>
              </a:extLst>
            </p:cNvPr>
            <p:cNvSpPr/>
            <p:nvPr/>
          </p:nvSpPr>
          <p:spPr>
            <a:xfrm>
              <a:off x="10846713" y="565287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DE43D4-9EAE-B599-05D8-7B35C6C783A4}"/>
                </a:ext>
              </a:extLst>
            </p:cNvPr>
            <p:cNvSpPr/>
            <p:nvPr/>
          </p:nvSpPr>
          <p:spPr>
            <a:xfrm>
              <a:off x="6255282" y="58569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732DDC-F96E-C5C2-D89B-EF283182BC67}"/>
                </a:ext>
              </a:extLst>
            </p:cNvPr>
            <p:cNvSpPr/>
            <p:nvPr/>
          </p:nvSpPr>
          <p:spPr>
            <a:xfrm>
              <a:off x="6718795" y="5446400"/>
              <a:ext cx="412955" cy="41295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86F13F-EA16-273F-EA0D-ACD055CDFEF0}"/>
                </a:ext>
              </a:extLst>
            </p:cNvPr>
            <p:cNvSpPr/>
            <p:nvPr/>
          </p:nvSpPr>
          <p:spPr>
            <a:xfrm>
              <a:off x="10269805" y="4208698"/>
              <a:ext cx="422296" cy="422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B5D0E-CF01-B845-1BA2-31C1A24BF5B8}"/>
                </a:ext>
              </a:extLst>
            </p:cNvPr>
            <p:cNvSpPr/>
            <p:nvPr/>
          </p:nvSpPr>
          <p:spPr>
            <a:xfrm>
              <a:off x="-857511" y="-508172"/>
              <a:ext cx="2634732" cy="2634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E84D72-8341-8974-49C4-30490971F476}"/>
                </a:ext>
              </a:extLst>
            </p:cNvPr>
            <p:cNvSpPr/>
            <p:nvPr/>
          </p:nvSpPr>
          <p:spPr>
            <a:xfrm>
              <a:off x="-558689" y="-195248"/>
              <a:ext cx="2017424" cy="20174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3DFCE9-F842-227F-216D-7CB04C36BCCA}"/>
              </a:ext>
            </a:extLst>
          </p:cNvPr>
          <p:cNvSpPr/>
          <p:nvPr/>
        </p:nvSpPr>
        <p:spPr>
          <a:xfrm>
            <a:off x="2492943" y="1275920"/>
            <a:ext cx="7228700" cy="43024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6782F-FA7F-AEE5-EB54-9E1CD1ED36A0}"/>
              </a:ext>
            </a:extLst>
          </p:cNvPr>
          <p:cNvSpPr txBox="1"/>
          <p:nvPr/>
        </p:nvSpPr>
        <p:spPr>
          <a:xfrm>
            <a:off x="3577099" y="1683648"/>
            <a:ext cx="14347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PH" sz="2000" b="1" spc="700" dirty="0">
                <a:latin typeface="Lato" panose="020F0502020204030203" pitchFamily="34" charset="0"/>
              </a:rPr>
              <a:t>LOGIN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1DA72F-DFB7-82C5-727B-19A7E9F6CABD}"/>
              </a:ext>
            </a:extLst>
          </p:cNvPr>
          <p:cNvGrpSpPr/>
          <p:nvPr/>
        </p:nvGrpSpPr>
        <p:grpSpPr>
          <a:xfrm>
            <a:off x="3039717" y="2525743"/>
            <a:ext cx="2480200" cy="439486"/>
            <a:chOff x="2957695" y="2554686"/>
            <a:chExt cx="2480200" cy="43948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E1A3CD2-C59F-B0A8-8EAB-BCEF0FAF2D76}"/>
                </a:ext>
              </a:extLst>
            </p:cNvPr>
            <p:cNvGrpSpPr/>
            <p:nvPr/>
          </p:nvGrpSpPr>
          <p:grpSpPr>
            <a:xfrm>
              <a:off x="2957695" y="2554686"/>
              <a:ext cx="432000" cy="432000"/>
              <a:chOff x="10692101" y="1975048"/>
              <a:chExt cx="540000" cy="540000"/>
            </a:xfrm>
          </p:grpSpPr>
          <p:sp>
            <p:nvSpPr>
              <p:cNvPr id="45" name="Iconbox">
                <a:extLst>
                  <a:ext uri="{FF2B5EF4-FFF2-40B4-BE49-F238E27FC236}">
                    <a16:creationId xmlns:a16="http://schemas.microsoft.com/office/drawing/2014/main" id="{53E0FB21-44AA-4114-C22C-A4F7E9B15C39}"/>
                  </a:ext>
                </a:extLst>
              </p:cNvPr>
              <p:cNvSpPr/>
              <p:nvPr/>
            </p:nvSpPr>
            <p:spPr>
              <a:xfrm>
                <a:off x="10692101" y="1975048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44" name="user" descr="User with solid fill">
                <a:extLst>
                  <a:ext uri="{FF2B5EF4-FFF2-40B4-BE49-F238E27FC236}">
                    <a16:creationId xmlns:a16="http://schemas.microsoft.com/office/drawing/2014/main" id="{9B265624-874E-52C0-17B9-AD235F421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37101" y="2020048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7F635D-37CE-43C6-D3AD-18E16627AE97}"/>
                </a:ext>
              </a:extLst>
            </p:cNvPr>
            <p:cNvSpPr/>
            <p:nvPr/>
          </p:nvSpPr>
          <p:spPr>
            <a:xfrm>
              <a:off x="3390726" y="2554686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Username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14A1FD-CCB9-7F29-274F-7D19B06183A6}"/>
              </a:ext>
            </a:extLst>
          </p:cNvPr>
          <p:cNvGrpSpPr/>
          <p:nvPr/>
        </p:nvGrpSpPr>
        <p:grpSpPr>
          <a:xfrm>
            <a:off x="3039717" y="3459069"/>
            <a:ext cx="2485896" cy="439486"/>
            <a:chOff x="2957695" y="3640412"/>
            <a:chExt cx="2485896" cy="4394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0B350C-2D02-C3CF-1377-23661E21A9AB}"/>
                </a:ext>
              </a:extLst>
            </p:cNvPr>
            <p:cNvGrpSpPr/>
            <p:nvPr/>
          </p:nvGrpSpPr>
          <p:grpSpPr>
            <a:xfrm>
              <a:off x="2957695" y="3640412"/>
              <a:ext cx="432000" cy="432000"/>
              <a:chOff x="2957695" y="3447372"/>
              <a:chExt cx="540000" cy="540000"/>
            </a:xfrm>
          </p:grpSpPr>
          <p:sp>
            <p:nvSpPr>
              <p:cNvPr id="48" name="Iconbox">
                <a:extLst>
                  <a:ext uri="{FF2B5EF4-FFF2-40B4-BE49-F238E27FC236}">
                    <a16:creationId xmlns:a16="http://schemas.microsoft.com/office/drawing/2014/main" id="{DF08A8B9-8805-1456-3CF5-D86E8E230973}"/>
                  </a:ext>
                </a:extLst>
              </p:cNvPr>
              <p:cNvSpPr/>
              <p:nvPr/>
            </p:nvSpPr>
            <p:spPr>
              <a:xfrm>
                <a:off x="2957695" y="3447372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1" name="Graphic 50" descr="Lock with solid fill">
                <a:extLst>
                  <a:ext uri="{FF2B5EF4-FFF2-40B4-BE49-F238E27FC236}">
                    <a16:creationId xmlns:a16="http://schemas.microsoft.com/office/drawing/2014/main" id="{48988757-2FC6-C467-5ACD-C84797FA0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01968" y="3492372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49A985-A689-9715-A7B1-620545037A51}"/>
                </a:ext>
              </a:extLst>
            </p:cNvPr>
            <p:cNvSpPr/>
            <p:nvPr/>
          </p:nvSpPr>
          <p:spPr>
            <a:xfrm>
              <a:off x="3396422" y="3640412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sp>
        <p:nvSpPr>
          <p:cNvPr id="58" name="Rectangle 57">
            <a:hlinkHover r:id="rId6" action="ppaction://hlinksldjump"/>
            <a:extLst>
              <a:ext uri="{FF2B5EF4-FFF2-40B4-BE49-F238E27FC236}">
                <a16:creationId xmlns:a16="http://schemas.microsoft.com/office/drawing/2014/main" id="{76CA8AF6-DF5F-7B3E-A607-23EF7BFBA34E}"/>
              </a:ext>
            </a:extLst>
          </p:cNvPr>
          <p:cNvSpPr/>
          <p:nvPr/>
        </p:nvSpPr>
        <p:spPr>
          <a:xfrm>
            <a:off x="3054371" y="4526226"/>
            <a:ext cx="2480200" cy="432000"/>
          </a:xfrm>
          <a:prstGeom prst="rect">
            <a:avLst/>
          </a:prstGeom>
          <a:solidFill>
            <a:srgbClr val="01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  <a:ea typeface="Roboto" panose="02000000000000000000" pitchFamily="2" charset="0"/>
              </a:rPr>
              <a:t>SUBMIT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FE0E5D4B-18B6-F21A-3701-AA9F8DE38F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6482" b="12525"/>
          <a:stretch/>
        </p:blipFill>
        <p:spPr>
          <a:xfrm>
            <a:off x="2593636" y="1436868"/>
            <a:ext cx="723341" cy="7335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2C79E5-D974-8A47-020B-70BCEB577AC0}"/>
              </a:ext>
            </a:extLst>
          </p:cNvPr>
          <p:cNvSpPr txBox="1"/>
          <p:nvPr/>
        </p:nvSpPr>
        <p:spPr>
          <a:xfrm>
            <a:off x="6408195" y="1546042"/>
            <a:ext cx="308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Lato" panose="020F0502020204030203" pitchFamily="34" charset="0"/>
              </a:rPr>
              <a:t>Facial Recognition Attendance and Monitoring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BAC20D-CF46-525A-1E4F-14A01DB24DBC}"/>
              </a:ext>
            </a:extLst>
          </p:cNvPr>
          <p:cNvSpPr txBox="1"/>
          <p:nvPr/>
        </p:nvSpPr>
        <p:spPr>
          <a:xfrm>
            <a:off x="6408195" y="4556974"/>
            <a:ext cx="308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1000" dirty="0">
                <a:latin typeface="Lato" panose="020F0502020204030203" pitchFamily="34" charset="0"/>
              </a:rPr>
              <a:t>Kindly enter the credentials given to you by the administrator in order to enjoy the features of FRAMES.</a:t>
            </a:r>
          </a:p>
        </p:txBody>
      </p: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2ADFDF3-D46E-07FE-628B-356A32C08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22" y="2739494"/>
            <a:ext cx="2909123" cy="162561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49EA19-E37A-801D-A622-CD7772410ACE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07293" y="1275920"/>
            <a:ext cx="0" cy="43024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51B5912-3DEC-4061-E602-AF43A7CF3737}"/>
              </a:ext>
            </a:extLst>
          </p:cNvPr>
          <p:cNvGrpSpPr/>
          <p:nvPr/>
        </p:nvGrpSpPr>
        <p:grpSpPr>
          <a:xfrm>
            <a:off x="-857511" y="-508172"/>
            <a:ext cx="14030302" cy="8473026"/>
            <a:chOff x="-857511" y="-508172"/>
            <a:chExt cx="14030302" cy="84730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789E47-917F-78F9-0485-E32A81E1412E}"/>
                </a:ext>
              </a:extLst>
            </p:cNvPr>
            <p:cNvSpPr/>
            <p:nvPr/>
          </p:nvSpPr>
          <p:spPr>
            <a:xfrm>
              <a:off x="6559513" y="5272576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001367-A030-F36C-5B79-2AD3FC391492}"/>
                </a:ext>
              </a:extLst>
            </p:cNvPr>
            <p:cNvSpPr/>
            <p:nvPr/>
          </p:nvSpPr>
          <p:spPr>
            <a:xfrm>
              <a:off x="10480953" y="544400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2E5855-2BD6-3AE5-344E-6C5EB4618A0F}"/>
                </a:ext>
              </a:extLst>
            </p:cNvPr>
            <p:cNvSpPr/>
            <p:nvPr/>
          </p:nvSpPr>
          <p:spPr>
            <a:xfrm>
              <a:off x="6096000" y="426096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162DAC-730C-5F6A-4A3B-6669B888BFB1}"/>
                </a:ext>
              </a:extLst>
            </p:cNvPr>
            <p:cNvSpPr/>
            <p:nvPr/>
          </p:nvSpPr>
          <p:spPr>
            <a:xfrm>
              <a:off x="10538059" y="5330122"/>
              <a:ext cx="2634732" cy="2634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F1E33F-1173-0D36-D107-EC82D74705AE}"/>
                </a:ext>
              </a:extLst>
            </p:cNvPr>
            <p:cNvSpPr/>
            <p:nvPr/>
          </p:nvSpPr>
          <p:spPr>
            <a:xfrm>
              <a:off x="4108902" y="2759423"/>
              <a:ext cx="1339153" cy="13391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FC266F-8BAA-8DEC-3637-40B3FF08D943}"/>
                </a:ext>
              </a:extLst>
            </p:cNvPr>
            <p:cNvSpPr/>
            <p:nvPr/>
          </p:nvSpPr>
          <p:spPr>
            <a:xfrm>
              <a:off x="7922834" y="183200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24744-832E-1750-241A-E352C80C0976}"/>
                </a:ext>
              </a:extLst>
            </p:cNvPr>
            <p:cNvSpPr/>
            <p:nvPr/>
          </p:nvSpPr>
          <p:spPr>
            <a:xfrm>
              <a:off x="7557074" y="308769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21A9E-A7A0-200F-BEEC-3D2BE611C111}"/>
                </a:ext>
              </a:extLst>
            </p:cNvPr>
            <p:cNvSpPr/>
            <p:nvPr/>
          </p:nvSpPr>
          <p:spPr>
            <a:xfrm>
              <a:off x="1862117" y="5578412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FAFA08-60CC-08A9-8EEA-AF8D4CC4B33D}"/>
                </a:ext>
              </a:extLst>
            </p:cNvPr>
            <p:cNvSpPr/>
            <p:nvPr/>
          </p:nvSpPr>
          <p:spPr>
            <a:xfrm>
              <a:off x="2387159" y="544640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E53AA7-7629-FE5E-B2F2-C6126B94558C}"/>
                </a:ext>
              </a:extLst>
            </p:cNvPr>
            <p:cNvSpPr/>
            <p:nvPr/>
          </p:nvSpPr>
          <p:spPr>
            <a:xfrm>
              <a:off x="3730133" y="1489691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FB5F5-3979-8CA7-659D-BA88CAB5F824}"/>
                </a:ext>
              </a:extLst>
            </p:cNvPr>
            <p:cNvSpPr/>
            <p:nvPr/>
          </p:nvSpPr>
          <p:spPr>
            <a:xfrm>
              <a:off x="1130597" y="3104895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EA8BB8-5CF0-647F-392D-8B882A03863B}"/>
                </a:ext>
              </a:extLst>
            </p:cNvPr>
            <p:cNvSpPr/>
            <p:nvPr/>
          </p:nvSpPr>
          <p:spPr>
            <a:xfrm>
              <a:off x="10846713" y="565287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DE43D4-9EAE-B599-05D8-7B35C6C783A4}"/>
                </a:ext>
              </a:extLst>
            </p:cNvPr>
            <p:cNvSpPr/>
            <p:nvPr/>
          </p:nvSpPr>
          <p:spPr>
            <a:xfrm>
              <a:off x="6255282" y="58569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732DDC-F96E-C5C2-D89B-EF283182BC67}"/>
                </a:ext>
              </a:extLst>
            </p:cNvPr>
            <p:cNvSpPr/>
            <p:nvPr/>
          </p:nvSpPr>
          <p:spPr>
            <a:xfrm>
              <a:off x="6718795" y="5446400"/>
              <a:ext cx="412955" cy="41295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86F13F-EA16-273F-EA0D-ACD055CDFEF0}"/>
                </a:ext>
              </a:extLst>
            </p:cNvPr>
            <p:cNvSpPr/>
            <p:nvPr/>
          </p:nvSpPr>
          <p:spPr>
            <a:xfrm>
              <a:off x="10269805" y="4208698"/>
              <a:ext cx="422296" cy="422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B5D0E-CF01-B845-1BA2-31C1A24BF5B8}"/>
                </a:ext>
              </a:extLst>
            </p:cNvPr>
            <p:cNvSpPr/>
            <p:nvPr/>
          </p:nvSpPr>
          <p:spPr>
            <a:xfrm>
              <a:off x="-857511" y="-508172"/>
              <a:ext cx="2634732" cy="2634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E84D72-8341-8974-49C4-30490971F476}"/>
                </a:ext>
              </a:extLst>
            </p:cNvPr>
            <p:cNvSpPr/>
            <p:nvPr/>
          </p:nvSpPr>
          <p:spPr>
            <a:xfrm>
              <a:off x="-558689" y="-195248"/>
              <a:ext cx="2017424" cy="20174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40218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FC46D-A9FF-D2C1-C119-14585B31B9E9}"/>
              </a:ext>
            </a:extLst>
          </p:cNvPr>
          <p:cNvSpPr/>
          <p:nvPr/>
        </p:nvSpPr>
        <p:spPr>
          <a:xfrm>
            <a:off x="1763527" y="4151074"/>
            <a:ext cx="3583444" cy="179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6C9850-71D7-2FBF-C4F6-A7A19AB0648C}"/>
              </a:ext>
            </a:extLst>
          </p:cNvPr>
          <p:cNvSpPr/>
          <p:nvPr/>
        </p:nvSpPr>
        <p:spPr>
          <a:xfrm>
            <a:off x="7552951" y="4151073"/>
            <a:ext cx="3583444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0E199A-DA7D-4508-5920-1FD56D43E1A2}"/>
              </a:ext>
            </a:extLst>
          </p:cNvPr>
          <p:cNvSpPr/>
          <p:nvPr/>
        </p:nvSpPr>
        <p:spPr>
          <a:xfrm>
            <a:off x="1763525" y="4151073"/>
            <a:ext cx="3583443" cy="17971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0324-2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8B7B6A-F041-B2D4-64E4-5177C621AC7E}"/>
              </a:ext>
            </a:extLst>
          </p:cNvPr>
          <p:cNvSpPr/>
          <p:nvPr/>
        </p:nvSpPr>
        <p:spPr>
          <a:xfrm>
            <a:off x="7552946" y="4151073"/>
            <a:ext cx="3583443" cy="17971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ABC 0123-4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0E9547D3-327E-1FA8-ADB5-4366E26D41A8}"/>
              </a:ext>
            </a:extLst>
          </p:cNvPr>
          <p:cNvSpPr/>
          <p:nvPr/>
        </p:nvSpPr>
        <p:spPr>
          <a:xfrm flipV="1">
            <a:off x="1763523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F91B95A1-E76F-0A38-7FC8-9F20B8EC6663}"/>
              </a:ext>
            </a:extLst>
          </p:cNvPr>
          <p:cNvSpPr/>
          <p:nvPr/>
        </p:nvSpPr>
        <p:spPr>
          <a:xfrm flipV="1">
            <a:off x="7552946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CACD0-AD2B-4AE6-B914-CE8409EA7326}"/>
              </a:ext>
            </a:extLst>
          </p:cNvPr>
          <p:cNvSpPr txBox="1"/>
          <p:nvPr/>
        </p:nvSpPr>
        <p:spPr>
          <a:xfrm>
            <a:off x="1912101" y="5584176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 ELECTIVE 1 (LEC)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5DE82-3FC1-8924-8095-8D4216B1E755}"/>
              </a:ext>
            </a:extLst>
          </p:cNvPr>
          <p:cNvSpPr txBox="1"/>
          <p:nvPr/>
        </p:nvSpPr>
        <p:spPr>
          <a:xfrm>
            <a:off x="1763523" y="6041755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ECE36-8140-C323-20CF-746E8589208B}"/>
              </a:ext>
            </a:extLst>
          </p:cNvPr>
          <p:cNvSpPr txBox="1"/>
          <p:nvPr/>
        </p:nvSpPr>
        <p:spPr>
          <a:xfrm>
            <a:off x="7552946" y="6032683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BSIT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2-4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21D6C-EFFE-F364-1E0D-337D16BFAE25}"/>
              </a:ext>
            </a:extLst>
          </p:cNvPr>
          <p:cNvSpPr txBox="1"/>
          <p:nvPr/>
        </p:nvSpPr>
        <p:spPr>
          <a:xfrm>
            <a:off x="7701522" y="5578873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8017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PROCEED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B5164-B233-3BE2-D82D-D771B5A904E0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0A6B4-DA01-EFD7-E501-8A3F455A9775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Student No.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363E1-11A5-5A6D-F595-7EC7E7BBFB19}"/>
              </a:ext>
            </a:extLst>
          </p:cNvPr>
          <p:cNvSpPr txBox="1"/>
          <p:nvPr/>
        </p:nvSpPr>
        <p:spPr>
          <a:xfrm>
            <a:off x="4283625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Last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17E2A-02EE-29A4-E9F6-08C07BC9100F}"/>
              </a:ext>
            </a:extLst>
          </p:cNvPr>
          <p:cNvSpPr txBox="1"/>
          <p:nvPr/>
        </p:nvSpPr>
        <p:spPr>
          <a:xfrm>
            <a:off x="6900421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First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6F86B-6CBF-E60E-80CE-9BA942B78D39}"/>
              </a:ext>
            </a:extLst>
          </p:cNvPr>
          <p:cNvSpPr txBox="1"/>
          <p:nvPr/>
        </p:nvSpPr>
        <p:spPr>
          <a:xfrm>
            <a:off x="9100528" y="1986024"/>
            <a:ext cx="214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Regular/Irregular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CE765-E722-998E-1C6F-D20C7DA5312C}"/>
              </a:ext>
            </a:extLst>
          </p:cNvPr>
          <p:cNvSpPr txBox="1"/>
          <p:nvPr/>
        </p:nvSpPr>
        <p:spPr>
          <a:xfrm>
            <a:off x="1914040" y="5925248"/>
            <a:ext cx="2202281" cy="377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Grace Period: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86A82-4FC6-2F90-4724-C19D3E15E8F6}"/>
              </a:ext>
            </a:extLst>
          </p:cNvPr>
          <p:cNvSpPr txBox="1"/>
          <p:nvPr/>
        </p:nvSpPr>
        <p:spPr>
          <a:xfrm>
            <a:off x="4116321" y="5925248"/>
            <a:ext cx="983999" cy="377908"/>
          </a:xfrm>
          <a:prstGeom prst="rect">
            <a:avLst/>
          </a:prstGeom>
          <a:solidFill>
            <a:schemeClr val="bg1"/>
          </a:solidFill>
          <a:ln>
            <a:solidFill>
              <a:srgbClr val="2D2A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39D97-5607-CFF0-92AE-65F20F0C3279}"/>
              </a:ext>
            </a:extLst>
          </p:cNvPr>
          <p:cNvSpPr txBox="1"/>
          <p:nvPr/>
        </p:nvSpPr>
        <p:spPr>
          <a:xfrm>
            <a:off x="5075835" y="5925248"/>
            <a:ext cx="100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mins.</a:t>
            </a:r>
          </a:p>
        </p:txBody>
      </p:sp>
    </p:spTree>
    <p:extLst>
      <p:ext uri="{BB962C8B-B14F-4D97-AF65-F5344CB8AC3E}">
        <p14:creationId xmlns:p14="http://schemas.microsoft.com/office/powerpoint/2010/main" val="16246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9" y="5674293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spc="600" dirty="0">
                <a:latin typeface="Lato" panose="020F0502020204030203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367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9542680" y="5841728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END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4" y="1953079"/>
            <a:ext cx="6414984" cy="36586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F8AE9-A5B3-1E67-106C-1FE204B6F507}"/>
              </a:ext>
            </a:extLst>
          </p:cNvPr>
          <p:cNvSpPr/>
          <p:nvPr/>
        </p:nvSpPr>
        <p:spPr>
          <a:xfrm>
            <a:off x="8377976" y="1953080"/>
            <a:ext cx="3377144" cy="501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9E406D-2304-F627-5DEF-0FD34A9B8FAB}"/>
              </a:ext>
            </a:extLst>
          </p:cNvPr>
          <p:cNvSpPr/>
          <p:nvPr/>
        </p:nvSpPr>
        <p:spPr>
          <a:xfrm>
            <a:off x="8377976" y="2439495"/>
            <a:ext cx="3377144" cy="317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2F0F1-8F67-9EC4-8199-C9954604D09B}"/>
              </a:ext>
            </a:extLst>
          </p:cNvPr>
          <p:cNvSpPr txBox="1"/>
          <p:nvPr/>
        </p:nvSpPr>
        <p:spPr>
          <a:xfrm>
            <a:off x="8614958" y="2056262"/>
            <a:ext cx="82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8B224-C731-A83E-85AD-E68FC62965C3}"/>
              </a:ext>
            </a:extLst>
          </p:cNvPr>
          <p:cNvSpPr txBox="1"/>
          <p:nvPr/>
        </p:nvSpPr>
        <p:spPr>
          <a:xfrm>
            <a:off x="10653427" y="2056262"/>
            <a:ext cx="96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DD1FB-8288-4C7B-6663-00A9CDE49567}"/>
              </a:ext>
            </a:extLst>
          </p:cNvPr>
          <p:cNvSpPr/>
          <p:nvPr/>
        </p:nvSpPr>
        <p:spPr>
          <a:xfrm>
            <a:off x="1702854" y="5841728"/>
            <a:ext cx="2970745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spc="600" dirty="0">
                <a:latin typeface="Lato" panose="020F0502020204030203" pitchFamily="34" charset="0"/>
              </a:rPr>
              <a:t>VIEW SUMMARY</a:t>
            </a:r>
          </a:p>
        </p:txBody>
      </p:sp>
    </p:spTree>
    <p:extLst>
      <p:ext uri="{BB962C8B-B14F-4D97-AF65-F5344CB8AC3E}">
        <p14:creationId xmlns:p14="http://schemas.microsoft.com/office/powerpoint/2010/main" val="40115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01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26617-C981-EF06-543E-AC1A078CAACD}"/>
              </a:ext>
            </a:extLst>
          </p:cNvPr>
          <p:cNvSpPr/>
          <p:nvPr/>
        </p:nvSpPr>
        <p:spPr>
          <a:xfrm>
            <a:off x="1702857" y="1152534"/>
            <a:ext cx="9433532" cy="643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714EF-A75F-0012-EE79-CF2023873FFF}"/>
              </a:ext>
            </a:extLst>
          </p:cNvPr>
          <p:cNvSpPr/>
          <p:nvPr/>
        </p:nvSpPr>
        <p:spPr>
          <a:xfrm>
            <a:off x="1702856" y="1634702"/>
            <a:ext cx="9433532" cy="3973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0E80-9592-8C73-02B2-43B0A1977454}"/>
              </a:ext>
            </a:extLst>
          </p:cNvPr>
          <p:cNvSpPr txBox="1"/>
          <p:nvPr/>
        </p:nvSpPr>
        <p:spPr>
          <a:xfrm>
            <a:off x="1788160" y="125450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C0DF1-92E7-ABD6-5905-4A63FDAAB359}"/>
              </a:ext>
            </a:extLst>
          </p:cNvPr>
          <p:cNvSpPr txBox="1"/>
          <p:nvPr/>
        </p:nvSpPr>
        <p:spPr>
          <a:xfrm>
            <a:off x="3840480" y="1254504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9A07F-DBD2-9F85-6592-2135A7400408}"/>
              </a:ext>
            </a:extLst>
          </p:cNvPr>
          <p:cNvSpPr txBox="1"/>
          <p:nvPr/>
        </p:nvSpPr>
        <p:spPr>
          <a:xfrm>
            <a:off x="6006341" y="125450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A0945-7B16-596A-0F9F-03B0F209FDE1}"/>
              </a:ext>
            </a:extLst>
          </p:cNvPr>
          <p:cNvSpPr txBox="1"/>
          <p:nvPr/>
        </p:nvSpPr>
        <p:spPr>
          <a:xfrm>
            <a:off x="9131008" y="1254504"/>
            <a:ext cx="125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63410-BC1B-CDE5-D522-B0A82C111FBA}"/>
              </a:ext>
            </a:extLst>
          </p:cNvPr>
          <p:cNvSpPr txBox="1"/>
          <p:nvPr/>
        </p:nvSpPr>
        <p:spPr>
          <a:xfrm>
            <a:off x="7337301" y="1254504"/>
            <a:ext cx="133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</a:t>
            </a:r>
          </a:p>
        </p:txBody>
      </p:sp>
    </p:spTree>
    <p:extLst>
      <p:ext uri="{BB962C8B-B14F-4D97-AF65-F5344CB8AC3E}">
        <p14:creationId xmlns:p14="http://schemas.microsoft.com/office/powerpoint/2010/main" val="358912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DOWNLOAD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C20A3-DFB9-761A-9D89-F8312E796EFB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66696-770F-1A04-0253-08B58AA313EF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1B1E-F5F2-27E0-0579-B2FF230E57B2}"/>
              </a:ext>
            </a:extLst>
          </p:cNvPr>
          <p:cNvSpPr txBox="1"/>
          <p:nvPr/>
        </p:nvSpPr>
        <p:spPr>
          <a:xfrm>
            <a:off x="4283625" y="1986024"/>
            <a:ext cx="81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82C45-190A-9A3A-A8F9-4D3DD84F43CA}"/>
              </a:ext>
            </a:extLst>
          </p:cNvPr>
          <p:cNvSpPr txBox="1"/>
          <p:nvPr/>
        </p:nvSpPr>
        <p:spPr>
          <a:xfrm>
            <a:off x="5339444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0FFE2-943F-F7BD-4EEA-B5535C9A3456}"/>
              </a:ext>
            </a:extLst>
          </p:cNvPr>
          <p:cNvSpPr txBox="1"/>
          <p:nvPr/>
        </p:nvSpPr>
        <p:spPr>
          <a:xfrm>
            <a:off x="6357375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Date3</a:t>
            </a:r>
          </a:p>
        </p:txBody>
      </p:sp>
    </p:spTree>
    <p:extLst>
      <p:ext uri="{BB962C8B-B14F-4D97-AF65-F5344CB8AC3E}">
        <p14:creationId xmlns:p14="http://schemas.microsoft.com/office/powerpoint/2010/main" val="142115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430316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212B43-2C37-4DE7-A116-D0DDB6C2A24A}"/>
              </a:ext>
            </a:extLst>
          </p:cNvPr>
          <p:cNvSpPr/>
          <p:nvPr/>
        </p:nvSpPr>
        <p:spPr>
          <a:xfrm>
            <a:off x="1692695" y="1218071"/>
            <a:ext cx="2191626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1961090"/>
            <a:ext cx="9433532" cy="219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F30D6-EBAF-867B-B925-CC42223DD4B4}"/>
              </a:ext>
            </a:extLst>
          </p:cNvPr>
          <p:cNvSpPr/>
          <p:nvPr/>
        </p:nvSpPr>
        <p:spPr>
          <a:xfrm>
            <a:off x="3894481" y="1216978"/>
            <a:ext cx="656375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4AE7A7D3-9434-6053-790B-98A127E91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4105171" y="1361650"/>
            <a:ext cx="234995" cy="2349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FB3C85-FCA7-B378-2300-6AC8F4D915E8}"/>
              </a:ext>
            </a:extLst>
          </p:cNvPr>
          <p:cNvCxnSpPr>
            <a:cxnSpLocks/>
          </p:cNvCxnSpPr>
          <p:nvPr/>
        </p:nvCxnSpPr>
        <p:spPr>
          <a:xfrm>
            <a:off x="3894481" y="1216978"/>
            <a:ext cx="0" cy="4770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8394CD-F3C2-9386-A50E-FC97813ED1E1}"/>
              </a:ext>
            </a:extLst>
          </p:cNvPr>
          <p:cNvSpPr/>
          <p:nvPr/>
        </p:nvSpPr>
        <p:spPr>
          <a:xfrm>
            <a:off x="3220720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974-A606-C6D7-B3B9-50E768B4415A}"/>
              </a:ext>
            </a:extLst>
          </p:cNvPr>
          <p:cNvSpPr/>
          <p:nvPr/>
        </p:nvSpPr>
        <p:spPr>
          <a:xfrm>
            <a:off x="3894150" y="2187966"/>
            <a:ext cx="254000" cy="170331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DD7-9396-EB87-44F6-A04252EB098C}"/>
              </a:ext>
            </a:extLst>
          </p:cNvPr>
          <p:cNvSpPr/>
          <p:nvPr/>
        </p:nvSpPr>
        <p:spPr>
          <a:xfrm>
            <a:off x="4492832" y="3281680"/>
            <a:ext cx="254000" cy="609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269C8-6F17-AD82-8B8D-26F98BFF86F2}"/>
              </a:ext>
            </a:extLst>
          </p:cNvPr>
          <p:cNvSpPr/>
          <p:nvPr/>
        </p:nvSpPr>
        <p:spPr>
          <a:xfrm>
            <a:off x="5091513" y="2875280"/>
            <a:ext cx="254000" cy="1016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C5D49C-EE3A-EFFB-530E-B4E91EB5AE15}"/>
              </a:ext>
            </a:extLst>
          </p:cNvPr>
          <p:cNvSpPr/>
          <p:nvPr/>
        </p:nvSpPr>
        <p:spPr>
          <a:xfrm>
            <a:off x="5727569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BBD1E-2496-CAB0-2677-71FB5EC4EA64}"/>
              </a:ext>
            </a:extLst>
          </p:cNvPr>
          <p:cNvSpPr/>
          <p:nvPr/>
        </p:nvSpPr>
        <p:spPr>
          <a:xfrm>
            <a:off x="6363625" y="2265680"/>
            <a:ext cx="274320" cy="1625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D79444-FA2F-B473-A017-3B12FC88F45F}"/>
              </a:ext>
            </a:extLst>
          </p:cNvPr>
          <p:cNvSpPr/>
          <p:nvPr/>
        </p:nvSpPr>
        <p:spPr>
          <a:xfrm>
            <a:off x="6987806" y="2964426"/>
            <a:ext cx="254000" cy="926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8B314-9977-69C7-EA09-CED4242D0FBD}"/>
              </a:ext>
            </a:extLst>
          </p:cNvPr>
          <p:cNvSpPr/>
          <p:nvPr/>
        </p:nvSpPr>
        <p:spPr>
          <a:xfrm>
            <a:off x="7623862" y="3396426"/>
            <a:ext cx="254000" cy="494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BC76E-76B2-03BE-D089-DCE693D256C2}"/>
              </a:ext>
            </a:extLst>
          </p:cNvPr>
          <p:cNvSpPr/>
          <p:nvPr/>
        </p:nvSpPr>
        <p:spPr>
          <a:xfrm>
            <a:off x="8259918" y="2113280"/>
            <a:ext cx="274320" cy="1778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A2F84-E387-82C6-AF5D-AF3305AB520C}"/>
              </a:ext>
            </a:extLst>
          </p:cNvPr>
          <p:cNvSpPr txBox="1"/>
          <p:nvPr/>
        </p:nvSpPr>
        <p:spPr>
          <a:xfrm>
            <a:off x="3114137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84379E-43E8-3472-C4BA-D56BA9A0CCD9}"/>
              </a:ext>
            </a:extLst>
          </p:cNvPr>
          <p:cNvSpPr txBox="1"/>
          <p:nvPr/>
        </p:nvSpPr>
        <p:spPr>
          <a:xfrm>
            <a:off x="4975725" y="3912875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87D06-8C2E-D1F1-2767-EB322794378C}"/>
              </a:ext>
            </a:extLst>
          </p:cNvPr>
          <p:cNvSpPr txBox="1"/>
          <p:nvPr/>
        </p:nvSpPr>
        <p:spPr>
          <a:xfrm>
            <a:off x="3763816" y="3891280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3EDFD-4F79-442E-C84A-3C9365ABCC3E}"/>
              </a:ext>
            </a:extLst>
          </p:cNvPr>
          <p:cNvSpPr txBox="1"/>
          <p:nvPr/>
        </p:nvSpPr>
        <p:spPr>
          <a:xfrm>
            <a:off x="4340166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C55F15-4874-4CC8-9364-B9312E3A6202}"/>
              </a:ext>
            </a:extLst>
          </p:cNvPr>
          <p:cNvSpPr txBox="1"/>
          <p:nvPr/>
        </p:nvSpPr>
        <p:spPr>
          <a:xfrm>
            <a:off x="5623063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51E19-8B6F-092B-E9FE-F2AB73D33CC4}"/>
              </a:ext>
            </a:extLst>
          </p:cNvPr>
          <p:cNvSpPr txBox="1"/>
          <p:nvPr/>
        </p:nvSpPr>
        <p:spPr>
          <a:xfrm>
            <a:off x="6240577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E9210-33C1-B019-4D6C-6D4776181A0C}"/>
              </a:ext>
            </a:extLst>
          </p:cNvPr>
          <p:cNvSpPr txBox="1"/>
          <p:nvPr/>
        </p:nvSpPr>
        <p:spPr>
          <a:xfrm>
            <a:off x="6853142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9054A-98B8-4A3E-56FA-6EBFDC7A983F}"/>
              </a:ext>
            </a:extLst>
          </p:cNvPr>
          <p:cNvSpPr txBox="1"/>
          <p:nvPr/>
        </p:nvSpPr>
        <p:spPr>
          <a:xfrm>
            <a:off x="7488106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794D2F-D779-FAE0-CF4B-5BA02AFCE7E8}"/>
              </a:ext>
            </a:extLst>
          </p:cNvPr>
          <p:cNvSpPr txBox="1"/>
          <p:nvPr/>
        </p:nvSpPr>
        <p:spPr>
          <a:xfrm>
            <a:off x="8123070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FBF1C7-4CC5-A134-8352-D97D49078C16}"/>
              </a:ext>
            </a:extLst>
          </p:cNvPr>
          <p:cNvSpPr/>
          <p:nvPr/>
        </p:nvSpPr>
        <p:spPr>
          <a:xfrm>
            <a:off x="1702856" y="4754880"/>
            <a:ext cx="9433532" cy="185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901FB-D6A4-6B07-81F5-3D55EE75807C}"/>
              </a:ext>
            </a:extLst>
          </p:cNvPr>
          <p:cNvSpPr/>
          <p:nvPr/>
        </p:nvSpPr>
        <p:spPr>
          <a:xfrm>
            <a:off x="1702856" y="4498330"/>
            <a:ext cx="9433532" cy="319452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LIST OF STUDENTS WITH MULTIPLE ABSENCES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BD6AD-CC3A-B3F0-ADE6-D2C16ED93381}"/>
              </a:ext>
            </a:extLst>
          </p:cNvPr>
          <p:cNvSpPr/>
          <p:nvPr/>
        </p:nvSpPr>
        <p:spPr>
          <a:xfrm>
            <a:off x="1702855" y="4804897"/>
            <a:ext cx="9433532" cy="3194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Student No.	Last Name	First Name	No. of Absences		Status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1EA904-5812-4F50-3B05-11A611BEF7A9}"/>
              </a:ext>
            </a:extLst>
          </p:cNvPr>
          <p:cNvSpPr/>
          <p:nvPr/>
        </p:nvSpPr>
        <p:spPr>
          <a:xfrm>
            <a:off x="8934107" y="1179427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1912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254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Moira Ngo</dc:creator>
  <cp:lastModifiedBy>BORLAT, LEE RYAN EDWARD M.</cp:lastModifiedBy>
  <cp:revision>3</cp:revision>
  <dcterms:created xsi:type="dcterms:W3CDTF">2023-03-01T08:05:43Z</dcterms:created>
  <dcterms:modified xsi:type="dcterms:W3CDTF">2023-03-27T09:14:56Z</dcterms:modified>
</cp:coreProperties>
</file>