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71" r:id="rId4"/>
    <p:sldId id="291" r:id="rId5"/>
    <p:sldId id="292" r:id="rId6"/>
    <p:sldId id="259" r:id="rId7"/>
    <p:sldId id="270" r:id="rId8"/>
    <p:sldId id="263" r:id="rId9"/>
    <p:sldId id="293" r:id="rId10"/>
    <p:sldId id="264" r:id="rId11"/>
    <p:sldId id="262" r:id="rId12"/>
  </p:sldIdLst>
  <p:sldSz cx="9144000" cy="5143500" type="screen16x9"/>
  <p:notesSz cx="6858000" cy="9144000"/>
  <p:embeddedFontLst>
    <p:embeddedFont>
      <p:font typeface="Dosis ExtraLight" panose="020B0604020202020204" charset="0"/>
      <p:regular r:id="rId14"/>
      <p:bold r:id="rId15"/>
    </p:embeddedFont>
    <p:embeddedFont>
      <p:font typeface="Fira Sans Condensed ExtraLight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Josefin Sans" panose="020B0604020202020204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  <p:embeddedFont>
      <p:font typeface="Staatliche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  <a:srgbClr val="869F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" y="249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" name="Google Shape;5202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3" name="Google Shape;5203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51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133187" y="3159126"/>
            <a:ext cx="3332400" cy="109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SG" sz="1200"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013318" y="1053446"/>
            <a:ext cx="448239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DATA </a:t>
            </a:r>
            <a:r>
              <a:rPr lang="en-SG" sz="4000" dirty="0"/>
              <a:t>MANAGEMENT &amp; </a:t>
            </a:r>
            <a:br>
              <a:rPr lang="en-SG" sz="4000" dirty="0"/>
            </a:br>
            <a:r>
              <a:rPr lang="en-SG" sz="4000" dirty="0"/>
              <a:t>BUSINESS INTELLIGENCE</a:t>
            </a:r>
            <a:endParaRPr sz="4000" dirty="0"/>
          </a:p>
        </p:txBody>
      </p:sp>
      <p:grpSp>
        <p:nvGrpSpPr>
          <p:cNvPr id="313" name="Google Shape;850;p28">
            <a:extLst>
              <a:ext uri="{FF2B5EF4-FFF2-40B4-BE49-F238E27FC236}">
                <a16:creationId xmlns:a16="http://schemas.microsoft.com/office/drawing/2014/main" id="{62600D29-C097-4D28-A257-229F1D969B30}"/>
              </a:ext>
            </a:extLst>
          </p:cNvPr>
          <p:cNvGrpSpPr/>
          <p:nvPr/>
        </p:nvGrpSpPr>
        <p:grpSpPr>
          <a:xfrm>
            <a:off x="219249" y="1103613"/>
            <a:ext cx="3624567" cy="3312232"/>
            <a:chOff x="4319313" y="915632"/>
            <a:chExt cx="3624567" cy="3312232"/>
          </a:xfrm>
        </p:grpSpPr>
        <p:sp>
          <p:nvSpPr>
            <p:cNvPr id="314" name="Google Shape;851;p28">
              <a:extLst>
                <a:ext uri="{FF2B5EF4-FFF2-40B4-BE49-F238E27FC236}">
                  <a16:creationId xmlns:a16="http://schemas.microsoft.com/office/drawing/2014/main" id="{2828311B-EBB5-4E20-86BC-4F3E158682CD}"/>
                </a:ext>
              </a:extLst>
            </p:cNvPr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852;p28">
              <a:extLst>
                <a:ext uri="{FF2B5EF4-FFF2-40B4-BE49-F238E27FC236}">
                  <a16:creationId xmlns:a16="http://schemas.microsoft.com/office/drawing/2014/main" id="{00DCC162-9A05-45FF-9418-3C9D76B9810A}"/>
                </a:ext>
              </a:extLst>
            </p:cNvPr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53;p28">
              <a:extLst>
                <a:ext uri="{FF2B5EF4-FFF2-40B4-BE49-F238E27FC236}">
                  <a16:creationId xmlns:a16="http://schemas.microsoft.com/office/drawing/2014/main" id="{D1119F6E-FC16-4B3C-8C75-ACADE1AE5F71}"/>
                </a:ext>
              </a:extLst>
            </p:cNvPr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54;p28">
              <a:extLst>
                <a:ext uri="{FF2B5EF4-FFF2-40B4-BE49-F238E27FC236}">
                  <a16:creationId xmlns:a16="http://schemas.microsoft.com/office/drawing/2014/main" id="{CBC23E35-11AF-429C-AC60-A6FC56528B02}"/>
                </a:ext>
              </a:extLst>
            </p:cNvPr>
            <p:cNvSpPr/>
            <p:nvPr/>
          </p:nvSpPr>
          <p:spPr>
            <a:xfrm>
              <a:off x="4336267" y="3489414"/>
              <a:ext cx="333881" cy="228357"/>
            </a:xfrm>
            <a:custGeom>
              <a:avLst/>
              <a:gdLst/>
              <a:ahLst/>
              <a:cxnLst/>
              <a:rect l="l" t="t" r="r" b="b"/>
              <a:pathLst>
                <a:path w="7562" h="5172" extrusionOk="0">
                  <a:moveTo>
                    <a:pt x="1989" y="0"/>
                  </a:moveTo>
                  <a:cubicBezTo>
                    <a:pt x="1078" y="0"/>
                    <a:pt x="347" y="320"/>
                    <a:pt x="65" y="1030"/>
                  </a:cubicBezTo>
                  <a:cubicBezTo>
                    <a:pt x="21" y="1140"/>
                    <a:pt x="0" y="1245"/>
                    <a:pt x="0" y="1347"/>
                  </a:cubicBezTo>
                  <a:cubicBezTo>
                    <a:pt x="0" y="2268"/>
                    <a:pt x="1772" y="2731"/>
                    <a:pt x="3539" y="3115"/>
                  </a:cubicBezTo>
                  <a:cubicBezTo>
                    <a:pt x="5497" y="3536"/>
                    <a:pt x="6983" y="4393"/>
                    <a:pt x="7470" y="5171"/>
                  </a:cubicBezTo>
                  <a:lnTo>
                    <a:pt x="7562" y="4485"/>
                  </a:lnTo>
                  <a:cubicBezTo>
                    <a:pt x="7534" y="3244"/>
                    <a:pt x="6096" y="1272"/>
                    <a:pt x="4151" y="473"/>
                  </a:cubicBezTo>
                  <a:cubicBezTo>
                    <a:pt x="3404" y="167"/>
                    <a:pt x="2649" y="0"/>
                    <a:pt x="19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55;p28">
              <a:extLst>
                <a:ext uri="{FF2B5EF4-FFF2-40B4-BE49-F238E27FC236}">
                  <a16:creationId xmlns:a16="http://schemas.microsoft.com/office/drawing/2014/main" id="{0C328B5A-346C-4C3B-B569-2561B8DE86C9}"/>
                </a:ext>
              </a:extLst>
            </p:cNvPr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56;p28">
              <a:extLst>
                <a:ext uri="{FF2B5EF4-FFF2-40B4-BE49-F238E27FC236}">
                  <a16:creationId xmlns:a16="http://schemas.microsoft.com/office/drawing/2014/main" id="{0DA6F077-8177-4ED0-99F2-D92DD3691C99}"/>
                </a:ext>
              </a:extLst>
            </p:cNvPr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57;p28">
              <a:extLst>
                <a:ext uri="{FF2B5EF4-FFF2-40B4-BE49-F238E27FC236}">
                  <a16:creationId xmlns:a16="http://schemas.microsoft.com/office/drawing/2014/main" id="{19AE241C-5044-4191-8C51-0A2BAFF66BB5}"/>
                </a:ext>
              </a:extLst>
            </p:cNvPr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58;p28">
              <a:extLst>
                <a:ext uri="{FF2B5EF4-FFF2-40B4-BE49-F238E27FC236}">
                  <a16:creationId xmlns:a16="http://schemas.microsoft.com/office/drawing/2014/main" id="{26BF3C02-91FE-43B7-9306-A1AB5B2B1E6F}"/>
                </a:ext>
              </a:extLst>
            </p:cNvPr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859;p28">
              <a:extLst>
                <a:ext uri="{FF2B5EF4-FFF2-40B4-BE49-F238E27FC236}">
                  <a16:creationId xmlns:a16="http://schemas.microsoft.com/office/drawing/2014/main" id="{7F9907C6-6E45-4857-9B55-6308CA81D062}"/>
                </a:ext>
              </a:extLst>
            </p:cNvPr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860;p28">
              <a:extLst>
                <a:ext uri="{FF2B5EF4-FFF2-40B4-BE49-F238E27FC236}">
                  <a16:creationId xmlns:a16="http://schemas.microsoft.com/office/drawing/2014/main" id="{CCE342DE-59E9-42D1-8B8E-23070B029564}"/>
                </a:ext>
              </a:extLst>
            </p:cNvPr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861;p28">
              <a:extLst>
                <a:ext uri="{FF2B5EF4-FFF2-40B4-BE49-F238E27FC236}">
                  <a16:creationId xmlns:a16="http://schemas.microsoft.com/office/drawing/2014/main" id="{BA46CA8D-A1CB-42FA-95AF-AE4A83BD4840}"/>
                </a:ext>
              </a:extLst>
            </p:cNvPr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862;p28">
              <a:extLst>
                <a:ext uri="{FF2B5EF4-FFF2-40B4-BE49-F238E27FC236}">
                  <a16:creationId xmlns:a16="http://schemas.microsoft.com/office/drawing/2014/main" id="{4A2E6AA5-9F29-4845-95E7-BD800EE15AF2}"/>
                </a:ext>
              </a:extLst>
            </p:cNvPr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63;p28">
              <a:extLst>
                <a:ext uri="{FF2B5EF4-FFF2-40B4-BE49-F238E27FC236}">
                  <a16:creationId xmlns:a16="http://schemas.microsoft.com/office/drawing/2014/main" id="{0F7A395C-147D-4F89-94CC-59DC52497B6B}"/>
                </a:ext>
              </a:extLst>
            </p:cNvPr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64;p28">
              <a:extLst>
                <a:ext uri="{FF2B5EF4-FFF2-40B4-BE49-F238E27FC236}">
                  <a16:creationId xmlns:a16="http://schemas.microsoft.com/office/drawing/2014/main" id="{720DCF23-326A-4D2C-B0CE-56121DE07994}"/>
                </a:ext>
              </a:extLst>
            </p:cNvPr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865;p28">
              <a:extLst>
                <a:ext uri="{FF2B5EF4-FFF2-40B4-BE49-F238E27FC236}">
                  <a16:creationId xmlns:a16="http://schemas.microsoft.com/office/drawing/2014/main" id="{A180B365-819B-4BB4-9F4C-196A532B0EEC}"/>
                </a:ext>
              </a:extLst>
            </p:cNvPr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866;p28">
              <a:extLst>
                <a:ext uri="{FF2B5EF4-FFF2-40B4-BE49-F238E27FC236}">
                  <a16:creationId xmlns:a16="http://schemas.microsoft.com/office/drawing/2014/main" id="{F41691CE-3B6D-4631-851A-2F058D1BF0C2}"/>
                </a:ext>
              </a:extLst>
            </p:cNvPr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867;p28">
              <a:extLst>
                <a:ext uri="{FF2B5EF4-FFF2-40B4-BE49-F238E27FC236}">
                  <a16:creationId xmlns:a16="http://schemas.microsoft.com/office/drawing/2014/main" id="{DA5CA266-A361-4ED0-9C2B-F947812DEB1F}"/>
                </a:ext>
              </a:extLst>
            </p:cNvPr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868;p28">
              <a:extLst>
                <a:ext uri="{FF2B5EF4-FFF2-40B4-BE49-F238E27FC236}">
                  <a16:creationId xmlns:a16="http://schemas.microsoft.com/office/drawing/2014/main" id="{D9CDA0F9-2E38-45F0-BA4B-ECF6569EA54E}"/>
                </a:ext>
              </a:extLst>
            </p:cNvPr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869;p28">
              <a:extLst>
                <a:ext uri="{FF2B5EF4-FFF2-40B4-BE49-F238E27FC236}">
                  <a16:creationId xmlns:a16="http://schemas.microsoft.com/office/drawing/2014/main" id="{CB5C8808-470D-4C86-8523-BEAE94222713}"/>
                </a:ext>
              </a:extLst>
            </p:cNvPr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870;p28">
              <a:extLst>
                <a:ext uri="{FF2B5EF4-FFF2-40B4-BE49-F238E27FC236}">
                  <a16:creationId xmlns:a16="http://schemas.microsoft.com/office/drawing/2014/main" id="{9A74DEF8-3DA4-4450-A9AE-26ED6679C5F4}"/>
                </a:ext>
              </a:extLst>
            </p:cNvPr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871;p28">
              <a:extLst>
                <a:ext uri="{FF2B5EF4-FFF2-40B4-BE49-F238E27FC236}">
                  <a16:creationId xmlns:a16="http://schemas.microsoft.com/office/drawing/2014/main" id="{28A85F3C-4F2E-43FA-B21F-E84735CFFFC9}"/>
                </a:ext>
              </a:extLst>
            </p:cNvPr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872;p28">
              <a:extLst>
                <a:ext uri="{FF2B5EF4-FFF2-40B4-BE49-F238E27FC236}">
                  <a16:creationId xmlns:a16="http://schemas.microsoft.com/office/drawing/2014/main" id="{2A8BC211-3346-4714-91FD-3F40E489605E}"/>
                </a:ext>
              </a:extLst>
            </p:cNvPr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873;p28">
              <a:extLst>
                <a:ext uri="{FF2B5EF4-FFF2-40B4-BE49-F238E27FC236}">
                  <a16:creationId xmlns:a16="http://schemas.microsoft.com/office/drawing/2014/main" id="{56037DDE-DAEB-4202-BDCB-0467E3E89533}"/>
                </a:ext>
              </a:extLst>
            </p:cNvPr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874;p28">
              <a:extLst>
                <a:ext uri="{FF2B5EF4-FFF2-40B4-BE49-F238E27FC236}">
                  <a16:creationId xmlns:a16="http://schemas.microsoft.com/office/drawing/2014/main" id="{5BB5DA21-B77C-4C60-823F-6910D0973A0A}"/>
                </a:ext>
              </a:extLst>
            </p:cNvPr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875;p28">
              <a:extLst>
                <a:ext uri="{FF2B5EF4-FFF2-40B4-BE49-F238E27FC236}">
                  <a16:creationId xmlns:a16="http://schemas.microsoft.com/office/drawing/2014/main" id="{9E5BF2E0-7BB3-4458-B766-3B65470A2B2C}"/>
                </a:ext>
              </a:extLst>
            </p:cNvPr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876;p28">
              <a:extLst>
                <a:ext uri="{FF2B5EF4-FFF2-40B4-BE49-F238E27FC236}">
                  <a16:creationId xmlns:a16="http://schemas.microsoft.com/office/drawing/2014/main" id="{DF6D8743-2CFA-4295-86AD-6526B44D6773}"/>
                </a:ext>
              </a:extLst>
            </p:cNvPr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877;p28">
              <a:extLst>
                <a:ext uri="{FF2B5EF4-FFF2-40B4-BE49-F238E27FC236}">
                  <a16:creationId xmlns:a16="http://schemas.microsoft.com/office/drawing/2014/main" id="{147498F2-273B-4A05-BDD6-CCA4461F802E}"/>
                </a:ext>
              </a:extLst>
            </p:cNvPr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878;p28">
              <a:extLst>
                <a:ext uri="{FF2B5EF4-FFF2-40B4-BE49-F238E27FC236}">
                  <a16:creationId xmlns:a16="http://schemas.microsoft.com/office/drawing/2014/main" id="{7547AE68-D007-470E-A15D-4CEFDB260E33}"/>
                </a:ext>
              </a:extLst>
            </p:cNvPr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879;p28">
              <a:extLst>
                <a:ext uri="{FF2B5EF4-FFF2-40B4-BE49-F238E27FC236}">
                  <a16:creationId xmlns:a16="http://schemas.microsoft.com/office/drawing/2014/main" id="{318168F9-643D-440A-8146-9EDB984F4375}"/>
                </a:ext>
              </a:extLst>
            </p:cNvPr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80;p28">
              <a:extLst>
                <a:ext uri="{FF2B5EF4-FFF2-40B4-BE49-F238E27FC236}">
                  <a16:creationId xmlns:a16="http://schemas.microsoft.com/office/drawing/2014/main" id="{0D940407-A3A1-4353-A4EE-32B4372F8C1E}"/>
                </a:ext>
              </a:extLst>
            </p:cNvPr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81;p28">
              <a:extLst>
                <a:ext uri="{FF2B5EF4-FFF2-40B4-BE49-F238E27FC236}">
                  <a16:creationId xmlns:a16="http://schemas.microsoft.com/office/drawing/2014/main" id="{487B8ADE-3B24-46C2-8CB6-E69B6400111D}"/>
                </a:ext>
              </a:extLst>
            </p:cNvPr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82;p28">
              <a:extLst>
                <a:ext uri="{FF2B5EF4-FFF2-40B4-BE49-F238E27FC236}">
                  <a16:creationId xmlns:a16="http://schemas.microsoft.com/office/drawing/2014/main" id="{CF385262-D27E-4DAF-8501-4EC86E75652B}"/>
                </a:ext>
              </a:extLst>
            </p:cNvPr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83;p28">
              <a:extLst>
                <a:ext uri="{FF2B5EF4-FFF2-40B4-BE49-F238E27FC236}">
                  <a16:creationId xmlns:a16="http://schemas.microsoft.com/office/drawing/2014/main" id="{A87AE1A2-F3AA-4849-B54A-E34A1B766847}"/>
                </a:ext>
              </a:extLst>
            </p:cNvPr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84;p28">
              <a:extLst>
                <a:ext uri="{FF2B5EF4-FFF2-40B4-BE49-F238E27FC236}">
                  <a16:creationId xmlns:a16="http://schemas.microsoft.com/office/drawing/2014/main" id="{3CE989A1-8D17-4284-80DF-C545A79ED921}"/>
                </a:ext>
              </a:extLst>
            </p:cNvPr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85;p28">
              <a:extLst>
                <a:ext uri="{FF2B5EF4-FFF2-40B4-BE49-F238E27FC236}">
                  <a16:creationId xmlns:a16="http://schemas.microsoft.com/office/drawing/2014/main" id="{24506EFE-1047-40E0-B720-3DFB8B98C1E1}"/>
                </a:ext>
              </a:extLst>
            </p:cNvPr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86;p28">
              <a:extLst>
                <a:ext uri="{FF2B5EF4-FFF2-40B4-BE49-F238E27FC236}">
                  <a16:creationId xmlns:a16="http://schemas.microsoft.com/office/drawing/2014/main" id="{713C4E18-323F-414A-8353-785EF5184FCB}"/>
                </a:ext>
              </a:extLst>
            </p:cNvPr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87;p28">
              <a:extLst>
                <a:ext uri="{FF2B5EF4-FFF2-40B4-BE49-F238E27FC236}">
                  <a16:creationId xmlns:a16="http://schemas.microsoft.com/office/drawing/2014/main" id="{6E78CDCB-DE8E-4B59-8FA5-7A13BB2BE636}"/>
                </a:ext>
              </a:extLst>
            </p:cNvPr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88;p28">
              <a:extLst>
                <a:ext uri="{FF2B5EF4-FFF2-40B4-BE49-F238E27FC236}">
                  <a16:creationId xmlns:a16="http://schemas.microsoft.com/office/drawing/2014/main" id="{E1B8F1D9-16BB-4F50-B757-B076D0B76D34}"/>
                </a:ext>
              </a:extLst>
            </p:cNvPr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89;p28">
              <a:extLst>
                <a:ext uri="{FF2B5EF4-FFF2-40B4-BE49-F238E27FC236}">
                  <a16:creationId xmlns:a16="http://schemas.microsoft.com/office/drawing/2014/main" id="{752657B8-D127-4AC1-84CF-478003E82D58}"/>
                </a:ext>
              </a:extLst>
            </p:cNvPr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90;p28">
              <a:extLst>
                <a:ext uri="{FF2B5EF4-FFF2-40B4-BE49-F238E27FC236}">
                  <a16:creationId xmlns:a16="http://schemas.microsoft.com/office/drawing/2014/main" id="{868AF6D0-35AC-48FE-90A6-EE4B7E64E2E8}"/>
                </a:ext>
              </a:extLst>
            </p:cNvPr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91;p28">
              <a:extLst>
                <a:ext uri="{FF2B5EF4-FFF2-40B4-BE49-F238E27FC236}">
                  <a16:creationId xmlns:a16="http://schemas.microsoft.com/office/drawing/2014/main" id="{1995A3A7-B307-4476-9FA8-24764625DF35}"/>
                </a:ext>
              </a:extLst>
            </p:cNvPr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92;p28">
              <a:extLst>
                <a:ext uri="{FF2B5EF4-FFF2-40B4-BE49-F238E27FC236}">
                  <a16:creationId xmlns:a16="http://schemas.microsoft.com/office/drawing/2014/main" id="{DDF1CEA8-DE3B-4065-8347-A13012B514E9}"/>
                </a:ext>
              </a:extLst>
            </p:cNvPr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93;p28">
              <a:extLst>
                <a:ext uri="{FF2B5EF4-FFF2-40B4-BE49-F238E27FC236}">
                  <a16:creationId xmlns:a16="http://schemas.microsoft.com/office/drawing/2014/main" id="{FF236A7B-BCE4-46B5-BE7E-EBE0E8D5C3F5}"/>
                </a:ext>
              </a:extLst>
            </p:cNvPr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94;p28">
              <a:extLst>
                <a:ext uri="{FF2B5EF4-FFF2-40B4-BE49-F238E27FC236}">
                  <a16:creationId xmlns:a16="http://schemas.microsoft.com/office/drawing/2014/main" id="{52412705-7943-4254-A65C-349D28FD283B}"/>
                </a:ext>
              </a:extLst>
            </p:cNvPr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95;p28">
              <a:extLst>
                <a:ext uri="{FF2B5EF4-FFF2-40B4-BE49-F238E27FC236}">
                  <a16:creationId xmlns:a16="http://schemas.microsoft.com/office/drawing/2014/main" id="{84794C4B-286A-4023-A407-46E8D01B91CD}"/>
                </a:ext>
              </a:extLst>
            </p:cNvPr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96;p28">
              <a:extLst>
                <a:ext uri="{FF2B5EF4-FFF2-40B4-BE49-F238E27FC236}">
                  <a16:creationId xmlns:a16="http://schemas.microsoft.com/office/drawing/2014/main" id="{FBA33B54-8B2D-4B3D-9E51-FBA9DE498575}"/>
                </a:ext>
              </a:extLst>
            </p:cNvPr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97;p28">
              <a:extLst>
                <a:ext uri="{FF2B5EF4-FFF2-40B4-BE49-F238E27FC236}">
                  <a16:creationId xmlns:a16="http://schemas.microsoft.com/office/drawing/2014/main" id="{FA3136B0-7AA2-42B8-9A6F-7E5CC5899398}"/>
                </a:ext>
              </a:extLst>
            </p:cNvPr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98;p28">
              <a:extLst>
                <a:ext uri="{FF2B5EF4-FFF2-40B4-BE49-F238E27FC236}">
                  <a16:creationId xmlns:a16="http://schemas.microsoft.com/office/drawing/2014/main" id="{744D98AD-9722-4C06-A694-AC575DDFDE6B}"/>
                </a:ext>
              </a:extLst>
            </p:cNvPr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99;p28">
              <a:extLst>
                <a:ext uri="{FF2B5EF4-FFF2-40B4-BE49-F238E27FC236}">
                  <a16:creationId xmlns:a16="http://schemas.microsoft.com/office/drawing/2014/main" id="{A8D8BB07-5BD9-4874-AD19-501F9298A6C6}"/>
                </a:ext>
              </a:extLst>
            </p:cNvPr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900;p28">
              <a:extLst>
                <a:ext uri="{FF2B5EF4-FFF2-40B4-BE49-F238E27FC236}">
                  <a16:creationId xmlns:a16="http://schemas.microsoft.com/office/drawing/2014/main" id="{915367E3-E896-4BEE-9B75-A6C6964A23DC}"/>
                </a:ext>
              </a:extLst>
            </p:cNvPr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1;p28">
              <a:extLst>
                <a:ext uri="{FF2B5EF4-FFF2-40B4-BE49-F238E27FC236}">
                  <a16:creationId xmlns:a16="http://schemas.microsoft.com/office/drawing/2014/main" id="{E7197274-34AA-4818-8F66-B07719A83DC3}"/>
                </a:ext>
              </a:extLst>
            </p:cNvPr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02;p28">
              <a:extLst>
                <a:ext uri="{FF2B5EF4-FFF2-40B4-BE49-F238E27FC236}">
                  <a16:creationId xmlns:a16="http://schemas.microsoft.com/office/drawing/2014/main" id="{7C6E8A33-2769-4141-90BF-9428C8F7DBA5}"/>
                </a:ext>
              </a:extLst>
            </p:cNvPr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03;p28">
              <a:extLst>
                <a:ext uri="{FF2B5EF4-FFF2-40B4-BE49-F238E27FC236}">
                  <a16:creationId xmlns:a16="http://schemas.microsoft.com/office/drawing/2014/main" id="{B50C2A69-0A73-4D0B-B95B-3FC227474B03}"/>
                </a:ext>
              </a:extLst>
            </p:cNvPr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04;p28">
              <a:extLst>
                <a:ext uri="{FF2B5EF4-FFF2-40B4-BE49-F238E27FC236}">
                  <a16:creationId xmlns:a16="http://schemas.microsoft.com/office/drawing/2014/main" id="{CC446E22-B23B-4C4B-91F7-9BF53A1A6DE4}"/>
                </a:ext>
              </a:extLst>
            </p:cNvPr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05;p28">
              <a:extLst>
                <a:ext uri="{FF2B5EF4-FFF2-40B4-BE49-F238E27FC236}">
                  <a16:creationId xmlns:a16="http://schemas.microsoft.com/office/drawing/2014/main" id="{8001B90D-173E-4C57-995F-E3BE10B77A25}"/>
                </a:ext>
              </a:extLst>
            </p:cNvPr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06;p28">
              <a:extLst>
                <a:ext uri="{FF2B5EF4-FFF2-40B4-BE49-F238E27FC236}">
                  <a16:creationId xmlns:a16="http://schemas.microsoft.com/office/drawing/2014/main" id="{DFA4C806-1983-418C-B6BC-66AE00220CB3}"/>
                </a:ext>
              </a:extLst>
            </p:cNvPr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07;p28">
              <a:extLst>
                <a:ext uri="{FF2B5EF4-FFF2-40B4-BE49-F238E27FC236}">
                  <a16:creationId xmlns:a16="http://schemas.microsoft.com/office/drawing/2014/main" id="{A0FD3ED4-BF3F-42F8-ABF5-0B07CBE17F9E}"/>
                </a:ext>
              </a:extLst>
            </p:cNvPr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08;p28">
              <a:extLst>
                <a:ext uri="{FF2B5EF4-FFF2-40B4-BE49-F238E27FC236}">
                  <a16:creationId xmlns:a16="http://schemas.microsoft.com/office/drawing/2014/main" id="{E2309C2B-F6BF-43D9-9CC9-5127EF544D55}"/>
                </a:ext>
              </a:extLst>
            </p:cNvPr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09;p28">
              <a:extLst>
                <a:ext uri="{FF2B5EF4-FFF2-40B4-BE49-F238E27FC236}">
                  <a16:creationId xmlns:a16="http://schemas.microsoft.com/office/drawing/2014/main" id="{308CFC86-DFF1-4806-A16F-52AE2FDE3A15}"/>
                </a:ext>
              </a:extLst>
            </p:cNvPr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10;p28">
              <a:extLst>
                <a:ext uri="{FF2B5EF4-FFF2-40B4-BE49-F238E27FC236}">
                  <a16:creationId xmlns:a16="http://schemas.microsoft.com/office/drawing/2014/main" id="{91F37536-E858-4F61-A92B-5B22B27967D1}"/>
                </a:ext>
              </a:extLst>
            </p:cNvPr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911;p28">
              <a:extLst>
                <a:ext uri="{FF2B5EF4-FFF2-40B4-BE49-F238E27FC236}">
                  <a16:creationId xmlns:a16="http://schemas.microsoft.com/office/drawing/2014/main" id="{B55F7A4B-0FD3-42A9-9CCA-BBF4A6A3DCAF}"/>
                </a:ext>
              </a:extLst>
            </p:cNvPr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912;p28">
              <a:extLst>
                <a:ext uri="{FF2B5EF4-FFF2-40B4-BE49-F238E27FC236}">
                  <a16:creationId xmlns:a16="http://schemas.microsoft.com/office/drawing/2014/main" id="{BD1314B9-DA66-4AA2-AB0D-D8B078740961}"/>
                </a:ext>
              </a:extLst>
            </p:cNvPr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913;p28">
              <a:extLst>
                <a:ext uri="{FF2B5EF4-FFF2-40B4-BE49-F238E27FC236}">
                  <a16:creationId xmlns:a16="http://schemas.microsoft.com/office/drawing/2014/main" id="{5C73D072-850E-41C3-92F2-111A25A2AF1A}"/>
                </a:ext>
              </a:extLst>
            </p:cNvPr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14;p28">
              <a:extLst>
                <a:ext uri="{FF2B5EF4-FFF2-40B4-BE49-F238E27FC236}">
                  <a16:creationId xmlns:a16="http://schemas.microsoft.com/office/drawing/2014/main" id="{E5493BD4-31BD-4B1D-B35A-F9C4EFAF629B}"/>
                </a:ext>
              </a:extLst>
            </p:cNvPr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15;p28">
              <a:extLst>
                <a:ext uri="{FF2B5EF4-FFF2-40B4-BE49-F238E27FC236}">
                  <a16:creationId xmlns:a16="http://schemas.microsoft.com/office/drawing/2014/main" id="{3A2ADCC3-B2D0-4E8F-A7B7-BC70501C9184}"/>
                </a:ext>
              </a:extLst>
            </p:cNvPr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16;p28">
              <a:extLst>
                <a:ext uri="{FF2B5EF4-FFF2-40B4-BE49-F238E27FC236}">
                  <a16:creationId xmlns:a16="http://schemas.microsoft.com/office/drawing/2014/main" id="{1D6C4253-6355-4718-8CA2-46D822781A95}"/>
                </a:ext>
              </a:extLst>
            </p:cNvPr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17;p28">
              <a:extLst>
                <a:ext uri="{FF2B5EF4-FFF2-40B4-BE49-F238E27FC236}">
                  <a16:creationId xmlns:a16="http://schemas.microsoft.com/office/drawing/2014/main" id="{7433F7EA-9D40-4446-A9A9-6E63C579D2F7}"/>
                </a:ext>
              </a:extLst>
            </p:cNvPr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18;p28">
              <a:extLst>
                <a:ext uri="{FF2B5EF4-FFF2-40B4-BE49-F238E27FC236}">
                  <a16:creationId xmlns:a16="http://schemas.microsoft.com/office/drawing/2014/main" id="{29027ED6-13DA-4488-8AFE-1FB6407A396C}"/>
                </a:ext>
              </a:extLst>
            </p:cNvPr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19;p28">
              <a:extLst>
                <a:ext uri="{FF2B5EF4-FFF2-40B4-BE49-F238E27FC236}">
                  <a16:creationId xmlns:a16="http://schemas.microsoft.com/office/drawing/2014/main" id="{0977A2A0-A9D5-47AF-A17E-1ED87F6BCA8E}"/>
                </a:ext>
              </a:extLst>
            </p:cNvPr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20;p28">
              <a:extLst>
                <a:ext uri="{FF2B5EF4-FFF2-40B4-BE49-F238E27FC236}">
                  <a16:creationId xmlns:a16="http://schemas.microsoft.com/office/drawing/2014/main" id="{CB00E864-9602-4BC7-8BD6-9BF6184BF311}"/>
                </a:ext>
              </a:extLst>
            </p:cNvPr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21;p28">
              <a:extLst>
                <a:ext uri="{FF2B5EF4-FFF2-40B4-BE49-F238E27FC236}">
                  <a16:creationId xmlns:a16="http://schemas.microsoft.com/office/drawing/2014/main" id="{FFC30D3A-740A-4B02-891F-AF65BEEB2C0D}"/>
                </a:ext>
              </a:extLst>
            </p:cNvPr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22;p28">
              <a:extLst>
                <a:ext uri="{FF2B5EF4-FFF2-40B4-BE49-F238E27FC236}">
                  <a16:creationId xmlns:a16="http://schemas.microsoft.com/office/drawing/2014/main" id="{9432FF81-F3F4-4892-A6A4-E00CBEB3E4EC}"/>
                </a:ext>
              </a:extLst>
            </p:cNvPr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23;p28">
              <a:extLst>
                <a:ext uri="{FF2B5EF4-FFF2-40B4-BE49-F238E27FC236}">
                  <a16:creationId xmlns:a16="http://schemas.microsoft.com/office/drawing/2014/main" id="{6A6E62AC-2D0A-4FB7-B6DE-D58370B412D0}"/>
                </a:ext>
              </a:extLst>
            </p:cNvPr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24;p28">
              <a:extLst>
                <a:ext uri="{FF2B5EF4-FFF2-40B4-BE49-F238E27FC236}">
                  <a16:creationId xmlns:a16="http://schemas.microsoft.com/office/drawing/2014/main" id="{A62B3D3F-E54F-4A51-9499-87F4314CB5C0}"/>
                </a:ext>
              </a:extLst>
            </p:cNvPr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25;p28">
              <a:extLst>
                <a:ext uri="{FF2B5EF4-FFF2-40B4-BE49-F238E27FC236}">
                  <a16:creationId xmlns:a16="http://schemas.microsoft.com/office/drawing/2014/main" id="{5CBF27F7-C1CB-49AA-8341-FF51D1E4CDB8}"/>
                </a:ext>
              </a:extLst>
            </p:cNvPr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26;p28">
              <a:extLst>
                <a:ext uri="{FF2B5EF4-FFF2-40B4-BE49-F238E27FC236}">
                  <a16:creationId xmlns:a16="http://schemas.microsoft.com/office/drawing/2014/main" id="{60182B76-DE2A-4EFF-8C84-18F871193B42}"/>
                </a:ext>
              </a:extLst>
            </p:cNvPr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27;p28">
              <a:extLst>
                <a:ext uri="{FF2B5EF4-FFF2-40B4-BE49-F238E27FC236}">
                  <a16:creationId xmlns:a16="http://schemas.microsoft.com/office/drawing/2014/main" id="{4E384A70-C4B8-49F9-AF3E-9431C8769D6F}"/>
                </a:ext>
              </a:extLst>
            </p:cNvPr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28;p28">
              <a:extLst>
                <a:ext uri="{FF2B5EF4-FFF2-40B4-BE49-F238E27FC236}">
                  <a16:creationId xmlns:a16="http://schemas.microsoft.com/office/drawing/2014/main" id="{1B41BD01-6CFF-46EB-BCB6-802BDEB87E97}"/>
                </a:ext>
              </a:extLst>
            </p:cNvPr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29;p28">
              <a:extLst>
                <a:ext uri="{FF2B5EF4-FFF2-40B4-BE49-F238E27FC236}">
                  <a16:creationId xmlns:a16="http://schemas.microsoft.com/office/drawing/2014/main" id="{FF0A63B5-4D63-4910-99C4-088D16136244}"/>
                </a:ext>
              </a:extLst>
            </p:cNvPr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30;p28">
              <a:extLst>
                <a:ext uri="{FF2B5EF4-FFF2-40B4-BE49-F238E27FC236}">
                  <a16:creationId xmlns:a16="http://schemas.microsoft.com/office/drawing/2014/main" id="{41664C5B-E6B5-404E-BB7B-64728F88682E}"/>
                </a:ext>
              </a:extLst>
            </p:cNvPr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31;p28">
              <a:extLst>
                <a:ext uri="{FF2B5EF4-FFF2-40B4-BE49-F238E27FC236}">
                  <a16:creationId xmlns:a16="http://schemas.microsoft.com/office/drawing/2014/main" id="{B42B6615-34A7-46F2-A2B7-6AD263DFA605}"/>
                </a:ext>
              </a:extLst>
            </p:cNvPr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32;p28">
              <a:extLst>
                <a:ext uri="{FF2B5EF4-FFF2-40B4-BE49-F238E27FC236}">
                  <a16:creationId xmlns:a16="http://schemas.microsoft.com/office/drawing/2014/main" id="{02338DC8-92FA-44C0-8299-A361A71043DF}"/>
                </a:ext>
              </a:extLst>
            </p:cNvPr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33;p28">
              <a:extLst>
                <a:ext uri="{FF2B5EF4-FFF2-40B4-BE49-F238E27FC236}">
                  <a16:creationId xmlns:a16="http://schemas.microsoft.com/office/drawing/2014/main" id="{F4D6C715-50FF-4813-BD21-B457E1546CC5}"/>
                </a:ext>
              </a:extLst>
            </p:cNvPr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34;p28">
              <a:extLst>
                <a:ext uri="{FF2B5EF4-FFF2-40B4-BE49-F238E27FC236}">
                  <a16:creationId xmlns:a16="http://schemas.microsoft.com/office/drawing/2014/main" id="{BDB30178-C1B3-4463-82CA-11ED70942460}"/>
                </a:ext>
              </a:extLst>
            </p:cNvPr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35;p28">
              <a:extLst>
                <a:ext uri="{FF2B5EF4-FFF2-40B4-BE49-F238E27FC236}">
                  <a16:creationId xmlns:a16="http://schemas.microsoft.com/office/drawing/2014/main" id="{93166D11-195E-43EA-B007-0682D1D54F9E}"/>
                </a:ext>
              </a:extLst>
            </p:cNvPr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936;p28">
              <a:extLst>
                <a:ext uri="{FF2B5EF4-FFF2-40B4-BE49-F238E27FC236}">
                  <a16:creationId xmlns:a16="http://schemas.microsoft.com/office/drawing/2014/main" id="{A5521938-FF49-4CD5-B3FB-40C2B8852628}"/>
                </a:ext>
              </a:extLst>
            </p:cNvPr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937;p28">
              <a:extLst>
                <a:ext uri="{FF2B5EF4-FFF2-40B4-BE49-F238E27FC236}">
                  <a16:creationId xmlns:a16="http://schemas.microsoft.com/office/drawing/2014/main" id="{01238E03-D33F-4FBF-8674-1776510E5D41}"/>
                </a:ext>
              </a:extLst>
            </p:cNvPr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938;p28">
              <a:extLst>
                <a:ext uri="{FF2B5EF4-FFF2-40B4-BE49-F238E27FC236}">
                  <a16:creationId xmlns:a16="http://schemas.microsoft.com/office/drawing/2014/main" id="{907ABB75-1D15-44D7-92D2-029E9D98622D}"/>
                </a:ext>
              </a:extLst>
            </p:cNvPr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939;p28">
              <a:extLst>
                <a:ext uri="{FF2B5EF4-FFF2-40B4-BE49-F238E27FC236}">
                  <a16:creationId xmlns:a16="http://schemas.microsoft.com/office/drawing/2014/main" id="{4E11CB2F-E2D3-4599-88EE-2A4184EB609F}"/>
                </a:ext>
              </a:extLst>
            </p:cNvPr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940;p28">
              <a:extLst>
                <a:ext uri="{FF2B5EF4-FFF2-40B4-BE49-F238E27FC236}">
                  <a16:creationId xmlns:a16="http://schemas.microsoft.com/office/drawing/2014/main" id="{9DBC767B-02B2-4895-9F40-0203031EDFB4}"/>
                </a:ext>
              </a:extLst>
            </p:cNvPr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941;p28">
              <a:extLst>
                <a:ext uri="{FF2B5EF4-FFF2-40B4-BE49-F238E27FC236}">
                  <a16:creationId xmlns:a16="http://schemas.microsoft.com/office/drawing/2014/main" id="{D882AB0D-7F63-43ED-9019-555E48B23E48}"/>
                </a:ext>
              </a:extLst>
            </p:cNvPr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942;p28">
              <a:extLst>
                <a:ext uri="{FF2B5EF4-FFF2-40B4-BE49-F238E27FC236}">
                  <a16:creationId xmlns:a16="http://schemas.microsoft.com/office/drawing/2014/main" id="{D912DE9B-9CA4-4DD9-B2DB-83C7A5422521}"/>
                </a:ext>
              </a:extLst>
            </p:cNvPr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943;p28">
              <a:extLst>
                <a:ext uri="{FF2B5EF4-FFF2-40B4-BE49-F238E27FC236}">
                  <a16:creationId xmlns:a16="http://schemas.microsoft.com/office/drawing/2014/main" id="{ACA9C91F-2197-417B-AC4D-A800C2777C89}"/>
                </a:ext>
              </a:extLst>
            </p:cNvPr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944;p28">
              <a:extLst>
                <a:ext uri="{FF2B5EF4-FFF2-40B4-BE49-F238E27FC236}">
                  <a16:creationId xmlns:a16="http://schemas.microsoft.com/office/drawing/2014/main" id="{7C7776DF-8A7D-4538-B50A-040639114D2A}"/>
                </a:ext>
              </a:extLst>
            </p:cNvPr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45;p28">
              <a:extLst>
                <a:ext uri="{FF2B5EF4-FFF2-40B4-BE49-F238E27FC236}">
                  <a16:creationId xmlns:a16="http://schemas.microsoft.com/office/drawing/2014/main" id="{4FE028C0-75A9-4FB9-B849-93EE84CD72EA}"/>
                </a:ext>
              </a:extLst>
            </p:cNvPr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46;p28">
              <a:extLst>
                <a:ext uri="{FF2B5EF4-FFF2-40B4-BE49-F238E27FC236}">
                  <a16:creationId xmlns:a16="http://schemas.microsoft.com/office/drawing/2014/main" id="{8ACC01AC-2EE1-414B-98A3-5DE9D6AB6D92}"/>
                </a:ext>
              </a:extLst>
            </p:cNvPr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47;p28">
              <a:extLst>
                <a:ext uri="{FF2B5EF4-FFF2-40B4-BE49-F238E27FC236}">
                  <a16:creationId xmlns:a16="http://schemas.microsoft.com/office/drawing/2014/main" id="{EE1072A6-37BC-4060-A41D-818B1799D303}"/>
                </a:ext>
              </a:extLst>
            </p:cNvPr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48;p28">
              <a:extLst>
                <a:ext uri="{FF2B5EF4-FFF2-40B4-BE49-F238E27FC236}">
                  <a16:creationId xmlns:a16="http://schemas.microsoft.com/office/drawing/2014/main" id="{05E64BDD-7EC4-461D-B246-84CFB1DFE19B}"/>
                </a:ext>
              </a:extLst>
            </p:cNvPr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49;p28">
              <a:extLst>
                <a:ext uri="{FF2B5EF4-FFF2-40B4-BE49-F238E27FC236}">
                  <a16:creationId xmlns:a16="http://schemas.microsoft.com/office/drawing/2014/main" id="{A20A07C0-6F4F-4E5E-B0CB-11EF7BDEFCDD}"/>
                </a:ext>
              </a:extLst>
            </p:cNvPr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950;p28">
              <a:extLst>
                <a:ext uri="{FF2B5EF4-FFF2-40B4-BE49-F238E27FC236}">
                  <a16:creationId xmlns:a16="http://schemas.microsoft.com/office/drawing/2014/main" id="{81E49051-86EB-4077-8EF0-0BFFF77DA035}"/>
                </a:ext>
              </a:extLst>
            </p:cNvPr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951;p28">
              <a:extLst>
                <a:ext uri="{FF2B5EF4-FFF2-40B4-BE49-F238E27FC236}">
                  <a16:creationId xmlns:a16="http://schemas.microsoft.com/office/drawing/2014/main" id="{2974538B-FBBF-43A0-9FD4-0C58571AF61A}"/>
                </a:ext>
              </a:extLst>
            </p:cNvPr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952;p28">
              <a:extLst>
                <a:ext uri="{FF2B5EF4-FFF2-40B4-BE49-F238E27FC236}">
                  <a16:creationId xmlns:a16="http://schemas.microsoft.com/office/drawing/2014/main" id="{5F849B44-75B6-4AE8-B983-8FBA9B2DFD6E}"/>
                </a:ext>
              </a:extLst>
            </p:cNvPr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953;p28">
              <a:extLst>
                <a:ext uri="{FF2B5EF4-FFF2-40B4-BE49-F238E27FC236}">
                  <a16:creationId xmlns:a16="http://schemas.microsoft.com/office/drawing/2014/main" id="{C0F698DA-8860-4D22-9293-17BE2DE50605}"/>
                </a:ext>
              </a:extLst>
            </p:cNvPr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954;p28">
              <a:extLst>
                <a:ext uri="{FF2B5EF4-FFF2-40B4-BE49-F238E27FC236}">
                  <a16:creationId xmlns:a16="http://schemas.microsoft.com/office/drawing/2014/main" id="{5BBAB204-7A1D-4E12-8099-C32D5EC21EB1}"/>
                </a:ext>
              </a:extLst>
            </p:cNvPr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955;p28">
              <a:extLst>
                <a:ext uri="{FF2B5EF4-FFF2-40B4-BE49-F238E27FC236}">
                  <a16:creationId xmlns:a16="http://schemas.microsoft.com/office/drawing/2014/main" id="{1E735078-D7E0-4DDD-92FB-3BAEF481FE02}"/>
                </a:ext>
              </a:extLst>
            </p:cNvPr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56;p28">
              <a:extLst>
                <a:ext uri="{FF2B5EF4-FFF2-40B4-BE49-F238E27FC236}">
                  <a16:creationId xmlns:a16="http://schemas.microsoft.com/office/drawing/2014/main" id="{5E8A0321-66FD-495D-BF5B-1D18A840195E}"/>
                </a:ext>
              </a:extLst>
            </p:cNvPr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57;p28">
              <a:extLst>
                <a:ext uri="{FF2B5EF4-FFF2-40B4-BE49-F238E27FC236}">
                  <a16:creationId xmlns:a16="http://schemas.microsoft.com/office/drawing/2014/main" id="{A92A7AEE-48F0-4B96-8B5D-1A5352E1C385}"/>
                </a:ext>
              </a:extLst>
            </p:cNvPr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58;p28">
              <a:extLst>
                <a:ext uri="{FF2B5EF4-FFF2-40B4-BE49-F238E27FC236}">
                  <a16:creationId xmlns:a16="http://schemas.microsoft.com/office/drawing/2014/main" id="{5618ECC7-6CC7-47DE-95A5-E116CCDF7E2B}"/>
                </a:ext>
              </a:extLst>
            </p:cNvPr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59;p28">
              <a:extLst>
                <a:ext uri="{FF2B5EF4-FFF2-40B4-BE49-F238E27FC236}">
                  <a16:creationId xmlns:a16="http://schemas.microsoft.com/office/drawing/2014/main" id="{EE370FE1-81B2-4CFE-ADA8-BF0753BFAC64}"/>
                </a:ext>
              </a:extLst>
            </p:cNvPr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60;p28">
              <a:extLst>
                <a:ext uri="{FF2B5EF4-FFF2-40B4-BE49-F238E27FC236}">
                  <a16:creationId xmlns:a16="http://schemas.microsoft.com/office/drawing/2014/main" id="{11D8384F-3AF9-4CE7-A209-B564B4C8058D}"/>
                </a:ext>
              </a:extLst>
            </p:cNvPr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61;p28">
              <a:extLst>
                <a:ext uri="{FF2B5EF4-FFF2-40B4-BE49-F238E27FC236}">
                  <a16:creationId xmlns:a16="http://schemas.microsoft.com/office/drawing/2014/main" id="{10E6E0C0-AE21-4E48-9690-8D12101E5BC6}"/>
                </a:ext>
              </a:extLst>
            </p:cNvPr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62;p28">
              <a:extLst>
                <a:ext uri="{FF2B5EF4-FFF2-40B4-BE49-F238E27FC236}">
                  <a16:creationId xmlns:a16="http://schemas.microsoft.com/office/drawing/2014/main" id="{A74844AB-D87F-4D72-A95A-C597F4505752}"/>
                </a:ext>
              </a:extLst>
            </p:cNvPr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63;p28">
              <a:extLst>
                <a:ext uri="{FF2B5EF4-FFF2-40B4-BE49-F238E27FC236}">
                  <a16:creationId xmlns:a16="http://schemas.microsoft.com/office/drawing/2014/main" id="{F4AFEC93-0232-40B3-9FEE-B82C49E4792C}"/>
                </a:ext>
              </a:extLst>
            </p:cNvPr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64;p28">
              <a:extLst>
                <a:ext uri="{FF2B5EF4-FFF2-40B4-BE49-F238E27FC236}">
                  <a16:creationId xmlns:a16="http://schemas.microsoft.com/office/drawing/2014/main" id="{07421D5D-7134-471B-8D58-16A9241488AE}"/>
                </a:ext>
              </a:extLst>
            </p:cNvPr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65;p28">
              <a:extLst>
                <a:ext uri="{FF2B5EF4-FFF2-40B4-BE49-F238E27FC236}">
                  <a16:creationId xmlns:a16="http://schemas.microsoft.com/office/drawing/2014/main" id="{9FE69BBC-F144-4241-9E64-8DC071F1CB6A}"/>
                </a:ext>
              </a:extLst>
            </p:cNvPr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66;p28">
              <a:extLst>
                <a:ext uri="{FF2B5EF4-FFF2-40B4-BE49-F238E27FC236}">
                  <a16:creationId xmlns:a16="http://schemas.microsoft.com/office/drawing/2014/main" id="{9060CF51-7922-4E8D-96B5-99D58EC3ABFD}"/>
                </a:ext>
              </a:extLst>
            </p:cNvPr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967;p28">
              <a:extLst>
                <a:ext uri="{FF2B5EF4-FFF2-40B4-BE49-F238E27FC236}">
                  <a16:creationId xmlns:a16="http://schemas.microsoft.com/office/drawing/2014/main" id="{A207BA92-6112-46E9-BE89-69E0BD889A87}"/>
                </a:ext>
              </a:extLst>
            </p:cNvPr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968;p28">
              <a:extLst>
                <a:ext uri="{FF2B5EF4-FFF2-40B4-BE49-F238E27FC236}">
                  <a16:creationId xmlns:a16="http://schemas.microsoft.com/office/drawing/2014/main" id="{0E52DD84-BC2E-444A-BCC0-DFE5AFC3393D}"/>
                </a:ext>
              </a:extLst>
            </p:cNvPr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969;p28">
              <a:extLst>
                <a:ext uri="{FF2B5EF4-FFF2-40B4-BE49-F238E27FC236}">
                  <a16:creationId xmlns:a16="http://schemas.microsoft.com/office/drawing/2014/main" id="{166D7C16-0BD6-419D-A468-4FD522C328DD}"/>
                </a:ext>
              </a:extLst>
            </p:cNvPr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970;p28">
              <a:extLst>
                <a:ext uri="{FF2B5EF4-FFF2-40B4-BE49-F238E27FC236}">
                  <a16:creationId xmlns:a16="http://schemas.microsoft.com/office/drawing/2014/main" id="{B43E2931-4842-41EA-82DC-55A254B87656}"/>
                </a:ext>
              </a:extLst>
            </p:cNvPr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971;p28">
              <a:extLst>
                <a:ext uri="{FF2B5EF4-FFF2-40B4-BE49-F238E27FC236}">
                  <a16:creationId xmlns:a16="http://schemas.microsoft.com/office/drawing/2014/main" id="{955977B8-CF40-4DBD-B90E-302AB2F82456}"/>
                </a:ext>
              </a:extLst>
            </p:cNvPr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972;p28">
              <a:extLst>
                <a:ext uri="{FF2B5EF4-FFF2-40B4-BE49-F238E27FC236}">
                  <a16:creationId xmlns:a16="http://schemas.microsoft.com/office/drawing/2014/main" id="{79E8B659-EF5D-4DEF-95C2-AE617D7E532E}"/>
                </a:ext>
              </a:extLst>
            </p:cNvPr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973;p28">
              <a:extLst>
                <a:ext uri="{FF2B5EF4-FFF2-40B4-BE49-F238E27FC236}">
                  <a16:creationId xmlns:a16="http://schemas.microsoft.com/office/drawing/2014/main" id="{BB8927B1-9ED1-44E8-AC0B-9374D9F82F8B}"/>
                </a:ext>
              </a:extLst>
            </p:cNvPr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974;p28">
              <a:extLst>
                <a:ext uri="{FF2B5EF4-FFF2-40B4-BE49-F238E27FC236}">
                  <a16:creationId xmlns:a16="http://schemas.microsoft.com/office/drawing/2014/main" id="{75174B4D-D4A7-4362-9255-38F8B25DC71D}"/>
                </a:ext>
              </a:extLst>
            </p:cNvPr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75;p28">
              <a:extLst>
                <a:ext uri="{FF2B5EF4-FFF2-40B4-BE49-F238E27FC236}">
                  <a16:creationId xmlns:a16="http://schemas.microsoft.com/office/drawing/2014/main" id="{BFD5CD7F-80A9-483D-881C-554F5B9AE52C}"/>
                </a:ext>
              </a:extLst>
            </p:cNvPr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76;p28">
              <a:extLst>
                <a:ext uri="{FF2B5EF4-FFF2-40B4-BE49-F238E27FC236}">
                  <a16:creationId xmlns:a16="http://schemas.microsoft.com/office/drawing/2014/main" id="{E9A891C3-56D4-4011-8E4D-EB518D12802C}"/>
                </a:ext>
              </a:extLst>
            </p:cNvPr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77;p28">
              <a:extLst>
                <a:ext uri="{FF2B5EF4-FFF2-40B4-BE49-F238E27FC236}">
                  <a16:creationId xmlns:a16="http://schemas.microsoft.com/office/drawing/2014/main" id="{7E0E6331-9656-48E8-98A1-30D8DBC0C596}"/>
                </a:ext>
              </a:extLst>
            </p:cNvPr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978;p28">
              <a:extLst>
                <a:ext uri="{FF2B5EF4-FFF2-40B4-BE49-F238E27FC236}">
                  <a16:creationId xmlns:a16="http://schemas.microsoft.com/office/drawing/2014/main" id="{BA9401C5-59D2-4242-AC72-69A655BF2817}"/>
                </a:ext>
              </a:extLst>
            </p:cNvPr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979;p28">
              <a:extLst>
                <a:ext uri="{FF2B5EF4-FFF2-40B4-BE49-F238E27FC236}">
                  <a16:creationId xmlns:a16="http://schemas.microsoft.com/office/drawing/2014/main" id="{45AB947B-0878-4428-9731-43A1A1FA3D12}"/>
                </a:ext>
              </a:extLst>
            </p:cNvPr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980;p28">
              <a:extLst>
                <a:ext uri="{FF2B5EF4-FFF2-40B4-BE49-F238E27FC236}">
                  <a16:creationId xmlns:a16="http://schemas.microsoft.com/office/drawing/2014/main" id="{96EED7A5-A9CD-4AB3-8894-6B69037D6607}"/>
                </a:ext>
              </a:extLst>
            </p:cNvPr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81;p28">
              <a:extLst>
                <a:ext uri="{FF2B5EF4-FFF2-40B4-BE49-F238E27FC236}">
                  <a16:creationId xmlns:a16="http://schemas.microsoft.com/office/drawing/2014/main" id="{688DADBF-26BD-4802-98DB-1DA8853999CF}"/>
                </a:ext>
              </a:extLst>
            </p:cNvPr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982;p28">
              <a:extLst>
                <a:ext uri="{FF2B5EF4-FFF2-40B4-BE49-F238E27FC236}">
                  <a16:creationId xmlns:a16="http://schemas.microsoft.com/office/drawing/2014/main" id="{B27AAA1C-028C-4DD2-8DE2-5777AD3454F7}"/>
                </a:ext>
              </a:extLst>
            </p:cNvPr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983;p28">
              <a:extLst>
                <a:ext uri="{FF2B5EF4-FFF2-40B4-BE49-F238E27FC236}">
                  <a16:creationId xmlns:a16="http://schemas.microsoft.com/office/drawing/2014/main" id="{B4C6C578-96F1-4005-924B-44975A4A2E2E}"/>
                </a:ext>
              </a:extLst>
            </p:cNvPr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984;p28">
              <a:extLst>
                <a:ext uri="{FF2B5EF4-FFF2-40B4-BE49-F238E27FC236}">
                  <a16:creationId xmlns:a16="http://schemas.microsoft.com/office/drawing/2014/main" id="{75A27BEA-EC29-43D1-AD79-48331474993B}"/>
                </a:ext>
              </a:extLst>
            </p:cNvPr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985;p28">
              <a:extLst>
                <a:ext uri="{FF2B5EF4-FFF2-40B4-BE49-F238E27FC236}">
                  <a16:creationId xmlns:a16="http://schemas.microsoft.com/office/drawing/2014/main" id="{BA234ADA-8D8C-43ED-9343-ADA89BECE204}"/>
                </a:ext>
              </a:extLst>
            </p:cNvPr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986;p28">
              <a:extLst>
                <a:ext uri="{FF2B5EF4-FFF2-40B4-BE49-F238E27FC236}">
                  <a16:creationId xmlns:a16="http://schemas.microsoft.com/office/drawing/2014/main" id="{27AA2E34-11C9-4D1C-8805-DD81A8D0A3E0}"/>
                </a:ext>
              </a:extLst>
            </p:cNvPr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987;p28">
              <a:extLst>
                <a:ext uri="{FF2B5EF4-FFF2-40B4-BE49-F238E27FC236}">
                  <a16:creationId xmlns:a16="http://schemas.microsoft.com/office/drawing/2014/main" id="{EB5D776D-0405-43B2-B19A-EDA68EDD4967}"/>
                </a:ext>
              </a:extLst>
            </p:cNvPr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988;p28">
              <a:extLst>
                <a:ext uri="{FF2B5EF4-FFF2-40B4-BE49-F238E27FC236}">
                  <a16:creationId xmlns:a16="http://schemas.microsoft.com/office/drawing/2014/main" id="{22E41968-526F-4A76-9DCF-6079BE3CF6AB}"/>
                </a:ext>
              </a:extLst>
            </p:cNvPr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989;p28">
              <a:extLst>
                <a:ext uri="{FF2B5EF4-FFF2-40B4-BE49-F238E27FC236}">
                  <a16:creationId xmlns:a16="http://schemas.microsoft.com/office/drawing/2014/main" id="{865D7119-F9C8-4EC1-942A-0D975CE53662}"/>
                </a:ext>
              </a:extLst>
            </p:cNvPr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990;p28">
              <a:extLst>
                <a:ext uri="{FF2B5EF4-FFF2-40B4-BE49-F238E27FC236}">
                  <a16:creationId xmlns:a16="http://schemas.microsoft.com/office/drawing/2014/main" id="{06EE5D80-EA91-4A54-8319-F2E4D9F51DC2}"/>
                </a:ext>
              </a:extLst>
            </p:cNvPr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9"/>
          <p:cNvSpPr txBox="1">
            <a:spLocks noGrp="1"/>
          </p:cNvSpPr>
          <p:nvPr>
            <p:ph type="ctrTitle"/>
          </p:nvPr>
        </p:nvSpPr>
        <p:spPr>
          <a:xfrm>
            <a:off x="817557" y="515025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/>
              <a:t>CONSIDERATIONs WHEN SCALING UP</a:t>
            </a:r>
            <a:endParaRPr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04D757-A5B6-467B-B83B-A0059963DBA9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13536" y="929314"/>
            <a:ext cx="6627837" cy="14462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Voluminous Inactive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Reasons: Regulatory (E.g. Data Retention Law), Storage Cost, Index Maintenance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Truncate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Archive through Partitioning: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Fact: Partition on Date Key (part of Primary Keys)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Dimension (e.g. Customer): Partition on Archive Indicator Column</a:t>
            </a:r>
            <a:endParaRPr lang="en-SG" sz="1200" dirty="0"/>
          </a:p>
        </p:txBody>
      </p:sp>
      <p:sp>
        <p:nvSpPr>
          <p:cNvPr id="234" name="Subtitle 6">
            <a:extLst>
              <a:ext uri="{FF2B5EF4-FFF2-40B4-BE49-F238E27FC236}">
                <a16:creationId xmlns:a16="http://schemas.microsoft.com/office/drawing/2014/main" id="{B32345C3-6628-405E-B6E3-329DC39C4CDC}"/>
              </a:ext>
            </a:extLst>
          </p:cNvPr>
          <p:cNvSpPr txBox="1">
            <a:spLocks/>
          </p:cNvSpPr>
          <p:nvPr/>
        </p:nvSpPr>
        <p:spPr>
          <a:xfrm>
            <a:off x="413536" y="2128743"/>
            <a:ext cx="8707801" cy="144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Lineage for Extensive ETLs and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Reasons: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Trace warehouse record back to origination (i.e. source, ETL details)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Especially if there are too many ETLs and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How?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Provide [Lineage Key] attribute to the dimension, which links to [Lineage Table] records</a:t>
            </a:r>
            <a:endParaRPr lang="en-SG" sz="1200" dirty="0"/>
          </a:p>
        </p:txBody>
      </p:sp>
      <p:grpSp>
        <p:nvGrpSpPr>
          <p:cNvPr id="235" name="Google Shape;8334;p47">
            <a:extLst>
              <a:ext uri="{FF2B5EF4-FFF2-40B4-BE49-F238E27FC236}">
                <a16:creationId xmlns:a16="http://schemas.microsoft.com/office/drawing/2014/main" id="{D5290C33-D13F-4EAC-9A57-D2AD6DA99BD8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236" name="Google Shape;8336;p47">
              <a:extLst>
                <a:ext uri="{FF2B5EF4-FFF2-40B4-BE49-F238E27FC236}">
                  <a16:creationId xmlns:a16="http://schemas.microsoft.com/office/drawing/2014/main" id="{E760088B-311D-4A82-A1E6-5C13326FF312}"/>
                </a:ext>
              </a:extLst>
            </p:cNvPr>
            <p:cNvSpPr/>
            <p:nvPr/>
          </p:nvSpPr>
          <p:spPr>
            <a:xfrm>
              <a:off x="1243625" y="3253567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335;p47">
              <a:extLst>
                <a:ext uri="{FF2B5EF4-FFF2-40B4-BE49-F238E27FC236}">
                  <a16:creationId xmlns:a16="http://schemas.microsoft.com/office/drawing/2014/main" id="{52F12B75-8074-4969-B032-A2C61746874A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337;p47">
              <a:extLst>
                <a:ext uri="{FF2B5EF4-FFF2-40B4-BE49-F238E27FC236}">
                  <a16:creationId xmlns:a16="http://schemas.microsoft.com/office/drawing/2014/main" id="{E98B0169-9E54-4510-9485-FFC8156C7675}"/>
                </a:ext>
              </a:extLst>
            </p:cNvPr>
            <p:cNvSpPr/>
            <p:nvPr/>
          </p:nvSpPr>
          <p:spPr>
            <a:xfrm>
              <a:off x="1243625" y="3251263"/>
              <a:ext cx="258567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8338;p47">
              <a:extLst>
                <a:ext uri="{FF2B5EF4-FFF2-40B4-BE49-F238E27FC236}">
                  <a16:creationId xmlns:a16="http://schemas.microsoft.com/office/drawing/2014/main" id="{826E2EA6-40A0-4359-8F50-394A0D88588B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339;p47">
              <a:extLst>
                <a:ext uri="{FF2B5EF4-FFF2-40B4-BE49-F238E27FC236}">
                  <a16:creationId xmlns:a16="http://schemas.microsoft.com/office/drawing/2014/main" id="{8B6BA643-74D2-4359-994C-66A4E6C1FCF0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5250;p36">
            <a:extLst>
              <a:ext uri="{FF2B5EF4-FFF2-40B4-BE49-F238E27FC236}">
                <a16:creationId xmlns:a16="http://schemas.microsoft.com/office/drawing/2014/main" id="{4B1BF2CB-D6F3-4312-B734-625C9116EDC0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6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243" name="Google Shape;5250;p36">
            <a:extLst>
              <a:ext uri="{FF2B5EF4-FFF2-40B4-BE49-F238E27FC236}">
                <a16:creationId xmlns:a16="http://schemas.microsoft.com/office/drawing/2014/main" id="{04B34599-5A4F-431F-9583-A7D449265312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4" name="Google Shape;5250;p36">
            <a:extLst>
              <a:ext uri="{FF2B5EF4-FFF2-40B4-BE49-F238E27FC236}">
                <a16:creationId xmlns:a16="http://schemas.microsoft.com/office/drawing/2014/main" id="{93BEEE10-D692-4844-B202-70E30A426511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245" name="Google Shape;5250;p36">
            <a:extLst>
              <a:ext uri="{FF2B5EF4-FFF2-40B4-BE49-F238E27FC236}">
                <a16:creationId xmlns:a16="http://schemas.microsoft.com/office/drawing/2014/main" id="{B1E3D1E8-A2AE-4A9F-BAEC-CDF810672A9D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6" name="Google Shape;5250;p36">
            <a:extLst>
              <a:ext uri="{FF2B5EF4-FFF2-40B4-BE49-F238E27FC236}">
                <a16:creationId xmlns:a16="http://schemas.microsoft.com/office/drawing/2014/main" id="{1267F4A2-2F5A-4B79-ABD0-49F01EA9BDD2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7" name="Google Shape;5250;p36">
            <a:extLst>
              <a:ext uri="{FF2B5EF4-FFF2-40B4-BE49-F238E27FC236}">
                <a16:creationId xmlns:a16="http://schemas.microsoft.com/office/drawing/2014/main" id="{FB06D20A-C115-4A4B-8688-B0FB37D36E13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3258114B-BEE2-44F3-9534-FCC32976A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87"/>
          <a:stretch/>
        </p:blipFill>
        <p:spPr>
          <a:xfrm>
            <a:off x="7490327" y="4695770"/>
            <a:ext cx="1310426" cy="347502"/>
          </a:xfrm>
          <a:prstGeom prst="rect">
            <a:avLst/>
          </a:prstGeom>
        </p:spPr>
      </p:pic>
      <p:sp>
        <p:nvSpPr>
          <p:cNvPr id="254" name="Google Shape;5250;p36">
            <a:extLst>
              <a:ext uri="{FF2B5EF4-FFF2-40B4-BE49-F238E27FC236}">
                <a16:creationId xmlns:a16="http://schemas.microsoft.com/office/drawing/2014/main" id="{1B8F27AD-E3D7-4D1C-AE5E-FFD3095C2A9C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91C40CE-6057-46A5-A2D6-0081D8A5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77875"/>
              </p:ext>
            </p:extLst>
          </p:nvPr>
        </p:nvGraphicFramePr>
        <p:xfrm>
          <a:off x="1324042" y="3432961"/>
          <a:ext cx="20352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10">
                  <a:extLst>
                    <a:ext uri="{9D8B030D-6E8A-4147-A177-3AD203B41FA5}">
                      <a16:colId xmlns:a16="http://schemas.microsoft.com/office/drawing/2014/main" val="4238989963"/>
                    </a:ext>
                  </a:extLst>
                </a:gridCol>
                <a:gridCol w="1017610">
                  <a:extLst>
                    <a:ext uri="{9D8B030D-6E8A-4147-A177-3AD203B41FA5}">
                      <a16:colId xmlns:a16="http://schemas.microsoft.com/office/drawing/2014/main" val="1930868380"/>
                    </a:ext>
                  </a:extLst>
                </a:gridCol>
              </a:tblGrid>
              <a:tr h="23241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Dosis ExtraLight" panose="020B0604020202020204" charset="0"/>
                        </a:rPr>
                        <a:t>Customer</a:t>
                      </a:r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05862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PK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CustID</a:t>
                      </a: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 Key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73489"/>
                  </a:ext>
                </a:extLst>
              </a:tr>
              <a:tr h="243640"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…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37812"/>
                  </a:ext>
                </a:extLst>
              </a:tr>
              <a:tr h="232578"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[Lineage Key]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03363"/>
                  </a:ext>
                </a:extLst>
              </a:tr>
            </a:tbl>
          </a:graphicData>
        </a:graphic>
      </p:graphicFrame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6EFF9AC3-1059-4C43-8340-A3E6F692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28296"/>
              </p:ext>
            </p:extLst>
          </p:nvPr>
        </p:nvGraphicFramePr>
        <p:xfrm>
          <a:off x="4513580" y="3432961"/>
          <a:ext cx="32352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60">
                  <a:extLst>
                    <a:ext uri="{9D8B030D-6E8A-4147-A177-3AD203B41FA5}">
                      <a16:colId xmlns:a16="http://schemas.microsoft.com/office/drawing/2014/main" val="4238989963"/>
                    </a:ext>
                  </a:extLst>
                </a:gridCol>
                <a:gridCol w="1358919">
                  <a:extLst>
                    <a:ext uri="{9D8B030D-6E8A-4147-A177-3AD203B41FA5}">
                      <a16:colId xmlns:a16="http://schemas.microsoft.com/office/drawing/2014/main" val="1930868380"/>
                    </a:ext>
                  </a:extLst>
                </a:gridCol>
                <a:gridCol w="1349279">
                  <a:extLst>
                    <a:ext uri="{9D8B030D-6E8A-4147-A177-3AD203B41FA5}">
                      <a16:colId xmlns:a16="http://schemas.microsoft.com/office/drawing/2014/main" val="1322878671"/>
                    </a:ext>
                  </a:extLst>
                </a:gridCol>
              </a:tblGrid>
              <a:tr h="232413">
                <a:tc gridSpan="3">
                  <a:txBody>
                    <a:bodyPr/>
                    <a:lstStyle/>
                    <a:p>
                      <a:r>
                        <a:rPr lang="en-US" sz="1200" dirty="0">
                          <a:latin typeface="Dosis ExtraLight" panose="020B0604020202020204" charset="0"/>
                        </a:rPr>
                        <a:t>Customer</a:t>
                      </a:r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05862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PK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[Lineage Key]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Int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73489"/>
                  </a:ext>
                </a:extLst>
              </a:tr>
              <a:tr h="243640"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Date Time Loaded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Datetime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37812"/>
                  </a:ext>
                </a:extLst>
              </a:tr>
              <a:tr h="232578"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SourceTable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Nvarchar</a:t>
                      </a: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(50)</a:t>
                      </a:r>
                      <a:endParaRPr lang="en-SG" sz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0336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7C24A-617C-478B-ACA2-43E7E04F5A6D}"/>
              </a:ext>
            </a:extLst>
          </p:cNvPr>
          <p:cNvCxnSpPr>
            <a:cxnSpLocks/>
          </p:cNvCxnSpPr>
          <p:nvPr/>
        </p:nvCxnSpPr>
        <p:spPr>
          <a:xfrm flipV="1">
            <a:off x="3297611" y="3945003"/>
            <a:ext cx="1837422" cy="473445"/>
          </a:xfrm>
          <a:prstGeom prst="straightConnector1">
            <a:avLst/>
          </a:prstGeom>
          <a:ln w="28575">
            <a:solidFill>
              <a:srgbClr val="3747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7"/>
          <p:cNvSpPr/>
          <p:nvPr/>
        </p:nvSpPr>
        <p:spPr>
          <a:xfrm rot="-368550" flipH="1">
            <a:off x="5294205" y="2964890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1"/>
          </p:nvPr>
        </p:nvSpPr>
        <p:spPr>
          <a:xfrm flipH="1">
            <a:off x="1370897" y="2724141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4800" dirty="0"/>
              <a:t>THANK YOU</a:t>
            </a:r>
            <a:endParaRPr sz="4800" dirty="0"/>
          </a:p>
        </p:txBody>
      </p:sp>
      <p:sp>
        <p:nvSpPr>
          <p:cNvPr id="755" name="Google Shape;755;p27"/>
          <p:cNvSpPr/>
          <p:nvPr/>
        </p:nvSpPr>
        <p:spPr>
          <a:xfrm flipH="1">
            <a:off x="7544210" y="3045841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7"/>
          <p:cNvSpPr/>
          <p:nvPr/>
        </p:nvSpPr>
        <p:spPr>
          <a:xfrm flipH="1">
            <a:off x="7630887" y="2136911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7"/>
          <p:cNvSpPr/>
          <p:nvPr/>
        </p:nvSpPr>
        <p:spPr>
          <a:xfrm flipH="1">
            <a:off x="6383552" y="3148150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7"/>
          <p:cNvSpPr/>
          <p:nvPr/>
        </p:nvSpPr>
        <p:spPr>
          <a:xfrm flipH="1">
            <a:off x="6970076" y="1352384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7"/>
          <p:cNvSpPr/>
          <p:nvPr/>
        </p:nvSpPr>
        <p:spPr>
          <a:xfrm flipH="1">
            <a:off x="6924456" y="1348985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7"/>
          <p:cNvSpPr/>
          <p:nvPr/>
        </p:nvSpPr>
        <p:spPr>
          <a:xfrm flipH="1">
            <a:off x="6879239" y="2235306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7"/>
          <p:cNvSpPr/>
          <p:nvPr/>
        </p:nvSpPr>
        <p:spPr>
          <a:xfrm flipH="1">
            <a:off x="6834112" y="2235485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7"/>
          <p:cNvSpPr/>
          <p:nvPr/>
        </p:nvSpPr>
        <p:spPr>
          <a:xfrm flipH="1">
            <a:off x="6294326" y="2052827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7"/>
          <p:cNvSpPr/>
          <p:nvPr/>
        </p:nvSpPr>
        <p:spPr>
          <a:xfrm flipH="1">
            <a:off x="6249333" y="2053006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6338559" y="3148731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6068062" y="1956713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6074592" y="2025634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7375150" y="2854215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375150" y="2700181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 flipH="1">
            <a:off x="7384676" y="2704609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7"/>
          <p:cNvSpPr/>
          <p:nvPr/>
        </p:nvSpPr>
        <p:spPr>
          <a:xfrm flipH="1">
            <a:off x="6113950" y="424737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7"/>
          <p:cNvSpPr/>
          <p:nvPr/>
        </p:nvSpPr>
        <p:spPr>
          <a:xfrm flipH="1">
            <a:off x="6202326" y="424826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 flipH="1">
            <a:off x="6113950" y="479302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 flipH="1">
            <a:off x="6563928" y="576177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7"/>
          <p:cNvSpPr/>
          <p:nvPr/>
        </p:nvSpPr>
        <p:spPr>
          <a:xfrm flipH="1">
            <a:off x="6563928" y="672336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6568490" y="576177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7005632" y="1225454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7073569" y="1225499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7009479" y="1256538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7"/>
          <p:cNvSpPr/>
          <p:nvPr/>
        </p:nvSpPr>
        <p:spPr>
          <a:xfrm flipH="1">
            <a:off x="7009434" y="1234623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7"/>
          <p:cNvSpPr/>
          <p:nvPr/>
        </p:nvSpPr>
        <p:spPr>
          <a:xfrm flipH="1">
            <a:off x="6313334" y="852400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7"/>
          <p:cNvSpPr/>
          <p:nvPr/>
        </p:nvSpPr>
        <p:spPr>
          <a:xfrm flipH="1">
            <a:off x="6878211" y="1305691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7"/>
          <p:cNvSpPr/>
          <p:nvPr/>
        </p:nvSpPr>
        <p:spPr>
          <a:xfrm flipH="1">
            <a:off x="6306312" y="977676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7"/>
          <p:cNvSpPr/>
          <p:nvPr/>
        </p:nvSpPr>
        <p:spPr>
          <a:xfrm flipH="1">
            <a:off x="6872575" y="1432085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7"/>
          <p:cNvSpPr/>
          <p:nvPr/>
        </p:nvSpPr>
        <p:spPr>
          <a:xfrm flipH="1">
            <a:off x="6873023" y="1432174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"/>
          <p:cNvSpPr/>
          <p:nvPr/>
        </p:nvSpPr>
        <p:spPr>
          <a:xfrm flipH="1">
            <a:off x="6300677" y="1104069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6866985" y="1559597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6867253" y="1559597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7"/>
          <p:cNvSpPr/>
          <p:nvPr/>
        </p:nvSpPr>
        <p:spPr>
          <a:xfrm flipH="1">
            <a:off x="6295220" y="1231492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7"/>
          <p:cNvSpPr/>
          <p:nvPr/>
        </p:nvSpPr>
        <p:spPr>
          <a:xfrm flipH="1">
            <a:off x="7023120" y="1641846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6961533" y="1902953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7"/>
          <p:cNvSpPr/>
          <p:nvPr/>
        </p:nvSpPr>
        <p:spPr>
          <a:xfrm flipH="1">
            <a:off x="6953796" y="2037218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6946014" y="2171349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7"/>
          <p:cNvSpPr/>
          <p:nvPr/>
        </p:nvSpPr>
        <p:spPr>
          <a:xfrm flipH="1">
            <a:off x="6938142" y="2305570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7"/>
          <p:cNvSpPr/>
          <p:nvPr/>
        </p:nvSpPr>
        <p:spPr>
          <a:xfrm flipH="1">
            <a:off x="6759913" y="1873613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7"/>
          <p:cNvSpPr/>
          <p:nvPr/>
        </p:nvSpPr>
        <p:spPr>
          <a:xfrm flipH="1">
            <a:off x="6755351" y="222470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7"/>
          <p:cNvSpPr/>
          <p:nvPr/>
        </p:nvSpPr>
        <p:spPr>
          <a:xfrm flipH="1">
            <a:off x="6585978" y="1900493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7"/>
          <p:cNvSpPr/>
          <p:nvPr/>
        </p:nvSpPr>
        <p:spPr>
          <a:xfrm flipH="1">
            <a:off x="6586559" y="1900493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7"/>
          <p:cNvSpPr/>
          <p:nvPr/>
        </p:nvSpPr>
        <p:spPr>
          <a:xfrm flipH="1">
            <a:off x="6581550" y="2124119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6412132" y="1595466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7"/>
          <p:cNvSpPr/>
          <p:nvPr/>
        </p:nvSpPr>
        <p:spPr>
          <a:xfrm flipH="1">
            <a:off x="6412624" y="1595466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7"/>
          <p:cNvSpPr/>
          <p:nvPr/>
        </p:nvSpPr>
        <p:spPr>
          <a:xfrm flipH="1">
            <a:off x="6407749" y="2023577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7"/>
          <p:cNvSpPr/>
          <p:nvPr/>
        </p:nvSpPr>
        <p:spPr>
          <a:xfrm flipH="1">
            <a:off x="6238375" y="1647258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7"/>
          <p:cNvSpPr/>
          <p:nvPr/>
        </p:nvSpPr>
        <p:spPr>
          <a:xfrm flipH="1">
            <a:off x="6238822" y="1647348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6233813" y="1922990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607461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6"/>
          </p:nvPr>
        </p:nvSpPr>
        <p:spPr>
          <a:xfrm>
            <a:off x="3344087" y="39095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17"/>
          </p:nvPr>
        </p:nvSpPr>
        <p:spPr>
          <a:xfrm>
            <a:off x="607461" y="2285703"/>
            <a:ext cx="92050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18"/>
          </p:nvPr>
        </p:nvSpPr>
        <p:spPr>
          <a:xfrm>
            <a:off x="3634240" y="2291837"/>
            <a:ext cx="9304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19"/>
          </p:nvPr>
        </p:nvSpPr>
        <p:spPr>
          <a:xfrm>
            <a:off x="5933097" y="39122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07</a:t>
            </a:r>
            <a:endParaRPr sz="6000"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20"/>
          </p:nvPr>
        </p:nvSpPr>
        <p:spPr>
          <a:xfrm>
            <a:off x="5913493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06</a:t>
            </a:r>
            <a:endParaRPr sz="6000"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4"/>
          </p:nvPr>
        </p:nvSpPr>
        <p:spPr>
          <a:xfrm>
            <a:off x="1411942" y="643288"/>
            <a:ext cx="131077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/>
              <a:t>BUSINESS PROCESS</a:t>
            </a:r>
            <a:endParaRPr sz="2400" dirty="0"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5"/>
          </p:nvPr>
        </p:nvSpPr>
        <p:spPr>
          <a:xfrm>
            <a:off x="4544496" y="391225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 err="1"/>
              <a:t>etl</a:t>
            </a:r>
            <a:endParaRPr sz="2400" dirty="0"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6"/>
          </p:nvPr>
        </p:nvSpPr>
        <p:spPr>
          <a:xfrm>
            <a:off x="1525140" y="2288403"/>
            <a:ext cx="1520242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/>
              <a:t>OLTP</a:t>
            </a:r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"/>
          </p:nvPr>
        </p:nvSpPr>
        <p:spPr>
          <a:xfrm>
            <a:off x="7125492" y="3912258"/>
            <a:ext cx="1750851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endParaRPr sz="2400" dirty="0"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2"/>
          </p:nvPr>
        </p:nvSpPr>
        <p:spPr>
          <a:xfrm>
            <a:off x="7125492" y="2277603"/>
            <a:ext cx="1750851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/>
              <a:t>Bi dashboard</a:t>
            </a:r>
            <a:endParaRPr sz="2400" dirty="0"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3"/>
          </p:nvPr>
        </p:nvSpPr>
        <p:spPr>
          <a:xfrm>
            <a:off x="4519092" y="2277603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 err="1"/>
              <a:t>OLaP</a:t>
            </a:r>
            <a:endParaRPr lang="en-SG" sz="2400" dirty="0"/>
          </a:p>
        </p:txBody>
      </p:sp>
      <p:sp>
        <p:nvSpPr>
          <p:cNvPr id="48" name="Google Shape;334;p23">
            <a:extLst>
              <a:ext uri="{FF2B5EF4-FFF2-40B4-BE49-F238E27FC236}">
                <a16:creationId xmlns:a16="http://schemas.microsoft.com/office/drawing/2014/main" id="{0B7BEB90-A909-4004-ADC1-C8D3C9E8D741}"/>
              </a:ext>
            </a:extLst>
          </p:cNvPr>
          <p:cNvSpPr txBox="1">
            <a:spLocks/>
          </p:cNvSpPr>
          <p:nvPr/>
        </p:nvSpPr>
        <p:spPr>
          <a:xfrm>
            <a:off x="301037" y="3912258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6000" dirty="0"/>
              <a:t>03</a:t>
            </a:r>
          </a:p>
        </p:txBody>
      </p:sp>
      <p:sp>
        <p:nvSpPr>
          <p:cNvPr id="49" name="Google Shape;339;p23">
            <a:extLst>
              <a:ext uri="{FF2B5EF4-FFF2-40B4-BE49-F238E27FC236}">
                <a16:creationId xmlns:a16="http://schemas.microsoft.com/office/drawing/2014/main" id="{4EA6B8E8-9413-4DF4-A3DF-7AF1DAD7E167}"/>
              </a:ext>
            </a:extLst>
          </p:cNvPr>
          <p:cNvSpPr txBox="1">
            <a:spLocks/>
          </p:cNvSpPr>
          <p:nvPr/>
        </p:nvSpPr>
        <p:spPr>
          <a:xfrm>
            <a:off x="1513037" y="4087606"/>
            <a:ext cx="1611579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n-SG" sz="2400" dirty="0"/>
              <a:t>Data</a:t>
            </a:r>
          </a:p>
          <a:p>
            <a:pPr marL="0" indent="0"/>
            <a:r>
              <a:rPr lang="en-SG" sz="2400" dirty="0"/>
              <a:t>generation</a:t>
            </a:r>
          </a:p>
        </p:txBody>
      </p:sp>
      <p:grpSp>
        <p:nvGrpSpPr>
          <p:cNvPr id="54" name="Google Shape;520;p25">
            <a:extLst>
              <a:ext uri="{FF2B5EF4-FFF2-40B4-BE49-F238E27FC236}">
                <a16:creationId xmlns:a16="http://schemas.microsoft.com/office/drawing/2014/main" id="{93B3E45B-5024-4A99-8D84-10CA9E98B115}"/>
              </a:ext>
            </a:extLst>
          </p:cNvPr>
          <p:cNvGrpSpPr/>
          <p:nvPr/>
        </p:nvGrpSpPr>
        <p:grpSpPr>
          <a:xfrm rot="10975630" flipH="1">
            <a:off x="8100714" y="-296257"/>
            <a:ext cx="1082306" cy="1559500"/>
            <a:chOff x="5746200" y="-125100"/>
            <a:chExt cx="337125" cy="485750"/>
          </a:xfrm>
        </p:grpSpPr>
        <p:sp>
          <p:nvSpPr>
            <p:cNvPr id="55" name="Google Shape;521;p25">
              <a:extLst>
                <a:ext uri="{FF2B5EF4-FFF2-40B4-BE49-F238E27FC236}">
                  <a16:creationId xmlns:a16="http://schemas.microsoft.com/office/drawing/2014/main" id="{8FDB8176-5C56-43E0-8421-9AD741D11F00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2;p25">
              <a:extLst>
                <a:ext uri="{FF2B5EF4-FFF2-40B4-BE49-F238E27FC236}">
                  <a16:creationId xmlns:a16="http://schemas.microsoft.com/office/drawing/2014/main" id="{BD1AEFC4-3116-4E3C-808E-5431844D7F4F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3;p25">
              <a:extLst>
                <a:ext uri="{FF2B5EF4-FFF2-40B4-BE49-F238E27FC236}">
                  <a16:creationId xmlns:a16="http://schemas.microsoft.com/office/drawing/2014/main" id="{CD8C7EFF-CFB6-4C3C-A982-C5280D0FCB34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4;p25">
              <a:extLst>
                <a:ext uri="{FF2B5EF4-FFF2-40B4-BE49-F238E27FC236}">
                  <a16:creationId xmlns:a16="http://schemas.microsoft.com/office/drawing/2014/main" id="{3763A955-CDCC-4986-B9FD-311240B4B536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5;p25">
              <a:extLst>
                <a:ext uri="{FF2B5EF4-FFF2-40B4-BE49-F238E27FC236}">
                  <a16:creationId xmlns:a16="http://schemas.microsoft.com/office/drawing/2014/main" id="{56D3E7BC-BC1B-483F-8B45-D1C694EF2230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6;p25">
              <a:extLst>
                <a:ext uri="{FF2B5EF4-FFF2-40B4-BE49-F238E27FC236}">
                  <a16:creationId xmlns:a16="http://schemas.microsoft.com/office/drawing/2014/main" id="{F71E3AA9-22B4-44EE-8339-E0F5D54317E6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7;p25">
              <a:extLst>
                <a:ext uri="{FF2B5EF4-FFF2-40B4-BE49-F238E27FC236}">
                  <a16:creationId xmlns:a16="http://schemas.microsoft.com/office/drawing/2014/main" id="{F82465A9-DC3E-49DE-A828-277E4A228493}"/>
                </a:ext>
              </a:extLst>
            </p:cNvPr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8;p25">
              <a:extLst>
                <a:ext uri="{FF2B5EF4-FFF2-40B4-BE49-F238E27FC236}">
                  <a16:creationId xmlns:a16="http://schemas.microsoft.com/office/drawing/2014/main" id="{048FF3F7-C55C-4990-B68B-608594676F68}"/>
                </a:ext>
              </a:extLst>
            </p:cNvPr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9;p25">
              <a:extLst>
                <a:ext uri="{FF2B5EF4-FFF2-40B4-BE49-F238E27FC236}">
                  <a16:creationId xmlns:a16="http://schemas.microsoft.com/office/drawing/2014/main" id="{96734804-222E-4741-A6A2-F7264680B497}"/>
                </a:ext>
              </a:extLst>
            </p:cNvPr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0;p25">
              <a:extLst>
                <a:ext uri="{FF2B5EF4-FFF2-40B4-BE49-F238E27FC236}">
                  <a16:creationId xmlns:a16="http://schemas.microsoft.com/office/drawing/2014/main" id="{C8352689-F97E-4592-AB9B-32E50950A4BC}"/>
                </a:ext>
              </a:extLst>
            </p:cNvPr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1;p25">
              <a:extLst>
                <a:ext uri="{FF2B5EF4-FFF2-40B4-BE49-F238E27FC236}">
                  <a16:creationId xmlns:a16="http://schemas.microsoft.com/office/drawing/2014/main" id="{E4538194-B581-4B59-80D0-380D2032F6BA}"/>
                </a:ext>
              </a:extLst>
            </p:cNvPr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2;p25">
              <a:extLst>
                <a:ext uri="{FF2B5EF4-FFF2-40B4-BE49-F238E27FC236}">
                  <a16:creationId xmlns:a16="http://schemas.microsoft.com/office/drawing/2014/main" id="{5B276510-33FF-46A1-9559-F4B7155910F0}"/>
                </a:ext>
              </a:extLst>
            </p:cNvPr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3;p25">
              <a:extLst>
                <a:ext uri="{FF2B5EF4-FFF2-40B4-BE49-F238E27FC236}">
                  <a16:creationId xmlns:a16="http://schemas.microsoft.com/office/drawing/2014/main" id="{7BCE51F1-89D2-4468-9646-02F5C4DDDDFC}"/>
                </a:ext>
              </a:extLst>
            </p:cNvPr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0BEAFEF-5293-46E4-9FBC-AED55C41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34" y="337610"/>
            <a:ext cx="5564100" cy="504000"/>
          </a:xfrm>
        </p:spPr>
        <p:txBody>
          <a:bodyPr/>
          <a:lstStyle/>
          <a:p>
            <a:r>
              <a:rPr lang="en-US" dirty="0"/>
              <a:t>Business process</a:t>
            </a:r>
            <a:endParaRPr lang="en-SG" dirty="0"/>
          </a:p>
        </p:txBody>
      </p:sp>
      <p:grpSp>
        <p:nvGrpSpPr>
          <p:cNvPr id="260" name="Google Shape;5206;p36">
            <a:extLst>
              <a:ext uri="{FF2B5EF4-FFF2-40B4-BE49-F238E27FC236}">
                <a16:creationId xmlns:a16="http://schemas.microsoft.com/office/drawing/2014/main" id="{778F4BBD-5634-4DEF-AA58-99417BC9FE49}"/>
              </a:ext>
            </a:extLst>
          </p:cNvPr>
          <p:cNvGrpSpPr/>
          <p:nvPr/>
        </p:nvGrpSpPr>
        <p:grpSpPr>
          <a:xfrm>
            <a:off x="3063428" y="2314173"/>
            <a:ext cx="705302" cy="577255"/>
            <a:chOff x="4370168" y="1690503"/>
            <a:chExt cx="869027" cy="711256"/>
          </a:xfrm>
        </p:grpSpPr>
        <p:sp>
          <p:nvSpPr>
            <p:cNvPr id="261" name="Google Shape;5207;p36">
              <a:extLst>
                <a:ext uri="{FF2B5EF4-FFF2-40B4-BE49-F238E27FC236}">
                  <a16:creationId xmlns:a16="http://schemas.microsoft.com/office/drawing/2014/main" id="{4AB43535-874D-427F-A473-642629A26498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208;p36">
              <a:extLst>
                <a:ext uri="{FF2B5EF4-FFF2-40B4-BE49-F238E27FC236}">
                  <a16:creationId xmlns:a16="http://schemas.microsoft.com/office/drawing/2014/main" id="{F9F3A969-4CF8-4EC5-8D28-E630FBC0CBC3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209;p36">
              <a:extLst>
                <a:ext uri="{FF2B5EF4-FFF2-40B4-BE49-F238E27FC236}">
                  <a16:creationId xmlns:a16="http://schemas.microsoft.com/office/drawing/2014/main" id="{78496C82-8637-48AD-9369-9BE21B918603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5210;p36">
            <a:extLst>
              <a:ext uri="{FF2B5EF4-FFF2-40B4-BE49-F238E27FC236}">
                <a16:creationId xmlns:a16="http://schemas.microsoft.com/office/drawing/2014/main" id="{7A0B6D49-2EA9-4CFA-9F98-982574686D7A}"/>
              </a:ext>
            </a:extLst>
          </p:cNvPr>
          <p:cNvGrpSpPr/>
          <p:nvPr/>
        </p:nvGrpSpPr>
        <p:grpSpPr>
          <a:xfrm>
            <a:off x="5425974" y="2317253"/>
            <a:ext cx="705870" cy="575715"/>
            <a:chOff x="4368768" y="1694298"/>
            <a:chExt cx="869727" cy="709359"/>
          </a:xfrm>
        </p:grpSpPr>
        <p:sp>
          <p:nvSpPr>
            <p:cNvPr id="265" name="Google Shape;5211;p36">
              <a:extLst>
                <a:ext uri="{FF2B5EF4-FFF2-40B4-BE49-F238E27FC236}">
                  <a16:creationId xmlns:a16="http://schemas.microsoft.com/office/drawing/2014/main" id="{E181EA5D-16DE-44BC-A425-9E332EE982A9}"/>
                </a:ext>
              </a:extLst>
            </p:cNvPr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212;p36">
              <a:extLst>
                <a:ext uri="{FF2B5EF4-FFF2-40B4-BE49-F238E27FC236}">
                  <a16:creationId xmlns:a16="http://schemas.microsoft.com/office/drawing/2014/main" id="{98677E68-AF55-4549-8D22-28A279CA1133}"/>
                </a:ext>
              </a:extLst>
            </p:cNvPr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213;p36">
              <a:extLst>
                <a:ext uri="{FF2B5EF4-FFF2-40B4-BE49-F238E27FC236}">
                  <a16:creationId xmlns:a16="http://schemas.microsoft.com/office/drawing/2014/main" id="{CD20A720-DA05-4974-9140-7135759C4A0F}"/>
                </a:ext>
              </a:extLst>
            </p:cNvPr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5214;p36">
            <a:extLst>
              <a:ext uri="{FF2B5EF4-FFF2-40B4-BE49-F238E27FC236}">
                <a16:creationId xmlns:a16="http://schemas.microsoft.com/office/drawing/2014/main" id="{E193FE65-31D5-4669-95CF-3FBB072082DB}"/>
              </a:ext>
            </a:extLst>
          </p:cNvPr>
          <p:cNvGrpSpPr/>
          <p:nvPr/>
        </p:nvGrpSpPr>
        <p:grpSpPr>
          <a:xfrm>
            <a:off x="7791195" y="2314173"/>
            <a:ext cx="704898" cy="577255"/>
            <a:chOff x="4370666" y="1690503"/>
            <a:chExt cx="868529" cy="711256"/>
          </a:xfrm>
        </p:grpSpPr>
        <p:sp>
          <p:nvSpPr>
            <p:cNvPr id="269" name="Google Shape;5215;p36">
              <a:extLst>
                <a:ext uri="{FF2B5EF4-FFF2-40B4-BE49-F238E27FC236}">
                  <a16:creationId xmlns:a16="http://schemas.microsoft.com/office/drawing/2014/main" id="{DCCAB827-1E82-454C-9078-C9F0DBC18DBE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216;p36">
              <a:extLst>
                <a:ext uri="{FF2B5EF4-FFF2-40B4-BE49-F238E27FC236}">
                  <a16:creationId xmlns:a16="http://schemas.microsoft.com/office/drawing/2014/main" id="{58FE78BC-3F33-4B6C-9627-3BA1FD939909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217;p36">
              <a:extLst>
                <a:ext uri="{FF2B5EF4-FFF2-40B4-BE49-F238E27FC236}">
                  <a16:creationId xmlns:a16="http://schemas.microsoft.com/office/drawing/2014/main" id="{88B684EF-CB43-4546-91B9-974E3F798EBF}"/>
                </a:ext>
              </a:extLst>
            </p:cNvPr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5250;p36">
            <a:extLst>
              <a:ext uri="{FF2B5EF4-FFF2-40B4-BE49-F238E27FC236}">
                <a16:creationId xmlns:a16="http://schemas.microsoft.com/office/drawing/2014/main" id="{C5E97A5E-B0FA-476E-BC72-A6B45DD9D5E9}"/>
              </a:ext>
            </a:extLst>
          </p:cNvPr>
          <p:cNvSpPr txBox="1">
            <a:spLocks/>
          </p:cNvSpPr>
          <p:nvPr/>
        </p:nvSpPr>
        <p:spPr>
          <a:xfrm>
            <a:off x="-269536" y="2862233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SG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customer</a:t>
            </a:r>
            <a:endParaRPr lang="en-SG"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4" name="Google Shape;5255;p36">
            <a:extLst>
              <a:ext uri="{FF2B5EF4-FFF2-40B4-BE49-F238E27FC236}">
                <a16:creationId xmlns:a16="http://schemas.microsoft.com/office/drawing/2014/main" id="{97109D5F-CD97-4EA2-98E7-E4A772656B2E}"/>
              </a:ext>
            </a:extLst>
          </p:cNvPr>
          <p:cNvSpPr txBox="1">
            <a:spLocks/>
          </p:cNvSpPr>
          <p:nvPr/>
        </p:nvSpPr>
        <p:spPr>
          <a:xfrm>
            <a:off x="2151232" y="2864734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SG" sz="1800" dirty="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SALES DEPT</a:t>
            </a:r>
          </a:p>
        </p:txBody>
      </p:sp>
      <p:sp>
        <p:nvSpPr>
          <p:cNvPr id="276" name="Google Shape;5257;p36">
            <a:extLst>
              <a:ext uri="{FF2B5EF4-FFF2-40B4-BE49-F238E27FC236}">
                <a16:creationId xmlns:a16="http://schemas.microsoft.com/office/drawing/2014/main" id="{22BADD0C-8AF9-4A3C-B229-F59485A68A20}"/>
              </a:ext>
            </a:extLst>
          </p:cNvPr>
          <p:cNvSpPr txBox="1">
            <a:spLocks/>
          </p:cNvSpPr>
          <p:nvPr/>
        </p:nvSpPr>
        <p:spPr>
          <a:xfrm>
            <a:off x="4793279" y="2868345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SG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SUPPLY CHAIN dept</a:t>
            </a:r>
            <a:endParaRPr lang="en-SG"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78" name="Google Shape;5206;p36">
            <a:extLst>
              <a:ext uri="{FF2B5EF4-FFF2-40B4-BE49-F238E27FC236}">
                <a16:creationId xmlns:a16="http://schemas.microsoft.com/office/drawing/2014/main" id="{CBC76342-482D-4A68-BCD3-7D143AC8EA34}"/>
              </a:ext>
            </a:extLst>
          </p:cNvPr>
          <p:cNvGrpSpPr/>
          <p:nvPr/>
        </p:nvGrpSpPr>
        <p:grpSpPr>
          <a:xfrm>
            <a:off x="696288" y="2314759"/>
            <a:ext cx="705302" cy="577255"/>
            <a:chOff x="4370168" y="1690503"/>
            <a:chExt cx="869027" cy="711256"/>
          </a:xfrm>
        </p:grpSpPr>
        <p:sp>
          <p:nvSpPr>
            <p:cNvPr id="279" name="Google Shape;5207;p36">
              <a:extLst>
                <a:ext uri="{FF2B5EF4-FFF2-40B4-BE49-F238E27FC236}">
                  <a16:creationId xmlns:a16="http://schemas.microsoft.com/office/drawing/2014/main" id="{B67F65CB-9CDB-432F-9196-D8605472A604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208;p36">
              <a:extLst>
                <a:ext uri="{FF2B5EF4-FFF2-40B4-BE49-F238E27FC236}">
                  <a16:creationId xmlns:a16="http://schemas.microsoft.com/office/drawing/2014/main" id="{E786392C-0FBA-466E-B6CB-B8DAD836A03E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209;p36">
              <a:extLst>
                <a:ext uri="{FF2B5EF4-FFF2-40B4-BE49-F238E27FC236}">
                  <a16:creationId xmlns:a16="http://schemas.microsoft.com/office/drawing/2014/main" id="{0ABF831C-72F4-43D2-81E4-A422B79EEC5B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6031;p39">
            <a:extLst>
              <a:ext uri="{FF2B5EF4-FFF2-40B4-BE49-F238E27FC236}">
                <a16:creationId xmlns:a16="http://schemas.microsoft.com/office/drawing/2014/main" id="{F1A1BAA9-CD7F-40EA-925F-75DEE952BEEC}"/>
              </a:ext>
            </a:extLst>
          </p:cNvPr>
          <p:cNvGrpSpPr/>
          <p:nvPr/>
        </p:nvGrpSpPr>
        <p:grpSpPr>
          <a:xfrm>
            <a:off x="8005361" y="2078754"/>
            <a:ext cx="283620" cy="520632"/>
            <a:chOff x="3212200" y="3339575"/>
            <a:chExt cx="201725" cy="370300"/>
          </a:xfrm>
        </p:grpSpPr>
        <p:sp>
          <p:nvSpPr>
            <p:cNvPr id="283" name="Google Shape;6032;p39">
              <a:extLst>
                <a:ext uri="{FF2B5EF4-FFF2-40B4-BE49-F238E27FC236}">
                  <a16:creationId xmlns:a16="http://schemas.microsoft.com/office/drawing/2014/main" id="{D7D9B250-4220-4111-AC8A-77A92575109D}"/>
                </a:ext>
              </a:extLst>
            </p:cNvPr>
            <p:cNvSpPr/>
            <p:nvPr/>
          </p:nvSpPr>
          <p:spPr>
            <a:xfrm>
              <a:off x="3217350" y="3492325"/>
              <a:ext cx="196575" cy="217550"/>
            </a:xfrm>
            <a:custGeom>
              <a:avLst/>
              <a:gdLst/>
              <a:ahLst/>
              <a:cxnLst/>
              <a:rect l="l" t="t" r="r" b="b"/>
              <a:pathLst>
                <a:path w="7863" h="8702" extrusionOk="0">
                  <a:moveTo>
                    <a:pt x="1547" y="0"/>
                  </a:moveTo>
                  <a:lnTo>
                    <a:pt x="912" y="928"/>
                  </a:lnTo>
                  <a:cubicBezTo>
                    <a:pt x="284" y="1856"/>
                    <a:pt x="1" y="2973"/>
                    <a:pt x="121" y="4081"/>
                  </a:cubicBezTo>
                  <a:lnTo>
                    <a:pt x="121" y="7354"/>
                  </a:lnTo>
                  <a:lnTo>
                    <a:pt x="1290" y="8025"/>
                  </a:lnTo>
                  <a:cubicBezTo>
                    <a:pt x="2063" y="8473"/>
                    <a:pt x="2936" y="8702"/>
                    <a:pt x="3814" y="8702"/>
                  </a:cubicBezTo>
                  <a:cubicBezTo>
                    <a:pt x="4281" y="8702"/>
                    <a:pt x="4751" y="8637"/>
                    <a:pt x="5207" y="8506"/>
                  </a:cubicBezTo>
                  <a:cubicBezTo>
                    <a:pt x="6341" y="8179"/>
                    <a:pt x="7295" y="7415"/>
                    <a:pt x="7862" y="6384"/>
                  </a:cubicBezTo>
                  <a:lnTo>
                    <a:pt x="7862" y="3033"/>
                  </a:lnTo>
                  <a:cubicBezTo>
                    <a:pt x="7836" y="2157"/>
                    <a:pt x="7484" y="1315"/>
                    <a:pt x="6883" y="679"/>
                  </a:cubicBezTo>
                  <a:cubicBezTo>
                    <a:pt x="6642" y="610"/>
                    <a:pt x="1668" y="17"/>
                    <a:pt x="154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033;p39">
              <a:extLst>
                <a:ext uri="{FF2B5EF4-FFF2-40B4-BE49-F238E27FC236}">
                  <a16:creationId xmlns:a16="http://schemas.microsoft.com/office/drawing/2014/main" id="{576CE039-8A1B-46ED-96A7-FB8BCC2CE679}"/>
                </a:ext>
              </a:extLst>
            </p:cNvPr>
            <p:cNvSpPr/>
            <p:nvPr/>
          </p:nvSpPr>
          <p:spPr>
            <a:xfrm>
              <a:off x="3217350" y="3492525"/>
              <a:ext cx="51150" cy="101850"/>
            </a:xfrm>
            <a:custGeom>
              <a:avLst/>
              <a:gdLst/>
              <a:ahLst/>
              <a:cxnLst/>
              <a:rect l="l" t="t" r="r" b="b"/>
              <a:pathLst>
                <a:path w="2046" h="4074" extrusionOk="0">
                  <a:moveTo>
                    <a:pt x="1547" y="1"/>
                  </a:moveTo>
                  <a:lnTo>
                    <a:pt x="912" y="920"/>
                  </a:lnTo>
                  <a:cubicBezTo>
                    <a:pt x="284" y="1848"/>
                    <a:pt x="1" y="2965"/>
                    <a:pt x="121" y="4073"/>
                  </a:cubicBezTo>
                  <a:lnTo>
                    <a:pt x="121" y="4004"/>
                  </a:lnTo>
                  <a:cubicBezTo>
                    <a:pt x="113" y="3704"/>
                    <a:pt x="181" y="3420"/>
                    <a:pt x="319" y="3162"/>
                  </a:cubicBezTo>
                  <a:cubicBezTo>
                    <a:pt x="723" y="2381"/>
                    <a:pt x="1315" y="1710"/>
                    <a:pt x="2046" y="1221"/>
                  </a:cubicBezTo>
                  <a:lnTo>
                    <a:pt x="2046" y="576"/>
                  </a:lnTo>
                  <a:cubicBezTo>
                    <a:pt x="1857" y="405"/>
                    <a:pt x="1693" y="207"/>
                    <a:pt x="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034;p39">
              <a:extLst>
                <a:ext uri="{FF2B5EF4-FFF2-40B4-BE49-F238E27FC236}">
                  <a16:creationId xmlns:a16="http://schemas.microsoft.com/office/drawing/2014/main" id="{FACC4107-47D8-4793-8D4C-AD3B367794FD}"/>
                </a:ext>
              </a:extLst>
            </p:cNvPr>
            <p:cNvSpPr/>
            <p:nvPr/>
          </p:nvSpPr>
          <p:spPr>
            <a:xfrm>
              <a:off x="3385750" y="3382350"/>
              <a:ext cx="15700" cy="147150"/>
            </a:xfrm>
            <a:custGeom>
              <a:avLst/>
              <a:gdLst/>
              <a:ahLst/>
              <a:cxnLst/>
              <a:rect l="l" t="t" r="r" b="b"/>
              <a:pathLst>
                <a:path w="628" h="5886" extrusionOk="0">
                  <a:moveTo>
                    <a:pt x="628" y="0"/>
                  </a:moveTo>
                  <a:lnTo>
                    <a:pt x="1" y="138"/>
                  </a:lnTo>
                  <a:lnTo>
                    <a:pt x="1" y="5121"/>
                  </a:lnTo>
                  <a:cubicBezTo>
                    <a:pt x="1" y="5439"/>
                    <a:pt x="241" y="5722"/>
                    <a:pt x="628" y="5885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035;p39">
              <a:extLst>
                <a:ext uri="{FF2B5EF4-FFF2-40B4-BE49-F238E27FC236}">
                  <a16:creationId xmlns:a16="http://schemas.microsoft.com/office/drawing/2014/main" id="{6B59B8FA-F2E6-4FE8-A8E0-C53974856242}"/>
                </a:ext>
              </a:extLst>
            </p:cNvPr>
            <p:cNvSpPr/>
            <p:nvPr/>
          </p:nvSpPr>
          <p:spPr>
            <a:xfrm>
              <a:off x="3212200" y="3339575"/>
              <a:ext cx="200425" cy="232675"/>
            </a:xfrm>
            <a:custGeom>
              <a:avLst/>
              <a:gdLst/>
              <a:ahLst/>
              <a:cxnLst/>
              <a:rect l="l" t="t" r="r" b="b"/>
              <a:pathLst>
                <a:path w="8017" h="9307" extrusionOk="0">
                  <a:moveTo>
                    <a:pt x="4693" y="1"/>
                  </a:moveTo>
                  <a:cubicBezTo>
                    <a:pt x="3454" y="1"/>
                    <a:pt x="2137" y="508"/>
                    <a:pt x="1393" y="1952"/>
                  </a:cubicBezTo>
                  <a:cubicBezTo>
                    <a:pt x="1" y="4650"/>
                    <a:pt x="2243" y="6694"/>
                    <a:pt x="2252" y="6694"/>
                  </a:cubicBezTo>
                  <a:lnTo>
                    <a:pt x="2252" y="7648"/>
                  </a:lnTo>
                  <a:lnTo>
                    <a:pt x="2690" y="7777"/>
                  </a:lnTo>
                  <a:lnTo>
                    <a:pt x="2690" y="8567"/>
                  </a:lnTo>
                  <a:cubicBezTo>
                    <a:pt x="2690" y="8868"/>
                    <a:pt x="2939" y="9152"/>
                    <a:pt x="3343" y="9306"/>
                  </a:cubicBezTo>
                  <a:lnTo>
                    <a:pt x="3343" y="7940"/>
                  </a:lnTo>
                  <a:cubicBezTo>
                    <a:pt x="3678" y="8009"/>
                    <a:pt x="4013" y="8060"/>
                    <a:pt x="4357" y="8103"/>
                  </a:cubicBezTo>
                  <a:cubicBezTo>
                    <a:pt x="4566" y="8204"/>
                    <a:pt x="4795" y="8254"/>
                    <a:pt x="5024" y="8254"/>
                  </a:cubicBezTo>
                  <a:cubicBezTo>
                    <a:pt x="5302" y="8254"/>
                    <a:pt x="5581" y="8181"/>
                    <a:pt x="5826" y="8035"/>
                  </a:cubicBezTo>
                  <a:cubicBezTo>
                    <a:pt x="6908" y="7416"/>
                    <a:pt x="7570" y="6265"/>
                    <a:pt x="7570" y="5019"/>
                  </a:cubicBezTo>
                  <a:lnTo>
                    <a:pt x="7570" y="2871"/>
                  </a:lnTo>
                  <a:lnTo>
                    <a:pt x="7647" y="2828"/>
                  </a:lnTo>
                  <a:cubicBezTo>
                    <a:pt x="7896" y="2665"/>
                    <a:pt x="8017" y="2373"/>
                    <a:pt x="7956" y="2081"/>
                  </a:cubicBezTo>
                  <a:cubicBezTo>
                    <a:pt x="7767" y="1213"/>
                    <a:pt x="7123" y="526"/>
                    <a:pt x="6272" y="268"/>
                  </a:cubicBezTo>
                  <a:lnTo>
                    <a:pt x="5860" y="148"/>
                  </a:lnTo>
                  <a:cubicBezTo>
                    <a:pt x="5494" y="55"/>
                    <a:pt x="5098" y="1"/>
                    <a:pt x="4693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036;p39">
              <a:extLst>
                <a:ext uri="{FF2B5EF4-FFF2-40B4-BE49-F238E27FC236}">
                  <a16:creationId xmlns:a16="http://schemas.microsoft.com/office/drawing/2014/main" id="{2BACD0C2-247F-4877-89B7-B9162940C756}"/>
                </a:ext>
              </a:extLst>
            </p:cNvPr>
            <p:cNvSpPr/>
            <p:nvPr/>
          </p:nvSpPr>
          <p:spPr>
            <a:xfrm>
              <a:off x="3268275" y="3506925"/>
              <a:ext cx="52850" cy="35250"/>
            </a:xfrm>
            <a:custGeom>
              <a:avLst/>
              <a:gdLst/>
              <a:ahLst/>
              <a:cxnLst/>
              <a:rect l="l" t="t" r="r" b="b"/>
              <a:pathLst>
                <a:path w="2114" h="1410" extrusionOk="0">
                  <a:moveTo>
                    <a:pt x="0" y="0"/>
                  </a:moveTo>
                  <a:lnTo>
                    <a:pt x="0" y="954"/>
                  </a:lnTo>
                  <a:lnTo>
                    <a:pt x="275" y="1031"/>
                  </a:lnTo>
                  <a:cubicBezTo>
                    <a:pt x="876" y="1212"/>
                    <a:pt x="1486" y="1341"/>
                    <a:pt x="2114" y="1409"/>
                  </a:cubicBezTo>
                  <a:cubicBezTo>
                    <a:pt x="2036" y="1375"/>
                    <a:pt x="1968" y="1332"/>
                    <a:pt x="1899" y="1289"/>
                  </a:cubicBezTo>
                  <a:lnTo>
                    <a:pt x="859" y="696"/>
                  </a:lnTo>
                  <a:cubicBezTo>
                    <a:pt x="541" y="507"/>
                    <a:pt x="249" y="275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037;p39">
              <a:extLst>
                <a:ext uri="{FF2B5EF4-FFF2-40B4-BE49-F238E27FC236}">
                  <a16:creationId xmlns:a16="http://schemas.microsoft.com/office/drawing/2014/main" id="{C38D3160-5896-4140-A33E-54AFB6E03613}"/>
                </a:ext>
              </a:extLst>
            </p:cNvPr>
            <p:cNvSpPr/>
            <p:nvPr/>
          </p:nvSpPr>
          <p:spPr>
            <a:xfrm>
              <a:off x="3268475" y="353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038;p39">
              <a:extLst>
                <a:ext uri="{FF2B5EF4-FFF2-40B4-BE49-F238E27FC236}">
                  <a16:creationId xmlns:a16="http://schemas.microsoft.com/office/drawing/2014/main" id="{FE1EF049-57F4-4728-8FAA-940D9BAAC762}"/>
                </a:ext>
              </a:extLst>
            </p:cNvPr>
            <p:cNvSpPr/>
            <p:nvPr/>
          </p:nvSpPr>
          <p:spPr>
            <a:xfrm>
              <a:off x="3225300" y="3579725"/>
              <a:ext cx="46650" cy="123525"/>
            </a:xfrm>
            <a:custGeom>
              <a:avLst/>
              <a:gdLst/>
              <a:ahLst/>
              <a:cxnLst/>
              <a:rect l="l" t="t" r="r" b="b"/>
              <a:pathLst>
                <a:path w="1866" h="4941" extrusionOk="0">
                  <a:moveTo>
                    <a:pt x="523" y="1"/>
                  </a:moveTo>
                  <a:cubicBezTo>
                    <a:pt x="215" y="1"/>
                    <a:pt x="1" y="283"/>
                    <a:pt x="1" y="757"/>
                  </a:cubicBezTo>
                  <a:lnTo>
                    <a:pt x="1" y="3970"/>
                  </a:lnTo>
                  <a:lnTo>
                    <a:pt x="1075" y="4589"/>
                  </a:lnTo>
                  <a:cubicBezTo>
                    <a:pt x="1324" y="4726"/>
                    <a:pt x="1590" y="4846"/>
                    <a:pt x="1857" y="4941"/>
                  </a:cubicBezTo>
                  <a:lnTo>
                    <a:pt x="1857" y="1839"/>
                  </a:lnTo>
                  <a:cubicBezTo>
                    <a:pt x="1865" y="1195"/>
                    <a:pt x="1479" y="456"/>
                    <a:pt x="997" y="181"/>
                  </a:cubicBezTo>
                  <a:lnTo>
                    <a:pt x="869" y="104"/>
                  </a:lnTo>
                  <a:cubicBezTo>
                    <a:pt x="746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039;p39">
              <a:extLst>
                <a:ext uri="{FF2B5EF4-FFF2-40B4-BE49-F238E27FC236}">
                  <a16:creationId xmlns:a16="http://schemas.microsoft.com/office/drawing/2014/main" id="{A0318C11-5622-4C4A-A25B-5C91A098BA23}"/>
                </a:ext>
              </a:extLst>
            </p:cNvPr>
            <p:cNvSpPr/>
            <p:nvPr/>
          </p:nvSpPr>
          <p:spPr>
            <a:xfrm>
              <a:off x="3268275" y="3492325"/>
              <a:ext cx="11175" cy="24925"/>
            </a:xfrm>
            <a:custGeom>
              <a:avLst/>
              <a:gdLst/>
              <a:ahLst/>
              <a:cxnLst/>
              <a:rect l="l" t="t" r="r" b="b"/>
              <a:pathLst>
                <a:path w="447" h="997" extrusionOk="0">
                  <a:moveTo>
                    <a:pt x="447" y="0"/>
                  </a:moveTo>
                  <a:lnTo>
                    <a:pt x="0" y="584"/>
                  </a:lnTo>
                  <a:cubicBezTo>
                    <a:pt x="138" y="730"/>
                    <a:pt x="284" y="868"/>
                    <a:pt x="447" y="997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040;p39">
              <a:extLst>
                <a:ext uri="{FF2B5EF4-FFF2-40B4-BE49-F238E27FC236}">
                  <a16:creationId xmlns:a16="http://schemas.microsoft.com/office/drawing/2014/main" id="{172C762D-BE14-4770-BB6D-E73B88CAF7DC}"/>
                </a:ext>
              </a:extLst>
            </p:cNvPr>
            <p:cNvSpPr/>
            <p:nvPr/>
          </p:nvSpPr>
          <p:spPr>
            <a:xfrm>
              <a:off x="3266975" y="3465075"/>
              <a:ext cx="12475" cy="27275"/>
            </a:xfrm>
            <a:custGeom>
              <a:avLst/>
              <a:gdLst/>
              <a:ahLst/>
              <a:cxnLst/>
              <a:rect l="l" t="t" r="r" b="b"/>
              <a:pathLst>
                <a:path w="499" h="1091" extrusionOk="0">
                  <a:moveTo>
                    <a:pt x="336" y="0"/>
                  </a:moveTo>
                  <a:cubicBezTo>
                    <a:pt x="161" y="0"/>
                    <a:pt x="1" y="135"/>
                    <a:pt x="1" y="326"/>
                  </a:cubicBezTo>
                  <a:cubicBezTo>
                    <a:pt x="1" y="626"/>
                    <a:pt x="155" y="901"/>
                    <a:pt x="413" y="1047"/>
                  </a:cubicBezTo>
                  <a:lnTo>
                    <a:pt x="499" y="1090"/>
                  </a:lnTo>
                  <a:lnTo>
                    <a:pt x="499" y="42"/>
                  </a:lnTo>
                  <a:cubicBezTo>
                    <a:pt x="446" y="13"/>
                    <a:pt x="390" y="0"/>
                    <a:pt x="336" y="0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041;p39">
              <a:extLst>
                <a:ext uri="{FF2B5EF4-FFF2-40B4-BE49-F238E27FC236}">
                  <a16:creationId xmlns:a16="http://schemas.microsoft.com/office/drawing/2014/main" id="{095B9F75-EA75-4809-AE68-2EABB1622882}"/>
                </a:ext>
              </a:extLst>
            </p:cNvPr>
            <p:cNvSpPr/>
            <p:nvPr/>
          </p:nvSpPr>
          <p:spPr>
            <a:xfrm>
              <a:off x="3295750" y="3411350"/>
              <a:ext cx="105700" cy="134625"/>
            </a:xfrm>
            <a:custGeom>
              <a:avLst/>
              <a:gdLst/>
              <a:ahLst/>
              <a:cxnLst/>
              <a:rect l="l" t="t" r="r" b="b"/>
              <a:pathLst>
                <a:path w="4228" h="5385" extrusionOk="0">
                  <a:moveTo>
                    <a:pt x="4228" y="0"/>
                  </a:moveTo>
                  <a:lnTo>
                    <a:pt x="3970" y="155"/>
                  </a:lnTo>
                  <a:lnTo>
                    <a:pt x="1" y="1908"/>
                  </a:lnTo>
                  <a:lnTo>
                    <a:pt x="1" y="4657"/>
                  </a:lnTo>
                  <a:lnTo>
                    <a:pt x="791" y="5112"/>
                  </a:lnTo>
                  <a:cubicBezTo>
                    <a:pt x="1060" y="5294"/>
                    <a:pt x="1372" y="5385"/>
                    <a:pt x="1684" y="5385"/>
                  </a:cubicBezTo>
                  <a:cubicBezTo>
                    <a:pt x="1961" y="5385"/>
                    <a:pt x="2237" y="5314"/>
                    <a:pt x="2484" y="5172"/>
                  </a:cubicBezTo>
                  <a:cubicBezTo>
                    <a:pt x="3558" y="4545"/>
                    <a:pt x="4228" y="3394"/>
                    <a:pt x="4228" y="2148"/>
                  </a:cubicBezTo>
                  <a:lnTo>
                    <a:pt x="4228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042;p39">
              <a:extLst>
                <a:ext uri="{FF2B5EF4-FFF2-40B4-BE49-F238E27FC236}">
                  <a16:creationId xmlns:a16="http://schemas.microsoft.com/office/drawing/2014/main" id="{6C703D84-703D-4E7B-BFA6-737A9C0D9016}"/>
                </a:ext>
              </a:extLst>
            </p:cNvPr>
            <p:cNvSpPr/>
            <p:nvPr/>
          </p:nvSpPr>
          <p:spPr>
            <a:xfrm>
              <a:off x="3333350" y="3545150"/>
              <a:ext cx="20650" cy="22375"/>
            </a:xfrm>
            <a:custGeom>
              <a:avLst/>
              <a:gdLst/>
              <a:ahLst/>
              <a:cxnLst/>
              <a:rect l="l" t="t" r="r" b="b"/>
              <a:pathLst>
                <a:path w="826" h="895" extrusionOk="0">
                  <a:moveTo>
                    <a:pt x="490" y="1"/>
                  </a:moveTo>
                  <a:cubicBezTo>
                    <a:pt x="447" y="9"/>
                    <a:pt x="404" y="18"/>
                    <a:pt x="370" y="18"/>
                  </a:cubicBezTo>
                  <a:lnTo>
                    <a:pt x="0" y="748"/>
                  </a:lnTo>
                  <a:lnTo>
                    <a:pt x="172" y="894"/>
                  </a:lnTo>
                  <a:lnTo>
                    <a:pt x="636" y="628"/>
                  </a:lnTo>
                  <a:lnTo>
                    <a:pt x="825" y="250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043;p39">
              <a:extLst>
                <a:ext uri="{FF2B5EF4-FFF2-40B4-BE49-F238E27FC236}">
                  <a16:creationId xmlns:a16="http://schemas.microsoft.com/office/drawing/2014/main" id="{E9830737-1541-4B28-877A-469F492F5ECB}"/>
                </a:ext>
              </a:extLst>
            </p:cNvPr>
            <p:cNvSpPr/>
            <p:nvPr/>
          </p:nvSpPr>
          <p:spPr>
            <a:xfrm>
              <a:off x="3345375" y="3537200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3" y="1"/>
                  </a:moveTo>
                  <a:cubicBezTo>
                    <a:pt x="645" y="44"/>
                    <a:pt x="576" y="95"/>
                    <a:pt x="499" y="138"/>
                  </a:cubicBezTo>
                  <a:cubicBezTo>
                    <a:pt x="344" y="224"/>
                    <a:pt x="172" y="284"/>
                    <a:pt x="0" y="319"/>
                  </a:cubicBezTo>
                  <a:lnTo>
                    <a:pt x="567" y="740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044;p39">
              <a:extLst>
                <a:ext uri="{FF2B5EF4-FFF2-40B4-BE49-F238E27FC236}">
                  <a16:creationId xmlns:a16="http://schemas.microsoft.com/office/drawing/2014/main" id="{CFB2E03F-6814-436F-A72C-2AA9FDF728FD}"/>
                </a:ext>
              </a:extLst>
            </p:cNvPr>
            <p:cNvSpPr/>
            <p:nvPr/>
          </p:nvSpPr>
          <p:spPr>
            <a:xfrm>
              <a:off x="3268275" y="3530775"/>
              <a:ext cx="74550" cy="38250"/>
            </a:xfrm>
            <a:custGeom>
              <a:avLst/>
              <a:gdLst/>
              <a:ahLst/>
              <a:cxnLst/>
              <a:rect l="l" t="t" r="r" b="b"/>
              <a:pathLst>
                <a:path w="2982" h="1530" extrusionOk="0">
                  <a:moveTo>
                    <a:pt x="0" y="0"/>
                  </a:moveTo>
                  <a:lnTo>
                    <a:pt x="2509" y="1529"/>
                  </a:lnTo>
                  <a:lnTo>
                    <a:pt x="2981" y="593"/>
                  </a:lnTo>
                  <a:lnTo>
                    <a:pt x="2981" y="593"/>
                  </a:lnTo>
                  <a:cubicBezTo>
                    <a:pt x="2915" y="600"/>
                    <a:pt x="2849" y="604"/>
                    <a:pt x="2784" y="604"/>
                  </a:cubicBezTo>
                  <a:cubicBezTo>
                    <a:pt x="2550" y="604"/>
                    <a:pt x="2321" y="556"/>
                    <a:pt x="2114" y="455"/>
                  </a:cubicBezTo>
                  <a:cubicBezTo>
                    <a:pt x="1486" y="387"/>
                    <a:pt x="876" y="258"/>
                    <a:pt x="275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045;p39">
              <a:extLst>
                <a:ext uri="{FF2B5EF4-FFF2-40B4-BE49-F238E27FC236}">
                  <a16:creationId xmlns:a16="http://schemas.microsoft.com/office/drawing/2014/main" id="{2D40059B-B47E-472D-8DD2-54D164DD2C7C}"/>
                </a:ext>
              </a:extLst>
            </p:cNvPr>
            <p:cNvSpPr/>
            <p:nvPr/>
          </p:nvSpPr>
          <p:spPr>
            <a:xfrm>
              <a:off x="3212200" y="3339575"/>
              <a:ext cx="200650" cy="232675"/>
            </a:xfrm>
            <a:custGeom>
              <a:avLst/>
              <a:gdLst/>
              <a:ahLst/>
              <a:cxnLst/>
              <a:rect l="l" t="t" r="r" b="b"/>
              <a:pathLst>
                <a:path w="8026" h="9307" extrusionOk="0">
                  <a:moveTo>
                    <a:pt x="4693" y="1"/>
                  </a:moveTo>
                  <a:cubicBezTo>
                    <a:pt x="3454" y="1"/>
                    <a:pt x="2137" y="508"/>
                    <a:pt x="1393" y="1952"/>
                  </a:cubicBezTo>
                  <a:cubicBezTo>
                    <a:pt x="1" y="4650"/>
                    <a:pt x="2252" y="6694"/>
                    <a:pt x="2252" y="6694"/>
                  </a:cubicBezTo>
                  <a:lnTo>
                    <a:pt x="2690" y="6110"/>
                  </a:lnTo>
                  <a:lnTo>
                    <a:pt x="2604" y="6067"/>
                  </a:lnTo>
                  <a:cubicBezTo>
                    <a:pt x="2355" y="5921"/>
                    <a:pt x="2192" y="5646"/>
                    <a:pt x="2192" y="5346"/>
                  </a:cubicBezTo>
                  <a:cubicBezTo>
                    <a:pt x="2192" y="5156"/>
                    <a:pt x="2350" y="5017"/>
                    <a:pt x="2524" y="5017"/>
                  </a:cubicBezTo>
                  <a:cubicBezTo>
                    <a:pt x="2579" y="5017"/>
                    <a:pt x="2636" y="5031"/>
                    <a:pt x="2690" y="5062"/>
                  </a:cubicBezTo>
                  <a:lnTo>
                    <a:pt x="2690" y="8567"/>
                  </a:lnTo>
                  <a:cubicBezTo>
                    <a:pt x="2690" y="8868"/>
                    <a:pt x="2939" y="9152"/>
                    <a:pt x="3343" y="9306"/>
                  </a:cubicBezTo>
                  <a:lnTo>
                    <a:pt x="3343" y="4779"/>
                  </a:lnTo>
                  <a:lnTo>
                    <a:pt x="7312" y="3017"/>
                  </a:lnTo>
                  <a:lnTo>
                    <a:pt x="7647" y="2837"/>
                  </a:lnTo>
                  <a:cubicBezTo>
                    <a:pt x="7896" y="2674"/>
                    <a:pt x="8025" y="2373"/>
                    <a:pt x="7956" y="2081"/>
                  </a:cubicBezTo>
                  <a:cubicBezTo>
                    <a:pt x="7767" y="1213"/>
                    <a:pt x="7123" y="526"/>
                    <a:pt x="6272" y="268"/>
                  </a:cubicBezTo>
                  <a:lnTo>
                    <a:pt x="5860" y="148"/>
                  </a:lnTo>
                  <a:cubicBezTo>
                    <a:pt x="5494" y="55"/>
                    <a:pt x="5098" y="1"/>
                    <a:pt x="4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046;p39">
              <a:extLst>
                <a:ext uri="{FF2B5EF4-FFF2-40B4-BE49-F238E27FC236}">
                  <a16:creationId xmlns:a16="http://schemas.microsoft.com/office/drawing/2014/main" id="{0613BE8B-1698-47CF-B8D2-EF924B2FE2CA}"/>
                </a:ext>
              </a:extLst>
            </p:cNvPr>
            <p:cNvSpPr/>
            <p:nvPr/>
          </p:nvSpPr>
          <p:spPr>
            <a:xfrm>
              <a:off x="3329050" y="3446475"/>
              <a:ext cx="16125" cy="23200"/>
            </a:xfrm>
            <a:custGeom>
              <a:avLst/>
              <a:gdLst/>
              <a:ahLst/>
              <a:cxnLst/>
              <a:rect l="l" t="t" r="r" b="b"/>
              <a:pathLst>
                <a:path w="645" h="928" extrusionOk="0">
                  <a:moveTo>
                    <a:pt x="451" y="0"/>
                  </a:moveTo>
                  <a:cubicBezTo>
                    <a:pt x="411" y="0"/>
                    <a:pt x="366" y="12"/>
                    <a:pt x="318" y="39"/>
                  </a:cubicBezTo>
                  <a:cubicBezTo>
                    <a:pt x="121" y="176"/>
                    <a:pt x="0" y="408"/>
                    <a:pt x="0" y="649"/>
                  </a:cubicBezTo>
                  <a:cubicBezTo>
                    <a:pt x="0" y="822"/>
                    <a:pt x="82" y="928"/>
                    <a:pt x="194" y="928"/>
                  </a:cubicBezTo>
                  <a:cubicBezTo>
                    <a:pt x="233" y="928"/>
                    <a:pt x="275" y="915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68" y="0"/>
                    <a:pt x="451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047;p39">
              <a:extLst>
                <a:ext uri="{FF2B5EF4-FFF2-40B4-BE49-F238E27FC236}">
                  <a16:creationId xmlns:a16="http://schemas.microsoft.com/office/drawing/2014/main" id="{7292EAF2-97B7-42CA-A999-C0BBE197895D}"/>
                </a:ext>
              </a:extLst>
            </p:cNvPr>
            <p:cNvSpPr/>
            <p:nvPr/>
          </p:nvSpPr>
          <p:spPr>
            <a:xfrm>
              <a:off x="3373950" y="3426250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0" y="0"/>
                  </a:moveTo>
                  <a:cubicBezTo>
                    <a:pt x="410" y="0"/>
                    <a:pt x="365" y="13"/>
                    <a:pt x="318" y="40"/>
                  </a:cubicBezTo>
                  <a:cubicBezTo>
                    <a:pt x="120" y="177"/>
                    <a:pt x="0" y="401"/>
                    <a:pt x="0" y="650"/>
                  </a:cubicBezTo>
                  <a:cubicBezTo>
                    <a:pt x="0" y="823"/>
                    <a:pt x="81" y="929"/>
                    <a:pt x="194" y="929"/>
                  </a:cubicBezTo>
                  <a:cubicBezTo>
                    <a:pt x="232" y="929"/>
                    <a:pt x="274" y="917"/>
                    <a:pt x="318" y="891"/>
                  </a:cubicBezTo>
                  <a:cubicBezTo>
                    <a:pt x="516" y="744"/>
                    <a:pt x="636" y="521"/>
                    <a:pt x="644" y="281"/>
                  </a:cubicBezTo>
                  <a:cubicBezTo>
                    <a:pt x="644" y="103"/>
                    <a:pt x="565" y="0"/>
                    <a:pt x="450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048;p39">
              <a:extLst>
                <a:ext uri="{FF2B5EF4-FFF2-40B4-BE49-F238E27FC236}">
                  <a16:creationId xmlns:a16="http://schemas.microsoft.com/office/drawing/2014/main" id="{1284384B-6956-45FD-8D03-B67670727D01}"/>
                </a:ext>
              </a:extLst>
            </p:cNvPr>
            <p:cNvSpPr/>
            <p:nvPr/>
          </p:nvSpPr>
          <p:spPr>
            <a:xfrm>
              <a:off x="3329050" y="346697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9" y="0"/>
                  </a:moveTo>
                  <a:lnTo>
                    <a:pt x="9" y="1341"/>
                  </a:lnTo>
                  <a:lnTo>
                    <a:pt x="0" y="1641"/>
                  </a:lnTo>
                  <a:cubicBezTo>
                    <a:pt x="0" y="2123"/>
                    <a:pt x="400" y="2467"/>
                    <a:pt x="833" y="2467"/>
                  </a:cubicBezTo>
                  <a:cubicBezTo>
                    <a:pt x="971" y="2467"/>
                    <a:pt x="1113" y="2431"/>
                    <a:pt x="1246" y="2354"/>
                  </a:cubicBezTo>
                  <a:cubicBezTo>
                    <a:pt x="1916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049;p39">
              <a:extLst>
                <a:ext uri="{FF2B5EF4-FFF2-40B4-BE49-F238E27FC236}">
                  <a16:creationId xmlns:a16="http://schemas.microsoft.com/office/drawing/2014/main" id="{9C528D18-90B4-4C46-A159-BC8AA910CE93}"/>
                </a:ext>
              </a:extLst>
            </p:cNvPr>
            <p:cNvSpPr/>
            <p:nvPr/>
          </p:nvSpPr>
          <p:spPr>
            <a:xfrm>
              <a:off x="3337650" y="3561050"/>
              <a:ext cx="38025" cy="120950"/>
            </a:xfrm>
            <a:custGeom>
              <a:avLst/>
              <a:gdLst/>
              <a:ahLst/>
              <a:cxnLst/>
              <a:rect l="l" t="t" r="r" b="b"/>
              <a:pathLst>
                <a:path w="1521" h="4838" extrusionOk="0">
                  <a:moveTo>
                    <a:pt x="464" y="0"/>
                  </a:moveTo>
                  <a:lnTo>
                    <a:pt x="0" y="258"/>
                  </a:lnTo>
                  <a:lnTo>
                    <a:pt x="232" y="4124"/>
                  </a:lnTo>
                  <a:lnTo>
                    <a:pt x="1005" y="4837"/>
                  </a:lnTo>
                  <a:lnTo>
                    <a:pt x="1521" y="354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40C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050;p39">
              <a:extLst>
                <a:ext uri="{FF2B5EF4-FFF2-40B4-BE49-F238E27FC236}">
                  <a16:creationId xmlns:a16="http://schemas.microsoft.com/office/drawing/2014/main" id="{380DEF31-66A7-46F0-B2A3-A83CA4BF7941}"/>
                </a:ext>
              </a:extLst>
            </p:cNvPr>
            <p:cNvSpPr/>
            <p:nvPr/>
          </p:nvSpPr>
          <p:spPr>
            <a:xfrm>
              <a:off x="3375875" y="3564325"/>
              <a:ext cx="31975" cy="54575"/>
            </a:xfrm>
            <a:custGeom>
              <a:avLst/>
              <a:gdLst/>
              <a:ahLst/>
              <a:cxnLst/>
              <a:rect l="l" t="t" r="r" b="b"/>
              <a:pathLst>
                <a:path w="1279" h="2183" extrusionOk="0">
                  <a:moveTo>
                    <a:pt x="1167" y="0"/>
                  </a:moveTo>
                  <a:cubicBezTo>
                    <a:pt x="1148" y="0"/>
                    <a:pt x="1128" y="5"/>
                    <a:pt x="1109" y="15"/>
                  </a:cubicBezTo>
                  <a:lnTo>
                    <a:pt x="138" y="583"/>
                  </a:lnTo>
                  <a:cubicBezTo>
                    <a:pt x="52" y="625"/>
                    <a:pt x="0" y="720"/>
                    <a:pt x="0" y="814"/>
                  </a:cubicBezTo>
                  <a:lnTo>
                    <a:pt x="0" y="1708"/>
                  </a:lnTo>
                  <a:cubicBezTo>
                    <a:pt x="0" y="1983"/>
                    <a:pt x="230" y="2183"/>
                    <a:pt x="483" y="2183"/>
                  </a:cubicBezTo>
                  <a:cubicBezTo>
                    <a:pt x="563" y="2183"/>
                    <a:pt x="644" y="2163"/>
                    <a:pt x="722" y="2120"/>
                  </a:cubicBezTo>
                  <a:cubicBezTo>
                    <a:pt x="1066" y="1923"/>
                    <a:pt x="1272" y="1553"/>
                    <a:pt x="1272" y="1150"/>
                  </a:cubicBezTo>
                  <a:lnTo>
                    <a:pt x="1272" y="110"/>
                  </a:lnTo>
                  <a:cubicBezTo>
                    <a:pt x="1278" y="45"/>
                    <a:pt x="1226" y="0"/>
                    <a:pt x="1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5908;p39">
            <a:extLst>
              <a:ext uri="{FF2B5EF4-FFF2-40B4-BE49-F238E27FC236}">
                <a16:creationId xmlns:a16="http://schemas.microsoft.com/office/drawing/2014/main" id="{AE0F91FC-9599-4E5F-A003-2669B0515922}"/>
              </a:ext>
            </a:extLst>
          </p:cNvPr>
          <p:cNvGrpSpPr/>
          <p:nvPr/>
        </p:nvGrpSpPr>
        <p:grpSpPr>
          <a:xfrm>
            <a:off x="848200" y="2082440"/>
            <a:ext cx="335882" cy="516946"/>
            <a:chOff x="5678575" y="2744650"/>
            <a:chExt cx="240600" cy="370300"/>
          </a:xfrm>
        </p:grpSpPr>
        <p:sp>
          <p:nvSpPr>
            <p:cNvPr id="303" name="Google Shape;5909;p39">
              <a:extLst>
                <a:ext uri="{FF2B5EF4-FFF2-40B4-BE49-F238E27FC236}">
                  <a16:creationId xmlns:a16="http://schemas.microsoft.com/office/drawing/2014/main" id="{0CF5855A-B25C-4DBB-98CD-0BEA60D88D23}"/>
                </a:ext>
              </a:extLst>
            </p:cNvPr>
            <p:cNvSpPr/>
            <p:nvPr/>
          </p:nvSpPr>
          <p:spPr>
            <a:xfrm>
              <a:off x="5678575" y="2784100"/>
              <a:ext cx="90675" cy="146050"/>
            </a:xfrm>
            <a:custGeom>
              <a:avLst/>
              <a:gdLst/>
              <a:ahLst/>
              <a:cxnLst/>
              <a:rect l="l" t="t" r="r" b="b"/>
              <a:pathLst>
                <a:path w="3627" h="5842" extrusionOk="0">
                  <a:moveTo>
                    <a:pt x="2595" y="1"/>
                  </a:moveTo>
                  <a:cubicBezTo>
                    <a:pt x="1868" y="1"/>
                    <a:pt x="1202" y="577"/>
                    <a:pt x="1195" y="1387"/>
                  </a:cubicBezTo>
                  <a:lnTo>
                    <a:pt x="1195" y="2460"/>
                  </a:lnTo>
                  <a:cubicBezTo>
                    <a:pt x="1195" y="2931"/>
                    <a:pt x="813" y="3262"/>
                    <a:pt x="396" y="3262"/>
                  </a:cubicBezTo>
                  <a:cubicBezTo>
                    <a:pt x="264" y="3262"/>
                    <a:pt x="129" y="3229"/>
                    <a:pt x="1" y="3156"/>
                  </a:cubicBezTo>
                  <a:lnTo>
                    <a:pt x="1" y="3156"/>
                  </a:lnTo>
                  <a:cubicBezTo>
                    <a:pt x="1" y="4101"/>
                    <a:pt x="508" y="4978"/>
                    <a:pt x="1324" y="5450"/>
                  </a:cubicBezTo>
                  <a:lnTo>
                    <a:pt x="1693" y="5665"/>
                  </a:lnTo>
                  <a:cubicBezTo>
                    <a:pt x="1902" y="5786"/>
                    <a:pt x="2123" y="5841"/>
                    <a:pt x="2339" y="5841"/>
                  </a:cubicBezTo>
                  <a:cubicBezTo>
                    <a:pt x="3011" y="5841"/>
                    <a:pt x="3626" y="5305"/>
                    <a:pt x="3626" y="4557"/>
                  </a:cubicBezTo>
                  <a:lnTo>
                    <a:pt x="3626" y="381"/>
                  </a:lnTo>
                  <a:lnTo>
                    <a:pt x="3283" y="184"/>
                  </a:lnTo>
                  <a:cubicBezTo>
                    <a:pt x="3060" y="58"/>
                    <a:pt x="2824" y="1"/>
                    <a:pt x="2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910;p39">
              <a:extLst>
                <a:ext uri="{FF2B5EF4-FFF2-40B4-BE49-F238E27FC236}">
                  <a16:creationId xmlns:a16="http://schemas.microsoft.com/office/drawing/2014/main" id="{536F3A8A-1575-49A8-94C2-EA55E1AA4CA5}"/>
                </a:ext>
              </a:extLst>
            </p:cNvPr>
            <p:cNvSpPr/>
            <p:nvPr/>
          </p:nvSpPr>
          <p:spPr>
            <a:xfrm>
              <a:off x="5725200" y="2914100"/>
              <a:ext cx="193975" cy="200850"/>
            </a:xfrm>
            <a:custGeom>
              <a:avLst/>
              <a:gdLst/>
              <a:ahLst/>
              <a:cxnLst/>
              <a:rect l="l" t="t" r="r" b="b"/>
              <a:pathLst>
                <a:path w="7759" h="8034" extrusionOk="0">
                  <a:moveTo>
                    <a:pt x="6624" y="0"/>
                  </a:moveTo>
                  <a:cubicBezTo>
                    <a:pt x="5737" y="0"/>
                    <a:pt x="1933" y="560"/>
                    <a:pt x="1933" y="560"/>
                  </a:cubicBezTo>
                  <a:cubicBezTo>
                    <a:pt x="1203" y="1049"/>
                    <a:pt x="610" y="1719"/>
                    <a:pt x="206" y="2501"/>
                  </a:cubicBezTo>
                  <a:cubicBezTo>
                    <a:pt x="69" y="2759"/>
                    <a:pt x="0" y="3051"/>
                    <a:pt x="9" y="3343"/>
                  </a:cubicBezTo>
                  <a:lnTo>
                    <a:pt x="9" y="6685"/>
                  </a:lnTo>
                  <a:lnTo>
                    <a:pt x="1177" y="7364"/>
                  </a:lnTo>
                  <a:cubicBezTo>
                    <a:pt x="1955" y="7806"/>
                    <a:pt x="2824" y="8033"/>
                    <a:pt x="3702" y="8033"/>
                  </a:cubicBezTo>
                  <a:cubicBezTo>
                    <a:pt x="4171" y="8033"/>
                    <a:pt x="4642" y="7968"/>
                    <a:pt x="5103" y="7836"/>
                  </a:cubicBezTo>
                  <a:cubicBezTo>
                    <a:pt x="6229" y="7510"/>
                    <a:pt x="7191" y="6745"/>
                    <a:pt x="7758" y="5714"/>
                  </a:cubicBezTo>
                  <a:lnTo>
                    <a:pt x="7758" y="2372"/>
                  </a:lnTo>
                  <a:cubicBezTo>
                    <a:pt x="7724" y="1487"/>
                    <a:pt x="7380" y="654"/>
                    <a:pt x="6770" y="10"/>
                  </a:cubicBezTo>
                  <a:cubicBezTo>
                    <a:pt x="6739" y="3"/>
                    <a:pt x="6690" y="0"/>
                    <a:pt x="6624" y="0"/>
                  </a:cubicBezTo>
                  <a:close/>
                </a:path>
              </a:pathLst>
            </a:custGeom>
            <a:solidFill>
              <a:srgbClr val="9F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911;p39">
              <a:extLst>
                <a:ext uri="{FF2B5EF4-FFF2-40B4-BE49-F238E27FC236}">
                  <a16:creationId xmlns:a16="http://schemas.microsoft.com/office/drawing/2014/main" id="{632F1D3E-66F8-4A3B-B594-90A024561E3C}"/>
                </a:ext>
              </a:extLst>
            </p:cNvPr>
            <p:cNvSpPr/>
            <p:nvPr/>
          </p:nvSpPr>
          <p:spPr>
            <a:xfrm>
              <a:off x="5892500" y="2800700"/>
              <a:ext cx="14000" cy="132550"/>
            </a:xfrm>
            <a:custGeom>
              <a:avLst/>
              <a:gdLst/>
              <a:ahLst/>
              <a:cxnLst/>
              <a:rect l="l" t="t" r="r" b="b"/>
              <a:pathLst>
                <a:path w="560" h="5302" extrusionOk="0">
                  <a:moveTo>
                    <a:pt x="1" y="1"/>
                  </a:moveTo>
                  <a:lnTo>
                    <a:pt x="1" y="1187"/>
                  </a:lnTo>
                  <a:lnTo>
                    <a:pt x="1" y="5302"/>
                  </a:lnTo>
                  <a:cubicBezTo>
                    <a:pt x="344" y="5096"/>
                    <a:pt x="559" y="4735"/>
                    <a:pt x="559" y="4331"/>
                  </a:cubicBez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912;p39">
              <a:extLst>
                <a:ext uri="{FF2B5EF4-FFF2-40B4-BE49-F238E27FC236}">
                  <a16:creationId xmlns:a16="http://schemas.microsoft.com/office/drawing/2014/main" id="{904B3E5C-11A7-4875-919C-17FA6BCD1A5D}"/>
                </a:ext>
              </a:extLst>
            </p:cNvPr>
            <p:cNvSpPr/>
            <p:nvPr/>
          </p:nvSpPr>
          <p:spPr>
            <a:xfrm>
              <a:off x="5730350" y="2984775"/>
              <a:ext cx="46625" cy="123525"/>
            </a:xfrm>
            <a:custGeom>
              <a:avLst/>
              <a:gdLst/>
              <a:ahLst/>
              <a:cxnLst/>
              <a:rect l="l" t="t" r="r" b="b"/>
              <a:pathLst>
                <a:path w="1865" h="4941" extrusionOk="0">
                  <a:moveTo>
                    <a:pt x="523" y="0"/>
                  </a:moveTo>
                  <a:cubicBezTo>
                    <a:pt x="215" y="0"/>
                    <a:pt x="0" y="283"/>
                    <a:pt x="0" y="757"/>
                  </a:cubicBezTo>
                  <a:lnTo>
                    <a:pt x="0" y="3970"/>
                  </a:lnTo>
                  <a:lnTo>
                    <a:pt x="1074" y="4589"/>
                  </a:lnTo>
                  <a:cubicBezTo>
                    <a:pt x="1323" y="4735"/>
                    <a:pt x="1590" y="4846"/>
                    <a:pt x="1856" y="4941"/>
                  </a:cubicBezTo>
                  <a:lnTo>
                    <a:pt x="1856" y="1839"/>
                  </a:lnTo>
                  <a:cubicBezTo>
                    <a:pt x="1865" y="1204"/>
                    <a:pt x="1478" y="456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0"/>
                    <a:pt x="523" y="0"/>
                  </a:cubicBezTo>
                  <a:close/>
                </a:path>
              </a:pathLst>
            </a:custGeom>
            <a:solidFill>
              <a:srgbClr val="62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913;p39">
              <a:extLst>
                <a:ext uri="{FF2B5EF4-FFF2-40B4-BE49-F238E27FC236}">
                  <a16:creationId xmlns:a16="http://schemas.microsoft.com/office/drawing/2014/main" id="{8C94661E-2E6F-49D7-AFD8-7DFA0F77D845}"/>
                </a:ext>
              </a:extLst>
            </p:cNvPr>
            <p:cNvSpPr/>
            <p:nvPr/>
          </p:nvSpPr>
          <p:spPr>
            <a:xfrm>
              <a:off x="5773525" y="2935800"/>
              <a:ext cx="100525" cy="122900"/>
            </a:xfrm>
            <a:custGeom>
              <a:avLst/>
              <a:gdLst/>
              <a:ahLst/>
              <a:cxnLst/>
              <a:rect l="l" t="t" r="r" b="b"/>
              <a:pathLst>
                <a:path w="4021" h="4916" extrusionOk="0">
                  <a:moveTo>
                    <a:pt x="0" y="1"/>
                  </a:moveTo>
                  <a:lnTo>
                    <a:pt x="0" y="1"/>
                  </a:lnTo>
                  <a:cubicBezTo>
                    <a:pt x="1624" y="997"/>
                    <a:pt x="2913" y="2467"/>
                    <a:pt x="3695" y="4202"/>
                  </a:cubicBezTo>
                  <a:lnTo>
                    <a:pt x="4021" y="4915"/>
                  </a:lnTo>
                  <a:lnTo>
                    <a:pt x="3823" y="2853"/>
                  </a:lnTo>
                  <a:cubicBezTo>
                    <a:pt x="3737" y="1977"/>
                    <a:pt x="3746" y="1092"/>
                    <a:pt x="3849" y="224"/>
                  </a:cubicBezTo>
                  <a:lnTo>
                    <a:pt x="3849" y="224"/>
                  </a:lnTo>
                  <a:lnTo>
                    <a:pt x="3798" y="259"/>
                  </a:lnTo>
                  <a:lnTo>
                    <a:pt x="3652" y="997"/>
                  </a:lnTo>
                  <a:lnTo>
                    <a:pt x="3085" y="577"/>
                  </a:lnTo>
                  <a:cubicBezTo>
                    <a:pt x="3085" y="577"/>
                    <a:pt x="3016" y="594"/>
                    <a:pt x="2973" y="602"/>
                  </a:cubicBezTo>
                  <a:lnTo>
                    <a:pt x="2500" y="15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14;p39">
              <a:extLst>
                <a:ext uri="{FF2B5EF4-FFF2-40B4-BE49-F238E27FC236}">
                  <a16:creationId xmlns:a16="http://schemas.microsoft.com/office/drawing/2014/main" id="{D2B2F1A5-559C-4A25-BBF0-CFD65D96CE7C}"/>
                </a:ext>
              </a:extLst>
            </p:cNvPr>
            <p:cNvSpPr/>
            <p:nvPr/>
          </p:nvSpPr>
          <p:spPr>
            <a:xfrm>
              <a:off x="5842900" y="296587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1"/>
                  </a:moveTo>
                  <a:lnTo>
                    <a:pt x="0" y="267"/>
                  </a:lnTo>
                  <a:lnTo>
                    <a:pt x="52" y="1470"/>
                  </a:lnTo>
                  <a:cubicBezTo>
                    <a:pt x="387" y="1951"/>
                    <a:pt x="679" y="2466"/>
                    <a:pt x="920" y="2999"/>
                  </a:cubicBezTo>
                  <a:lnTo>
                    <a:pt x="1229" y="3686"/>
                  </a:lnTo>
                  <a:lnTo>
                    <a:pt x="1237" y="3704"/>
                  </a:lnTo>
                  <a:lnTo>
                    <a:pt x="1048" y="1650"/>
                  </a:lnTo>
                  <a:cubicBezTo>
                    <a:pt x="1031" y="1453"/>
                    <a:pt x="1014" y="1246"/>
                    <a:pt x="1005" y="1049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rgbClr val="40C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15;p39">
              <a:extLst>
                <a:ext uri="{FF2B5EF4-FFF2-40B4-BE49-F238E27FC236}">
                  <a16:creationId xmlns:a16="http://schemas.microsoft.com/office/drawing/2014/main" id="{C1598F5F-58E8-470C-83B1-BBCD9E422BBE}"/>
                </a:ext>
              </a:extLst>
            </p:cNvPr>
            <p:cNvSpPr/>
            <p:nvPr/>
          </p:nvSpPr>
          <p:spPr>
            <a:xfrm>
              <a:off x="5772025" y="2870125"/>
              <a:ext cx="12475" cy="27275"/>
            </a:xfrm>
            <a:custGeom>
              <a:avLst/>
              <a:gdLst/>
              <a:ahLst/>
              <a:cxnLst/>
              <a:rect l="l" t="t" r="r" b="b"/>
              <a:pathLst>
                <a:path w="499" h="1091" extrusionOk="0">
                  <a:moveTo>
                    <a:pt x="337" y="0"/>
                  </a:moveTo>
                  <a:cubicBezTo>
                    <a:pt x="164" y="0"/>
                    <a:pt x="9" y="137"/>
                    <a:pt x="9" y="334"/>
                  </a:cubicBezTo>
                  <a:cubicBezTo>
                    <a:pt x="0" y="626"/>
                    <a:pt x="163" y="901"/>
                    <a:pt x="421" y="1047"/>
                  </a:cubicBezTo>
                  <a:lnTo>
                    <a:pt x="498" y="1090"/>
                  </a:lnTo>
                  <a:lnTo>
                    <a:pt x="498" y="42"/>
                  </a:lnTo>
                  <a:cubicBezTo>
                    <a:pt x="446" y="13"/>
                    <a:pt x="390" y="0"/>
                    <a:pt x="337" y="0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16;p39">
              <a:extLst>
                <a:ext uri="{FF2B5EF4-FFF2-40B4-BE49-F238E27FC236}">
                  <a16:creationId xmlns:a16="http://schemas.microsoft.com/office/drawing/2014/main" id="{130E4313-286D-4BA0-96D2-58824FFBE4F9}"/>
                </a:ext>
              </a:extLst>
            </p:cNvPr>
            <p:cNvSpPr/>
            <p:nvPr/>
          </p:nvSpPr>
          <p:spPr>
            <a:xfrm>
              <a:off x="5798650" y="2791325"/>
              <a:ext cx="108050" cy="159800"/>
            </a:xfrm>
            <a:custGeom>
              <a:avLst/>
              <a:gdLst/>
              <a:ahLst/>
              <a:cxnLst/>
              <a:rect l="l" t="t" r="r" b="b"/>
              <a:pathLst>
                <a:path w="4322" h="6392" extrusionOk="0">
                  <a:moveTo>
                    <a:pt x="3689" y="1"/>
                  </a:moveTo>
                  <a:cubicBezTo>
                    <a:pt x="3491" y="1"/>
                    <a:pt x="3295" y="97"/>
                    <a:pt x="3179" y="281"/>
                  </a:cubicBezTo>
                  <a:cubicBezTo>
                    <a:pt x="2715" y="1003"/>
                    <a:pt x="2140" y="1647"/>
                    <a:pt x="1401" y="2068"/>
                  </a:cubicBezTo>
                  <a:lnTo>
                    <a:pt x="653" y="2507"/>
                  </a:lnTo>
                  <a:cubicBezTo>
                    <a:pt x="506" y="2590"/>
                    <a:pt x="341" y="2635"/>
                    <a:pt x="173" y="2635"/>
                  </a:cubicBezTo>
                  <a:cubicBezTo>
                    <a:pt x="116" y="2635"/>
                    <a:pt x="58" y="2629"/>
                    <a:pt x="0" y="2618"/>
                  </a:cubicBezTo>
                  <a:lnTo>
                    <a:pt x="0" y="5608"/>
                  </a:lnTo>
                  <a:lnTo>
                    <a:pt x="885" y="6124"/>
                  </a:lnTo>
                  <a:cubicBezTo>
                    <a:pt x="1154" y="6301"/>
                    <a:pt x="1466" y="6392"/>
                    <a:pt x="1778" y="6392"/>
                  </a:cubicBezTo>
                  <a:cubicBezTo>
                    <a:pt x="2055" y="6392"/>
                    <a:pt x="2331" y="6320"/>
                    <a:pt x="2578" y="6175"/>
                  </a:cubicBezTo>
                  <a:cubicBezTo>
                    <a:pt x="3652" y="5557"/>
                    <a:pt x="4322" y="4405"/>
                    <a:pt x="4322" y="3160"/>
                  </a:cubicBezTo>
                  <a:lnTo>
                    <a:pt x="4322" y="384"/>
                  </a:lnTo>
                  <a:lnTo>
                    <a:pt x="4116" y="178"/>
                  </a:lnTo>
                  <a:cubicBezTo>
                    <a:pt x="3996" y="58"/>
                    <a:pt x="3842" y="1"/>
                    <a:pt x="3689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917;p39">
              <a:extLst>
                <a:ext uri="{FF2B5EF4-FFF2-40B4-BE49-F238E27FC236}">
                  <a16:creationId xmlns:a16="http://schemas.microsoft.com/office/drawing/2014/main" id="{0EF65D91-C140-4182-945E-1CD88C760DD4}"/>
                </a:ext>
              </a:extLst>
            </p:cNvPr>
            <p:cNvSpPr/>
            <p:nvPr/>
          </p:nvSpPr>
          <p:spPr>
            <a:xfrm>
              <a:off x="5773525" y="2897375"/>
              <a:ext cx="10975" cy="24925"/>
            </a:xfrm>
            <a:custGeom>
              <a:avLst/>
              <a:gdLst/>
              <a:ahLst/>
              <a:cxnLst/>
              <a:rect l="l" t="t" r="r" b="b"/>
              <a:pathLst>
                <a:path w="439" h="997" extrusionOk="0">
                  <a:moveTo>
                    <a:pt x="438" y="0"/>
                  </a:moveTo>
                  <a:lnTo>
                    <a:pt x="0" y="584"/>
                  </a:lnTo>
                  <a:cubicBezTo>
                    <a:pt x="138" y="739"/>
                    <a:pt x="284" y="876"/>
                    <a:pt x="438" y="997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18;p39">
              <a:extLst>
                <a:ext uri="{FF2B5EF4-FFF2-40B4-BE49-F238E27FC236}">
                  <a16:creationId xmlns:a16="http://schemas.microsoft.com/office/drawing/2014/main" id="{BA7A1AB8-0FB5-4322-BFAF-1D0DAC69ECA4}"/>
                </a:ext>
              </a:extLst>
            </p:cNvPr>
            <p:cNvSpPr/>
            <p:nvPr/>
          </p:nvSpPr>
          <p:spPr>
            <a:xfrm>
              <a:off x="5838600" y="2950425"/>
              <a:ext cx="20425" cy="22350"/>
            </a:xfrm>
            <a:custGeom>
              <a:avLst/>
              <a:gdLst/>
              <a:ahLst/>
              <a:cxnLst/>
              <a:rect l="l" t="t" r="r" b="b"/>
              <a:pathLst>
                <a:path w="817" h="894" extrusionOk="0">
                  <a:moveTo>
                    <a:pt x="482" y="0"/>
                  </a:moveTo>
                  <a:cubicBezTo>
                    <a:pt x="447" y="0"/>
                    <a:pt x="404" y="9"/>
                    <a:pt x="361" y="17"/>
                  </a:cubicBezTo>
                  <a:lnTo>
                    <a:pt x="0" y="748"/>
                  </a:lnTo>
                  <a:lnTo>
                    <a:pt x="172" y="894"/>
                  </a:lnTo>
                  <a:lnTo>
                    <a:pt x="628" y="627"/>
                  </a:lnTo>
                  <a:lnTo>
                    <a:pt x="817" y="24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19;p39">
              <a:extLst>
                <a:ext uri="{FF2B5EF4-FFF2-40B4-BE49-F238E27FC236}">
                  <a16:creationId xmlns:a16="http://schemas.microsoft.com/office/drawing/2014/main" id="{EE284810-FC06-444B-8DBF-F5A22DB3989E}"/>
                </a:ext>
              </a:extLst>
            </p:cNvPr>
            <p:cNvSpPr/>
            <p:nvPr/>
          </p:nvSpPr>
          <p:spPr>
            <a:xfrm>
              <a:off x="5850625" y="2942250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cubicBezTo>
                    <a:pt x="645" y="44"/>
                    <a:pt x="568" y="95"/>
                    <a:pt x="499" y="138"/>
                  </a:cubicBezTo>
                  <a:cubicBezTo>
                    <a:pt x="344" y="224"/>
                    <a:pt x="172" y="284"/>
                    <a:pt x="1" y="319"/>
                  </a:cubicBezTo>
                  <a:lnTo>
                    <a:pt x="568" y="739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20;p39">
              <a:extLst>
                <a:ext uri="{FF2B5EF4-FFF2-40B4-BE49-F238E27FC236}">
                  <a16:creationId xmlns:a16="http://schemas.microsoft.com/office/drawing/2014/main" id="{22BB8C6F-0B1E-4E94-82BF-6E35127EB3A2}"/>
                </a:ext>
              </a:extLst>
            </p:cNvPr>
            <p:cNvSpPr/>
            <p:nvPr/>
          </p:nvSpPr>
          <p:spPr>
            <a:xfrm>
              <a:off x="5773525" y="2935800"/>
              <a:ext cx="74325" cy="38275"/>
            </a:xfrm>
            <a:custGeom>
              <a:avLst/>
              <a:gdLst/>
              <a:ahLst/>
              <a:cxnLst/>
              <a:rect l="l" t="t" r="r" b="b"/>
              <a:pathLst>
                <a:path w="2973" h="1531" extrusionOk="0">
                  <a:moveTo>
                    <a:pt x="0" y="1"/>
                  </a:moveTo>
                  <a:lnTo>
                    <a:pt x="2500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2" y="609"/>
                    <a:pt x="2851" y="613"/>
                    <a:pt x="2791" y="613"/>
                  </a:cubicBezTo>
                  <a:cubicBezTo>
                    <a:pt x="2552" y="613"/>
                    <a:pt x="2318" y="559"/>
                    <a:pt x="2105" y="456"/>
                  </a:cubicBezTo>
                  <a:cubicBezTo>
                    <a:pt x="1487" y="387"/>
                    <a:pt x="868" y="259"/>
                    <a:pt x="267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921;p39">
              <a:extLst>
                <a:ext uri="{FF2B5EF4-FFF2-40B4-BE49-F238E27FC236}">
                  <a16:creationId xmlns:a16="http://schemas.microsoft.com/office/drawing/2014/main" id="{EA48BD75-0CDF-4389-82B8-779E8B0662D8}"/>
                </a:ext>
              </a:extLst>
            </p:cNvPr>
            <p:cNvSpPr/>
            <p:nvPr/>
          </p:nvSpPr>
          <p:spPr>
            <a:xfrm>
              <a:off x="5773300" y="2911975"/>
              <a:ext cx="52875" cy="35250"/>
            </a:xfrm>
            <a:custGeom>
              <a:avLst/>
              <a:gdLst/>
              <a:ahLst/>
              <a:cxnLst/>
              <a:rect l="l" t="t" r="r" b="b"/>
              <a:pathLst>
                <a:path w="2115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76" y="1031"/>
                  </a:lnTo>
                  <a:cubicBezTo>
                    <a:pt x="877" y="1212"/>
                    <a:pt x="1487" y="1340"/>
                    <a:pt x="2114" y="1409"/>
                  </a:cubicBezTo>
                  <a:cubicBezTo>
                    <a:pt x="2037" y="1375"/>
                    <a:pt x="1968" y="1332"/>
                    <a:pt x="1899" y="1289"/>
                  </a:cubicBezTo>
                  <a:lnTo>
                    <a:pt x="860" y="696"/>
                  </a:lnTo>
                  <a:cubicBezTo>
                    <a:pt x="542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922;p39">
              <a:extLst>
                <a:ext uri="{FF2B5EF4-FFF2-40B4-BE49-F238E27FC236}">
                  <a16:creationId xmlns:a16="http://schemas.microsoft.com/office/drawing/2014/main" id="{85258096-F786-44E2-AA70-DDA457E5FB8D}"/>
                </a:ext>
              </a:extLst>
            </p:cNvPr>
            <p:cNvSpPr/>
            <p:nvPr/>
          </p:nvSpPr>
          <p:spPr>
            <a:xfrm>
              <a:off x="5834075" y="2857175"/>
              <a:ext cx="16150" cy="23175"/>
            </a:xfrm>
            <a:custGeom>
              <a:avLst/>
              <a:gdLst/>
              <a:ahLst/>
              <a:cxnLst/>
              <a:rect l="l" t="t" r="r" b="b"/>
              <a:pathLst>
                <a:path w="646" h="927" extrusionOk="0">
                  <a:moveTo>
                    <a:pt x="453" y="1"/>
                  </a:moveTo>
                  <a:cubicBezTo>
                    <a:pt x="415" y="1"/>
                    <a:pt x="373" y="12"/>
                    <a:pt x="327" y="36"/>
                  </a:cubicBezTo>
                  <a:cubicBezTo>
                    <a:pt x="130" y="182"/>
                    <a:pt x="10" y="405"/>
                    <a:pt x="1" y="646"/>
                  </a:cubicBezTo>
                  <a:cubicBezTo>
                    <a:pt x="1" y="823"/>
                    <a:pt x="81" y="926"/>
                    <a:pt x="195" y="926"/>
                  </a:cubicBezTo>
                  <a:cubicBezTo>
                    <a:pt x="235" y="926"/>
                    <a:pt x="280" y="913"/>
                    <a:pt x="327" y="886"/>
                  </a:cubicBezTo>
                  <a:cubicBezTo>
                    <a:pt x="525" y="749"/>
                    <a:pt x="645" y="526"/>
                    <a:pt x="645" y="276"/>
                  </a:cubicBezTo>
                  <a:cubicBezTo>
                    <a:pt x="645" y="102"/>
                    <a:pt x="568" y="1"/>
                    <a:pt x="453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923;p39">
              <a:extLst>
                <a:ext uri="{FF2B5EF4-FFF2-40B4-BE49-F238E27FC236}">
                  <a16:creationId xmlns:a16="http://schemas.microsoft.com/office/drawing/2014/main" id="{4D04DFFF-96DB-473C-9FD3-03E843F584E0}"/>
                </a:ext>
              </a:extLst>
            </p:cNvPr>
            <p:cNvSpPr/>
            <p:nvPr/>
          </p:nvSpPr>
          <p:spPr>
            <a:xfrm>
              <a:off x="5878975" y="28300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48" y="1"/>
                  </a:moveTo>
                  <a:cubicBezTo>
                    <a:pt x="408" y="1"/>
                    <a:pt x="364" y="13"/>
                    <a:pt x="318" y="39"/>
                  </a:cubicBezTo>
                  <a:cubicBezTo>
                    <a:pt x="121" y="177"/>
                    <a:pt x="1" y="409"/>
                    <a:pt x="1" y="649"/>
                  </a:cubicBezTo>
                  <a:cubicBezTo>
                    <a:pt x="1" y="822"/>
                    <a:pt x="82" y="928"/>
                    <a:pt x="194" y="928"/>
                  </a:cubicBezTo>
                  <a:cubicBezTo>
                    <a:pt x="233" y="928"/>
                    <a:pt x="275" y="916"/>
                    <a:pt x="318" y="890"/>
                  </a:cubicBezTo>
                  <a:cubicBezTo>
                    <a:pt x="516" y="752"/>
                    <a:pt x="636" y="520"/>
                    <a:pt x="645" y="280"/>
                  </a:cubicBezTo>
                  <a:cubicBezTo>
                    <a:pt x="645" y="107"/>
                    <a:pt x="564" y="1"/>
                    <a:pt x="448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924;p39">
              <a:extLst>
                <a:ext uri="{FF2B5EF4-FFF2-40B4-BE49-F238E27FC236}">
                  <a16:creationId xmlns:a16="http://schemas.microsoft.com/office/drawing/2014/main" id="{2F3171DA-CB23-4966-B5CA-2EA981CD22B6}"/>
                </a:ext>
              </a:extLst>
            </p:cNvPr>
            <p:cNvSpPr/>
            <p:nvPr/>
          </p:nvSpPr>
          <p:spPr>
            <a:xfrm>
              <a:off x="5835600" y="28705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1" y="2431"/>
                    <a:pt x="1246" y="2354"/>
                  </a:cubicBezTo>
                  <a:cubicBezTo>
                    <a:pt x="1916" y="1968"/>
                    <a:pt x="2328" y="1254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925;p39">
              <a:extLst>
                <a:ext uri="{FF2B5EF4-FFF2-40B4-BE49-F238E27FC236}">
                  <a16:creationId xmlns:a16="http://schemas.microsoft.com/office/drawing/2014/main" id="{6F5CFEF1-4BE1-469F-801C-60DED6D34A42}"/>
                </a:ext>
              </a:extLst>
            </p:cNvPr>
            <p:cNvSpPr/>
            <p:nvPr/>
          </p:nvSpPr>
          <p:spPr>
            <a:xfrm>
              <a:off x="5717250" y="2744650"/>
              <a:ext cx="189250" cy="229425"/>
            </a:xfrm>
            <a:custGeom>
              <a:avLst/>
              <a:gdLst/>
              <a:ahLst/>
              <a:cxnLst/>
              <a:rect l="l" t="t" r="r" b="b"/>
              <a:pathLst>
                <a:path w="7570" h="9177" extrusionOk="0">
                  <a:moveTo>
                    <a:pt x="4701" y="1"/>
                  </a:moveTo>
                  <a:cubicBezTo>
                    <a:pt x="3462" y="1"/>
                    <a:pt x="2144" y="510"/>
                    <a:pt x="1392" y="1951"/>
                  </a:cubicBezTo>
                  <a:cubicBezTo>
                    <a:pt x="0" y="4648"/>
                    <a:pt x="2251" y="6693"/>
                    <a:pt x="2251" y="6693"/>
                  </a:cubicBezTo>
                  <a:lnTo>
                    <a:pt x="2689" y="6109"/>
                  </a:lnTo>
                  <a:lnTo>
                    <a:pt x="2612" y="6066"/>
                  </a:lnTo>
                  <a:cubicBezTo>
                    <a:pt x="2354" y="5920"/>
                    <a:pt x="2191" y="5645"/>
                    <a:pt x="2191" y="5353"/>
                  </a:cubicBezTo>
                  <a:cubicBezTo>
                    <a:pt x="2191" y="5156"/>
                    <a:pt x="2351" y="5019"/>
                    <a:pt x="2527" y="5019"/>
                  </a:cubicBezTo>
                  <a:cubicBezTo>
                    <a:pt x="2581" y="5019"/>
                    <a:pt x="2637" y="5032"/>
                    <a:pt x="2689" y="5061"/>
                  </a:cubicBezTo>
                  <a:lnTo>
                    <a:pt x="2689" y="9176"/>
                  </a:lnTo>
                  <a:cubicBezTo>
                    <a:pt x="3033" y="8979"/>
                    <a:pt x="3248" y="8609"/>
                    <a:pt x="3248" y="8214"/>
                  </a:cubicBezTo>
                  <a:lnTo>
                    <a:pt x="3248" y="4485"/>
                  </a:lnTo>
                  <a:cubicBezTo>
                    <a:pt x="3309" y="4497"/>
                    <a:pt x="3371" y="4503"/>
                    <a:pt x="3432" y="4503"/>
                  </a:cubicBezTo>
                  <a:cubicBezTo>
                    <a:pt x="3596" y="4503"/>
                    <a:pt x="3757" y="4461"/>
                    <a:pt x="3901" y="4374"/>
                  </a:cubicBezTo>
                  <a:lnTo>
                    <a:pt x="4657" y="3944"/>
                  </a:lnTo>
                  <a:cubicBezTo>
                    <a:pt x="5396" y="3514"/>
                    <a:pt x="5971" y="2870"/>
                    <a:pt x="6427" y="2148"/>
                  </a:cubicBezTo>
                  <a:cubicBezTo>
                    <a:pt x="6543" y="1964"/>
                    <a:pt x="6741" y="1868"/>
                    <a:pt x="6940" y="1868"/>
                  </a:cubicBezTo>
                  <a:cubicBezTo>
                    <a:pt x="7093" y="1868"/>
                    <a:pt x="7247" y="1925"/>
                    <a:pt x="7363" y="2045"/>
                  </a:cubicBezTo>
                  <a:lnTo>
                    <a:pt x="7569" y="2260"/>
                  </a:lnTo>
                  <a:cubicBezTo>
                    <a:pt x="7569" y="2251"/>
                    <a:pt x="7569" y="2243"/>
                    <a:pt x="7569" y="2234"/>
                  </a:cubicBezTo>
                  <a:cubicBezTo>
                    <a:pt x="7561" y="1289"/>
                    <a:pt x="6925" y="456"/>
                    <a:pt x="6014" y="190"/>
                  </a:cubicBezTo>
                  <a:cubicBezTo>
                    <a:pt x="5610" y="71"/>
                    <a:pt x="5161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5859;p39">
            <a:extLst>
              <a:ext uri="{FF2B5EF4-FFF2-40B4-BE49-F238E27FC236}">
                <a16:creationId xmlns:a16="http://schemas.microsoft.com/office/drawing/2014/main" id="{EEE24E88-7B9A-412C-B743-229E2A54ADA1}"/>
              </a:ext>
            </a:extLst>
          </p:cNvPr>
          <p:cNvGrpSpPr/>
          <p:nvPr/>
        </p:nvGrpSpPr>
        <p:grpSpPr>
          <a:xfrm>
            <a:off x="3289902" y="2079306"/>
            <a:ext cx="270886" cy="510590"/>
            <a:chOff x="6934425" y="3339500"/>
            <a:chExt cx="196550" cy="370475"/>
          </a:xfrm>
        </p:grpSpPr>
        <p:sp>
          <p:nvSpPr>
            <p:cNvPr id="321" name="Google Shape;5860;p39">
              <a:extLst>
                <a:ext uri="{FF2B5EF4-FFF2-40B4-BE49-F238E27FC236}">
                  <a16:creationId xmlns:a16="http://schemas.microsoft.com/office/drawing/2014/main" id="{87560472-C995-43E1-995F-AFB813A1D1DE}"/>
                </a:ext>
              </a:extLst>
            </p:cNvPr>
            <p:cNvSpPr/>
            <p:nvPr/>
          </p:nvSpPr>
          <p:spPr>
            <a:xfrm>
              <a:off x="6942375" y="3511025"/>
              <a:ext cx="188400" cy="198950"/>
            </a:xfrm>
            <a:custGeom>
              <a:avLst/>
              <a:gdLst/>
              <a:ahLst/>
              <a:cxnLst/>
              <a:rect l="l" t="t" r="r" b="b"/>
              <a:pathLst>
                <a:path w="7536" h="7958" extrusionOk="0">
                  <a:moveTo>
                    <a:pt x="5086" y="1"/>
                  </a:moveTo>
                  <a:cubicBezTo>
                    <a:pt x="3987" y="1"/>
                    <a:pt x="2896" y="230"/>
                    <a:pt x="1882" y="678"/>
                  </a:cubicBezTo>
                  <a:cubicBezTo>
                    <a:pt x="1169" y="1159"/>
                    <a:pt x="593" y="1804"/>
                    <a:pt x="198" y="2568"/>
                  </a:cubicBezTo>
                  <a:cubicBezTo>
                    <a:pt x="61" y="2818"/>
                    <a:pt x="1" y="3101"/>
                    <a:pt x="9" y="3385"/>
                  </a:cubicBezTo>
                  <a:lnTo>
                    <a:pt x="9" y="6641"/>
                  </a:lnTo>
                  <a:lnTo>
                    <a:pt x="1143" y="7302"/>
                  </a:lnTo>
                  <a:cubicBezTo>
                    <a:pt x="1901" y="7734"/>
                    <a:pt x="2750" y="7957"/>
                    <a:pt x="3604" y="7957"/>
                  </a:cubicBezTo>
                  <a:cubicBezTo>
                    <a:pt x="4058" y="7957"/>
                    <a:pt x="4514" y="7894"/>
                    <a:pt x="4958" y="7766"/>
                  </a:cubicBezTo>
                  <a:cubicBezTo>
                    <a:pt x="6058" y="7440"/>
                    <a:pt x="6985" y="6701"/>
                    <a:pt x="7535" y="5696"/>
                  </a:cubicBezTo>
                  <a:lnTo>
                    <a:pt x="7535" y="2440"/>
                  </a:lnTo>
                  <a:cubicBezTo>
                    <a:pt x="7518" y="1580"/>
                    <a:pt x="7174" y="764"/>
                    <a:pt x="6590" y="146"/>
                  </a:cubicBezTo>
                  <a:cubicBezTo>
                    <a:pt x="6092" y="49"/>
                    <a:pt x="5588" y="1"/>
                    <a:pt x="508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861;p39">
              <a:extLst>
                <a:ext uri="{FF2B5EF4-FFF2-40B4-BE49-F238E27FC236}">
                  <a16:creationId xmlns:a16="http://schemas.microsoft.com/office/drawing/2014/main" id="{57B361F8-603C-4E70-9FD2-DA1FD726AA09}"/>
                </a:ext>
              </a:extLst>
            </p:cNvPr>
            <p:cNvSpPr/>
            <p:nvPr/>
          </p:nvSpPr>
          <p:spPr>
            <a:xfrm>
              <a:off x="6934425" y="3339500"/>
              <a:ext cx="184325" cy="210975"/>
            </a:xfrm>
            <a:custGeom>
              <a:avLst/>
              <a:gdLst/>
              <a:ahLst/>
              <a:cxnLst/>
              <a:rect l="l" t="t" r="r" b="b"/>
              <a:pathLst>
                <a:path w="7373" h="8439" extrusionOk="0">
                  <a:moveTo>
                    <a:pt x="4581" y="1"/>
                  </a:moveTo>
                  <a:cubicBezTo>
                    <a:pt x="3375" y="1"/>
                    <a:pt x="2094" y="499"/>
                    <a:pt x="1367" y="1903"/>
                  </a:cubicBezTo>
                  <a:cubicBezTo>
                    <a:pt x="1" y="4532"/>
                    <a:pt x="2192" y="6921"/>
                    <a:pt x="2192" y="6921"/>
                  </a:cubicBezTo>
                  <a:lnTo>
                    <a:pt x="2192" y="7840"/>
                  </a:lnTo>
                  <a:lnTo>
                    <a:pt x="2458" y="7926"/>
                  </a:lnTo>
                  <a:cubicBezTo>
                    <a:pt x="3042" y="8098"/>
                    <a:pt x="3635" y="8218"/>
                    <a:pt x="4245" y="8287"/>
                  </a:cubicBezTo>
                  <a:cubicBezTo>
                    <a:pt x="4452" y="8389"/>
                    <a:pt x="4677" y="8439"/>
                    <a:pt x="4903" y="8439"/>
                  </a:cubicBezTo>
                  <a:cubicBezTo>
                    <a:pt x="5172" y="8439"/>
                    <a:pt x="5441" y="8367"/>
                    <a:pt x="5680" y="8227"/>
                  </a:cubicBezTo>
                  <a:cubicBezTo>
                    <a:pt x="6728" y="7617"/>
                    <a:pt x="7372" y="6500"/>
                    <a:pt x="7372" y="5288"/>
                  </a:cubicBezTo>
                  <a:lnTo>
                    <a:pt x="7372" y="2178"/>
                  </a:lnTo>
                  <a:cubicBezTo>
                    <a:pt x="7364" y="1259"/>
                    <a:pt x="6745" y="443"/>
                    <a:pt x="5860" y="185"/>
                  </a:cubicBezTo>
                  <a:cubicBezTo>
                    <a:pt x="5465" y="69"/>
                    <a:pt x="5028" y="1"/>
                    <a:pt x="4581" y="1"/>
                  </a:cubicBez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862;p39">
              <a:extLst>
                <a:ext uri="{FF2B5EF4-FFF2-40B4-BE49-F238E27FC236}">
                  <a16:creationId xmlns:a16="http://schemas.microsoft.com/office/drawing/2014/main" id="{82D2B7FA-6844-4FB5-85F8-FF5DC948F27E}"/>
                </a:ext>
              </a:extLst>
            </p:cNvPr>
            <p:cNvSpPr/>
            <p:nvPr/>
          </p:nvSpPr>
          <p:spPr>
            <a:xfrm>
              <a:off x="7064375" y="3541725"/>
              <a:ext cx="17425" cy="18050"/>
            </a:xfrm>
            <a:custGeom>
              <a:avLst/>
              <a:gdLst/>
              <a:ahLst/>
              <a:cxnLst/>
              <a:rect l="l" t="t" r="r" b="b"/>
              <a:pathLst>
                <a:path w="697" h="722" extrusionOk="0">
                  <a:moveTo>
                    <a:pt x="696" y="0"/>
                  </a:moveTo>
                  <a:lnTo>
                    <a:pt x="696" y="0"/>
                  </a:lnTo>
                  <a:cubicBezTo>
                    <a:pt x="628" y="43"/>
                    <a:pt x="550" y="95"/>
                    <a:pt x="482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0" y="72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863;p39">
              <a:extLst>
                <a:ext uri="{FF2B5EF4-FFF2-40B4-BE49-F238E27FC236}">
                  <a16:creationId xmlns:a16="http://schemas.microsoft.com/office/drawing/2014/main" id="{D8D08127-00B1-46B8-BA54-1C6A6E0D79CC}"/>
                </a:ext>
              </a:extLst>
            </p:cNvPr>
            <p:cNvSpPr/>
            <p:nvPr/>
          </p:nvSpPr>
          <p:spPr>
            <a:xfrm>
              <a:off x="6942375" y="3527975"/>
              <a:ext cx="92825" cy="181975"/>
            </a:xfrm>
            <a:custGeom>
              <a:avLst/>
              <a:gdLst/>
              <a:ahLst/>
              <a:cxnLst/>
              <a:rect l="l" t="t" r="r" b="b"/>
              <a:pathLst>
                <a:path w="3713" h="7279" extrusionOk="0">
                  <a:moveTo>
                    <a:pt x="1882" y="0"/>
                  </a:moveTo>
                  <a:lnTo>
                    <a:pt x="1882" y="0"/>
                  </a:lnTo>
                  <a:cubicBezTo>
                    <a:pt x="1169" y="481"/>
                    <a:pt x="593" y="1126"/>
                    <a:pt x="198" y="1890"/>
                  </a:cubicBezTo>
                  <a:cubicBezTo>
                    <a:pt x="61" y="2140"/>
                    <a:pt x="1" y="2423"/>
                    <a:pt x="9" y="2707"/>
                  </a:cubicBezTo>
                  <a:lnTo>
                    <a:pt x="9" y="5963"/>
                  </a:lnTo>
                  <a:lnTo>
                    <a:pt x="1143" y="6624"/>
                  </a:lnTo>
                  <a:cubicBezTo>
                    <a:pt x="1897" y="7055"/>
                    <a:pt x="2755" y="7278"/>
                    <a:pt x="3616" y="7278"/>
                  </a:cubicBezTo>
                  <a:cubicBezTo>
                    <a:pt x="3648" y="7278"/>
                    <a:pt x="3680" y="7278"/>
                    <a:pt x="3712" y="7277"/>
                  </a:cubicBezTo>
                  <a:lnTo>
                    <a:pt x="3712" y="2939"/>
                  </a:lnTo>
                  <a:cubicBezTo>
                    <a:pt x="3712" y="2002"/>
                    <a:pt x="3231" y="1126"/>
                    <a:pt x="2423" y="636"/>
                  </a:cubicBezTo>
                  <a:lnTo>
                    <a:pt x="1874" y="30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864;p39">
              <a:extLst>
                <a:ext uri="{FF2B5EF4-FFF2-40B4-BE49-F238E27FC236}">
                  <a16:creationId xmlns:a16="http://schemas.microsoft.com/office/drawing/2014/main" id="{706F585C-BB8C-46B3-BB16-BE0594A7AF82}"/>
                </a:ext>
              </a:extLst>
            </p:cNvPr>
            <p:cNvSpPr/>
            <p:nvPr/>
          </p:nvSpPr>
          <p:spPr>
            <a:xfrm>
              <a:off x="6947325" y="3583150"/>
              <a:ext cx="45550" cy="120100"/>
            </a:xfrm>
            <a:custGeom>
              <a:avLst/>
              <a:gdLst/>
              <a:ahLst/>
              <a:cxnLst/>
              <a:rect l="l" t="t" r="r" b="b"/>
              <a:pathLst>
                <a:path w="1822" h="4804" extrusionOk="0">
                  <a:moveTo>
                    <a:pt x="511" y="1"/>
                  </a:moveTo>
                  <a:cubicBezTo>
                    <a:pt x="209" y="1"/>
                    <a:pt x="0" y="280"/>
                    <a:pt x="0" y="740"/>
                  </a:cubicBezTo>
                  <a:lnTo>
                    <a:pt x="0" y="3867"/>
                  </a:lnTo>
                  <a:lnTo>
                    <a:pt x="1048" y="4469"/>
                  </a:lnTo>
                  <a:cubicBezTo>
                    <a:pt x="1298" y="4606"/>
                    <a:pt x="1555" y="4718"/>
                    <a:pt x="1813" y="4804"/>
                  </a:cubicBezTo>
                  <a:lnTo>
                    <a:pt x="1813" y="1788"/>
                  </a:lnTo>
                  <a:cubicBezTo>
                    <a:pt x="1822" y="1170"/>
                    <a:pt x="1444" y="448"/>
                    <a:pt x="971" y="173"/>
                  </a:cubicBezTo>
                  <a:lnTo>
                    <a:pt x="851" y="104"/>
                  </a:lnTo>
                  <a:cubicBezTo>
                    <a:pt x="730" y="34"/>
                    <a:pt x="615" y="1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865;p39">
              <a:extLst>
                <a:ext uri="{FF2B5EF4-FFF2-40B4-BE49-F238E27FC236}">
                  <a16:creationId xmlns:a16="http://schemas.microsoft.com/office/drawing/2014/main" id="{6F22EBEC-8CA6-4CC4-B414-80EBD1B8D86A}"/>
                </a:ext>
              </a:extLst>
            </p:cNvPr>
            <p:cNvSpPr/>
            <p:nvPr/>
          </p:nvSpPr>
          <p:spPr>
            <a:xfrm>
              <a:off x="6934425" y="3339500"/>
              <a:ext cx="184325" cy="173025"/>
            </a:xfrm>
            <a:custGeom>
              <a:avLst/>
              <a:gdLst/>
              <a:ahLst/>
              <a:cxnLst/>
              <a:rect l="l" t="t" r="r" b="b"/>
              <a:pathLst>
                <a:path w="7373" h="6921" extrusionOk="0">
                  <a:moveTo>
                    <a:pt x="4581" y="1"/>
                  </a:moveTo>
                  <a:cubicBezTo>
                    <a:pt x="3375" y="1"/>
                    <a:pt x="2094" y="499"/>
                    <a:pt x="1367" y="1903"/>
                  </a:cubicBezTo>
                  <a:cubicBezTo>
                    <a:pt x="1" y="4532"/>
                    <a:pt x="2192" y="6921"/>
                    <a:pt x="2192" y="6921"/>
                  </a:cubicBezTo>
                  <a:lnTo>
                    <a:pt x="2621" y="6354"/>
                  </a:lnTo>
                  <a:lnTo>
                    <a:pt x="2544" y="6302"/>
                  </a:lnTo>
                  <a:cubicBezTo>
                    <a:pt x="2295" y="6165"/>
                    <a:pt x="2140" y="5898"/>
                    <a:pt x="2140" y="5606"/>
                  </a:cubicBezTo>
                  <a:cubicBezTo>
                    <a:pt x="2147" y="5423"/>
                    <a:pt x="2298" y="5290"/>
                    <a:pt x="2464" y="5290"/>
                  </a:cubicBezTo>
                  <a:cubicBezTo>
                    <a:pt x="2516" y="5290"/>
                    <a:pt x="2570" y="5303"/>
                    <a:pt x="2621" y="5331"/>
                  </a:cubicBezTo>
                  <a:lnTo>
                    <a:pt x="2621" y="6182"/>
                  </a:lnTo>
                  <a:cubicBezTo>
                    <a:pt x="2699" y="6225"/>
                    <a:pt x="2781" y="6244"/>
                    <a:pt x="2860" y="6244"/>
                  </a:cubicBezTo>
                  <a:cubicBezTo>
                    <a:pt x="3117" y="6244"/>
                    <a:pt x="3351" y="6043"/>
                    <a:pt x="3351" y="5761"/>
                  </a:cubicBezTo>
                  <a:lnTo>
                    <a:pt x="3351" y="4197"/>
                  </a:lnTo>
                  <a:cubicBezTo>
                    <a:pt x="4528" y="3613"/>
                    <a:pt x="7372" y="2196"/>
                    <a:pt x="7372" y="2196"/>
                  </a:cubicBezTo>
                  <a:cubicBezTo>
                    <a:pt x="7372" y="2196"/>
                    <a:pt x="7372" y="2187"/>
                    <a:pt x="7372" y="2178"/>
                  </a:cubicBezTo>
                  <a:cubicBezTo>
                    <a:pt x="7364" y="1259"/>
                    <a:pt x="6745" y="443"/>
                    <a:pt x="5860" y="185"/>
                  </a:cubicBezTo>
                  <a:cubicBezTo>
                    <a:pt x="5465" y="69"/>
                    <a:pt x="5028" y="1"/>
                    <a:pt x="4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866;p39">
              <a:extLst>
                <a:ext uri="{FF2B5EF4-FFF2-40B4-BE49-F238E27FC236}">
                  <a16:creationId xmlns:a16="http://schemas.microsoft.com/office/drawing/2014/main" id="{5964C76F-5AE3-4255-97E2-D5F073567C6F}"/>
                </a:ext>
              </a:extLst>
            </p:cNvPr>
            <p:cNvSpPr/>
            <p:nvPr/>
          </p:nvSpPr>
          <p:spPr>
            <a:xfrm>
              <a:off x="6987900" y="3394375"/>
              <a:ext cx="130850" cy="155950"/>
            </a:xfrm>
            <a:custGeom>
              <a:avLst/>
              <a:gdLst/>
              <a:ahLst/>
              <a:cxnLst/>
              <a:rect l="l" t="t" r="r" b="b"/>
              <a:pathLst>
                <a:path w="5234" h="6238" extrusionOk="0">
                  <a:moveTo>
                    <a:pt x="5233" y="1"/>
                  </a:moveTo>
                  <a:cubicBezTo>
                    <a:pt x="5233" y="1"/>
                    <a:pt x="2398" y="1409"/>
                    <a:pt x="1212" y="1994"/>
                  </a:cubicBezTo>
                  <a:lnTo>
                    <a:pt x="1212" y="3557"/>
                  </a:lnTo>
                  <a:cubicBezTo>
                    <a:pt x="1212" y="3843"/>
                    <a:pt x="977" y="4045"/>
                    <a:pt x="724" y="4045"/>
                  </a:cubicBezTo>
                  <a:cubicBezTo>
                    <a:pt x="643" y="4045"/>
                    <a:pt x="560" y="4024"/>
                    <a:pt x="482" y="3978"/>
                  </a:cubicBezTo>
                  <a:lnTo>
                    <a:pt x="482" y="3128"/>
                  </a:lnTo>
                  <a:cubicBezTo>
                    <a:pt x="433" y="3102"/>
                    <a:pt x="382" y="3091"/>
                    <a:pt x="331" y="3091"/>
                  </a:cubicBezTo>
                  <a:cubicBezTo>
                    <a:pt x="160" y="3091"/>
                    <a:pt x="1" y="3225"/>
                    <a:pt x="1" y="3411"/>
                  </a:cubicBezTo>
                  <a:cubicBezTo>
                    <a:pt x="1" y="3695"/>
                    <a:pt x="156" y="3961"/>
                    <a:pt x="405" y="4107"/>
                  </a:cubicBezTo>
                  <a:lnTo>
                    <a:pt x="482" y="4150"/>
                  </a:lnTo>
                  <a:lnTo>
                    <a:pt x="53" y="4717"/>
                  </a:lnTo>
                  <a:cubicBezTo>
                    <a:pt x="293" y="4984"/>
                    <a:pt x="577" y="5215"/>
                    <a:pt x="886" y="5396"/>
                  </a:cubicBezTo>
                  <a:lnTo>
                    <a:pt x="1891" y="5972"/>
                  </a:lnTo>
                  <a:cubicBezTo>
                    <a:pt x="2151" y="6149"/>
                    <a:pt x="2455" y="6238"/>
                    <a:pt x="2759" y="6238"/>
                  </a:cubicBezTo>
                  <a:cubicBezTo>
                    <a:pt x="3029" y="6238"/>
                    <a:pt x="3299" y="6169"/>
                    <a:pt x="3541" y="6032"/>
                  </a:cubicBezTo>
                  <a:cubicBezTo>
                    <a:pt x="4589" y="5422"/>
                    <a:pt x="5233" y="4305"/>
                    <a:pt x="5233" y="3085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867;p39">
              <a:extLst>
                <a:ext uri="{FF2B5EF4-FFF2-40B4-BE49-F238E27FC236}">
                  <a16:creationId xmlns:a16="http://schemas.microsoft.com/office/drawing/2014/main" id="{A5838549-773F-4CC7-AFC2-789210982904}"/>
                </a:ext>
              </a:extLst>
            </p:cNvPr>
            <p:cNvSpPr/>
            <p:nvPr/>
          </p:nvSpPr>
          <p:spPr>
            <a:xfrm>
              <a:off x="7081125" y="3514650"/>
              <a:ext cx="49850" cy="175300"/>
            </a:xfrm>
            <a:custGeom>
              <a:avLst/>
              <a:gdLst/>
              <a:ahLst/>
              <a:cxnLst/>
              <a:rect l="l" t="t" r="r" b="b"/>
              <a:pathLst>
                <a:path w="1994" h="7012" extrusionOk="0">
                  <a:moveTo>
                    <a:pt x="1040" y="1"/>
                  </a:moveTo>
                  <a:cubicBezTo>
                    <a:pt x="782" y="439"/>
                    <a:pt x="430" y="817"/>
                    <a:pt x="1" y="1100"/>
                  </a:cubicBezTo>
                  <a:cubicBezTo>
                    <a:pt x="439" y="1685"/>
                    <a:pt x="671" y="2406"/>
                    <a:pt x="671" y="3137"/>
                  </a:cubicBezTo>
                  <a:lnTo>
                    <a:pt x="671" y="7011"/>
                  </a:lnTo>
                  <a:cubicBezTo>
                    <a:pt x="1221" y="6633"/>
                    <a:pt x="1667" y="6135"/>
                    <a:pt x="1994" y="5551"/>
                  </a:cubicBezTo>
                  <a:lnTo>
                    <a:pt x="1994" y="2295"/>
                  </a:lnTo>
                  <a:cubicBezTo>
                    <a:pt x="1968" y="1435"/>
                    <a:pt x="1624" y="619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868;p39">
              <a:extLst>
                <a:ext uri="{FF2B5EF4-FFF2-40B4-BE49-F238E27FC236}">
                  <a16:creationId xmlns:a16="http://schemas.microsoft.com/office/drawing/2014/main" id="{B3D8EAC3-E52C-4808-A066-28AB2707DA33}"/>
                </a:ext>
              </a:extLst>
            </p:cNvPr>
            <p:cNvSpPr/>
            <p:nvPr/>
          </p:nvSpPr>
          <p:spPr>
            <a:xfrm>
              <a:off x="7052550" y="3549675"/>
              <a:ext cx="20225" cy="21700"/>
            </a:xfrm>
            <a:custGeom>
              <a:avLst/>
              <a:gdLst/>
              <a:ahLst/>
              <a:cxnLst/>
              <a:rect l="l" t="t" r="r" b="b"/>
              <a:pathLst>
                <a:path w="809" h="868" extrusionOk="0">
                  <a:moveTo>
                    <a:pt x="482" y="0"/>
                  </a:moveTo>
                  <a:cubicBezTo>
                    <a:pt x="439" y="0"/>
                    <a:pt x="396" y="9"/>
                    <a:pt x="362" y="17"/>
                  </a:cubicBezTo>
                  <a:lnTo>
                    <a:pt x="1" y="722"/>
                  </a:lnTo>
                  <a:lnTo>
                    <a:pt x="173" y="868"/>
                  </a:lnTo>
                  <a:lnTo>
                    <a:pt x="620" y="610"/>
                  </a:lnTo>
                  <a:lnTo>
                    <a:pt x="809" y="24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869;p39">
              <a:extLst>
                <a:ext uri="{FF2B5EF4-FFF2-40B4-BE49-F238E27FC236}">
                  <a16:creationId xmlns:a16="http://schemas.microsoft.com/office/drawing/2014/main" id="{59985CE0-F731-421A-BB8E-8D98790FFEE5}"/>
                </a:ext>
              </a:extLst>
            </p:cNvPr>
            <p:cNvSpPr/>
            <p:nvPr/>
          </p:nvSpPr>
          <p:spPr>
            <a:xfrm>
              <a:off x="6989425" y="3535500"/>
              <a:ext cx="72175" cy="37175"/>
            </a:xfrm>
            <a:custGeom>
              <a:avLst/>
              <a:gdLst/>
              <a:ahLst/>
              <a:cxnLst/>
              <a:rect l="l" t="t" r="r" b="b"/>
              <a:pathLst>
                <a:path w="2887" h="1487" extrusionOk="0">
                  <a:moveTo>
                    <a:pt x="0" y="0"/>
                  </a:moveTo>
                  <a:lnTo>
                    <a:pt x="2431" y="1486"/>
                  </a:lnTo>
                  <a:lnTo>
                    <a:pt x="2887" y="584"/>
                  </a:lnTo>
                  <a:lnTo>
                    <a:pt x="2887" y="584"/>
                  </a:lnTo>
                  <a:cubicBezTo>
                    <a:pt x="2829" y="591"/>
                    <a:pt x="2771" y="595"/>
                    <a:pt x="2712" y="595"/>
                  </a:cubicBezTo>
                  <a:cubicBezTo>
                    <a:pt x="2485" y="595"/>
                    <a:pt x="2257" y="543"/>
                    <a:pt x="2045" y="447"/>
                  </a:cubicBezTo>
                  <a:cubicBezTo>
                    <a:pt x="1443" y="378"/>
                    <a:pt x="842" y="258"/>
                    <a:pt x="258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870;p39">
              <a:extLst>
                <a:ext uri="{FF2B5EF4-FFF2-40B4-BE49-F238E27FC236}">
                  <a16:creationId xmlns:a16="http://schemas.microsoft.com/office/drawing/2014/main" id="{8AAAA9AC-F4D4-40E5-9602-87C9D6E9B03F}"/>
                </a:ext>
              </a:extLst>
            </p:cNvPr>
            <p:cNvSpPr/>
            <p:nvPr/>
          </p:nvSpPr>
          <p:spPr>
            <a:xfrm>
              <a:off x="6989425" y="3512300"/>
              <a:ext cx="51575" cy="34375"/>
            </a:xfrm>
            <a:custGeom>
              <a:avLst/>
              <a:gdLst/>
              <a:ahLst/>
              <a:cxnLst/>
              <a:rect l="l" t="t" r="r" b="b"/>
              <a:pathLst>
                <a:path w="2063" h="1375" extrusionOk="0">
                  <a:moveTo>
                    <a:pt x="0" y="0"/>
                  </a:moveTo>
                  <a:lnTo>
                    <a:pt x="0" y="919"/>
                  </a:lnTo>
                  <a:lnTo>
                    <a:pt x="258" y="997"/>
                  </a:lnTo>
                  <a:cubicBezTo>
                    <a:pt x="842" y="1177"/>
                    <a:pt x="1443" y="1306"/>
                    <a:pt x="2045" y="1375"/>
                  </a:cubicBezTo>
                  <a:lnTo>
                    <a:pt x="2062" y="1375"/>
                  </a:lnTo>
                  <a:cubicBezTo>
                    <a:pt x="1976" y="1340"/>
                    <a:pt x="1907" y="1297"/>
                    <a:pt x="1839" y="1246"/>
                  </a:cubicBezTo>
                  <a:lnTo>
                    <a:pt x="825" y="670"/>
                  </a:lnTo>
                  <a:cubicBezTo>
                    <a:pt x="516" y="490"/>
                    <a:pt x="232" y="267"/>
                    <a:pt x="0" y="0"/>
                  </a:cubicBez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871;p39">
              <a:extLst>
                <a:ext uri="{FF2B5EF4-FFF2-40B4-BE49-F238E27FC236}">
                  <a16:creationId xmlns:a16="http://schemas.microsoft.com/office/drawing/2014/main" id="{DF31DFA4-4EE9-460C-B1BA-3C4FFE9C2E5B}"/>
                </a:ext>
              </a:extLst>
            </p:cNvPr>
            <p:cNvSpPr/>
            <p:nvPr/>
          </p:nvSpPr>
          <p:spPr>
            <a:xfrm>
              <a:off x="7050200" y="3456300"/>
              <a:ext cx="15500" cy="22625"/>
            </a:xfrm>
            <a:custGeom>
              <a:avLst/>
              <a:gdLst/>
              <a:ahLst/>
              <a:cxnLst/>
              <a:rect l="l" t="t" r="r" b="b"/>
              <a:pathLst>
                <a:path w="620" h="905" extrusionOk="0">
                  <a:moveTo>
                    <a:pt x="436" y="1"/>
                  </a:moveTo>
                  <a:cubicBezTo>
                    <a:pt x="398" y="1"/>
                    <a:pt x="355" y="14"/>
                    <a:pt x="310" y="41"/>
                  </a:cubicBezTo>
                  <a:cubicBezTo>
                    <a:pt x="121" y="178"/>
                    <a:pt x="0" y="393"/>
                    <a:pt x="0" y="634"/>
                  </a:cubicBezTo>
                  <a:cubicBezTo>
                    <a:pt x="0" y="800"/>
                    <a:pt x="77" y="904"/>
                    <a:pt x="186" y="904"/>
                  </a:cubicBezTo>
                  <a:cubicBezTo>
                    <a:pt x="224" y="904"/>
                    <a:pt x="266" y="892"/>
                    <a:pt x="310" y="866"/>
                  </a:cubicBezTo>
                  <a:cubicBezTo>
                    <a:pt x="499" y="728"/>
                    <a:pt x="619" y="505"/>
                    <a:pt x="619" y="273"/>
                  </a:cubicBezTo>
                  <a:cubicBezTo>
                    <a:pt x="619" y="102"/>
                    <a:pt x="544" y="1"/>
                    <a:pt x="436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872;p39">
              <a:extLst>
                <a:ext uri="{FF2B5EF4-FFF2-40B4-BE49-F238E27FC236}">
                  <a16:creationId xmlns:a16="http://schemas.microsoft.com/office/drawing/2014/main" id="{D38C6E44-41BE-4B5A-8B0C-3DD02D10C670}"/>
                </a:ext>
              </a:extLst>
            </p:cNvPr>
            <p:cNvSpPr/>
            <p:nvPr/>
          </p:nvSpPr>
          <p:spPr>
            <a:xfrm>
              <a:off x="7088000" y="3434425"/>
              <a:ext cx="15700" cy="22625"/>
            </a:xfrm>
            <a:custGeom>
              <a:avLst/>
              <a:gdLst/>
              <a:ahLst/>
              <a:cxnLst/>
              <a:rect l="l" t="t" r="r" b="b"/>
              <a:pathLst>
                <a:path w="628" h="905" extrusionOk="0">
                  <a:moveTo>
                    <a:pt x="442" y="1"/>
                  </a:moveTo>
                  <a:cubicBezTo>
                    <a:pt x="404" y="1"/>
                    <a:pt x="362" y="13"/>
                    <a:pt x="318" y="39"/>
                  </a:cubicBezTo>
                  <a:cubicBezTo>
                    <a:pt x="121" y="177"/>
                    <a:pt x="9" y="392"/>
                    <a:pt x="1" y="632"/>
                  </a:cubicBezTo>
                  <a:cubicBezTo>
                    <a:pt x="1" y="803"/>
                    <a:pt x="80" y="904"/>
                    <a:pt x="190" y="904"/>
                  </a:cubicBezTo>
                  <a:cubicBezTo>
                    <a:pt x="230" y="904"/>
                    <a:pt x="273" y="891"/>
                    <a:pt x="318" y="864"/>
                  </a:cubicBezTo>
                  <a:cubicBezTo>
                    <a:pt x="507" y="727"/>
                    <a:pt x="619" y="512"/>
                    <a:pt x="628" y="271"/>
                  </a:cubicBezTo>
                  <a:cubicBezTo>
                    <a:pt x="628" y="105"/>
                    <a:pt x="552" y="1"/>
                    <a:pt x="44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873;p39">
              <a:extLst>
                <a:ext uri="{FF2B5EF4-FFF2-40B4-BE49-F238E27FC236}">
                  <a16:creationId xmlns:a16="http://schemas.microsoft.com/office/drawing/2014/main" id="{38777034-2583-434A-AFD5-CA98C15A191F}"/>
                </a:ext>
              </a:extLst>
            </p:cNvPr>
            <p:cNvSpPr/>
            <p:nvPr/>
          </p:nvSpPr>
          <p:spPr>
            <a:xfrm>
              <a:off x="7056850" y="3564925"/>
              <a:ext cx="36975" cy="117725"/>
            </a:xfrm>
            <a:custGeom>
              <a:avLst/>
              <a:gdLst/>
              <a:ahLst/>
              <a:cxnLst/>
              <a:rect l="l" t="t" r="r" b="b"/>
              <a:pathLst>
                <a:path w="1479" h="4709" extrusionOk="0">
                  <a:moveTo>
                    <a:pt x="456" y="0"/>
                  </a:moveTo>
                  <a:lnTo>
                    <a:pt x="1" y="258"/>
                  </a:lnTo>
                  <a:lnTo>
                    <a:pt x="224" y="4012"/>
                  </a:lnTo>
                  <a:lnTo>
                    <a:pt x="972" y="4708"/>
                  </a:lnTo>
                  <a:lnTo>
                    <a:pt x="1479" y="344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40C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874;p39">
              <a:extLst>
                <a:ext uri="{FF2B5EF4-FFF2-40B4-BE49-F238E27FC236}">
                  <a16:creationId xmlns:a16="http://schemas.microsoft.com/office/drawing/2014/main" id="{EEC2BE06-EB64-4712-9848-0C0698C52E65}"/>
                </a:ext>
              </a:extLst>
            </p:cNvPr>
            <p:cNvSpPr/>
            <p:nvPr/>
          </p:nvSpPr>
          <p:spPr>
            <a:xfrm>
              <a:off x="7044400" y="3473425"/>
              <a:ext cx="56525" cy="59875"/>
            </a:xfrm>
            <a:custGeom>
              <a:avLst/>
              <a:gdLst/>
              <a:ahLst/>
              <a:cxnLst/>
              <a:rect l="l" t="t" r="r" b="b"/>
              <a:pathLst>
                <a:path w="2261" h="2395" extrusionOk="0">
                  <a:moveTo>
                    <a:pt x="2260" y="0"/>
                  </a:moveTo>
                  <a:lnTo>
                    <a:pt x="1" y="1306"/>
                  </a:lnTo>
                  <a:lnTo>
                    <a:pt x="1" y="1590"/>
                  </a:lnTo>
                  <a:cubicBezTo>
                    <a:pt x="1" y="2059"/>
                    <a:pt x="386" y="2394"/>
                    <a:pt x="808" y="2394"/>
                  </a:cubicBezTo>
                  <a:cubicBezTo>
                    <a:pt x="943" y="2394"/>
                    <a:pt x="1081" y="2360"/>
                    <a:pt x="1212" y="2285"/>
                  </a:cubicBezTo>
                  <a:cubicBezTo>
                    <a:pt x="1856" y="1907"/>
                    <a:pt x="2260" y="1212"/>
                    <a:pt x="2260" y="464"/>
                  </a:cubicBezTo>
                  <a:lnTo>
                    <a:pt x="2260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5875;p39">
            <a:extLst>
              <a:ext uri="{FF2B5EF4-FFF2-40B4-BE49-F238E27FC236}">
                <a16:creationId xmlns:a16="http://schemas.microsoft.com/office/drawing/2014/main" id="{DE28D8D0-F69C-4CAE-82FA-70008133A732}"/>
              </a:ext>
            </a:extLst>
          </p:cNvPr>
          <p:cNvGrpSpPr/>
          <p:nvPr/>
        </p:nvGrpSpPr>
        <p:grpSpPr>
          <a:xfrm>
            <a:off x="5633477" y="2077331"/>
            <a:ext cx="282568" cy="518876"/>
            <a:chOff x="4451725" y="3340250"/>
            <a:chExt cx="201725" cy="370425"/>
          </a:xfrm>
        </p:grpSpPr>
        <p:sp>
          <p:nvSpPr>
            <p:cNvPr id="337" name="Google Shape;5876;p39">
              <a:extLst>
                <a:ext uri="{FF2B5EF4-FFF2-40B4-BE49-F238E27FC236}">
                  <a16:creationId xmlns:a16="http://schemas.microsoft.com/office/drawing/2014/main" id="{E827DDDB-A38B-4200-96EA-A75426F2C33D}"/>
                </a:ext>
              </a:extLst>
            </p:cNvPr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877;p39">
              <a:extLst>
                <a:ext uri="{FF2B5EF4-FFF2-40B4-BE49-F238E27FC236}">
                  <a16:creationId xmlns:a16="http://schemas.microsoft.com/office/drawing/2014/main" id="{F28742CA-9D26-4DE2-9827-B1B8C50478DE}"/>
                </a:ext>
              </a:extLst>
            </p:cNvPr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878;p39">
              <a:extLst>
                <a:ext uri="{FF2B5EF4-FFF2-40B4-BE49-F238E27FC236}">
                  <a16:creationId xmlns:a16="http://schemas.microsoft.com/office/drawing/2014/main" id="{4CD42169-1EE8-4E3B-B8A6-2978094CCE6C}"/>
                </a:ext>
              </a:extLst>
            </p:cNvPr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879;p39">
              <a:extLst>
                <a:ext uri="{FF2B5EF4-FFF2-40B4-BE49-F238E27FC236}">
                  <a16:creationId xmlns:a16="http://schemas.microsoft.com/office/drawing/2014/main" id="{518ADD03-E227-44DF-A54D-1C1F9F3A7000}"/>
                </a:ext>
              </a:extLst>
            </p:cNvPr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880;p39">
              <a:extLst>
                <a:ext uri="{FF2B5EF4-FFF2-40B4-BE49-F238E27FC236}">
                  <a16:creationId xmlns:a16="http://schemas.microsoft.com/office/drawing/2014/main" id="{6B2DAB67-3EA5-448F-8CB2-4E7D35C8CEF4}"/>
                </a:ext>
              </a:extLst>
            </p:cNvPr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881;p39">
              <a:extLst>
                <a:ext uri="{FF2B5EF4-FFF2-40B4-BE49-F238E27FC236}">
                  <a16:creationId xmlns:a16="http://schemas.microsoft.com/office/drawing/2014/main" id="{F40B22DA-BE7B-4738-B56E-D679527A39B8}"/>
                </a:ext>
              </a:extLst>
            </p:cNvPr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882;p39">
              <a:extLst>
                <a:ext uri="{FF2B5EF4-FFF2-40B4-BE49-F238E27FC236}">
                  <a16:creationId xmlns:a16="http://schemas.microsoft.com/office/drawing/2014/main" id="{F31C3F19-0502-4FF9-8027-C7A9E92AD1B6}"/>
                </a:ext>
              </a:extLst>
            </p:cNvPr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883;p39">
              <a:extLst>
                <a:ext uri="{FF2B5EF4-FFF2-40B4-BE49-F238E27FC236}">
                  <a16:creationId xmlns:a16="http://schemas.microsoft.com/office/drawing/2014/main" id="{7813A92F-F752-47A9-8402-6E65FE3F5E55}"/>
                </a:ext>
              </a:extLst>
            </p:cNvPr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884;p39">
              <a:extLst>
                <a:ext uri="{FF2B5EF4-FFF2-40B4-BE49-F238E27FC236}">
                  <a16:creationId xmlns:a16="http://schemas.microsoft.com/office/drawing/2014/main" id="{98CC3BEA-4477-400A-9431-82249DF067A7}"/>
                </a:ext>
              </a:extLst>
            </p:cNvPr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885;p39">
              <a:extLst>
                <a:ext uri="{FF2B5EF4-FFF2-40B4-BE49-F238E27FC236}">
                  <a16:creationId xmlns:a16="http://schemas.microsoft.com/office/drawing/2014/main" id="{90FC48F5-6406-4938-9679-2E86691ECA88}"/>
                </a:ext>
              </a:extLst>
            </p:cNvPr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886;p39">
              <a:extLst>
                <a:ext uri="{FF2B5EF4-FFF2-40B4-BE49-F238E27FC236}">
                  <a16:creationId xmlns:a16="http://schemas.microsoft.com/office/drawing/2014/main" id="{7E57B568-812A-464F-B613-277485E46AC0}"/>
                </a:ext>
              </a:extLst>
            </p:cNvPr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887;p39">
              <a:extLst>
                <a:ext uri="{FF2B5EF4-FFF2-40B4-BE49-F238E27FC236}">
                  <a16:creationId xmlns:a16="http://schemas.microsoft.com/office/drawing/2014/main" id="{91CC6EAB-8005-415E-9B9C-C2A8B9FC44DB}"/>
                </a:ext>
              </a:extLst>
            </p:cNvPr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888;p39">
              <a:extLst>
                <a:ext uri="{FF2B5EF4-FFF2-40B4-BE49-F238E27FC236}">
                  <a16:creationId xmlns:a16="http://schemas.microsoft.com/office/drawing/2014/main" id="{16A5AD12-FD37-49EE-9D3D-0526293652EF}"/>
                </a:ext>
              </a:extLst>
            </p:cNvPr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889;p39">
              <a:extLst>
                <a:ext uri="{FF2B5EF4-FFF2-40B4-BE49-F238E27FC236}">
                  <a16:creationId xmlns:a16="http://schemas.microsoft.com/office/drawing/2014/main" id="{D0B4D197-0FA8-4007-9C14-42D895F841C2}"/>
                </a:ext>
              </a:extLst>
            </p:cNvPr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890;p39">
              <a:extLst>
                <a:ext uri="{FF2B5EF4-FFF2-40B4-BE49-F238E27FC236}">
                  <a16:creationId xmlns:a16="http://schemas.microsoft.com/office/drawing/2014/main" id="{04624D4F-84D8-4AF2-8BED-C2166E6FBECE}"/>
                </a:ext>
              </a:extLst>
            </p:cNvPr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5257;p36">
            <a:extLst>
              <a:ext uri="{FF2B5EF4-FFF2-40B4-BE49-F238E27FC236}">
                <a16:creationId xmlns:a16="http://schemas.microsoft.com/office/drawing/2014/main" id="{E650BD79-BD41-434D-A89F-602470F3F31B}"/>
              </a:ext>
            </a:extLst>
          </p:cNvPr>
          <p:cNvSpPr txBox="1">
            <a:spLocks/>
          </p:cNvSpPr>
          <p:nvPr/>
        </p:nvSpPr>
        <p:spPr>
          <a:xfrm>
            <a:off x="7156210" y="2865167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SG" sz="1800" dirty="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PRODUCTION dept</a:t>
            </a:r>
          </a:p>
        </p:txBody>
      </p:sp>
      <p:sp>
        <p:nvSpPr>
          <p:cNvPr id="353" name="Google Shape;8056;p46">
            <a:extLst>
              <a:ext uri="{FF2B5EF4-FFF2-40B4-BE49-F238E27FC236}">
                <a16:creationId xmlns:a16="http://schemas.microsoft.com/office/drawing/2014/main" id="{D4D2FCFC-12EB-4092-83A6-8C5DB6270BEC}"/>
              </a:ext>
            </a:extLst>
          </p:cNvPr>
          <p:cNvSpPr/>
          <p:nvPr/>
        </p:nvSpPr>
        <p:spPr>
          <a:xfrm rot="3248460">
            <a:off x="1802650" y="1606240"/>
            <a:ext cx="826974" cy="1082715"/>
          </a:xfrm>
          <a:custGeom>
            <a:avLst/>
            <a:gdLst/>
            <a:ahLst/>
            <a:cxnLst/>
            <a:rect l="l" t="t" r="r" b="b"/>
            <a:pathLst>
              <a:path w="13659" h="17883" extrusionOk="0">
                <a:moveTo>
                  <a:pt x="6026" y="1"/>
                </a:moveTo>
                <a:lnTo>
                  <a:pt x="7644" y="1229"/>
                </a:lnTo>
                <a:cubicBezTo>
                  <a:pt x="6336" y="1768"/>
                  <a:pt x="5131" y="2548"/>
                  <a:pt x="4109" y="3536"/>
                </a:cubicBezTo>
                <a:cubicBezTo>
                  <a:pt x="2767" y="4787"/>
                  <a:pt x="1745" y="6347"/>
                  <a:pt x="1148" y="8081"/>
                </a:cubicBezTo>
                <a:cubicBezTo>
                  <a:pt x="1" y="11512"/>
                  <a:pt x="701" y="15254"/>
                  <a:pt x="2698" y="17882"/>
                </a:cubicBezTo>
                <a:cubicBezTo>
                  <a:pt x="1206" y="14944"/>
                  <a:pt x="1332" y="11409"/>
                  <a:pt x="2801" y="8804"/>
                </a:cubicBezTo>
                <a:cubicBezTo>
                  <a:pt x="3524" y="7518"/>
                  <a:pt x="4546" y="6428"/>
                  <a:pt x="5785" y="5636"/>
                </a:cubicBezTo>
                <a:cubicBezTo>
                  <a:pt x="6749" y="5005"/>
                  <a:pt x="7828" y="4568"/>
                  <a:pt x="8964" y="4362"/>
                </a:cubicBezTo>
                <a:lnTo>
                  <a:pt x="8964" y="4362"/>
                </a:lnTo>
                <a:lnTo>
                  <a:pt x="8620" y="6003"/>
                </a:lnTo>
                <a:lnTo>
                  <a:pt x="13658" y="678"/>
                </a:lnTo>
                <a:lnTo>
                  <a:pt x="60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5606;p39">
            <a:extLst>
              <a:ext uri="{FF2B5EF4-FFF2-40B4-BE49-F238E27FC236}">
                <a16:creationId xmlns:a16="http://schemas.microsoft.com/office/drawing/2014/main" id="{79647028-8528-4B0F-99DC-57FFA178B73F}"/>
              </a:ext>
            </a:extLst>
          </p:cNvPr>
          <p:cNvGrpSpPr/>
          <p:nvPr/>
        </p:nvGrpSpPr>
        <p:grpSpPr>
          <a:xfrm>
            <a:off x="3256659" y="546576"/>
            <a:ext cx="406971" cy="842736"/>
            <a:chOff x="4508225" y="3958500"/>
            <a:chExt cx="179150" cy="370975"/>
          </a:xfrm>
        </p:grpSpPr>
        <p:sp>
          <p:nvSpPr>
            <p:cNvPr id="355" name="Google Shape;5607;p39">
              <a:extLst>
                <a:ext uri="{FF2B5EF4-FFF2-40B4-BE49-F238E27FC236}">
                  <a16:creationId xmlns:a16="http://schemas.microsoft.com/office/drawing/2014/main" id="{025722EF-70AF-4364-91D3-8490C57A9E4F}"/>
                </a:ext>
              </a:extLst>
            </p:cNvPr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608;p39">
              <a:extLst>
                <a:ext uri="{FF2B5EF4-FFF2-40B4-BE49-F238E27FC236}">
                  <a16:creationId xmlns:a16="http://schemas.microsoft.com/office/drawing/2014/main" id="{46CE316E-A9C1-4221-9F5B-ADEE675814C4}"/>
                </a:ext>
              </a:extLst>
            </p:cNvPr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609;p39">
              <a:extLst>
                <a:ext uri="{FF2B5EF4-FFF2-40B4-BE49-F238E27FC236}">
                  <a16:creationId xmlns:a16="http://schemas.microsoft.com/office/drawing/2014/main" id="{CF576BF6-DFDB-4A36-8422-B77A60A053EE}"/>
                </a:ext>
              </a:extLst>
            </p:cNvPr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610;p39">
              <a:extLst>
                <a:ext uri="{FF2B5EF4-FFF2-40B4-BE49-F238E27FC236}">
                  <a16:creationId xmlns:a16="http://schemas.microsoft.com/office/drawing/2014/main" id="{2265BA2D-2E9B-48C3-9ADE-5B68B1E187BB}"/>
                </a:ext>
              </a:extLst>
            </p:cNvPr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611;p39">
              <a:extLst>
                <a:ext uri="{FF2B5EF4-FFF2-40B4-BE49-F238E27FC236}">
                  <a16:creationId xmlns:a16="http://schemas.microsoft.com/office/drawing/2014/main" id="{9BC6CC33-2397-41E5-BB0E-AC7A6E04F627}"/>
                </a:ext>
              </a:extLst>
            </p:cNvPr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612;p39">
              <a:extLst>
                <a:ext uri="{FF2B5EF4-FFF2-40B4-BE49-F238E27FC236}">
                  <a16:creationId xmlns:a16="http://schemas.microsoft.com/office/drawing/2014/main" id="{9F49B449-1B42-459B-B25C-D6CCAF076133}"/>
                </a:ext>
              </a:extLst>
            </p:cNvPr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613;p39">
              <a:extLst>
                <a:ext uri="{FF2B5EF4-FFF2-40B4-BE49-F238E27FC236}">
                  <a16:creationId xmlns:a16="http://schemas.microsoft.com/office/drawing/2014/main" id="{9EE759AA-BD46-455D-B04C-499A881DD5A1}"/>
                </a:ext>
              </a:extLst>
            </p:cNvPr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614;p39">
              <a:extLst>
                <a:ext uri="{FF2B5EF4-FFF2-40B4-BE49-F238E27FC236}">
                  <a16:creationId xmlns:a16="http://schemas.microsoft.com/office/drawing/2014/main" id="{DA065CC3-45E1-4D4B-8655-14B3BD09856D}"/>
                </a:ext>
              </a:extLst>
            </p:cNvPr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615;p39">
              <a:extLst>
                <a:ext uri="{FF2B5EF4-FFF2-40B4-BE49-F238E27FC236}">
                  <a16:creationId xmlns:a16="http://schemas.microsoft.com/office/drawing/2014/main" id="{0D69BF22-9234-4B25-B406-4E9FAF7CA644}"/>
                </a:ext>
              </a:extLst>
            </p:cNvPr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616;p39">
              <a:extLst>
                <a:ext uri="{FF2B5EF4-FFF2-40B4-BE49-F238E27FC236}">
                  <a16:creationId xmlns:a16="http://schemas.microsoft.com/office/drawing/2014/main" id="{29295767-FF93-47A3-98E0-4A1058B0F1FF}"/>
                </a:ext>
              </a:extLst>
            </p:cNvPr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617;p39">
              <a:extLst>
                <a:ext uri="{FF2B5EF4-FFF2-40B4-BE49-F238E27FC236}">
                  <a16:creationId xmlns:a16="http://schemas.microsoft.com/office/drawing/2014/main" id="{0E6108C3-D89E-4BEA-9B6D-AB7B830CC4D2}"/>
                </a:ext>
              </a:extLst>
            </p:cNvPr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618;p39">
              <a:extLst>
                <a:ext uri="{FF2B5EF4-FFF2-40B4-BE49-F238E27FC236}">
                  <a16:creationId xmlns:a16="http://schemas.microsoft.com/office/drawing/2014/main" id="{2CE28F10-5A71-4401-BBA7-484E345FDB6A}"/>
                </a:ext>
              </a:extLst>
            </p:cNvPr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619;p39">
              <a:extLst>
                <a:ext uri="{FF2B5EF4-FFF2-40B4-BE49-F238E27FC236}">
                  <a16:creationId xmlns:a16="http://schemas.microsoft.com/office/drawing/2014/main" id="{4692E0CF-2B0A-4A50-8C55-F1EC0068B4A2}"/>
                </a:ext>
              </a:extLst>
            </p:cNvPr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8069;p46">
            <a:extLst>
              <a:ext uri="{FF2B5EF4-FFF2-40B4-BE49-F238E27FC236}">
                <a16:creationId xmlns:a16="http://schemas.microsoft.com/office/drawing/2014/main" id="{4795587A-D071-4032-AE9A-0C3887D99996}"/>
              </a:ext>
            </a:extLst>
          </p:cNvPr>
          <p:cNvSpPr/>
          <p:nvPr/>
        </p:nvSpPr>
        <p:spPr>
          <a:xfrm rot="18821919">
            <a:off x="3248973" y="1523172"/>
            <a:ext cx="393630" cy="358323"/>
          </a:xfrm>
          <a:custGeom>
            <a:avLst/>
            <a:gdLst/>
            <a:ahLst/>
            <a:cxnLst/>
            <a:rect l="l" t="t" r="r" b="b"/>
            <a:pathLst>
              <a:path w="10870" h="9895" extrusionOk="0">
                <a:moveTo>
                  <a:pt x="10869" y="1"/>
                </a:moveTo>
                <a:lnTo>
                  <a:pt x="10869" y="1"/>
                </a:lnTo>
                <a:cubicBezTo>
                  <a:pt x="9779" y="276"/>
                  <a:pt x="3914" y="1917"/>
                  <a:pt x="3914" y="1917"/>
                </a:cubicBezTo>
                <a:lnTo>
                  <a:pt x="5727" y="2549"/>
                </a:lnTo>
                <a:lnTo>
                  <a:pt x="0" y="9894"/>
                </a:lnTo>
                <a:lnTo>
                  <a:pt x="7736" y="4959"/>
                </a:lnTo>
                <a:cubicBezTo>
                  <a:pt x="8057" y="5847"/>
                  <a:pt x="8368" y="6706"/>
                  <a:pt x="8409" y="6706"/>
                </a:cubicBezTo>
                <a:cubicBezTo>
                  <a:pt x="8411" y="6706"/>
                  <a:pt x="8413" y="6701"/>
                  <a:pt x="8413" y="6692"/>
                </a:cubicBezTo>
                <a:cubicBezTo>
                  <a:pt x="8413" y="6416"/>
                  <a:pt x="10869" y="1"/>
                  <a:pt x="10869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E0C4304-FEE5-4B1F-8B3E-0F1A30C3844F}"/>
              </a:ext>
            </a:extLst>
          </p:cNvPr>
          <p:cNvGrpSpPr/>
          <p:nvPr/>
        </p:nvGrpSpPr>
        <p:grpSpPr>
          <a:xfrm>
            <a:off x="5534051" y="3941628"/>
            <a:ext cx="421084" cy="518700"/>
            <a:chOff x="5534051" y="3780762"/>
            <a:chExt cx="421084" cy="518700"/>
          </a:xfrm>
        </p:grpSpPr>
        <p:sp>
          <p:nvSpPr>
            <p:cNvPr id="370" name="Google Shape;6677;p41">
              <a:extLst>
                <a:ext uri="{FF2B5EF4-FFF2-40B4-BE49-F238E27FC236}">
                  <a16:creationId xmlns:a16="http://schemas.microsoft.com/office/drawing/2014/main" id="{57149BA0-9103-4B30-9C29-BE33E0869194}"/>
                </a:ext>
              </a:extLst>
            </p:cNvPr>
            <p:cNvSpPr/>
            <p:nvPr/>
          </p:nvSpPr>
          <p:spPr>
            <a:xfrm>
              <a:off x="5534051" y="3780762"/>
              <a:ext cx="299466" cy="397063"/>
            </a:xfrm>
            <a:custGeom>
              <a:avLst/>
              <a:gdLst/>
              <a:ahLst/>
              <a:cxnLst/>
              <a:rect l="l" t="t" r="r" b="b"/>
              <a:pathLst>
                <a:path w="4394" h="5826" extrusionOk="0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678;p41">
              <a:extLst>
                <a:ext uri="{FF2B5EF4-FFF2-40B4-BE49-F238E27FC236}">
                  <a16:creationId xmlns:a16="http://schemas.microsoft.com/office/drawing/2014/main" id="{6DD44CE5-C22B-4D77-92C9-EF23E78B5E6C}"/>
                </a:ext>
              </a:extLst>
            </p:cNvPr>
            <p:cNvSpPr/>
            <p:nvPr/>
          </p:nvSpPr>
          <p:spPr>
            <a:xfrm>
              <a:off x="5728046" y="3998290"/>
              <a:ext cx="227089" cy="301172"/>
            </a:xfrm>
            <a:custGeom>
              <a:avLst/>
              <a:gdLst/>
              <a:ahLst/>
              <a:cxnLst/>
              <a:rect l="l" t="t" r="r" b="b"/>
              <a:pathLst>
                <a:path w="3332" h="4419" extrusionOk="0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8069;p46">
            <a:extLst>
              <a:ext uri="{FF2B5EF4-FFF2-40B4-BE49-F238E27FC236}">
                <a16:creationId xmlns:a16="http://schemas.microsoft.com/office/drawing/2014/main" id="{4D1AF235-DC35-411E-B5CC-B0AC71CB7336}"/>
              </a:ext>
            </a:extLst>
          </p:cNvPr>
          <p:cNvSpPr/>
          <p:nvPr/>
        </p:nvSpPr>
        <p:spPr>
          <a:xfrm rot="18821919">
            <a:off x="5567563" y="3390493"/>
            <a:ext cx="393630" cy="358323"/>
          </a:xfrm>
          <a:custGeom>
            <a:avLst/>
            <a:gdLst/>
            <a:ahLst/>
            <a:cxnLst/>
            <a:rect l="l" t="t" r="r" b="b"/>
            <a:pathLst>
              <a:path w="10870" h="9895" extrusionOk="0">
                <a:moveTo>
                  <a:pt x="10869" y="1"/>
                </a:moveTo>
                <a:lnTo>
                  <a:pt x="10869" y="1"/>
                </a:lnTo>
                <a:cubicBezTo>
                  <a:pt x="9779" y="276"/>
                  <a:pt x="3914" y="1917"/>
                  <a:pt x="3914" y="1917"/>
                </a:cubicBezTo>
                <a:lnTo>
                  <a:pt x="5727" y="2549"/>
                </a:lnTo>
                <a:lnTo>
                  <a:pt x="0" y="9894"/>
                </a:lnTo>
                <a:lnTo>
                  <a:pt x="7736" y="4959"/>
                </a:lnTo>
                <a:cubicBezTo>
                  <a:pt x="8057" y="5847"/>
                  <a:pt x="8368" y="6706"/>
                  <a:pt x="8409" y="6706"/>
                </a:cubicBezTo>
                <a:cubicBezTo>
                  <a:pt x="8411" y="6706"/>
                  <a:pt x="8413" y="6701"/>
                  <a:pt x="8413" y="6692"/>
                </a:cubicBezTo>
                <a:cubicBezTo>
                  <a:pt x="8413" y="6416"/>
                  <a:pt x="10869" y="1"/>
                  <a:pt x="10869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8078;p46">
            <a:extLst>
              <a:ext uri="{FF2B5EF4-FFF2-40B4-BE49-F238E27FC236}">
                <a16:creationId xmlns:a16="http://schemas.microsoft.com/office/drawing/2014/main" id="{7362989B-4E9E-468E-AA23-CF5D9EC81C03}"/>
              </a:ext>
            </a:extLst>
          </p:cNvPr>
          <p:cNvSpPr/>
          <p:nvPr/>
        </p:nvSpPr>
        <p:spPr>
          <a:xfrm rot="11430799">
            <a:off x="3926267" y="1278849"/>
            <a:ext cx="3913387" cy="564237"/>
          </a:xfrm>
          <a:custGeom>
            <a:avLst/>
            <a:gdLst/>
            <a:ahLst/>
            <a:cxnLst/>
            <a:rect l="l" t="t" r="r" b="b"/>
            <a:pathLst>
              <a:path w="23013" h="8043" extrusionOk="0">
                <a:moveTo>
                  <a:pt x="1" y="0"/>
                </a:moveTo>
                <a:cubicBezTo>
                  <a:pt x="692" y="1451"/>
                  <a:pt x="2555" y="5036"/>
                  <a:pt x="2617" y="5036"/>
                </a:cubicBezTo>
                <a:cubicBezTo>
                  <a:pt x="2619" y="5036"/>
                  <a:pt x="2619" y="5034"/>
                  <a:pt x="2618" y="5027"/>
                </a:cubicBezTo>
                <a:cubicBezTo>
                  <a:pt x="2572" y="4809"/>
                  <a:pt x="2606" y="4396"/>
                  <a:pt x="2606" y="3799"/>
                </a:cubicBezTo>
                <a:lnTo>
                  <a:pt x="2606" y="3799"/>
                </a:lnTo>
                <a:cubicBezTo>
                  <a:pt x="5605" y="6844"/>
                  <a:pt x="10284" y="8042"/>
                  <a:pt x="14640" y="8042"/>
                </a:cubicBezTo>
                <a:cubicBezTo>
                  <a:pt x="17887" y="8042"/>
                  <a:pt x="20954" y="7376"/>
                  <a:pt x="23013" y="6313"/>
                </a:cubicBezTo>
                <a:lnTo>
                  <a:pt x="23013" y="6313"/>
                </a:lnTo>
                <a:cubicBezTo>
                  <a:pt x="21156" y="6681"/>
                  <a:pt x="19225" y="6870"/>
                  <a:pt x="17312" y="6870"/>
                </a:cubicBezTo>
                <a:cubicBezTo>
                  <a:pt x="12073" y="6870"/>
                  <a:pt x="6972" y="5455"/>
                  <a:pt x="3903" y="2445"/>
                </a:cubicBezTo>
                <a:lnTo>
                  <a:pt x="3903" y="2445"/>
                </a:lnTo>
                <a:cubicBezTo>
                  <a:pt x="4326" y="2451"/>
                  <a:pt x="4772" y="2464"/>
                  <a:pt x="5081" y="2464"/>
                </a:cubicBezTo>
                <a:cubicBezTo>
                  <a:pt x="5352" y="2464"/>
                  <a:pt x="5518" y="2454"/>
                  <a:pt x="5475" y="2422"/>
                </a:cubicBezTo>
                <a:cubicBezTo>
                  <a:pt x="5395" y="2342"/>
                  <a:pt x="1" y="1"/>
                  <a:pt x="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8078;p46">
            <a:extLst>
              <a:ext uri="{FF2B5EF4-FFF2-40B4-BE49-F238E27FC236}">
                <a16:creationId xmlns:a16="http://schemas.microsoft.com/office/drawing/2014/main" id="{0C6C0083-1ADD-43C9-B02A-AB23396B9585}"/>
              </a:ext>
            </a:extLst>
          </p:cNvPr>
          <p:cNvSpPr/>
          <p:nvPr/>
        </p:nvSpPr>
        <p:spPr>
          <a:xfrm rot="20911325" flipH="1">
            <a:off x="6214972" y="3609571"/>
            <a:ext cx="1713905" cy="564237"/>
          </a:xfrm>
          <a:custGeom>
            <a:avLst/>
            <a:gdLst/>
            <a:ahLst/>
            <a:cxnLst/>
            <a:rect l="l" t="t" r="r" b="b"/>
            <a:pathLst>
              <a:path w="23013" h="8043" extrusionOk="0">
                <a:moveTo>
                  <a:pt x="1" y="0"/>
                </a:moveTo>
                <a:cubicBezTo>
                  <a:pt x="692" y="1451"/>
                  <a:pt x="2555" y="5036"/>
                  <a:pt x="2617" y="5036"/>
                </a:cubicBezTo>
                <a:cubicBezTo>
                  <a:pt x="2619" y="5036"/>
                  <a:pt x="2619" y="5034"/>
                  <a:pt x="2618" y="5027"/>
                </a:cubicBezTo>
                <a:cubicBezTo>
                  <a:pt x="2572" y="4809"/>
                  <a:pt x="2606" y="4396"/>
                  <a:pt x="2606" y="3799"/>
                </a:cubicBezTo>
                <a:lnTo>
                  <a:pt x="2606" y="3799"/>
                </a:lnTo>
                <a:cubicBezTo>
                  <a:pt x="5605" y="6844"/>
                  <a:pt x="10284" y="8042"/>
                  <a:pt x="14640" y="8042"/>
                </a:cubicBezTo>
                <a:cubicBezTo>
                  <a:pt x="17887" y="8042"/>
                  <a:pt x="20954" y="7376"/>
                  <a:pt x="23013" y="6313"/>
                </a:cubicBezTo>
                <a:lnTo>
                  <a:pt x="23013" y="6313"/>
                </a:lnTo>
                <a:cubicBezTo>
                  <a:pt x="21156" y="6681"/>
                  <a:pt x="19225" y="6870"/>
                  <a:pt x="17312" y="6870"/>
                </a:cubicBezTo>
                <a:cubicBezTo>
                  <a:pt x="12073" y="6870"/>
                  <a:pt x="6972" y="5455"/>
                  <a:pt x="3903" y="2445"/>
                </a:cubicBezTo>
                <a:lnTo>
                  <a:pt x="3903" y="2445"/>
                </a:lnTo>
                <a:cubicBezTo>
                  <a:pt x="4326" y="2451"/>
                  <a:pt x="4772" y="2464"/>
                  <a:pt x="5081" y="2464"/>
                </a:cubicBezTo>
                <a:cubicBezTo>
                  <a:pt x="5352" y="2464"/>
                  <a:pt x="5518" y="2454"/>
                  <a:pt x="5475" y="2422"/>
                </a:cubicBezTo>
                <a:cubicBezTo>
                  <a:pt x="5395" y="2342"/>
                  <a:pt x="1" y="1"/>
                  <a:pt x="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8078;p46">
            <a:extLst>
              <a:ext uri="{FF2B5EF4-FFF2-40B4-BE49-F238E27FC236}">
                <a16:creationId xmlns:a16="http://schemas.microsoft.com/office/drawing/2014/main" id="{F053D5EB-E28E-4439-9807-0E0ABDAF40B9}"/>
              </a:ext>
            </a:extLst>
          </p:cNvPr>
          <p:cNvSpPr/>
          <p:nvPr/>
        </p:nvSpPr>
        <p:spPr>
          <a:xfrm rot="11675953">
            <a:off x="3943652" y="1249331"/>
            <a:ext cx="1614420" cy="564237"/>
          </a:xfrm>
          <a:custGeom>
            <a:avLst/>
            <a:gdLst/>
            <a:ahLst/>
            <a:cxnLst/>
            <a:rect l="l" t="t" r="r" b="b"/>
            <a:pathLst>
              <a:path w="23013" h="8043" extrusionOk="0">
                <a:moveTo>
                  <a:pt x="1" y="0"/>
                </a:moveTo>
                <a:cubicBezTo>
                  <a:pt x="692" y="1451"/>
                  <a:pt x="2555" y="5036"/>
                  <a:pt x="2617" y="5036"/>
                </a:cubicBezTo>
                <a:cubicBezTo>
                  <a:pt x="2619" y="5036"/>
                  <a:pt x="2619" y="5034"/>
                  <a:pt x="2618" y="5027"/>
                </a:cubicBezTo>
                <a:cubicBezTo>
                  <a:pt x="2572" y="4809"/>
                  <a:pt x="2606" y="4396"/>
                  <a:pt x="2606" y="3799"/>
                </a:cubicBezTo>
                <a:lnTo>
                  <a:pt x="2606" y="3799"/>
                </a:lnTo>
                <a:cubicBezTo>
                  <a:pt x="5605" y="6844"/>
                  <a:pt x="10284" y="8042"/>
                  <a:pt x="14640" y="8042"/>
                </a:cubicBezTo>
                <a:cubicBezTo>
                  <a:pt x="17887" y="8042"/>
                  <a:pt x="20954" y="7376"/>
                  <a:pt x="23013" y="6313"/>
                </a:cubicBezTo>
                <a:lnTo>
                  <a:pt x="23013" y="6313"/>
                </a:lnTo>
                <a:cubicBezTo>
                  <a:pt x="21156" y="6681"/>
                  <a:pt x="19225" y="6870"/>
                  <a:pt x="17312" y="6870"/>
                </a:cubicBezTo>
                <a:cubicBezTo>
                  <a:pt x="12073" y="6870"/>
                  <a:pt x="6972" y="5455"/>
                  <a:pt x="3903" y="2445"/>
                </a:cubicBezTo>
                <a:lnTo>
                  <a:pt x="3903" y="2445"/>
                </a:lnTo>
                <a:cubicBezTo>
                  <a:pt x="4326" y="2451"/>
                  <a:pt x="4772" y="2464"/>
                  <a:pt x="5081" y="2464"/>
                </a:cubicBezTo>
                <a:cubicBezTo>
                  <a:pt x="5352" y="2464"/>
                  <a:pt x="5518" y="2454"/>
                  <a:pt x="5475" y="2422"/>
                </a:cubicBezTo>
                <a:cubicBezTo>
                  <a:pt x="5395" y="2342"/>
                  <a:pt x="1" y="1"/>
                  <a:pt x="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8056;p46">
            <a:extLst>
              <a:ext uri="{FF2B5EF4-FFF2-40B4-BE49-F238E27FC236}">
                <a16:creationId xmlns:a16="http://schemas.microsoft.com/office/drawing/2014/main" id="{E99E87E8-B2AD-4BD4-9F20-E5707B23A291}"/>
              </a:ext>
            </a:extLst>
          </p:cNvPr>
          <p:cNvSpPr/>
          <p:nvPr/>
        </p:nvSpPr>
        <p:spPr>
          <a:xfrm rot="13986974">
            <a:off x="1823206" y="2945611"/>
            <a:ext cx="826974" cy="1082715"/>
          </a:xfrm>
          <a:custGeom>
            <a:avLst/>
            <a:gdLst/>
            <a:ahLst/>
            <a:cxnLst/>
            <a:rect l="l" t="t" r="r" b="b"/>
            <a:pathLst>
              <a:path w="13659" h="17883" extrusionOk="0">
                <a:moveTo>
                  <a:pt x="6026" y="1"/>
                </a:moveTo>
                <a:lnTo>
                  <a:pt x="7644" y="1229"/>
                </a:lnTo>
                <a:cubicBezTo>
                  <a:pt x="6336" y="1768"/>
                  <a:pt x="5131" y="2548"/>
                  <a:pt x="4109" y="3536"/>
                </a:cubicBezTo>
                <a:cubicBezTo>
                  <a:pt x="2767" y="4787"/>
                  <a:pt x="1745" y="6347"/>
                  <a:pt x="1148" y="8081"/>
                </a:cubicBezTo>
                <a:cubicBezTo>
                  <a:pt x="1" y="11512"/>
                  <a:pt x="701" y="15254"/>
                  <a:pt x="2698" y="17882"/>
                </a:cubicBezTo>
                <a:cubicBezTo>
                  <a:pt x="1206" y="14944"/>
                  <a:pt x="1332" y="11409"/>
                  <a:pt x="2801" y="8804"/>
                </a:cubicBezTo>
                <a:cubicBezTo>
                  <a:pt x="3524" y="7518"/>
                  <a:pt x="4546" y="6428"/>
                  <a:pt x="5785" y="5636"/>
                </a:cubicBezTo>
                <a:cubicBezTo>
                  <a:pt x="6749" y="5005"/>
                  <a:pt x="7828" y="4568"/>
                  <a:pt x="8964" y="4362"/>
                </a:cubicBezTo>
                <a:lnTo>
                  <a:pt x="8964" y="4362"/>
                </a:lnTo>
                <a:lnTo>
                  <a:pt x="8620" y="6003"/>
                </a:lnTo>
                <a:lnTo>
                  <a:pt x="13658" y="678"/>
                </a:lnTo>
                <a:lnTo>
                  <a:pt x="60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8334;p47">
            <a:extLst>
              <a:ext uri="{FF2B5EF4-FFF2-40B4-BE49-F238E27FC236}">
                <a16:creationId xmlns:a16="http://schemas.microsoft.com/office/drawing/2014/main" id="{E8879081-379B-4481-8A02-EBA516A2CB96}"/>
              </a:ext>
            </a:extLst>
          </p:cNvPr>
          <p:cNvGrpSpPr/>
          <p:nvPr/>
        </p:nvGrpSpPr>
        <p:grpSpPr>
          <a:xfrm rot="10800000" flipH="1">
            <a:off x="203072" y="4686657"/>
            <a:ext cx="8637733" cy="363792"/>
            <a:chOff x="1154425" y="3251263"/>
            <a:chExt cx="2674873" cy="116664"/>
          </a:xfrm>
        </p:grpSpPr>
        <p:sp>
          <p:nvSpPr>
            <p:cNvPr id="378" name="Google Shape;8336;p47">
              <a:extLst>
                <a:ext uri="{FF2B5EF4-FFF2-40B4-BE49-F238E27FC236}">
                  <a16:creationId xmlns:a16="http://schemas.microsoft.com/office/drawing/2014/main" id="{8DB17664-FABB-4AFC-B0E5-F2836219ED87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335;p47">
              <a:extLst>
                <a:ext uri="{FF2B5EF4-FFF2-40B4-BE49-F238E27FC236}">
                  <a16:creationId xmlns:a16="http://schemas.microsoft.com/office/drawing/2014/main" id="{ADC6B291-7A30-4B58-BAAD-0B0804842AAE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337;p47">
              <a:extLst>
                <a:ext uri="{FF2B5EF4-FFF2-40B4-BE49-F238E27FC236}">
                  <a16:creationId xmlns:a16="http://schemas.microsoft.com/office/drawing/2014/main" id="{8EA33832-934E-4141-91A9-612AEBC2FE2C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338;p47">
              <a:extLst>
                <a:ext uri="{FF2B5EF4-FFF2-40B4-BE49-F238E27FC236}">
                  <a16:creationId xmlns:a16="http://schemas.microsoft.com/office/drawing/2014/main" id="{B4387C94-55F9-406D-A273-D01397C11A8D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339;p47">
              <a:extLst>
                <a:ext uri="{FF2B5EF4-FFF2-40B4-BE49-F238E27FC236}">
                  <a16:creationId xmlns:a16="http://schemas.microsoft.com/office/drawing/2014/main" id="{8D13D251-13B2-459D-947D-0A3A5F3F9E03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340;p47">
              <a:extLst>
                <a:ext uri="{FF2B5EF4-FFF2-40B4-BE49-F238E27FC236}">
                  <a16:creationId xmlns:a16="http://schemas.microsoft.com/office/drawing/2014/main" id="{9D1C3A96-BB39-453F-A0F4-4C499C2699D8}"/>
                </a:ext>
              </a:extLst>
            </p:cNvPr>
            <p:cNvSpPr/>
            <p:nvPr/>
          </p:nvSpPr>
          <p:spPr>
            <a:xfrm>
              <a:off x="1250317" y="3251277"/>
              <a:ext cx="343843" cy="116650"/>
            </a:xfrm>
            <a:custGeom>
              <a:avLst/>
              <a:gdLst/>
              <a:ahLst/>
              <a:cxnLst/>
              <a:rect l="l" t="t" r="r" b="b"/>
              <a:pathLst>
                <a:path w="4528" h="4666" extrusionOk="0">
                  <a:moveTo>
                    <a:pt x="0" y="1"/>
                  </a:moveTo>
                  <a:lnTo>
                    <a:pt x="0" y="92"/>
                  </a:lnTo>
                  <a:lnTo>
                    <a:pt x="0" y="4574"/>
                  </a:lnTo>
                  <a:lnTo>
                    <a:pt x="0" y="4666"/>
                  </a:lnTo>
                  <a:lnTo>
                    <a:pt x="4528" y="4666"/>
                  </a:lnTo>
                  <a:lnTo>
                    <a:pt x="4528" y="4574"/>
                  </a:lnTo>
                  <a:lnTo>
                    <a:pt x="4528" y="92"/>
                  </a:lnTo>
                  <a:lnTo>
                    <a:pt x="452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4" name="Google Shape;5250;p36">
            <a:extLst>
              <a:ext uri="{FF2B5EF4-FFF2-40B4-BE49-F238E27FC236}">
                <a16:creationId xmlns:a16="http://schemas.microsoft.com/office/drawing/2014/main" id="{6B1C6D2E-06D7-4C1F-9D1D-047DC276FB08}"/>
              </a:ext>
            </a:extLst>
          </p:cNvPr>
          <p:cNvSpPr txBox="1">
            <a:spLocks/>
          </p:cNvSpPr>
          <p:nvPr/>
        </p:nvSpPr>
        <p:spPr>
          <a:xfrm>
            <a:off x="466073" y="4681372"/>
            <a:ext cx="1198415" cy="36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385" name="Google Shape;5250;p36">
            <a:extLst>
              <a:ext uri="{FF2B5EF4-FFF2-40B4-BE49-F238E27FC236}">
                <a16:creationId xmlns:a16="http://schemas.microsoft.com/office/drawing/2014/main" id="{4AD8AE36-F12E-44A6-ACD8-D4227B251780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87" name="Google Shape;5250;p36">
            <a:extLst>
              <a:ext uri="{FF2B5EF4-FFF2-40B4-BE49-F238E27FC236}">
                <a16:creationId xmlns:a16="http://schemas.microsoft.com/office/drawing/2014/main" id="{AA631721-F7F8-44FC-BD17-BDD3F86BA11C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388" name="Google Shape;5250;p36">
            <a:extLst>
              <a:ext uri="{FF2B5EF4-FFF2-40B4-BE49-F238E27FC236}">
                <a16:creationId xmlns:a16="http://schemas.microsoft.com/office/drawing/2014/main" id="{CD739EDF-8664-44B3-A9C5-C592F43B2FE3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89" name="Google Shape;5250;p36">
            <a:extLst>
              <a:ext uri="{FF2B5EF4-FFF2-40B4-BE49-F238E27FC236}">
                <a16:creationId xmlns:a16="http://schemas.microsoft.com/office/drawing/2014/main" id="{35CE91B3-2BDA-4DEA-987C-2968376F72E5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90" name="Google Shape;5250;p36">
            <a:extLst>
              <a:ext uri="{FF2B5EF4-FFF2-40B4-BE49-F238E27FC236}">
                <a16:creationId xmlns:a16="http://schemas.microsoft.com/office/drawing/2014/main" id="{A35DEC40-38AD-4ED6-820A-8648FD2F829E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1972D2-E8AD-4112-AA33-DF1702FB3A2F}"/>
              </a:ext>
            </a:extLst>
          </p:cNvPr>
          <p:cNvGrpSpPr/>
          <p:nvPr/>
        </p:nvGrpSpPr>
        <p:grpSpPr>
          <a:xfrm>
            <a:off x="1515164" y="1432925"/>
            <a:ext cx="1319497" cy="398130"/>
            <a:chOff x="1515164" y="1432925"/>
            <a:chExt cx="1319497" cy="398130"/>
          </a:xfrm>
        </p:grpSpPr>
        <p:sp>
          <p:nvSpPr>
            <p:cNvPr id="273" name="Google Shape;5251;p36">
              <a:extLst>
                <a:ext uri="{FF2B5EF4-FFF2-40B4-BE49-F238E27FC236}">
                  <a16:creationId xmlns:a16="http://schemas.microsoft.com/office/drawing/2014/main" id="{F1BD5FE1-1C0E-4F45-BF30-A675F2B25039}"/>
                </a:ext>
              </a:extLst>
            </p:cNvPr>
            <p:cNvSpPr txBox="1">
              <a:spLocks/>
            </p:cNvSpPr>
            <p:nvPr/>
          </p:nvSpPr>
          <p:spPr>
            <a:xfrm>
              <a:off x="1736745" y="1453954"/>
              <a:ext cx="1097916" cy="377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SG" sz="1200">
                  <a:solidFill>
                    <a:schemeClr val="bg1">
                      <a:lumMod val="10000"/>
                    </a:schemeClr>
                  </a:solidFill>
                </a:rPr>
                <a:t>Customer order</a:t>
              </a:r>
              <a:endParaRPr lang="en-SG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5DABD853-0260-460E-B497-88EDCFC6823A}"/>
                </a:ext>
              </a:extLst>
            </p:cNvPr>
            <p:cNvGrpSpPr/>
            <p:nvPr/>
          </p:nvGrpSpPr>
          <p:grpSpPr>
            <a:xfrm>
              <a:off x="1515164" y="1466487"/>
              <a:ext cx="282752" cy="327660"/>
              <a:chOff x="676166" y="1343609"/>
              <a:chExt cx="305039" cy="353487"/>
            </a:xfrm>
          </p:grpSpPr>
          <p:sp>
            <p:nvSpPr>
              <p:cNvPr id="394" name="Google Shape;5414;p38">
                <a:extLst>
                  <a:ext uri="{FF2B5EF4-FFF2-40B4-BE49-F238E27FC236}">
                    <a16:creationId xmlns:a16="http://schemas.microsoft.com/office/drawing/2014/main" id="{60BA9859-EDA8-4975-A048-543881DBAF96}"/>
                  </a:ext>
                </a:extLst>
              </p:cNvPr>
              <p:cNvSpPr/>
              <p:nvPr/>
            </p:nvSpPr>
            <p:spPr>
              <a:xfrm>
                <a:off x="676166" y="1343609"/>
                <a:ext cx="262234" cy="338219"/>
              </a:xfrm>
              <a:custGeom>
                <a:avLst/>
                <a:gdLst/>
                <a:ahLst/>
                <a:cxnLst/>
                <a:rect l="l" t="t" r="r" b="b"/>
                <a:pathLst>
                  <a:path w="17135" h="22100" extrusionOk="0">
                    <a:moveTo>
                      <a:pt x="11718" y="1"/>
                    </a:moveTo>
                    <a:cubicBezTo>
                      <a:pt x="10631" y="1"/>
                      <a:pt x="9404" y="355"/>
                      <a:pt x="8104" y="1105"/>
                    </a:cubicBezTo>
                    <a:cubicBezTo>
                      <a:pt x="3632" y="3687"/>
                      <a:pt x="1" y="9973"/>
                      <a:pt x="1" y="15139"/>
                    </a:cubicBezTo>
                    <a:cubicBezTo>
                      <a:pt x="1" y="17721"/>
                      <a:pt x="908" y="19531"/>
                      <a:pt x="2367" y="20379"/>
                    </a:cubicBezTo>
                    <a:lnTo>
                      <a:pt x="2367" y="20383"/>
                    </a:lnTo>
                    <a:lnTo>
                      <a:pt x="2373" y="20386"/>
                    </a:lnTo>
                    <a:lnTo>
                      <a:pt x="2377" y="20386"/>
                    </a:lnTo>
                    <a:lnTo>
                      <a:pt x="5376" y="22100"/>
                    </a:lnTo>
                    <a:lnTo>
                      <a:pt x="6094" y="20900"/>
                    </a:lnTo>
                    <a:cubicBezTo>
                      <a:pt x="6835" y="20731"/>
                      <a:pt x="7604" y="20465"/>
                      <a:pt x="8417" y="19997"/>
                    </a:cubicBezTo>
                    <a:cubicBezTo>
                      <a:pt x="12894" y="17411"/>
                      <a:pt x="16521" y="11128"/>
                      <a:pt x="16521" y="5960"/>
                    </a:cubicBezTo>
                    <a:cubicBezTo>
                      <a:pt x="16521" y="5194"/>
                      <a:pt x="16417" y="4518"/>
                      <a:pt x="16269" y="3891"/>
                    </a:cubicBezTo>
                    <a:lnTo>
                      <a:pt x="17135" y="2439"/>
                    </a:lnTo>
                    <a:lnTo>
                      <a:pt x="13838" y="536"/>
                    </a:lnTo>
                    <a:lnTo>
                      <a:pt x="13834" y="536"/>
                    </a:lnTo>
                    <a:lnTo>
                      <a:pt x="13804" y="519"/>
                    </a:lnTo>
                    <a:lnTo>
                      <a:pt x="13800" y="522"/>
                    </a:lnTo>
                    <a:cubicBezTo>
                      <a:pt x="13193" y="180"/>
                      <a:pt x="12491" y="1"/>
                      <a:pt x="1171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5415;p38">
                <a:extLst>
                  <a:ext uri="{FF2B5EF4-FFF2-40B4-BE49-F238E27FC236}">
                    <a16:creationId xmlns:a16="http://schemas.microsoft.com/office/drawing/2014/main" id="{B9905017-54C1-49B6-801B-1482620B49B7}"/>
                  </a:ext>
                </a:extLst>
              </p:cNvPr>
              <p:cNvSpPr/>
              <p:nvPr/>
            </p:nvSpPr>
            <p:spPr>
              <a:xfrm>
                <a:off x="733188" y="1376813"/>
                <a:ext cx="248017" cy="320283"/>
              </a:xfrm>
              <a:custGeom>
                <a:avLst/>
                <a:gdLst/>
                <a:ahLst/>
                <a:cxnLst/>
                <a:rect l="l" t="t" r="r" b="b"/>
                <a:pathLst>
                  <a:path w="16206" h="20928" extrusionOk="0">
                    <a:moveTo>
                      <a:pt x="11722" y="0"/>
                    </a:moveTo>
                    <a:cubicBezTo>
                      <a:pt x="10633" y="0"/>
                      <a:pt x="9404" y="356"/>
                      <a:pt x="8103" y="1106"/>
                    </a:cubicBezTo>
                    <a:cubicBezTo>
                      <a:pt x="3627" y="3689"/>
                      <a:pt x="0" y="9975"/>
                      <a:pt x="0" y="15144"/>
                    </a:cubicBezTo>
                    <a:cubicBezTo>
                      <a:pt x="0" y="18808"/>
                      <a:pt x="1826" y="20928"/>
                      <a:pt x="4486" y="20928"/>
                    </a:cubicBezTo>
                    <a:cubicBezTo>
                      <a:pt x="5575" y="20928"/>
                      <a:pt x="6803" y="20573"/>
                      <a:pt x="8103" y="19822"/>
                    </a:cubicBezTo>
                    <a:cubicBezTo>
                      <a:pt x="12579" y="17236"/>
                      <a:pt x="16206" y="10954"/>
                      <a:pt x="16206" y="5785"/>
                    </a:cubicBezTo>
                    <a:cubicBezTo>
                      <a:pt x="16206" y="2119"/>
                      <a:pt x="14380" y="0"/>
                      <a:pt x="117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5250;p36">
              <a:extLst>
                <a:ext uri="{FF2B5EF4-FFF2-40B4-BE49-F238E27FC236}">
                  <a16:creationId xmlns:a16="http://schemas.microsoft.com/office/drawing/2014/main" id="{99CD7EE6-A016-42C1-9FF6-FF8EED0C1A66}"/>
                </a:ext>
              </a:extLst>
            </p:cNvPr>
            <p:cNvSpPr txBox="1">
              <a:spLocks/>
            </p:cNvSpPr>
            <p:nvPr/>
          </p:nvSpPr>
          <p:spPr>
            <a:xfrm>
              <a:off x="1574325" y="1432925"/>
              <a:ext cx="183913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SG" sz="14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AACAD9-BB8B-4BDF-9025-CF10C333920D}"/>
              </a:ext>
            </a:extLst>
          </p:cNvPr>
          <p:cNvGrpSpPr/>
          <p:nvPr/>
        </p:nvGrpSpPr>
        <p:grpSpPr>
          <a:xfrm>
            <a:off x="3580581" y="1576905"/>
            <a:ext cx="1375680" cy="362482"/>
            <a:chOff x="3580581" y="1576905"/>
            <a:chExt cx="1375680" cy="362482"/>
          </a:xfrm>
        </p:grpSpPr>
        <p:sp>
          <p:nvSpPr>
            <p:cNvPr id="275" name="Google Shape;5256;p36">
              <a:extLst>
                <a:ext uri="{FF2B5EF4-FFF2-40B4-BE49-F238E27FC236}">
                  <a16:creationId xmlns:a16="http://schemas.microsoft.com/office/drawing/2014/main" id="{2AF5BFCC-9C9D-4720-809D-F650043A5A76}"/>
                </a:ext>
              </a:extLst>
            </p:cNvPr>
            <p:cNvSpPr txBox="1">
              <a:spLocks/>
            </p:cNvSpPr>
            <p:nvPr/>
          </p:nvSpPr>
          <p:spPr>
            <a:xfrm>
              <a:off x="3769730" y="1592903"/>
              <a:ext cx="1186531" cy="342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</a:rPr>
                <a:t>Raise work order</a:t>
              </a:r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87ABF334-1181-4AE2-B206-600DEF64B1A1}"/>
                </a:ext>
              </a:extLst>
            </p:cNvPr>
            <p:cNvGrpSpPr/>
            <p:nvPr/>
          </p:nvGrpSpPr>
          <p:grpSpPr>
            <a:xfrm>
              <a:off x="3580581" y="1576905"/>
              <a:ext cx="282752" cy="362482"/>
              <a:chOff x="3580581" y="1416039"/>
              <a:chExt cx="282752" cy="362482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4C28AB69-3D93-4DCD-83D6-A441B61E1286}"/>
                  </a:ext>
                </a:extLst>
              </p:cNvPr>
              <p:cNvGrpSpPr/>
              <p:nvPr/>
            </p:nvGrpSpPr>
            <p:grpSpPr>
              <a:xfrm>
                <a:off x="3580581" y="1450861"/>
                <a:ext cx="282752" cy="327660"/>
                <a:chOff x="676166" y="1343609"/>
                <a:chExt cx="305039" cy="353487"/>
              </a:xfrm>
            </p:grpSpPr>
            <p:sp>
              <p:nvSpPr>
                <p:cNvPr id="399" name="Google Shape;5414;p38">
                  <a:extLst>
                    <a:ext uri="{FF2B5EF4-FFF2-40B4-BE49-F238E27FC236}">
                      <a16:creationId xmlns:a16="http://schemas.microsoft.com/office/drawing/2014/main" id="{F4943D3B-8E0E-482B-B45A-689C14CA9373}"/>
                    </a:ext>
                  </a:extLst>
                </p:cNvPr>
                <p:cNvSpPr/>
                <p:nvPr/>
              </p:nvSpPr>
              <p:spPr>
                <a:xfrm>
                  <a:off x="676166" y="1343609"/>
                  <a:ext cx="262234" cy="3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5" h="22100" extrusionOk="0">
                      <a:moveTo>
                        <a:pt x="11718" y="1"/>
                      </a:moveTo>
                      <a:cubicBezTo>
                        <a:pt x="10631" y="1"/>
                        <a:pt x="9404" y="355"/>
                        <a:pt x="8104" y="1105"/>
                      </a:cubicBezTo>
                      <a:cubicBezTo>
                        <a:pt x="3632" y="3687"/>
                        <a:pt x="1" y="9973"/>
                        <a:pt x="1" y="15139"/>
                      </a:cubicBezTo>
                      <a:cubicBezTo>
                        <a:pt x="1" y="17721"/>
                        <a:pt x="908" y="19531"/>
                        <a:pt x="2367" y="20379"/>
                      </a:cubicBezTo>
                      <a:lnTo>
                        <a:pt x="2367" y="20383"/>
                      </a:lnTo>
                      <a:lnTo>
                        <a:pt x="2373" y="20386"/>
                      </a:lnTo>
                      <a:lnTo>
                        <a:pt x="2377" y="20386"/>
                      </a:lnTo>
                      <a:lnTo>
                        <a:pt x="5376" y="22100"/>
                      </a:lnTo>
                      <a:lnTo>
                        <a:pt x="6094" y="20900"/>
                      </a:lnTo>
                      <a:cubicBezTo>
                        <a:pt x="6835" y="20731"/>
                        <a:pt x="7604" y="20465"/>
                        <a:pt x="8417" y="19997"/>
                      </a:cubicBezTo>
                      <a:cubicBezTo>
                        <a:pt x="12894" y="17411"/>
                        <a:pt x="16521" y="11128"/>
                        <a:pt x="16521" y="5960"/>
                      </a:cubicBezTo>
                      <a:cubicBezTo>
                        <a:pt x="16521" y="5194"/>
                        <a:pt x="16417" y="4518"/>
                        <a:pt x="16269" y="3891"/>
                      </a:cubicBezTo>
                      <a:lnTo>
                        <a:pt x="17135" y="2439"/>
                      </a:lnTo>
                      <a:lnTo>
                        <a:pt x="13838" y="536"/>
                      </a:lnTo>
                      <a:lnTo>
                        <a:pt x="13834" y="536"/>
                      </a:lnTo>
                      <a:lnTo>
                        <a:pt x="13804" y="519"/>
                      </a:lnTo>
                      <a:lnTo>
                        <a:pt x="13800" y="522"/>
                      </a:lnTo>
                      <a:cubicBezTo>
                        <a:pt x="13193" y="180"/>
                        <a:pt x="12491" y="1"/>
                        <a:pt x="11718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5415;p38">
                  <a:extLst>
                    <a:ext uri="{FF2B5EF4-FFF2-40B4-BE49-F238E27FC236}">
                      <a16:creationId xmlns:a16="http://schemas.microsoft.com/office/drawing/2014/main" id="{40B5DBE9-17E9-4799-AD16-FF8A3DAC7299}"/>
                    </a:ext>
                  </a:extLst>
                </p:cNvPr>
                <p:cNvSpPr/>
                <p:nvPr/>
              </p:nvSpPr>
              <p:spPr>
                <a:xfrm>
                  <a:off x="733188" y="1376813"/>
                  <a:ext cx="248017" cy="32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6" h="20928" extrusionOk="0">
                      <a:moveTo>
                        <a:pt x="11722" y="0"/>
                      </a:moveTo>
                      <a:cubicBezTo>
                        <a:pt x="10633" y="0"/>
                        <a:pt x="9404" y="356"/>
                        <a:pt x="8103" y="1106"/>
                      </a:cubicBezTo>
                      <a:cubicBezTo>
                        <a:pt x="3627" y="3689"/>
                        <a:pt x="0" y="9975"/>
                        <a:pt x="0" y="15144"/>
                      </a:cubicBezTo>
                      <a:cubicBezTo>
                        <a:pt x="0" y="18808"/>
                        <a:pt x="1826" y="20928"/>
                        <a:pt x="4486" y="20928"/>
                      </a:cubicBezTo>
                      <a:cubicBezTo>
                        <a:pt x="5575" y="20928"/>
                        <a:pt x="6803" y="20573"/>
                        <a:pt x="8103" y="19822"/>
                      </a:cubicBezTo>
                      <a:cubicBezTo>
                        <a:pt x="12579" y="17236"/>
                        <a:pt x="16206" y="10954"/>
                        <a:pt x="16206" y="5785"/>
                      </a:cubicBezTo>
                      <a:cubicBezTo>
                        <a:pt x="16206" y="2119"/>
                        <a:pt x="14380" y="0"/>
                        <a:pt x="117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8" name="Google Shape;5250;p36">
                <a:extLst>
                  <a:ext uri="{FF2B5EF4-FFF2-40B4-BE49-F238E27FC236}">
                    <a16:creationId xmlns:a16="http://schemas.microsoft.com/office/drawing/2014/main" id="{251E3212-ADC1-425B-A210-2980F5FB5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9335" y="1416039"/>
                <a:ext cx="183913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9pPr>
              </a:lstStyle>
              <a:p>
                <a:pPr marL="0" indent="0" algn="r">
                  <a:spcAft>
                    <a:spcPts val="1600"/>
                  </a:spcAft>
                  <a:buFont typeface="Dosis ExtraLight"/>
                  <a:buNone/>
                </a:pPr>
                <a:r>
                  <a:rPr lang="en-SG" sz="1400" dirty="0">
                    <a:solidFill>
                      <a:srgbClr val="FFFFFF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2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7A894E-0464-41AA-8032-2C3606F2A836}"/>
              </a:ext>
            </a:extLst>
          </p:cNvPr>
          <p:cNvGrpSpPr/>
          <p:nvPr/>
        </p:nvGrpSpPr>
        <p:grpSpPr>
          <a:xfrm>
            <a:off x="4476029" y="3410482"/>
            <a:ext cx="1268586" cy="416432"/>
            <a:chOff x="4476029" y="3410482"/>
            <a:chExt cx="1268586" cy="416432"/>
          </a:xfrm>
        </p:grpSpPr>
        <p:sp>
          <p:nvSpPr>
            <p:cNvPr id="277" name="Google Shape;5258;p36">
              <a:extLst>
                <a:ext uri="{FF2B5EF4-FFF2-40B4-BE49-F238E27FC236}">
                  <a16:creationId xmlns:a16="http://schemas.microsoft.com/office/drawing/2014/main" id="{2DBB76B9-FBEF-467D-A124-9E54F2CE8FDA}"/>
                </a:ext>
              </a:extLst>
            </p:cNvPr>
            <p:cNvSpPr txBox="1">
              <a:spLocks/>
            </p:cNvSpPr>
            <p:nvPr/>
          </p:nvSpPr>
          <p:spPr>
            <a:xfrm>
              <a:off x="4693355" y="3427158"/>
              <a:ext cx="1051260" cy="399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US" sz="1200">
                  <a:solidFill>
                    <a:schemeClr val="bg1">
                      <a:lumMod val="10000"/>
                    </a:schemeClr>
                  </a:solidFill>
                </a:rPr>
                <a:t>Purchase parts</a:t>
              </a:r>
              <a:endParaRPr lang="en-US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0069D63C-9969-4A1F-8FE1-BAAECB9313C9}"/>
                </a:ext>
              </a:extLst>
            </p:cNvPr>
            <p:cNvGrpSpPr/>
            <p:nvPr/>
          </p:nvGrpSpPr>
          <p:grpSpPr>
            <a:xfrm>
              <a:off x="4476029" y="3410482"/>
              <a:ext cx="282752" cy="375567"/>
              <a:chOff x="4476029" y="3249616"/>
              <a:chExt cx="282752" cy="375567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1F3D57DB-568D-4738-BA3E-2E269F616345}"/>
                  </a:ext>
                </a:extLst>
              </p:cNvPr>
              <p:cNvGrpSpPr/>
              <p:nvPr/>
            </p:nvGrpSpPr>
            <p:grpSpPr>
              <a:xfrm>
                <a:off x="4476029" y="3297523"/>
                <a:ext cx="282752" cy="327660"/>
                <a:chOff x="676166" y="1343609"/>
                <a:chExt cx="305039" cy="353487"/>
              </a:xfrm>
            </p:grpSpPr>
            <p:sp>
              <p:nvSpPr>
                <p:cNvPr id="404" name="Google Shape;5414;p38">
                  <a:extLst>
                    <a:ext uri="{FF2B5EF4-FFF2-40B4-BE49-F238E27FC236}">
                      <a16:creationId xmlns:a16="http://schemas.microsoft.com/office/drawing/2014/main" id="{3E394950-4E3C-4A50-B9BB-A74EC9D8C516}"/>
                    </a:ext>
                  </a:extLst>
                </p:cNvPr>
                <p:cNvSpPr/>
                <p:nvPr/>
              </p:nvSpPr>
              <p:spPr>
                <a:xfrm>
                  <a:off x="676166" y="1343609"/>
                  <a:ext cx="262234" cy="3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5" h="22100" extrusionOk="0">
                      <a:moveTo>
                        <a:pt x="11718" y="1"/>
                      </a:moveTo>
                      <a:cubicBezTo>
                        <a:pt x="10631" y="1"/>
                        <a:pt x="9404" y="355"/>
                        <a:pt x="8104" y="1105"/>
                      </a:cubicBezTo>
                      <a:cubicBezTo>
                        <a:pt x="3632" y="3687"/>
                        <a:pt x="1" y="9973"/>
                        <a:pt x="1" y="15139"/>
                      </a:cubicBezTo>
                      <a:cubicBezTo>
                        <a:pt x="1" y="17721"/>
                        <a:pt x="908" y="19531"/>
                        <a:pt x="2367" y="20379"/>
                      </a:cubicBezTo>
                      <a:lnTo>
                        <a:pt x="2367" y="20383"/>
                      </a:lnTo>
                      <a:lnTo>
                        <a:pt x="2373" y="20386"/>
                      </a:lnTo>
                      <a:lnTo>
                        <a:pt x="2377" y="20386"/>
                      </a:lnTo>
                      <a:lnTo>
                        <a:pt x="5376" y="22100"/>
                      </a:lnTo>
                      <a:lnTo>
                        <a:pt x="6094" y="20900"/>
                      </a:lnTo>
                      <a:cubicBezTo>
                        <a:pt x="6835" y="20731"/>
                        <a:pt x="7604" y="20465"/>
                        <a:pt x="8417" y="19997"/>
                      </a:cubicBezTo>
                      <a:cubicBezTo>
                        <a:pt x="12894" y="17411"/>
                        <a:pt x="16521" y="11128"/>
                        <a:pt x="16521" y="5960"/>
                      </a:cubicBezTo>
                      <a:cubicBezTo>
                        <a:pt x="16521" y="5194"/>
                        <a:pt x="16417" y="4518"/>
                        <a:pt x="16269" y="3891"/>
                      </a:cubicBezTo>
                      <a:lnTo>
                        <a:pt x="17135" y="2439"/>
                      </a:lnTo>
                      <a:lnTo>
                        <a:pt x="13838" y="536"/>
                      </a:lnTo>
                      <a:lnTo>
                        <a:pt x="13834" y="536"/>
                      </a:lnTo>
                      <a:lnTo>
                        <a:pt x="13804" y="519"/>
                      </a:lnTo>
                      <a:lnTo>
                        <a:pt x="13800" y="522"/>
                      </a:lnTo>
                      <a:cubicBezTo>
                        <a:pt x="13193" y="180"/>
                        <a:pt x="12491" y="1"/>
                        <a:pt x="11718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5415;p38">
                  <a:extLst>
                    <a:ext uri="{FF2B5EF4-FFF2-40B4-BE49-F238E27FC236}">
                      <a16:creationId xmlns:a16="http://schemas.microsoft.com/office/drawing/2014/main" id="{8FAED158-B519-4E0D-B461-72DAA634E34C}"/>
                    </a:ext>
                  </a:extLst>
                </p:cNvPr>
                <p:cNvSpPr/>
                <p:nvPr/>
              </p:nvSpPr>
              <p:spPr>
                <a:xfrm>
                  <a:off x="733188" y="1376813"/>
                  <a:ext cx="248017" cy="32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6" h="20928" extrusionOk="0">
                      <a:moveTo>
                        <a:pt x="11722" y="0"/>
                      </a:moveTo>
                      <a:cubicBezTo>
                        <a:pt x="10633" y="0"/>
                        <a:pt x="9404" y="356"/>
                        <a:pt x="8103" y="1106"/>
                      </a:cubicBezTo>
                      <a:cubicBezTo>
                        <a:pt x="3627" y="3689"/>
                        <a:pt x="0" y="9975"/>
                        <a:pt x="0" y="15144"/>
                      </a:cubicBezTo>
                      <a:cubicBezTo>
                        <a:pt x="0" y="18808"/>
                        <a:pt x="1826" y="20928"/>
                        <a:pt x="4486" y="20928"/>
                      </a:cubicBezTo>
                      <a:cubicBezTo>
                        <a:pt x="5575" y="20928"/>
                        <a:pt x="6803" y="20573"/>
                        <a:pt x="8103" y="19822"/>
                      </a:cubicBezTo>
                      <a:cubicBezTo>
                        <a:pt x="12579" y="17236"/>
                        <a:pt x="16206" y="10954"/>
                        <a:pt x="16206" y="5785"/>
                      </a:cubicBezTo>
                      <a:cubicBezTo>
                        <a:pt x="16206" y="2119"/>
                        <a:pt x="14380" y="0"/>
                        <a:pt x="117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3" name="Google Shape;5250;p36">
                <a:extLst>
                  <a:ext uri="{FF2B5EF4-FFF2-40B4-BE49-F238E27FC236}">
                    <a16:creationId xmlns:a16="http://schemas.microsoft.com/office/drawing/2014/main" id="{D3F068EE-4ED2-4793-B38B-33E8469DD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9442" y="3249616"/>
                <a:ext cx="183913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9pPr>
              </a:lstStyle>
              <a:p>
                <a:pPr marL="0" indent="0" algn="r">
                  <a:spcAft>
                    <a:spcPts val="1600"/>
                  </a:spcAft>
                  <a:buFont typeface="Dosis ExtraLight"/>
                  <a:buNone/>
                </a:pPr>
                <a:r>
                  <a:rPr lang="en-SG" sz="1400" dirty="0">
                    <a:solidFill>
                      <a:srgbClr val="FFFFFF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3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3508DB-C558-4331-B2E8-CACA9679152C}"/>
              </a:ext>
            </a:extLst>
          </p:cNvPr>
          <p:cNvGrpSpPr/>
          <p:nvPr/>
        </p:nvGrpSpPr>
        <p:grpSpPr>
          <a:xfrm>
            <a:off x="7018567" y="1225034"/>
            <a:ext cx="1376132" cy="412990"/>
            <a:chOff x="7018567" y="1225034"/>
            <a:chExt cx="1376132" cy="412990"/>
          </a:xfrm>
        </p:grpSpPr>
        <p:sp>
          <p:nvSpPr>
            <p:cNvPr id="406" name="Google Shape;5258;p36">
              <a:extLst>
                <a:ext uri="{FF2B5EF4-FFF2-40B4-BE49-F238E27FC236}">
                  <a16:creationId xmlns:a16="http://schemas.microsoft.com/office/drawing/2014/main" id="{C67FCA11-03F8-4E42-B2FC-C9EAE2CB12F2}"/>
                </a:ext>
              </a:extLst>
            </p:cNvPr>
            <p:cNvSpPr txBox="1">
              <a:spLocks/>
            </p:cNvSpPr>
            <p:nvPr/>
          </p:nvSpPr>
          <p:spPr>
            <a:xfrm>
              <a:off x="7235892" y="1238268"/>
              <a:ext cx="1158807" cy="399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</a:rPr>
                <a:t>Start production</a:t>
              </a: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D8FFD884-CD02-4554-9813-D241FE95B187}"/>
                </a:ext>
              </a:extLst>
            </p:cNvPr>
            <p:cNvGrpSpPr/>
            <p:nvPr/>
          </p:nvGrpSpPr>
          <p:grpSpPr>
            <a:xfrm>
              <a:off x="7018567" y="1225034"/>
              <a:ext cx="282752" cy="372125"/>
              <a:chOff x="7018567" y="1064168"/>
              <a:chExt cx="282752" cy="372125"/>
            </a:xfrm>
          </p:grpSpPr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20C9C22-731B-45BA-A89A-41E45164B71D}"/>
                  </a:ext>
                </a:extLst>
              </p:cNvPr>
              <p:cNvGrpSpPr/>
              <p:nvPr/>
            </p:nvGrpSpPr>
            <p:grpSpPr>
              <a:xfrm>
                <a:off x="7018567" y="1108633"/>
                <a:ext cx="282752" cy="327660"/>
                <a:chOff x="676166" y="1343609"/>
                <a:chExt cx="305039" cy="353487"/>
              </a:xfrm>
            </p:grpSpPr>
            <p:sp>
              <p:nvSpPr>
                <p:cNvPr id="410" name="Google Shape;5414;p38">
                  <a:extLst>
                    <a:ext uri="{FF2B5EF4-FFF2-40B4-BE49-F238E27FC236}">
                      <a16:creationId xmlns:a16="http://schemas.microsoft.com/office/drawing/2014/main" id="{E0B9B378-6980-40B8-8FFE-05AE37F9BBB1}"/>
                    </a:ext>
                  </a:extLst>
                </p:cNvPr>
                <p:cNvSpPr/>
                <p:nvPr/>
              </p:nvSpPr>
              <p:spPr>
                <a:xfrm>
                  <a:off x="676166" y="1343609"/>
                  <a:ext cx="262234" cy="3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5" h="22100" extrusionOk="0">
                      <a:moveTo>
                        <a:pt x="11718" y="1"/>
                      </a:moveTo>
                      <a:cubicBezTo>
                        <a:pt x="10631" y="1"/>
                        <a:pt x="9404" y="355"/>
                        <a:pt x="8104" y="1105"/>
                      </a:cubicBezTo>
                      <a:cubicBezTo>
                        <a:pt x="3632" y="3687"/>
                        <a:pt x="1" y="9973"/>
                        <a:pt x="1" y="15139"/>
                      </a:cubicBezTo>
                      <a:cubicBezTo>
                        <a:pt x="1" y="17721"/>
                        <a:pt x="908" y="19531"/>
                        <a:pt x="2367" y="20379"/>
                      </a:cubicBezTo>
                      <a:lnTo>
                        <a:pt x="2367" y="20383"/>
                      </a:lnTo>
                      <a:lnTo>
                        <a:pt x="2373" y="20386"/>
                      </a:lnTo>
                      <a:lnTo>
                        <a:pt x="2377" y="20386"/>
                      </a:lnTo>
                      <a:lnTo>
                        <a:pt x="5376" y="22100"/>
                      </a:lnTo>
                      <a:lnTo>
                        <a:pt x="6094" y="20900"/>
                      </a:lnTo>
                      <a:cubicBezTo>
                        <a:pt x="6835" y="20731"/>
                        <a:pt x="7604" y="20465"/>
                        <a:pt x="8417" y="19997"/>
                      </a:cubicBezTo>
                      <a:cubicBezTo>
                        <a:pt x="12894" y="17411"/>
                        <a:pt x="16521" y="11128"/>
                        <a:pt x="16521" y="5960"/>
                      </a:cubicBezTo>
                      <a:cubicBezTo>
                        <a:pt x="16521" y="5194"/>
                        <a:pt x="16417" y="4518"/>
                        <a:pt x="16269" y="3891"/>
                      </a:cubicBezTo>
                      <a:lnTo>
                        <a:pt x="17135" y="2439"/>
                      </a:lnTo>
                      <a:lnTo>
                        <a:pt x="13838" y="536"/>
                      </a:lnTo>
                      <a:lnTo>
                        <a:pt x="13834" y="536"/>
                      </a:lnTo>
                      <a:lnTo>
                        <a:pt x="13804" y="519"/>
                      </a:lnTo>
                      <a:lnTo>
                        <a:pt x="13800" y="522"/>
                      </a:lnTo>
                      <a:cubicBezTo>
                        <a:pt x="13193" y="180"/>
                        <a:pt x="12491" y="1"/>
                        <a:pt x="11718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5415;p38">
                  <a:extLst>
                    <a:ext uri="{FF2B5EF4-FFF2-40B4-BE49-F238E27FC236}">
                      <a16:creationId xmlns:a16="http://schemas.microsoft.com/office/drawing/2014/main" id="{90A01E49-48C9-47FA-A8AC-52F7B2A65B53}"/>
                    </a:ext>
                  </a:extLst>
                </p:cNvPr>
                <p:cNvSpPr/>
                <p:nvPr/>
              </p:nvSpPr>
              <p:spPr>
                <a:xfrm>
                  <a:off x="733188" y="1376813"/>
                  <a:ext cx="248017" cy="32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6" h="20928" extrusionOk="0">
                      <a:moveTo>
                        <a:pt x="11722" y="0"/>
                      </a:moveTo>
                      <a:cubicBezTo>
                        <a:pt x="10633" y="0"/>
                        <a:pt x="9404" y="356"/>
                        <a:pt x="8103" y="1106"/>
                      </a:cubicBezTo>
                      <a:cubicBezTo>
                        <a:pt x="3627" y="3689"/>
                        <a:pt x="0" y="9975"/>
                        <a:pt x="0" y="15144"/>
                      </a:cubicBezTo>
                      <a:cubicBezTo>
                        <a:pt x="0" y="18808"/>
                        <a:pt x="1826" y="20928"/>
                        <a:pt x="4486" y="20928"/>
                      </a:cubicBezTo>
                      <a:cubicBezTo>
                        <a:pt x="5575" y="20928"/>
                        <a:pt x="6803" y="20573"/>
                        <a:pt x="8103" y="19822"/>
                      </a:cubicBezTo>
                      <a:cubicBezTo>
                        <a:pt x="12579" y="17236"/>
                        <a:pt x="16206" y="10954"/>
                        <a:pt x="16206" y="5785"/>
                      </a:cubicBezTo>
                      <a:cubicBezTo>
                        <a:pt x="16206" y="2119"/>
                        <a:pt x="14380" y="0"/>
                        <a:pt x="117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9" name="Google Shape;5250;p36">
                <a:extLst>
                  <a:ext uri="{FF2B5EF4-FFF2-40B4-BE49-F238E27FC236}">
                    <a16:creationId xmlns:a16="http://schemas.microsoft.com/office/drawing/2014/main" id="{40BBE0AF-A40F-4A51-B69D-BBFD53A0E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5274" y="1064168"/>
                <a:ext cx="183913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9pPr>
              </a:lstStyle>
              <a:p>
                <a:pPr marL="0" indent="0" algn="r">
                  <a:spcAft>
                    <a:spcPts val="1600"/>
                  </a:spcAft>
                  <a:buFont typeface="Dosis ExtraLight"/>
                  <a:buNone/>
                </a:pPr>
                <a:r>
                  <a:rPr lang="en-US" sz="1400" dirty="0">
                    <a:solidFill>
                      <a:srgbClr val="FFFFFF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4</a:t>
                </a:r>
                <a:endParaRPr lang="en-SG" sz="14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C7FA82-296F-414C-BB27-FA81BDE59C3B}"/>
              </a:ext>
            </a:extLst>
          </p:cNvPr>
          <p:cNvGrpSpPr/>
          <p:nvPr/>
        </p:nvGrpSpPr>
        <p:grpSpPr>
          <a:xfrm>
            <a:off x="1425371" y="3779316"/>
            <a:ext cx="1196950" cy="412990"/>
            <a:chOff x="1425371" y="3779316"/>
            <a:chExt cx="1196950" cy="412990"/>
          </a:xfrm>
        </p:grpSpPr>
        <p:sp>
          <p:nvSpPr>
            <p:cNvPr id="412" name="Google Shape;5258;p36">
              <a:extLst>
                <a:ext uri="{FF2B5EF4-FFF2-40B4-BE49-F238E27FC236}">
                  <a16:creationId xmlns:a16="http://schemas.microsoft.com/office/drawing/2014/main" id="{9BD5CDC5-7047-4C94-A124-3EF56A4DF0A0}"/>
                </a:ext>
              </a:extLst>
            </p:cNvPr>
            <p:cNvSpPr txBox="1">
              <a:spLocks/>
            </p:cNvSpPr>
            <p:nvPr/>
          </p:nvSpPr>
          <p:spPr>
            <a:xfrm>
              <a:off x="1642696" y="3792550"/>
              <a:ext cx="979625" cy="399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●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EFEFEF"/>
                </a:buClr>
                <a:buSzPts val="1100"/>
                <a:buFont typeface="Dosis ExtraLight"/>
                <a:buChar char="○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EFEFEF"/>
                </a:buClr>
                <a:buSzPts val="1100"/>
                <a:buFont typeface="Dosis ExtraLight"/>
                <a:buChar char="■"/>
                <a:defRPr sz="1100" b="0" i="0" u="none" strike="noStrike" cap="none">
                  <a:solidFill>
                    <a:srgbClr val="EFEFEF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marL="0" indent="0" algn="r">
                <a:spcAft>
                  <a:spcPts val="1600"/>
                </a:spcAft>
                <a:buFont typeface="Dosis ExtraLight"/>
                <a:buNone/>
              </a:pPr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</a:rPr>
                <a:t>Issue invoice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02946AA-63F9-4CF2-ACE2-692C4FB5AE3F}"/>
                </a:ext>
              </a:extLst>
            </p:cNvPr>
            <p:cNvGrpSpPr/>
            <p:nvPr/>
          </p:nvGrpSpPr>
          <p:grpSpPr>
            <a:xfrm>
              <a:off x="1425371" y="3779316"/>
              <a:ext cx="282752" cy="372125"/>
              <a:chOff x="1446849" y="3666048"/>
              <a:chExt cx="282752" cy="372125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1DAE2592-CC92-4121-84CB-EF69696B2AB3}"/>
                  </a:ext>
                </a:extLst>
              </p:cNvPr>
              <p:cNvGrpSpPr/>
              <p:nvPr/>
            </p:nvGrpSpPr>
            <p:grpSpPr>
              <a:xfrm>
                <a:off x="1446849" y="3710513"/>
                <a:ext cx="282752" cy="327660"/>
                <a:chOff x="676166" y="1343609"/>
                <a:chExt cx="305039" cy="353487"/>
              </a:xfrm>
            </p:grpSpPr>
            <p:sp>
              <p:nvSpPr>
                <p:cNvPr id="416" name="Google Shape;5414;p38">
                  <a:extLst>
                    <a:ext uri="{FF2B5EF4-FFF2-40B4-BE49-F238E27FC236}">
                      <a16:creationId xmlns:a16="http://schemas.microsoft.com/office/drawing/2014/main" id="{B8E1BCEC-6375-4E86-81B4-9FC062B92E86}"/>
                    </a:ext>
                  </a:extLst>
                </p:cNvPr>
                <p:cNvSpPr/>
                <p:nvPr/>
              </p:nvSpPr>
              <p:spPr>
                <a:xfrm>
                  <a:off x="676166" y="1343609"/>
                  <a:ext cx="262234" cy="3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5" h="22100" extrusionOk="0">
                      <a:moveTo>
                        <a:pt x="11718" y="1"/>
                      </a:moveTo>
                      <a:cubicBezTo>
                        <a:pt x="10631" y="1"/>
                        <a:pt x="9404" y="355"/>
                        <a:pt x="8104" y="1105"/>
                      </a:cubicBezTo>
                      <a:cubicBezTo>
                        <a:pt x="3632" y="3687"/>
                        <a:pt x="1" y="9973"/>
                        <a:pt x="1" y="15139"/>
                      </a:cubicBezTo>
                      <a:cubicBezTo>
                        <a:pt x="1" y="17721"/>
                        <a:pt x="908" y="19531"/>
                        <a:pt x="2367" y="20379"/>
                      </a:cubicBezTo>
                      <a:lnTo>
                        <a:pt x="2367" y="20383"/>
                      </a:lnTo>
                      <a:lnTo>
                        <a:pt x="2373" y="20386"/>
                      </a:lnTo>
                      <a:lnTo>
                        <a:pt x="2377" y="20386"/>
                      </a:lnTo>
                      <a:lnTo>
                        <a:pt x="5376" y="22100"/>
                      </a:lnTo>
                      <a:lnTo>
                        <a:pt x="6094" y="20900"/>
                      </a:lnTo>
                      <a:cubicBezTo>
                        <a:pt x="6835" y="20731"/>
                        <a:pt x="7604" y="20465"/>
                        <a:pt x="8417" y="19997"/>
                      </a:cubicBezTo>
                      <a:cubicBezTo>
                        <a:pt x="12894" y="17411"/>
                        <a:pt x="16521" y="11128"/>
                        <a:pt x="16521" y="5960"/>
                      </a:cubicBezTo>
                      <a:cubicBezTo>
                        <a:pt x="16521" y="5194"/>
                        <a:pt x="16417" y="4518"/>
                        <a:pt x="16269" y="3891"/>
                      </a:cubicBezTo>
                      <a:lnTo>
                        <a:pt x="17135" y="2439"/>
                      </a:lnTo>
                      <a:lnTo>
                        <a:pt x="13838" y="536"/>
                      </a:lnTo>
                      <a:lnTo>
                        <a:pt x="13834" y="536"/>
                      </a:lnTo>
                      <a:lnTo>
                        <a:pt x="13804" y="519"/>
                      </a:lnTo>
                      <a:lnTo>
                        <a:pt x="13800" y="522"/>
                      </a:lnTo>
                      <a:cubicBezTo>
                        <a:pt x="13193" y="180"/>
                        <a:pt x="12491" y="1"/>
                        <a:pt x="11718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5415;p38">
                  <a:extLst>
                    <a:ext uri="{FF2B5EF4-FFF2-40B4-BE49-F238E27FC236}">
                      <a16:creationId xmlns:a16="http://schemas.microsoft.com/office/drawing/2014/main" id="{68C933EA-3912-4D69-A24D-03C21B5018D1}"/>
                    </a:ext>
                  </a:extLst>
                </p:cNvPr>
                <p:cNvSpPr/>
                <p:nvPr/>
              </p:nvSpPr>
              <p:spPr>
                <a:xfrm>
                  <a:off x="733188" y="1376813"/>
                  <a:ext cx="248017" cy="32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6" h="20928" extrusionOk="0">
                      <a:moveTo>
                        <a:pt x="11722" y="0"/>
                      </a:moveTo>
                      <a:cubicBezTo>
                        <a:pt x="10633" y="0"/>
                        <a:pt x="9404" y="356"/>
                        <a:pt x="8103" y="1106"/>
                      </a:cubicBezTo>
                      <a:cubicBezTo>
                        <a:pt x="3627" y="3689"/>
                        <a:pt x="0" y="9975"/>
                        <a:pt x="0" y="15144"/>
                      </a:cubicBezTo>
                      <a:cubicBezTo>
                        <a:pt x="0" y="18808"/>
                        <a:pt x="1826" y="20928"/>
                        <a:pt x="4486" y="20928"/>
                      </a:cubicBezTo>
                      <a:cubicBezTo>
                        <a:pt x="5575" y="20928"/>
                        <a:pt x="6803" y="20573"/>
                        <a:pt x="8103" y="19822"/>
                      </a:cubicBezTo>
                      <a:cubicBezTo>
                        <a:pt x="12579" y="17236"/>
                        <a:pt x="16206" y="10954"/>
                        <a:pt x="16206" y="5785"/>
                      </a:cubicBezTo>
                      <a:cubicBezTo>
                        <a:pt x="16206" y="2119"/>
                        <a:pt x="14380" y="0"/>
                        <a:pt x="117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5" name="Google Shape;5250;p36">
                <a:extLst>
                  <a:ext uri="{FF2B5EF4-FFF2-40B4-BE49-F238E27FC236}">
                    <a16:creationId xmlns:a16="http://schemas.microsoft.com/office/drawing/2014/main" id="{3AC114BF-DBF1-417F-82DB-4C40D02AB7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3556" y="3666048"/>
                <a:ext cx="183913" cy="3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●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EFEFEF"/>
                  </a:buClr>
                  <a:buSzPts val="1100"/>
                  <a:buFont typeface="Dosis ExtraLight"/>
                  <a:buChar char="○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EFEFEF"/>
                  </a:buClr>
                  <a:buSzPts val="1100"/>
                  <a:buFont typeface="Dosis ExtraLight"/>
                  <a:buChar char="■"/>
                  <a:defRPr sz="1100" b="0" i="0" u="none" strike="noStrike" cap="none">
                    <a:solidFill>
                      <a:srgbClr val="EFEFEF"/>
                    </a:solidFill>
                    <a:latin typeface="Dosis ExtraLight"/>
                    <a:ea typeface="Dosis ExtraLight"/>
                    <a:cs typeface="Dosis ExtraLight"/>
                    <a:sym typeface="Dosis ExtraLight"/>
                  </a:defRPr>
                </a:lvl9pPr>
              </a:lstStyle>
              <a:p>
                <a:pPr marL="0" indent="0" algn="r">
                  <a:spcAft>
                    <a:spcPts val="1600"/>
                  </a:spcAft>
                  <a:buFont typeface="Dosis ExtraLight"/>
                  <a:buNone/>
                </a:pPr>
                <a:r>
                  <a:rPr lang="en-US" sz="1400" dirty="0">
                    <a:solidFill>
                      <a:srgbClr val="FFFFFF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5</a:t>
                </a:r>
                <a:endParaRPr lang="en-SG" sz="1400" dirty="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</p:txBody>
          </p:sp>
        </p:grpSp>
      </p:grpSp>
      <p:sp>
        <p:nvSpPr>
          <p:cNvPr id="436" name="Google Shape;5250;p36">
            <a:extLst>
              <a:ext uri="{FF2B5EF4-FFF2-40B4-BE49-F238E27FC236}">
                <a16:creationId xmlns:a16="http://schemas.microsoft.com/office/drawing/2014/main" id="{AD1CF590-EEE7-4044-B65A-BFD45B6E7402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3" grpId="1" animBg="1"/>
      <p:bldP spid="368" grpId="0" animBg="1"/>
      <p:bldP spid="368" grpId="1" animBg="1"/>
      <p:bldP spid="372" grpId="0" animBg="1"/>
      <p:bldP spid="372" grpId="1" animBg="1"/>
      <p:bldP spid="373" grpId="0" animBg="1"/>
      <p:bldP spid="373" grpId="1" animBg="1"/>
      <p:bldP spid="374" grpId="0" animBg="1"/>
      <p:bldP spid="374" grpId="1" animBg="1"/>
      <p:bldP spid="375" grpId="0" animBg="1"/>
      <p:bldP spid="375" grpId="1" animBg="1"/>
      <p:bldP spid="3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CD29-5F57-4A49-A269-D54D739D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56503" y="334258"/>
            <a:ext cx="7264500" cy="504000"/>
          </a:xfrm>
        </p:spPr>
        <p:txBody>
          <a:bodyPr/>
          <a:lstStyle/>
          <a:p>
            <a:r>
              <a:rPr lang="en-US" sz="2800" dirty="0" err="1"/>
              <a:t>oltp</a:t>
            </a:r>
            <a:endParaRPr lang="en-SG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B14F-0F83-4F80-8A90-A3720FA3680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03996" y="992049"/>
            <a:ext cx="3633847" cy="1056787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rgbClr val="37474F"/>
                </a:solidFill>
              </a:rPr>
              <a:t>Sales Department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Maintain customer information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Process customers’ orders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Bills after completion</a:t>
            </a:r>
          </a:p>
        </p:txBody>
      </p:sp>
      <p:pic>
        <p:nvPicPr>
          <p:cNvPr id="18" name="image6.png" descr="C:\Users\andrew.yapyh\Desktop\NTU\BI\OLTP.png">
            <a:extLst>
              <a:ext uri="{FF2B5EF4-FFF2-40B4-BE49-F238E27FC236}">
                <a16:creationId xmlns:a16="http://schemas.microsoft.com/office/drawing/2014/main" id="{0C062569-5A83-4E65-B7A9-5D3B8E05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3536" y="46690"/>
            <a:ext cx="4960479" cy="4573483"/>
          </a:xfrm>
          <a:prstGeom prst="rect">
            <a:avLst/>
          </a:prstGeom>
          <a:ln/>
        </p:spPr>
      </p:pic>
      <p:sp>
        <p:nvSpPr>
          <p:cNvPr id="32" name="Subtitle 2">
            <a:extLst>
              <a:ext uri="{FF2B5EF4-FFF2-40B4-BE49-F238E27FC236}">
                <a16:creationId xmlns:a16="http://schemas.microsoft.com/office/drawing/2014/main" id="{29F21052-15A8-4CBC-9FB2-AAEFF4AC9BC8}"/>
              </a:ext>
            </a:extLst>
          </p:cNvPr>
          <p:cNvSpPr txBox="1">
            <a:spLocks/>
          </p:cNvSpPr>
          <p:nvPr/>
        </p:nvSpPr>
        <p:spPr>
          <a:xfrm>
            <a:off x="5503996" y="2157514"/>
            <a:ext cx="3633847" cy="10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b="1" dirty="0">
                <a:solidFill>
                  <a:srgbClr val="37474F"/>
                </a:solidFill>
              </a:rPr>
              <a:t>Supply Chain Department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Maintain supplier information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Order assemblies’ part from suppliers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Monitor quantity of parts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C3A974D-D04F-4993-84E4-3CFEEDC8C1DE}"/>
              </a:ext>
            </a:extLst>
          </p:cNvPr>
          <p:cNvSpPr txBox="1">
            <a:spLocks/>
          </p:cNvSpPr>
          <p:nvPr/>
        </p:nvSpPr>
        <p:spPr>
          <a:xfrm>
            <a:off x="5503996" y="3322979"/>
            <a:ext cx="3633847" cy="10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b="1" dirty="0">
                <a:solidFill>
                  <a:srgbClr val="37474F"/>
                </a:solidFill>
              </a:rPr>
              <a:t>Production Department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Receive work orders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Assemble parts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Keep track of production time</a:t>
            </a:r>
          </a:p>
        </p:txBody>
      </p:sp>
      <p:grpSp>
        <p:nvGrpSpPr>
          <p:cNvPr id="34" name="Google Shape;8334;p47">
            <a:extLst>
              <a:ext uri="{FF2B5EF4-FFF2-40B4-BE49-F238E27FC236}">
                <a16:creationId xmlns:a16="http://schemas.microsoft.com/office/drawing/2014/main" id="{5A66A31B-94C0-4054-A8A0-BB6C1DAE1BB9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35" name="Google Shape;8336;p47">
              <a:extLst>
                <a:ext uri="{FF2B5EF4-FFF2-40B4-BE49-F238E27FC236}">
                  <a16:creationId xmlns:a16="http://schemas.microsoft.com/office/drawing/2014/main" id="{E141DE53-A868-4261-94FB-CD437ACCE19E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35;p47">
              <a:extLst>
                <a:ext uri="{FF2B5EF4-FFF2-40B4-BE49-F238E27FC236}">
                  <a16:creationId xmlns:a16="http://schemas.microsoft.com/office/drawing/2014/main" id="{BEA30355-4CAA-42BB-A5EF-EE1C7F8FEAD5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37;p47">
              <a:extLst>
                <a:ext uri="{FF2B5EF4-FFF2-40B4-BE49-F238E27FC236}">
                  <a16:creationId xmlns:a16="http://schemas.microsoft.com/office/drawing/2014/main" id="{C3A2C5E5-942F-40FA-95A4-9902A85F26C9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38;p47">
              <a:extLst>
                <a:ext uri="{FF2B5EF4-FFF2-40B4-BE49-F238E27FC236}">
                  <a16:creationId xmlns:a16="http://schemas.microsoft.com/office/drawing/2014/main" id="{21A3F55B-B8DB-4336-90F3-2192A8902FF9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39;p47">
              <a:extLst>
                <a:ext uri="{FF2B5EF4-FFF2-40B4-BE49-F238E27FC236}">
                  <a16:creationId xmlns:a16="http://schemas.microsoft.com/office/drawing/2014/main" id="{B275DE27-CE13-48AE-99CC-AF6093BFBCC6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250;p36">
            <a:extLst>
              <a:ext uri="{FF2B5EF4-FFF2-40B4-BE49-F238E27FC236}">
                <a16:creationId xmlns:a16="http://schemas.microsoft.com/office/drawing/2014/main" id="{AAFC9E68-96E2-4476-B3E2-14C9DDB5BA1D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43" name="Google Shape;5250;p36">
            <a:extLst>
              <a:ext uri="{FF2B5EF4-FFF2-40B4-BE49-F238E27FC236}">
                <a16:creationId xmlns:a16="http://schemas.microsoft.com/office/drawing/2014/main" id="{F39F557A-99E2-4A62-BBF5-F78D90593AE6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44" name="Google Shape;5250;p36">
            <a:extLst>
              <a:ext uri="{FF2B5EF4-FFF2-40B4-BE49-F238E27FC236}">
                <a16:creationId xmlns:a16="http://schemas.microsoft.com/office/drawing/2014/main" id="{2D3CB45C-D22C-4583-BFE0-C4141510A860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5" name="Google Shape;5250;p36">
            <a:extLst>
              <a:ext uri="{FF2B5EF4-FFF2-40B4-BE49-F238E27FC236}">
                <a16:creationId xmlns:a16="http://schemas.microsoft.com/office/drawing/2014/main" id="{204E9CEE-8FB2-4C61-BF2B-61362DFF5319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" name="Google Shape;5250;p36">
            <a:extLst>
              <a:ext uri="{FF2B5EF4-FFF2-40B4-BE49-F238E27FC236}">
                <a16:creationId xmlns:a16="http://schemas.microsoft.com/office/drawing/2014/main" id="{F9051E5A-0D64-4805-8DA0-C2CEBF3AB108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sp>
        <p:nvSpPr>
          <p:cNvPr id="47" name="Google Shape;8340;p47">
            <a:extLst>
              <a:ext uri="{FF2B5EF4-FFF2-40B4-BE49-F238E27FC236}">
                <a16:creationId xmlns:a16="http://schemas.microsoft.com/office/drawing/2014/main" id="{A5538916-58B1-4DDD-B0BB-0F504808D5DC}"/>
              </a:ext>
            </a:extLst>
          </p:cNvPr>
          <p:cNvSpPr/>
          <p:nvPr/>
        </p:nvSpPr>
        <p:spPr>
          <a:xfrm rot="10800000" flipH="1">
            <a:off x="1631881" y="4684556"/>
            <a:ext cx="1110342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250;p36">
            <a:extLst>
              <a:ext uri="{FF2B5EF4-FFF2-40B4-BE49-F238E27FC236}">
                <a16:creationId xmlns:a16="http://schemas.microsoft.com/office/drawing/2014/main" id="{BCA35537-E907-4357-8EFE-CF012D1F6B32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42" name="Google Shape;5250;p36">
            <a:extLst>
              <a:ext uri="{FF2B5EF4-FFF2-40B4-BE49-F238E27FC236}">
                <a16:creationId xmlns:a16="http://schemas.microsoft.com/office/drawing/2014/main" id="{B05D70BA-F066-4E7F-94F3-FABE964844FB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rgbClr val="37474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9940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C7B14F-0F83-4F80-8A90-A3720FA3680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10320" y="406290"/>
            <a:ext cx="3698875" cy="770465"/>
          </a:xfrm>
        </p:spPr>
        <p:txBody>
          <a:bodyPr/>
          <a:lstStyle/>
          <a:p>
            <a:pPr algn="l"/>
            <a:r>
              <a:rPr lang="en-US" sz="1200" b="1" dirty="0">
                <a:solidFill>
                  <a:srgbClr val="37474F"/>
                </a:solidFill>
              </a:rPr>
              <a:t>Customer and Supplier information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Name, address &amp; contact number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Using Python Faker and Faker-e164 packages</a:t>
            </a:r>
          </a:p>
        </p:txBody>
      </p:sp>
      <p:pic>
        <p:nvPicPr>
          <p:cNvPr id="18" name="image6.png" descr="C:\Users\andrew.yapyh\Desktop\NTU\BI\OLTP.png">
            <a:extLst>
              <a:ext uri="{FF2B5EF4-FFF2-40B4-BE49-F238E27FC236}">
                <a16:creationId xmlns:a16="http://schemas.microsoft.com/office/drawing/2014/main" id="{0C062569-5A83-4E65-B7A9-5D3B8E05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3536" y="46690"/>
            <a:ext cx="4960479" cy="4573483"/>
          </a:xfrm>
          <a:prstGeom prst="rect">
            <a:avLst/>
          </a:prstGeom>
          <a:ln/>
        </p:spPr>
      </p:pic>
      <p:sp>
        <p:nvSpPr>
          <p:cNvPr id="32" name="Subtitle 2">
            <a:extLst>
              <a:ext uri="{FF2B5EF4-FFF2-40B4-BE49-F238E27FC236}">
                <a16:creationId xmlns:a16="http://schemas.microsoft.com/office/drawing/2014/main" id="{29F21052-15A8-4CBC-9FB2-AAEFF4AC9BC8}"/>
              </a:ext>
            </a:extLst>
          </p:cNvPr>
          <p:cNvSpPr txBox="1">
            <a:spLocks/>
          </p:cNvSpPr>
          <p:nvPr/>
        </p:nvSpPr>
        <p:spPr>
          <a:xfrm>
            <a:off x="5210320" y="1145350"/>
            <a:ext cx="3875822" cy="10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b="1" dirty="0">
                <a:solidFill>
                  <a:srgbClr val="37474F"/>
                </a:solidFill>
              </a:rPr>
              <a:t>Price of suppliers’ parts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Same part is sold at a different price by different supplier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Sampled from Gaussian distribution using NumPy random normal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C3A974D-D04F-4993-84E4-3CFEEDC8C1DE}"/>
              </a:ext>
            </a:extLst>
          </p:cNvPr>
          <p:cNvSpPr txBox="1">
            <a:spLocks/>
          </p:cNvSpPr>
          <p:nvPr/>
        </p:nvSpPr>
        <p:spPr>
          <a:xfrm>
            <a:off x="5211788" y="1988615"/>
            <a:ext cx="3914736" cy="10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b="1" dirty="0">
                <a:solidFill>
                  <a:srgbClr val="37474F"/>
                </a:solidFill>
              </a:rPr>
              <a:t>Selling price of products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Increases over the years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E.g. price of laptop increases from $3200 to $3500 from 2015 to 2019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Simple if-else statements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03EBD6B-82FC-4622-858D-CF4DFC1763CF}"/>
              </a:ext>
            </a:extLst>
          </p:cNvPr>
          <p:cNvSpPr txBox="1">
            <a:spLocks/>
          </p:cNvSpPr>
          <p:nvPr/>
        </p:nvSpPr>
        <p:spPr>
          <a:xfrm>
            <a:off x="5210320" y="3045402"/>
            <a:ext cx="3933680" cy="17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200" b="1" dirty="0">
                <a:solidFill>
                  <a:srgbClr val="37474F"/>
                </a:solidFill>
              </a:rPr>
              <a:t>Timestamp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Customers’ orders generated randomly between 2015 to 2019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20% are returning customers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Production assumed to start immediately when orders are received</a:t>
            </a:r>
          </a:p>
          <a:p>
            <a:pPr>
              <a:lnSpc>
                <a:spcPct val="100000"/>
              </a:lnSpc>
              <a:buClr>
                <a:srgbClr val="37474F"/>
              </a:buClr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Production duration for each part randomly sampled using Python inbuilt random choices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2004377-24A8-47D9-8693-A85282CEF5EE}"/>
              </a:ext>
            </a:extLst>
          </p:cNvPr>
          <p:cNvSpPr txBox="1">
            <a:spLocks/>
          </p:cNvSpPr>
          <p:nvPr/>
        </p:nvSpPr>
        <p:spPr>
          <a:xfrm flipH="1">
            <a:off x="6747309" y="46690"/>
            <a:ext cx="2430813" cy="50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  <a:latin typeface="Staatliches" panose="020B0604020202020204" charset="0"/>
              </a:rPr>
              <a:t>DATA GENERATION</a:t>
            </a:r>
            <a:endParaRPr lang="en-SG" sz="2800" dirty="0">
              <a:solidFill>
                <a:schemeClr val="accent3"/>
              </a:solidFill>
              <a:latin typeface="Staatliches" panose="020B0604020202020204" charset="0"/>
            </a:endParaRPr>
          </a:p>
        </p:txBody>
      </p:sp>
      <p:sp>
        <p:nvSpPr>
          <p:cNvPr id="25" name="Rounded Rectangle 11">
            <a:extLst>
              <a:ext uri="{FF2B5EF4-FFF2-40B4-BE49-F238E27FC236}">
                <a16:creationId xmlns:a16="http://schemas.microsoft.com/office/drawing/2014/main" id="{7AF9604A-29E1-42DA-8550-2FBA5755EB4B}"/>
              </a:ext>
            </a:extLst>
          </p:cNvPr>
          <p:cNvSpPr/>
          <p:nvPr/>
        </p:nvSpPr>
        <p:spPr>
          <a:xfrm>
            <a:off x="3415995" y="3670979"/>
            <a:ext cx="876872" cy="851669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2D830697-FF80-4C9B-80B6-AAB94212E516}"/>
              </a:ext>
            </a:extLst>
          </p:cNvPr>
          <p:cNvSpPr/>
          <p:nvPr/>
        </p:nvSpPr>
        <p:spPr>
          <a:xfrm>
            <a:off x="4405597" y="105422"/>
            <a:ext cx="812780" cy="75759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1">
            <a:extLst>
              <a:ext uri="{FF2B5EF4-FFF2-40B4-BE49-F238E27FC236}">
                <a16:creationId xmlns:a16="http://schemas.microsoft.com/office/drawing/2014/main" id="{9A5E6747-2ABB-441B-8462-773D8C0FBA9F}"/>
              </a:ext>
            </a:extLst>
          </p:cNvPr>
          <p:cNvSpPr/>
          <p:nvPr/>
        </p:nvSpPr>
        <p:spPr>
          <a:xfrm>
            <a:off x="1541936" y="4183942"/>
            <a:ext cx="702790" cy="146758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AE541E51-A1CD-405B-A246-725F87528F5E}"/>
              </a:ext>
            </a:extLst>
          </p:cNvPr>
          <p:cNvSpPr/>
          <p:nvPr/>
        </p:nvSpPr>
        <p:spPr>
          <a:xfrm>
            <a:off x="3302153" y="796664"/>
            <a:ext cx="715809" cy="132702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D4A01D50-B5CB-4A71-A6FD-2FD0393FC4ED}"/>
              </a:ext>
            </a:extLst>
          </p:cNvPr>
          <p:cNvSpPr/>
          <p:nvPr/>
        </p:nvSpPr>
        <p:spPr>
          <a:xfrm>
            <a:off x="1886821" y="812799"/>
            <a:ext cx="888129" cy="220133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10376565-2056-46F6-A697-646001A29094}"/>
              </a:ext>
            </a:extLst>
          </p:cNvPr>
          <p:cNvSpPr/>
          <p:nvPr/>
        </p:nvSpPr>
        <p:spPr>
          <a:xfrm>
            <a:off x="4404589" y="1398171"/>
            <a:ext cx="853211" cy="13218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8334;p47">
            <a:extLst>
              <a:ext uri="{FF2B5EF4-FFF2-40B4-BE49-F238E27FC236}">
                <a16:creationId xmlns:a16="http://schemas.microsoft.com/office/drawing/2014/main" id="{685BDA9E-F83C-447A-941F-D984DF43D190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35" name="Google Shape;8336;p47">
              <a:extLst>
                <a:ext uri="{FF2B5EF4-FFF2-40B4-BE49-F238E27FC236}">
                  <a16:creationId xmlns:a16="http://schemas.microsoft.com/office/drawing/2014/main" id="{C1D032E4-3144-4036-84DF-AC27251E8572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35;p47">
              <a:extLst>
                <a:ext uri="{FF2B5EF4-FFF2-40B4-BE49-F238E27FC236}">
                  <a16:creationId xmlns:a16="http://schemas.microsoft.com/office/drawing/2014/main" id="{54826E2F-07DB-4FFA-89F5-9164B47BDDC0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37;p47">
              <a:extLst>
                <a:ext uri="{FF2B5EF4-FFF2-40B4-BE49-F238E27FC236}">
                  <a16:creationId xmlns:a16="http://schemas.microsoft.com/office/drawing/2014/main" id="{E1D7BCAD-D62E-4853-95C8-C55D9549608E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38;p47">
              <a:extLst>
                <a:ext uri="{FF2B5EF4-FFF2-40B4-BE49-F238E27FC236}">
                  <a16:creationId xmlns:a16="http://schemas.microsoft.com/office/drawing/2014/main" id="{1BFECEFF-8DDE-4B19-AD92-6A0BF65F4FB3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39;p47">
              <a:extLst>
                <a:ext uri="{FF2B5EF4-FFF2-40B4-BE49-F238E27FC236}">
                  <a16:creationId xmlns:a16="http://schemas.microsoft.com/office/drawing/2014/main" id="{2B573DD8-D877-4B89-BFFA-660BE3666334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250;p36">
            <a:extLst>
              <a:ext uri="{FF2B5EF4-FFF2-40B4-BE49-F238E27FC236}">
                <a16:creationId xmlns:a16="http://schemas.microsoft.com/office/drawing/2014/main" id="{EBD816EE-4FBE-4A78-8883-473E1572EC1F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42" name="Google Shape;5250;p36">
            <a:extLst>
              <a:ext uri="{FF2B5EF4-FFF2-40B4-BE49-F238E27FC236}">
                <a16:creationId xmlns:a16="http://schemas.microsoft.com/office/drawing/2014/main" id="{9F8EA311-1DBD-4416-9742-AAA17AB474A6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" name="Google Shape;5250;p36">
            <a:extLst>
              <a:ext uri="{FF2B5EF4-FFF2-40B4-BE49-F238E27FC236}">
                <a16:creationId xmlns:a16="http://schemas.microsoft.com/office/drawing/2014/main" id="{68B56CB4-360C-40B3-974D-3606596F58B0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5" name="Google Shape;5250;p36">
            <a:extLst>
              <a:ext uri="{FF2B5EF4-FFF2-40B4-BE49-F238E27FC236}">
                <a16:creationId xmlns:a16="http://schemas.microsoft.com/office/drawing/2014/main" id="{10D92C56-EBB4-4C22-913F-732D35492E25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" name="Google Shape;5250;p36">
            <a:extLst>
              <a:ext uri="{FF2B5EF4-FFF2-40B4-BE49-F238E27FC236}">
                <a16:creationId xmlns:a16="http://schemas.microsoft.com/office/drawing/2014/main" id="{1808FF6C-25F1-43F3-A2E2-D7A76A194ED1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sp>
        <p:nvSpPr>
          <p:cNvPr id="48" name="Google Shape;8340;p47">
            <a:extLst>
              <a:ext uri="{FF2B5EF4-FFF2-40B4-BE49-F238E27FC236}">
                <a16:creationId xmlns:a16="http://schemas.microsoft.com/office/drawing/2014/main" id="{9107DFFB-D14E-4A14-908D-17B7C76BC56C}"/>
              </a:ext>
            </a:extLst>
          </p:cNvPr>
          <p:cNvSpPr/>
          <p:nvPr/>
        </p:nvSpPr>
        <p:spPr>
          <a:xfrm rot="10800000" flipH="1">
            <a:off x="2757930" y="4679524"/>
            <a:ext cx="1221963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250;p36">
            <a:extLst>
              <a:ext uri="{FF2B5EF4-FFF2-40B4-BE49-F238E27FC236}">
                <a16:creationId xmlns:a16="http://schemas.microsoft.com/office/drawing/2014/main" id="{F40FF2CC-50AB-45E7-BDBE-780CE3CDDA88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43" name="Google Shape;5250;p36">
            <a:extLst>
              <a:ext uri="{FF2B5EF4-FFF2-40B4-BE49-F238E27FC236}">
                <a16:creationId xmlns:a16="http://schemas.microsoft.com/office/drawing/2014/main" id="{950FB403-200D-4A3D-B9C6-BAB96D6A913C}"/>
              </a:ext>
            </a:extLst>
          </p:cNvPr>
          <p:cNvSpPr txBox="1">
            <a:spLocks/>
          </p:cNvSpPr>
          <p:nvPr/>
        </p:nvSpPr>
        <p:spPr>
          <a:xfrm>
            <a:off x="2783640" y="4678385"/>
            <a:ext cx="1151244" cy="2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41484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20" grpId="0"/>
      <p:bldP spid="25" grpId="1" animBg="1"/>
      <p:bldP spid="25" grpId="2" animBg="1"/>
      <p:bldP spid="26" grpId="1" animBg="1"/>
      <p:bldP spid="26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1009268" y="157790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/>
              <a:t>OLAP</a:t>
            </a:r>
            <a:endParaRPr sz="2800"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33041" y="4087393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77702" y="4087786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24277" y="4171795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74408" y="4497208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B650B7E3-2A17-48BD-BE73-32191449D95C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04" y="38821"/>
            <a:ext cx="5593228" cy="4587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8334;p47">
            <a:extLst>
              <a:ext uri="{FF2B5EF4-FFF2-40B4-BE49-F238E27FC236}">
                <a16:creationId xmlns:a16="http://schemas.microsoft.com/office/drawing/2014/main" id="{02B5CCE4-D48B-4E16-8942-3624EA4E87BE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195" name="Google Shape;8336;p47">
              <a:extLst>
                <a:ext uri="{FF2B5EF4-FFF2-40B4-BE49-F238E27FC236}">
                  <a16:creationId xmlns:a16="http://schemas.microsoft.com/office/drawing/2014/main" id="{D51E0D05-1C1E-4A95-9481-54B64CECB508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335;p47">
              <a:extLst>
                <a:ext uri="{FF2B5EF4-FFF2-40B4-BE49-F238E27FC236}">
                  <a16:creationId xmlns:a16="http://schemas.microsoft.com/office/drawing/2014/main" id="{4B22BD9D-F6EE-4E18-A6AB-45CCEDE5622C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337;p47">
              <a:extLst>
                <a:ext uri="{FF2B5EF4-FFF2-40B4-BE49-F238E27FC236}">
                  <a16:creationId xmlns:a16="http://schemas.microsoft.com/office/drawing/2014/main" id="{6E8A2939-4B60-43E8-8965-7537849EF3F9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338;p47">
              <a:extLst>
                <a:ext uri="{FF2B5EF4-FFF2-40B4-BE49-F238E27FC236}">
                  <a16:creationId xmlns:a16="http://schemas.microsoft.com/office/drawing/2014/main" id="{DDDE9FF7-19B8-44BD-A410-1E7F1D5AD058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339;p47">
              <a:extLst>
                <a:ext uri="{FF2B5EF4-FFF2-40B4-BE49-F238E27FC236}">
                  <a16:creationId xmlns:a16="http://schemas.microsoft.com/office/drawing/2014/main" id="{2A39EAC2-321E-4A7F-90A3-C437F92C0DAE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5250;p36">
            <a:extLst>
              <a:ext uri="{FF2B5EF4-FFF2-40B4-BE49-F238E27FC236}">
                <a16:creationId xmlns:a16="http://schemas.microsoft.com/office/drawing/2014/main" id="{3A245BAA-0F98-4ECD-A0BF-243263B71593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202" name="Google Shape;5250;p36">
            <a:extLst>
              <a:ext uri="{FF2B5EF4-FFF2-40B4-BE49-F238E27FC236}">
                <a16:creationId xmlns:a16="http://schemas.microsoft.com/office/drawing/2014/main" id="{DD6E2841-2E43-47A0-8FE9-2CF718B2D5C2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3" name="Google Shape;5250;p36">
            <a:extLst>
              <a:ext uri="{FF2B5EF4-FFF2-40B4-BE49-F238E27FC236}">
                <a16:creationId xmlns:a16="http://schemas.microsoft.com/office/drawing/2014/main" id="{4C44ADFC-3ADA-4B5D-ADAF-A130ABBA65BE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205" name="Google Shape;5250;p36">
            <a:extLst>
              <a:ext uri="{FF2B5EF4-FFF2-40B4-BE49-F238E27FC236}">
                <a16:creationId xmlns:a16="http://schemas.microsoft.com/office/drawing/2014/main" id="{C3A10645-FE8C-4681-9543-31F1FC03A32B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6" name="Google Shape;5250;p36">
            <a:extLst>
              <a:ext uri="{FF2B5EF4-FFF2-40B4-BE49-F238E27FC236}">
                <a16:creationId xmlns:a16="http://schemas.microsoft.com/office/drawing/2014/main" id="{14BA6675-0920-4AD5-A6D7-FE92EC7BE49B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sp>
        <p:nvSpPr>
          <p:cNvPr id="212" name="Google Shape;8340;p47">
            <a:extLst>
              <a:ext uri="{FF2B5EF4-FFF2-40B4-BE49-F238E27FC236}">
                <a16:creationId xmlns:a16="http://schemas.microsoft.com/office/drawing/2014/main" id="{D2B3A3AD-329F-4C97-B918-58995CF14AAA}"/>
              </a:ext>
            </a:extLst>
          </p:cNvPr>
          <p:cNvSpPr/>
          <p:nvPr/>
        </p:nvSpPr>
        <p:spPr>
          <a:xfrm rot="10800000" flipH="1">
            <a:off x="3989481" y="4680989"/>
            <a:ext cx="1110342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5250;p36">
            <a:extLst>
              <a:ext uri="{FF2B5EF4-FFF2-40B4-BE49-F238E27FC236}">
                <a16:creationId xmlns:a16="http://schemas.microsoft.com/office/drawing/2014/main" id="{1EA26F67-F6F3-4C92-905C-A9906A0D1224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204" name="Google Shape;5250;p36">
            <a:extLst>
              <a:ext uri="{FF2B5EF4-FFF2-40B4-BE49-F238E27FC236}">
                <a16:creationId xmlns:a16="http://schemas.microsoft.com/office/drawing/2014/main" id="{E067CBA9-1A94-4B21-999B-5B0DE6EDBF62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rgbClr val="37474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6">
            <a:extLst>
              <a:ext uri="{FF2B5EF4-FFF2-40B4-BE49-F238E27FC236}">
                <a16:creationId xmlns:a16="http://schemas.microsoft.com/office/drawing/2014/main" id="{6D9E7514-A392-4F56-B88C-3CC1E1855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36"/>
              </p:ext>
            </p:extLst>
          </p:nvPr>
        </p:nvGraphicFramePr>
        <p:xfrm>
          <a:off x="246848" y="482881"/>
          <a:ext cx="3213076" cy="37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6">
                  <a:extLst>
                    <a:ext uri="{9D8B030D-6E8A-4147-A177-3AD203B41FA5}">
                      <a16:colId xmlns:a16="http://schemas.microsoft.com/office/drawing/2014/main" val="775591310"/>
                    </a:ext>
                  </a:extLst>
                </a:gridCol>
              </a:tblGrid>
              <a:tr h="45673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osis ExtraLight" panose="020B0604020202020204" charset="0"/>
                        </a:rPr>
                        <a:t>OLTP</a:t>
                      </a:r>
                      <a:endParaRPr lang="en-SG" sz="1600" dirty="0"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17854719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Assembly_Stations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90526851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Parts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57803434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Work_Order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295107984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Assemblies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93406136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Part_Assy</a:t>
                      </a: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Stations_WO</a:t>
                      </a: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Work_Order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1948752492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Stations_WO</a:t>
                      </a: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Work_Order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1105864533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Invoice,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Work_Order</a:t>
                      </a: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Order_Assembly</a:t>
                      </a: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Stations_WO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147676172"/>
                  </a:ext>
                </a:extLst>
              </a:tr>
            </a:tbl>
          </a:graphicData>
        </a:graphic>
      </p:graphicFrame>
      <p:sp>
        <p:nvSpPr>
          <p:cNvPr id="5194" name="Google Shape;5194;p35"/>
          <p:cNvSpPr txBox="1">
            <a:spLocks noGrp="1"/>
          </p:cNvSpPr>
          <p:nvPr>
            <p:ph type="ctrTitle" idx="4294967295"/>
          </p:nvPr>
        </p:nvSpPr>
        <p:spPr>
          <a:xfrm>
            <a:off x="3998869" y="1566819"/>
            <a:ext cx="1394710" cy="1103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dirty="0"/>
              <a:t>ETL</a:t>
            </a:r>
            <a:endParaRPr sz="3200" dirty="0"/>
          </a:p>
        </p:txBody>
      </p:sp>
      <p:grpSp>
        <p:nvGrpSpPr>
          <p:cNvPr id="5087" name="Google Shape;5087;p35"/>
          <p:cNvGrpSpPr/>
          <p:nvPr/>
        </p:nvGrpSpPr>
        <p:grpSpPr>
          <a:xfrm rot="490659">
            <a:off x="3687072" y="1773379"/>
            <a:ext cx="2055493" cy="1814734"/>
            <a:chOff x="3023746" y="1340775"/>
            <a:chExt cx="3066421" cy="2707253"/>
          </a:xfrm>
        </p:grpSpPr>
        <p:sp>
          <p:nvSpPr>
            <p:cNvPr id="5093" name="Google Shape;5093;p35"/>
            <p:cNvSpPr/>
            <p:nvPr/>
          </p:nvSpPr>
          <p:spPr>
            <a:xfrm>
              <a:off x="5866188" y="3484129"/>
              <a:ext cx="177520" cy="89390"/>
            </a:xfrm>
            <a:custGeom>
              <a:avLst/>
              <a:gdLst/>
              <a:ahLst/>
              <a:cxnLst/>
              <a:rect l="l" t="t" r="r" b="b"/>
              <a:pathLst>
                <a:path w="5636" h="2838" extrusionOk="0">
                  <a:moveTo>
                    <a:pt x="5635" y="0"/>
                  </a:moveTo>
                  <a:cubicBezTo>
                    <a:pt x="5397" y="59"/>
                    <a:pt x="5156" y="76"/>
                    <a:pt x="4915" y="114"/>
                  </a:cubicBezTo>
                  <a:cubicBezTo>
                    <a:pt x="5156" y="100"/>
                    <a:pt x="5400" y="59"/>
                    <a:pt x="5635" y="0"/>
                  </a:cubicBezTo>
                  <a:close/>
                  <a:moveTo>
                    <a:pt x="136" y="1745"/>
                  </a:moveTo>
                  <a:cubicBezTo>
                    <a:pt x="142" y="2031"/>
                    <a:pt x="1" y="2472"/>
                    <a:pt x="146" y="2728"/>
                  </a:cubicBezTo>
                  <a:cubicBezTo>
                    <a:pt x="36" y="2414"/>
                    <a:pt x="153" y="2076"/>
                    <a:pt x="136" y="1745"/>
                  </a:cubicBezTo>
                  <a:close/>
                  <a:moveTo>
                    <a:pt x="153" y="2741"/>
                  </a:moveTo>
                  <a:lnTo>
                    <a:pt x="153" y="2741"/>
                  </a:lnTo>
                  <a:cubicBezTo>
                    <a:pt x="170" y="2766"/>
                    <a:pt x="187" y="2790"/>
                    <a:pt x="208" y="2811"/>
                  </a:cubicBezTo>
                  <a:cubicBezTo>
                    <a:pt x="222" y="2820"/>
                    <a:pt x="232" y="2828"/>
                    <a:pt x="246" y="2838"/>
                  </a:cubicBezTo>
                  <a:cubicBezTo>
                    <a:pt x="215" y="2803"/>
                    <a:pt x="174" y="2762"/>
                    <a:pt x="153" y="274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5"/>
            <p:cNvSpPr/>
            <p:nvPr/>
          </p:nvSpPr>
          <p:spPr>
            <a:xfrm>
              <a:off x="5862629" y="3334360"/>
              <a:ext cx="227538" cy="189993"/>
            </a:xfrm>
            <a:custGeom>
              <a:avLst/>
              <a:gdLst/>
              <a:ahLst/>
              <a:cxnLst/>
              <a:rect l="l" t="t" r="r" b="b"/>
              <a:pathLst>
                <a:path w="7224" h="6032" extrusionOk="0">
                  <a:moveTo>
                    <a:pt x="7139" y="0"/>
                  </a:moveTo>
                  <a:cubicBezTo>
                    <a:pt x="5943" y="0"/>
                    <a:pt x="951" y="1056"/>
                    <a:pt x="10" y="5934"/>
                  </a:cubicBezTo>
                  <a:cubicBezTo>
                    <a:pt x="0" y="5979"/>
                    <a:pt x="31" y="6021"/>
                    <a:pt x="72" y="6027"/>
                  </a:cubicBezTo>
                  <a:cubicBezTo>
                    <a:pt x="77" y="6027"/>
                    <a:pt x="77" y="6027"/>
                    <a:pt x="80" y="6031"/>
                  </a:cubicBezTo>
                  <a:cubicBezTo>
                    <a:pt x="82" y="6031"/>
                    <a:pt x="84" y="6032"/>
                    <a:pt x="86" y="6032"/>
                  </a:cubicBezTo>
                  <a:cubicBezTo>
                    <a:pt x="125" y="6032"/>
                    <a:pt x="160" y="6004"/>
                    <a:pt x="166" y="5965"/>
                  </a:cubicBezTo>
                  <a:cubicBezTo>
                    <a:pt x="1085" y="1190"/>
                    <a:pt x="5967" y="159"/>
                    <a:pt x="7139" y="159"/>
                  </a:cubicBezTo>
                  <a:cubicBezTo>
                    <a:pt x="7141" y="159"/>
                    <a:pt x="7143" y="159"/>
                    <a:pt x="7144" y="159"/>
                  </a:cubicBezTo>
                  <a:cubicBezTo>
                    <a:pt x="7189" y="159"/>
                    <a:pt x="7224" y="124"/>
                    <a:pt x="7224" y="80"/>
                  </a:cubicBezTo>
                  <a:cubicBezTo>
                    <a:pt x="7224" y="35"/>
                    <a:pt x="7189" y="0"/>
                    <a:pt x="7144" y="0"/>
                  </a:cubicBezTo>
                  <a:cubicBezTo>
                    <a:pt x="7143" y="0"/>
                    <a:pt x="7141" y="0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5"/>
            <p:cNvSpPr/>
            <p:nvPr/>
          </p:nvSpPr>
          <p:spPr>
            <a:xfrm>
              <a:off x="5921466" y="3403276"/>
              <a:ext cx="118210" cy="32001"/>
            </a:xfrm>
            <a:custGeom>
              <a:avLst/>
              <a:gdLst/>
              <a:ahLst/>
              <a:cxnLst/>
              <a:rect l="l" t="t" r="r" b="b"/>
              <a:pathLst>
                <a:path w="3753" h="1016" extrusionOk="0">
                  <a:moveTo>
                    <a:pt x="1084" y="0"/>
                  </a:moveTo>
                  <a:cubicBezTo>
                    <a:pt x="768" y="0"/>
                    <a:pt x="430" y="33"/>
                    <a:pt x="70" y="112"/>
                  </a:cubicBezTo>
                  <a:cubicBezTo>
                    <a:pt x="29" y="123"/>
                    <a:pt x="1" y="164"/>
                    <a:pt x="12" y="209"/>
                  </a:cubicBezTo>
                  <a:cubicBezTo>
                    <a:pt x="17" y="244"/>
                    <a:pt x="51" y="270"/>
                    <a:pt x="87" y="270"/>
                  </a:cubicBezTo>
                  <a:cubicBezTo>
                    <a:pt x="93" y="270"/>
                    <a:pt x="99" y="269"/>
                    <a:pt x="104" y="268"/>
                  </a:cubicBezTo>
                  <a:cubicBezTo>
                    <a:pt x="453" y="191"/>
                    <a:pt x="781" y="159"/>
                    <a:pt x="1086" y="159"/>
                  </a:cubicBezTo>
                  <a:cubicBezTo>
                    <a:pt x="2639" y="159"/>
                    <a:pt x="3603" y="986"/>
                    <a:pt x="3615" y="995"/>
                  </a:cubicBezTo>
                  <a:cubicBezTo>
                    <a:pt x="3625" y="1005"/>
                    <a:pt x="3642" y="1012"/>
                    <a:pt x="3656" y="1016"/>
                  </a:cubicBezTo>
                  <a:cubicBezTo>
                    <a:pt x="3680" y="1016"/>
                    <a:pt x="3707" y="1009"/>
                    <a:pt x="3725" y="988"/>
                  </a:cubicBezTo>
                  <a:cubicBezTo>
                    <a:pt x="3753" y="954"/>
                    <a:pt x="3749" y="906"/>
                    <a:pt x="3718" y="877"/>
                  </a:cubicBezTo>
                  <a:cubicBezTo>
                    <a:pt x="3706" y="866"/>
                    <a:pt x="2701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5"/>
            <p:cNvSpPr/>
            <p:nvPr/>
          </p:nvSpPr>
          <p:spPr>
            <a:xfrm>
              <a:off x="4084859" y="2642774"/>
              <a:ext cx="1330454" cy="863126"/>
            </a:xfrm>
            <a:custGeom>
              <a:avLst/>
              <a:gdLst/>
              <a:ahLst/>
              <a:cxnLst/>
              <a:rect l="l" t="t" r="r" b="b"/>
              <a:pathLst>
                <a:path w="42240" h="27403" extrusionOk="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8" name="Google Shape;5098;p35"/>
            <p:cNvSpPr/>
            <p:nvPr/>
          </p:nvSpPr>
          <p:spPr>
            <a:xfrm>
              <a:off x="4124104" y="3270704"/>
              <a:ext cx="91910" cy="149897"/>
            </a:xfrm>
            <a:custGeom>
              <a:avLst/>
              <a:gdLst/>
              <a:ahLst/>
              <a:cxnLst/>
              <a:rect l="l" t="t" r="r" b="b"/>
              <a:pathLst>
                <a:path w="2918" h="4759" extrusionOk="0">
                  <a:moveTo>
                    <a:pt x="218" y="0"/>
                  </a:moveTo>
                  <a:cubicBezTo>
                    <a:pt x="84" y="173"/>
                    <a:pt x="1" y="387"/>
                    <a:pt x="1" y="611"/>
                  </a:cubicBezTo>
                  <a:lnTo>
                    <a:pt x="1" y="2180"/>
                  </a:lnTo>
                  <a:cubicBezTo>
                    <a:pt x="1" y="2677"/>
                    <a:pt x="349" y="3280"/>
                    <a:pt x="780" y="3525"/>
                  </a:cubicBezTo>
                  <a:cubicBezTo>
                    <a:pt x="349" y="3280"/>
                    <a:pt x="4" y="2677"/>
                    <a:pt x="4" y="2183"/>
                  </a:cubicBezTo>
                  <a:lnTo>
                    <a:pt x="4" y="611"/>
                  </a:lnTo>
                  <a:cubicBezTo>
                    <a:pt x="4" y="387"/>
                    <a:pt x="87" y="173"/>
                    <a:pt x="218" y="0"/>
                  </a:cubicBezTo>
                  <a:close/>
                  <a:moveTo>
                    <a:pt x="780" y="3525"/>
                  </a:moveTo>
                  <a:lnTo>
                    <a:pt x="2914" y="4759"/>
                  </a:lnTo>
                  <a:lnTo>
                    <a:pt x="2918" y="4759"/>
                  </a:lnTo>
                  <a:lnTo>
                    <a:pt x="780" y="352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5"/>
            <p:cNvSpPr/>
            <p:nvPr/>
          </p:nvSpPr>
          <p:spPr>
            <a:xfrm>
              <a:off x="4635494" y="2725327"/>
              <a:ext cx="183473" cy="153141"/>
            </a:xfrm>
            <a:custGeom>
              <a:avLst/>
              <a:gdLst/>
              <a:ahLst/>
              <a:cxnLst/>
              <a:rect l="l" t="t" r="r" b="b"/>
              <a:pathLst>
                <a:path w="5825" h="4862" extrusionOk="0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5"/>
            <p:cNvSpPr/>
            <p:nvPr/>
          </p:nvSpPr>
          <p:spPr>
            <a:xfrm>
              <a:off x="4582862" y="3632355"/>
              <a:ext cx="182780" cy="95406"/>
            </a:xfrm>
            <a:custGeom>
              <a:avLst/>
              <a:gdLst/>
              <a:ahLst/>
              <a:cxnLst/>
              <a:rect l="l" t="t" r="r" b="b"/>
              <a:pathLst>
                <a:path w="5803" h="3029" extrusionOk="0">
                  <a:moveTo>
                    <a:pt x="0" y="0"/>
                  </a:moveTo>
                  <a:lnTo>
                    <a:pt x="0" y="5"/>
                  </a:lnTo>
                  <a:lnTo>
                    <a:pt x="3851" y="2225"/>
                  </a:lnTo>
                  <a:lnTo>
                    <a:pt x="0" y="0"/>
                  </a:lnTo>
                  <a:close/>
                  <a:moveTo>
                    <a:pt x="5305" y="3015"/>
                  </a:moveTo>
                  <a:cubicBezTo>
                    <a:pt x="5353" y="3025"/>
                    <a:pt x="5397" y="3028"/>
                    <a:pt x="5438" y="3028"/>
                  </a:cubicBezTo>
                  <a:cubicBezTo>
                    <a:pt x="5438" y="3028"/>
                    <a:pt x="5439" y="3028"/>
                    <a:pt x="5439" y="3028"/>
                  </a:cubicBezTo>
                  <a:lnTo>
                    <a:pt x="5439" y="3028"/>
                  </a:lnTo>
                  <a:cubicBezTo>
                    <a:pt x="5396" y="3028"/>
                    <a:pt x="5352" y="3025"/>
                    <a:pt x="5305" y="3015"/>
                  </a:cubicBezTo>
                  <a:close/>
                  <a:moveTo>
                    <a:pt x="5802" y="2914"/>
                  </a:moveTo>
                  <a:cubicBezTo>
                    <a:pt x="5696" y="2988"/>
                    <a:pt x="5574" y="3028"/>
                    <a:pt x="5439" y="3028"/>
                  </a:cubicBezTo>
                  <a:lnTo>
                    <a:pt x="5439" y="3028"/>
                  </a:lnTo>
                  <a:cubicBezTo>
                    <a:pt x="5440" y="3028"/>
                    <a:pt x="5440" y="3028"/>
                    <a:pt x="5441" y="3028"/>
                  </a:cubicBezTo>
                  <a:cubicBezTo>
                    <a:pt x="5573" y="3028"/>
                    <a:pt x="5696" y="2988"/>
                    <a:pt x="5802" y="29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5"/>
            <p:cNvSpPr/>
            <p:nvPr/>
          </p:nvSpPr>
          <p:spPr>
            <a:xfrm>
              <a:off x="5094126" y="2984330"/>
              <a:ext cx="183567" cy="201301"/>
            </a:xfrm>
            <a:custGeom>
              <a:avLst/>
              <a:gdLst/>
              <a:ahLst/>
              <a:cxnLst/>
              <a:rect l="l" t="t" r="r" b="b"/>
              <a:pathLst>
                <a:path w="5828" h="6391" extrusionOk="0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5"/>
            <p:cNvSpPr/>
            <p:nvPr/>
          </p:nvSpPr>
          <p:spPr>
            <a:xfrm>
              <a:off x="3848912" y="3632481"/>
              <a:ext cx="733986" cy="415547"/>
            </a:xfrm>
            <a:custGeom>
              <a:avLst/>
              <a:gdLst/>
              <a:ahLst/>
              <a:cxnLst/>
              <a:rect l="l" t="t" r="r" b="b"/>
              <a:pathLst>
                <a:path w="23303" h="13193" extrusionOk="0">
                  <a:moveTo>
                    <a:pt x="23302" y="1"/>
                  </a:moveTo>
                  <a:lnTo>
                    <a:pt x="773" y="13006"/>
                  </a:lnTo>
                  <a:cubicBezTo>
                    <a:pt x="563" y="13127"/>
                    <a:pt x="280" y="13192"/>
                    <a:pt x="1" y="13192"/>
                  </a:cubicBezTo>
                  <a:lnTo>
                    <a:pt x="1" y="13192"/>
                  </a:lnTo>
                  <a:cubicBezTo>
                    <a:pt x="280" y="13192"/>
                    <a:pt x="563" y="13127"/>
                    <a:pt x="773" y="13006"/>
                  </a:cubicBezTo>
                  <a:lnTo>
                    <a:pt x="2330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5"/>
            <p:cNvSpPr/>
            <p:nvPr/>
          </p:nvSpPr>
          <p:spPr>
            <a:xfrm>
              <a:off x="4360176" y="2984330"/>
              <a:ext cx="733986" cy="521567"/>
            </a:xfrm>
            <a:custGeom>
              <a:avLst/>
              <a:gdLst/>
              <a:ahLst/>
              <a:cxnLst/>
              <a:rect l="l" t="t" r="r" b="b"/>
              <a:pathLst>
                <a:path w="23303" h="16559" extrusionOk="0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5"/>
            <p:cNvSpPr/>
            <p:nvPr/>
          </p:nvSpPr>
          <p:spPr>
            <a:xfrm>
              <a:off x="5277661" y="2653987"/>
              <a:ext cx="137644" cy="527490"/>
            </a:xfrm>
            <a:custGeom>
              <a:avLst/>
              <a:gdLst/>
              <a:ahLst/>
              <a:cxnLst/>
              <a:rect l="l" t="t" r="r" b="b"/>
              <a:pathLst>
                <a:path w="4370" h="16747" extrusionOk="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5"/>
            <p:cNvSpPr/>
            <p:nvPr/>
          </p:nvSpPr>
          <p:spPr>
            <a:xfrm>
              <a:off x="4766397" y="3632481"/>
              <a:ext cx="31" cy="91122"/>
            </a:xfrm>
            <a:custGeom>
              <a:avLst/>
              <a:gdLst/>
              <a:ahLst/>
              <a:cxnLst/>
              <a:rect l="l" t="t" r="r" b="b"/>
              <a:pathLst>
                <a:path w="1" h="2893" extrusionOk="0">
                  <a:moveTo>
                    <a:pt x="1" y="1"/>
                  </a:moveTo>
                  <a:lnTo>
                    <a:pt x="1" y="2893"/>
                  </a:lnTo>
                  <a:lnTo>
                    <a:pt x="1" y="28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9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5"/>
            <p:cNvSpPr/>
            <p:nvPr/>
          </p:nvSpPr>
          <p:spPr>
            <a:xfrm>
              <a:off x="5290418" y="1467709"/>
              <a:ext cx="239696" cy="236987"/>
            </a:xfrm>
            <a:custGeom>
              <a:avLst/>
              <a:gdLst/>
              <a:ahLst/>
              <a:cxnLst/>
              <a:rect l="l" t="t" r="r" b="b"/>
              <a:pathLst>
                <a:path w="7610" h="7524" extrusionOk="0">
                  <a:moveTo>
                    <a:pt x="928" y="0"/>
                  </a:moveTo>
                  <a:cubicBezTo>
                    <a:pt x="625" y="0"/>
                    <a:pt x="316" y="18"/>
                    <a:pt x="0" y="55"/>
                  </a:cubicBezTo>
                  <a:cubicBezTo>
                    <a:pt x="420" y="1062"/>
                    <a:pt x="686" y="2241"/>
                    <a:pt x="779" y="3578"/>
                  </a:cubicBezTo>
                  <a:lnTo>
                    <a:pt x="7610" y="7523"/>
                  </a:lnTo>
                  <a:cubicBezTo>
                    <a:pt x="7368" y="4269"/>
                    <a:pt x="6079" y="1961"/>
                    <a:pt x="4117" y="820"/>
                  </a:cubicBezTo>
                  <a:lnTo>
                    <a:pt x="3965" y="731"/>
                  </a:lnTo>
                  <a:cubicBezTo>
                    <a:pt x="3074" y="250"/>
                    <a:pt x="2050" y="0"/>
                    <a:pt x="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5"/>
            <p:cNvSpPr/>
            <p:nvPr/>
          </p:nvSpPr>
          <p:spPr>
            <a:xfrm>
              <a:off x="5290418" y="1467677"/>
              <a:ext cx="239696" cy="237019"/>
            </a:xfrm>
            <a:custGeom>
              <a:avLst/>
              <a:gdLst/>
              <a:ahLst/>
              <a:cxnLst/>
              <a:rect l="l" t="t" r="r" b="b"/>
              <a:pathLst>
                <a:path w="7610" h="7525" extrusionOk="0">
                  <a:moveTo>
                    <a:pt x="934" y="0"/>
                  </a:moveTo>
                  <a:cubicBezTo>
                    <a:pt x="631" y="0"/>
                    <a:pt x="320" y="21"/>
                    <a:pt x="0" y="56"/>
                  </a:cubicBezTo>
                  <a:cubicBezTo>
                    <a:pt x="324" y="835"/>
                    <a:pt x="559" y="1714"/>
                    <a:pt x="689" y="2694"/>
                  </a:cubicBezTo>
                  <a:lnTo>
                    <a:pt x="1172" y="3807"/>
                  </a:lnTo>
                  <a:lnTo>
                    <a:pt x="1248" y="3853"/>
                  </a:lnTo>
                  <a:lnTo>
                    <a:pt x="1993" y="2731"/>
                  </a:lnTo>
                  <a:cubicBezTo>
                    <a:pt x="2066" y="2621"/>
                    <a:pt x="2190" y="2562"/>
                    <a:pt x="2314" y="2562"/>
                  </a:cubicBezTo>
                  <a:cubicBezTo>
                    <a:pt x="2379" y="2562"/>
                    <a:pt x="2445" y="2580"/>
                    <a:pt x="2500" y="2611"/>
                  </a:cubicBezTo>
                  <a:lnTo>
                    <a:pt x="4351" y="3680"/>
                  </a:lnTo>
                  <a:cubicBezTo>
                    <a:pt x="4523" y="3780"/>
                    <a:pt x="4589" y="4004"/>
                    <a:pt x="4503" y="4179"/>
                  </a:cubicBezTo>
                  <a:lnTo>
                    <a:pt x="3907" y="5387"/>
                  </a:lnTo>
                  <a:lnTo>
                    <a:pt x="7610" y="7524"/>
                  </a:lnTo>
                  <a:cubicBezTo>
                    <a:pt x="7368" y="4270"/>
                    <a:pt x="6079" y="1962"/>
                    <a:pt x="4117" y="821"/>
                  </a:cubicBezTo>
                  <a:lnTo>
                    <a:pt x="3965" y="732"/>
                  </a:lnTo>
                  <a:cubicBezTo>
                    <a:pt x="3075" y="253"/>
                    <a:pt x="2055" y="0"/>
                    <a:pt x="934" y="0"/>
                  </a:cubicBezTo>
                  <a:close/>
                </a:path>
              </a:pathLst>
            </a:custGeom>
            <a:solidFill>
              <a:srgbClr val="1B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5"/>
            <p:cNvSpPr/>
            <p:nvPr/>
          </p:nvSpPr>
          <p:spPr>
            <a:xfrm>
              <a:off x="5334608" y="1660125"/>
              <a:ext cx="164102" cy="114619"/>
            </a:xfrm>
            <a:custGeom>
              <a:avLst/>
              <a:gdLst/>
              <a:ahLst/>
              <a:cxnLst/>
              <a:rect l="l" t="t" r="r" b="b"/>
              <a:pathLst>
                <a:path w="5210" h="3639" extrusionOk="0">
                  <a:moveTo>
                    <a:pt x="986" y="1"/>
                  </a:moveTo>
                  <a:lnTo>
                    <a:pt x="0" y="2442"/>
                  </a:lnTo>
                  <a:cubicBezTo>
                    <a:pt x="145" y="2718"/>
                    <a:pt x="1896" y="3090"/>
                    <a:pt x="1996" y="3411"/>
                  </a:cubicBezTo>
                  <a:cubicBezTo>
                    <a:pt x="2040" y="3553"/>
                    <a:pt x="2155" y="3638"/>
                    <a:pt x="2285" y="3638"/>
                  </a:cubicBezTo>
                  <a:cubicBezTo>
                    <a:pt x="2329" y="3638"/>
                    <a:pt x="2375" y="3628"/>
                    <a:pt x="2421" y="3607"/>
                  </a:cubicBezTo>
                  <a:lnTo>
                    <a:pt x="4979" y="2455"/>
                  </a:lnTo>
                  <a:cubicBezTo>
                    <a:pt x="5031" y="2432"/>
                    <a:pt x="5079" y="2423"/>
                    <a:pt x="5122" y="2423"/>
                  </a:cubicBezTo>
                  <a:cubicBezTo>
                    <a:pt x="5154" y="2423"/>
                    <a:pt x="5183" y="2428"/>
                    <a:pt x="5210" y="2435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5"/>
            <p:cNvSpPr/>
            <p:nvPr/>
          </p:nvSpPr>
          <p:spPr>
            <a:xfrm>
              <a:off x="4661165" y="1471583"/>
              <a:ext cx="707780" cy="963792"/>
            </a:xfrm>
            <a:custGeom>
              <a:avLst/>
              <a:gdLst/>
              <a:ahLst/>
              <a:cxnLst/>
              <a:rect l="l" t="t" r="r" b="b"/>
              <a:pathLst>
                <a:path w="22471" h="30599" extrusionOk="0">
                  <a:moveTo>
                    <a:pt x="15095" y="8609"/>
                  </a:moveTo>
                  <a:cubicBezTo>
                    <a:pt x="15124" y="8609"/>
                    <a:pt x="15148" y="8617"/>
                    <a:pt x="15168" y="8635"/>
                  </a:cubicBezTo>
                  <a:cubicBezTo>
                    <a:pt x="15764" y="9170"/>
                    <a:pt x="16089" y="10158"/>
                    <a:pt x="16089" y="11541"/>
                  </a:cubicBezTo>
                  <a:cubicBezTo>
                    <a:pt x="16089" y="14638"/>
                    <a:pt x="13916" y="18403"/>
                    <a:pt x="11237" y="19948"/>
                  </a:cubicBezTo>
                  <a:cubicBezTo>
                    <a:pt x="10422" y="20419"/>
                    <a:pt x="9701" y="20645"/>
                    <a:pt x="9093" y="20645"/>
                  </a:cubicBezTo>
                  <a:cubicBezTo>
                    <a:pt x="8780" y="20645"/>
                    <a:pt x="8496" y="20585"/>
                    <a:pt x="8245" y="20469"/>
                  </a:cubicBezTo>
                  <a:cubicBezTo>
                    <a:pt x="7399" y="20075"/>
                    <a:pt x="14056" y="8609"/>
                    <a:pt x="15095" y="8609"/>
                  </a:cubicBezTo>
                  <a:close/>
                  <a:moveTo>
                    <a:pt x="18070" y="1"/>
                  </a:moveTo>
                  <a:cubicBezTo>
                    <a:pt x="17944" y="1"/>
                    <a:pt x="17820" y="61"/>
                    <a:pt x="17747" y="170"/>
                  </a:cubicBezTo>
                  <a:lnTo>
                    <a:pt x="15623" y="3363"/>
                  </a:lnTo>
                  <a:cubicBezTo>
                    <a:pt x="15515" y="3525"/>
                    <a:pt x="15273" y="3642"/>
                    <a:pt x="15078" y="3642"/>
                  </a:cubicBezTo>
                  <a:cubicBezTo>
                    <a:pt x="15074" y="3642"/>
                    <a:pt x="15071" y="3642"/>
                    <a:pt x="15068" y="3642"/>
                  </a:cubicBezTo>
                  <a:cubicBezTo>
                    <a:pt x="15022" y="3640"/>
                    <a:pt x="14977" y="3640"/>
                    <a:pt x="14931" y="3640"/>
                  </a:cubicBezTo>
                  <a:cubicBezTo>
                    <a:pt x="14733" y="3640"/>
                    <a:pt x="14530" y="3652"/>
                    <a:pt x="14323" y="3676"/>
                  </a:cubicBezTo>
                  <a:lnTo>
                    <a:pt x="14323" y="1339"/>
                  </a:lnTo>
                  <a:lnTo>
                    <a:pt x="12906" y="522"/>
                  </a:lnTo>
                  <a:cubicBezTo>
                    <a:pt x="12878" y="507"/>
                    <a:pt x="12847" y="499"/>
                    <a:pt x="12814" y="499"/>
                  </a:cubicBezTo>
                  <a:cubicBezTo>
                    <a:pt x="12770" y="499"/>
                    <a:pt x="12723" y="513"/>
                    <a:pt x="12672" y="543"/>
                  </a:cubicBezTo>
                  <a:lnTo>
                    <a:pt x="9800" y="2201"/>
                  </a:lnTo>
                  <a:cubicBezTo>
                    <a:pt x="9627" y="2301"/>
                    <a:pt x="9475" y="2539"/>
                    <a:pt x="9458" y="2736"/>
                  </a:cubicBezTo>
                  <a:lnTo>
                    <a:pt x="9168" y="5935"/>
                  </a:lnTo>
                  <a:cubicBezTo>
                    <a:pt x="9151" y="6132"/>
                    <a:pt x="9017" y="6397"/>
                    <a:pt x="8872" y="6531"/>
                  </a:cubicBezTo>
                  <a:cubicBezTo>
                    <a:pt x="8310" y="7045"/>
                    <a:pt x="7779" y="7614"/>
                    <a:pt x="7276" y="8221"/>
                  </a:cubicBezTo>
                  <a:cubicBezTo>
                    <a:pt x="7180" y="8334"/>
                    <a:pt x="7015" y="8404"/>
                    <a:pt x="6860" y="8404"/>
                  </a:cubicBezTo>
                  <a:cubicBezTo>
                    <a:pt x="6808" y="8404"/>
                    <a:pt x="6756" y="8396"/>
                    <a:pt x="6710" y="8379"/>
                  </a:cubicBezTo>
                  <a:lnTo>
                    <a:pt x="4865" y="7735"/>
                  </a:lnTo>
                  <a:cubicBezTo>
                    <a:pt x="4823" y="7720"/>
                    <a:pt x="4778" y="7713"/>
                    <a:pt x="4733" y="7713"/>
                  </a:cubicBezTo>
                  <a:cubicBezTo>
                    <a:pt x="4581" y="7713"/>
                    <a:pt x="4425" y="7795"/>
                    <a:pt x="4348" y="7928"/>
                  </a:cubicBezTo>
                  <a:lnTo>
                    <a:pt x="2234" y="11586"/>
                  </a:lnTo>
                  <a:cubicBezTo>
                    <a:pt x="2137" y="11759"/>
                    <a:pt x="2179" y="12004"/>
                    <a:pt x="2328" y="12131"/>
                  </a:cubicBezTo>
                  <a:lnTo>
                    <a:pt x="3807" y="13406"/>
                  </a:lnTo>
                  <a:cubicBezTo>
                    <a:pt x="3958" y="13535"/>
                    <a:pt x="4020" y="13790"/>
                    <a:pt x="3951" y="13976"/>
                  </a:cubicBezTo>
                  <a:cubicBezTo>
                    <a:pt x="3676" y="14714"/>
                    <a:pt x="3452" y="15462"/>
                    <a:pt x="3286" y="16204"/>
                  </a:cubicBezTo>
                  <a:cubicBezTo>
                    <a:pt x="3245" y="16396"/>
                    <a:pt x="3083" y="16645"/>
                    <a:pt x="2920" y="16758"/>
                  </a:cubicBezTo>
                  <a:lnTo>
                    <a:pt x="293" y="18607"/>
                  </a:lnTo>
                  <a:cubicBezTo>
                    <a:pt x="131" y="18720"/>
                    <a:pt x="0" y="18976"/>
                    <a:pt x="0" y="19172"/>
                  </a:cubicBezTo>
                  <a:lnTo>
                    <a:pt x="0" y="22489"/>
                  </a:lnTo>
                  <a:cubicBezTo>
                    <a:pt x="0" y="22592"/>
                    <a:pt x="41" y="22665"/>
                    <a:pt x="103" y="22703"/>
                  </a:cubicBezTo>
                  <a:lnTo>
                    <a:pt x="3428" y="24624"/>
                  </a:lnTo>
                  <a:lnTo>
                    <a:pt x="2217" y="27071"/>
                  </a:lnTo>
                  <a:cubicBezTo>
                    <a:pt x="2128" y="27247"/>
                    <a:pt x="2196" y="27471"/>
                    <a:pt x="2365" y="27571"/>
                  </a:cubicBezTo>
                  <a:lnTo>
                    <a:pt x="6889" y="30192"/>
                  </a:lnTo>
                  <a:cubicBezTo>
                    <a:pt x="6947" y="30224"/>
                    <a:pt x="7012" y="30240"/>
                    <a:pt x="7076" y="30240"/>
                  </a:cubicBezTo>
                  <a:cubicBezTo>
                    <a:pt x="7202" y="30240"/>
                    <a:pt x="7326" y="30181"/>
                    <a:pt x="7400" y="30071"/>
                  </a:cubicBezTo>
                  <a:lnTo>
                    <a:pt x="9454" y="27971"/>
                  </a:lnTo>
                  <a:cubicBezTo>
                    <a:pt x="9461" y="28064"/>
                    <a:pt x="9502" y="28133"/>
                    <a:pt x="9564" y="28165"/>
                  </a:cubicBezTo>
                  <a:lnTo>
                    <a:pt x="13775" y="30598"/>
                  </a:lnTo>
                  <a:lnTo>
                    <a:pt x="13888" y="27299"/>
                  </a:lnTo>
                  <a:cubicBezTo>
                    <a:pt x="13888" y="27299"/>
                    <a:pt x="12999" y="26150"/>
                    <a:pt x="13016" y="25951"/>
                  </a:cubicBezTo>
                  <a:lnTo>
                    <a:pt x="17606" y="20951"/>
                  </a:lnTo>
                  <a:cubicBezTo>
                    <a:pt x="17649" y="20966"/>
                    <a:pt x="17694" y="20973"/>
                    <a:pt x="17739" y="20973"/>
                  </a:cubicBezTo>
                  <a:cubicBezTo>
                    <a:pt x="17893" y="20973"/>
                    <a:pt x="18048" y="20892"/>
                    <a:pt x="18123" y="20762"/>
                  </a:cubicBezTo>
                  <a:lnTo>
                    <a:pt x="20236" y="17103"/>
                  </a:lnTo>
                  <a:cubicBezTo>
                    <a:pt x="20336" y="16931"/>
                    <a:pt x="20295" y="16686"/>
                    <a:pt x="20144" y="16559"/>
                  </a:cubicBezTo>
                  <a:lnTo>
                    <a:pt x="22178" y="10083"/>
                  </a:lnTo>
                  <a:cubicBezTo>
                    <a:pt x="22340" y="9969"/>
                    <a:pt x="22471" y="9714"/>
                    <a:pt x="22471" y="9517"/>
                  </a:cubicBezTo>
                  <a:lnTo>
                    <a:pt x="22367" y="5993"/>
                  </a:lnTo>
                  <a:lnTo>
                    <a:pt x="22367" y="5990"/>
                  </a:lnTo>
                  <a:cubicBezTo>
                    <a:pt x="22336" y="5972"/>
                    <a:pt x="22299" y="5961"/>
                    <a:pt x="22258" y="5961"/>
                  </a:cubicBezTo>
                  <a:cubicBezTo>
                    <a:pt x="22222" y="5961"/>
                    <a:pt x="22183" y="5969"/>
                    <a:pt x="22143" y="5987"/>
                  </a:cubicBezTo>
                  <a:lnTo>
                    <a:pt x="20257" y="1618"/>
                  </a:lnTo>
                  <a:cubicBezTo>
                    <a:pt x="20343" y="1442"/>
                    <a:pt x="20278" y="1218"/>
                    <a:pt x="20105" y="1118"/>
                  </a:cubicBezTo>
                  <a:lnTo>
                    <a:pt x="18258" y="49"/>
                  </a:lnTo>
                  <a:cubicBezTo>
                    <a:pt x="18199" y="17"/>
                    <a:pt x="18134" y="1"/>
                    <a:pt x="18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5"/>
            <p:cNvSpPr/>
            <p:nvPr/>
          </p:nvSpPr>
          <p:spPr>
            <a:xfrm>
              <a:off x="5148365" y="1471614"/>
              <a:ext cx="242184" cy="205175"/>
            </a:xfrm>
            <a:custGeom>
              <a:avLst/>
              <a:gdLst/>
              <a:ahLst/>
              <a:cxnLst/>
              <a:rect l="l" t="t" r="r" b="b"/>
              <a:pathLst>
                <a:path w="7689" h="6514" extrusionOk="0">
                  <a:moveTo>
                    <a:pt x="2599" y="1"/>
                  </a:moveTo>
                  <a:cubicBezTo>
                    <a:pt x="2475" y="1"/>
                    <a:pt x="2352" y="61"/>
                    <a:pt x="2279" y="169"/>
                  </a:cubicBezTo>
                  <a:lnTo>
                    <a:pt x="155" y="3362"/>
                  </a:lnTo>
                  <a:cubicBezTo>
                    <a:pt x="117" y="3421"/>
                    <a:pt x="62" y="3469"/>
                    <a:pt x="0" y="3510"/>
                  </a:cubicBezTo>
                  <a:lnTo>
                    <a:pt x="3030" y="5262"/>
                  </a:lnTo>
                  <a:lnTo>
                    <a:pt x="5196" y="6513"/>
                  </a:lnTo>
                  <a:lnTo>
                    <a:pt x="7031" y="4396"/>
                  </a:lnTo>
                  <a:lnTo>
                    <a:pt x="7602" y="3241"/>
                  </a:lnTo>
                  <a:cubicBezTo>
                    <a:pt x="7689" y="3061"/>
                    <a:pt x="7620" y="2838"/>
                    <a:pt x="7451" y="2741"/>
                  </a:cubicBezTo>
                  <a:lnTo>
                    <a:pt x="4637" y="1117"/>
                  </a:lnTo>
                  <a:lnTo>
                    <a:pt x="2782" y="48"/>
                  </a:lnTo>
                  <a:cubicBezTo>
                    <a:pt x="2725" y="16"/>
                    <a:pt x="2661" y="1"/>
                    <a:pt x="25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5"/>
            <p:cNvSpPr/>
            <p:nvPr/>
          </p:nvSpPr>
          <p:spPr>
            <a:xfrm>
              <a:off x="4664755" y="1993019"/>
              <a:ext cx="248799" cy="151723"/>
            </a:xfrm>
            <a:custGeom>
              <a:avLst/>
              <a:gdLst/>
              <a:ahLst/>
              <a:cxnLst/>
              <a:rect l="l" t="t" r="r" b="b"/>
              <a:pathLst>
                <a:path w="7899" h="4817" extrusionOk="0">
                  <a:moveTo>
                    <a:pt x="3000" y="0"/>
                  </a:moveTo>
                  <a:cubicBezTo>
                    <a:pt x="2941" y="83"/>
                    <a:pt x="2872" y="155"/>
                    <a:pt x="2806" y="203"/>
                  </a:cubicBezTo>
                  <a:lnTo>
                    <a:pt x="179" y="2052"/>
                  </a:lnTo>
                  <a:cubicBezTo>
                    <a:pt x="110" y="2100"/>
                    <a:pt x="52" y="2179"/>
                    <a:pt x="0" y="2262"/>
                  </a:cubicBezTo>
                  <a:lnTo>
                    <a:pt x="4413" y="4816"/>
                  </a:lnTo>
                  <a:lnTo>
                    <a:pt x="7899" y="2834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5"/>
            <p:cNvSpPr/>
            <p:nvPr/>
          </p:nvSpPr>
          <p:spPr>
            <a:xfrm>
              <a:off x="4729577" y="1714647"/>
              <a:ext cx="237302" cy="215065"/>
            </a:xfrm>
            <a:custGeom>
              <a:avLst/>
              <a:gdLst/>
              <a:ahLst/>
              <a:cxnLst/>
              <a:rect l="l" t="t" r="r" b="b"/>
              <a:pathLst>
                <a:path w="7534" h="6828" extrusionOk="0">
                  <a:moveTo>
                    <a:pt x="2521" y="0"/>
                  </a:moveTo>
                  <a:cubicBezTo>
                    <a:pt x="2383" y="14"/>
                    <a:pt x="2245" y="90"/>
                    <a:pt x="2176" y="211"/>
                  </a:cubicBezTo>
                  <a:lnTo>
                    <a:pt x="62" y="3869"/>
                  </a:lnTo>
                  <a:cubicBezTo>
                    <a:pt x="14" y="3956"/>
                    <a:pt x="0" y="4055"/>
                    <a:pt x="18" y="4152"/>
                  </a:cubicBezTo>
                  <a:lnTo>
                    <a:pt x="4641" y="6827"/>
                  </a:lnTo>
                  <a:lnTo>
                    <a:pt x="7534" y="291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5"/>
            <p:cNvSpPr/>
            <p:nvPr/>
          </p:nvSpPr>
          <p:spPr>
            <a:xfrm>
              <a:off x="4960452" y="1487363"/>
              <a:ext cx="240168" cy="157078"/>
            </a:xfrm>
            <a:custGeom>
              <a:avLst/>
              <a:gdLst/>
              <a:ahLst/>
              <a:cxnLst/>
              <a:rect l="l" t="t" r="r" b="b"/>
              <a:pathLst>
                <a:path w="7625" h="4987" extrusionOk="0">
                  <a:moveTo>
                    <a:pt x="3315" y="0"/>
                  </a:moveTo>
                  <a:cubicBezTo>
                    <a:pt x="3269" y="0"/>
                    <a:pt x="3221" y="13"/>
                    <a:pt x="3170" y="42"/>
                  </a:cubicBezTo>
                  <a:lnTo>
                    <a:pt x="298" y="1700"/>
                  </a:lnTo>
                  <a:cubicBezTo>
                    <a:pt x="177" y="1769"/>
                    <a:pt x="62" y="1910"/>
                    <a:pt x="0" y="2058"/>
                  </a:cubicBezTo>
                  <a:lnTo>
                    <a:pt x="5069" y="4986"/>
                  </a:lnTo>
                  <a:lnTo>
                    <a:pt x="7624" y="3510"/>
                  </a:lnTo>
                  <a:lnTo>
                    <a:pt x="7624" y="2458"/>
                  </a:lnTo>
                  <a:lnTo>
                    <a:pt x="6731" y="1941"/>
                  </a:lnTo>
                  <a:lnTo>
                    <a:pt x="4821" y="838"/>
                  </a:lnTo>
                  <a:lnTo>
                    <a:pt x="4787" y="817"/>
                  </a:lnTo>
                  <a:lnTo>
                    <a:pt x="3401" y="21"/>
                  </a:lnTo>
                  <a:cubicBezTo>
                    <a:pt x="3377" y="7"/>
                    <a:pt x="3349" y="0"/>
                    <a:pt x="3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5"/>
            <p:cNvSpPr/>
            <p:nvPr/>
          </p:nvSpPr>
          <p:spPr>
            <a:xfrm>
              <a:off x="4794178" y="1548373"/>
              <a:ext cx="707812" cy="903632"/>
            </a:xfrm>
            <a:custGeom>
              <a:avLst/>
              <a:gdLst/>
              <a:ahLst/>
              <a:cxnLst/>
              <a:rect l="l" t="t" r="r" b="b"/>
              <a:pathLst>
                <a:path w="22472" h="28689" extrusionOk="0">
                  <a:moveTo>
                    <a:pt x="13404" y="8076"/>
                  </a:moveTo>
                  <a:cubicBezTo>
                    <a:pt x="14996" y="8076"/>
                    <a:pt x="16089" y="9344"/>
                    <a:pt x="16089" y="11541"/>
                  </a:cubicBezTo>
                  <a:cubicBezTo>
                    <a:pt x="16089" y="14638"/>
                    <a:pt x="13917" y="18403"/>
                    <a:pt x="11238" y="19947"/>
                  </a:cubicBezTo>
                  <a:cubicBezTo>
                    <a:pt x="10458" y="20397"/>
                    <a:pt x="9721" y="20610"/>
                    <a:pt x="9068" y="20610"/>
                  </a:cubicBezTo>
                  <a:cubicBezTo>
                    <a:pt x="7476" y="20610"/>
                    <a:pt x="6383" y="19342"/>
                    <a:pt x="6383" y="17148"/>
                  </a:cubicBezTo>
                  <a:cubicBezTo>
                    <a:pt x="6383" y="14051"/>
                    <a:pt x="8556" y="10286"/>
                    <a:pt x="11238" y="8738"/>
                  </a:cubicBezTo>
                  <a:cubicBezTo>
                    <a:pt x="12016" y="8289"/>
                    <a:pt x="12752" y="8076"/>
                    <a:pt x="13404" y="8076"/>
                  </a:cubicBezTo>
                  <a:close/>
                  <a:moveTo>
                    <a:pt x="18069" y="1"/>
                  </a:moveTo>
                  <a:cubicBezTo>
                    <a:pt x="17944" y="1"/>
                    <a:pt x="17820" y="60"/>
                    <a:pt x="17748" y="169"/>
                  </a:cubicBezTo>
                  <a:lnTo>
                    <a:pt x="15623" y="3363"/>
                  </a:lnTo>
                  <a:cubicBezTo>
                    <a:pt x="15515" y="3526"/>
                    <a:pt x="15272" y="3642"/>
                    <a:pt x="15073" y="3642"/>
                  </a:cubicBezTo>
                  <a:cubicBezTo>
                    <a:pt x="15070" y="3642"/>
                    <a:pt x="15068" y="3642"/>
                    <a:pt x="15065" y="3642"/>
                  </a:cubicBezTo>
                  <a:cubicBezTo>
                    <a:pt x="15015" y="3640"/>
                    <a:pt x="14965" y="3639"/>
                    <a:pt x="14914" y="3639"/>
                  </a:cubicBezTo>
                  <a:cubicBezTo>
                    <a:pt x="14522" y="3639"/>
                    <a:pt x="14110" y="3685"/>
                    <a:pt x="13683" y="3780"/>
                  </a:cubicBezTo>
                  <a:cubicBezTo>
                    <a:pt x="13655" y="3786"/>
                    <a:pt x="13628" y="3789"/>
                    <a:pt x="13602" y="3789"/>
                  </a:cubicBezTo>
                  <a:cubicBezTo>
                    <a:pt x="13444" y="3789"/>
                    <a:pt x="13317" y="3679"/>
                    <a:pt x="13300" y="3511"/>
                  </a:cubicBezTo>
                  <a:lnTo>
                    <a:pt x="13021" y="718"/>
                  </a:lnTo>
                  <a:cubicBezTo>
                    <a:pt x="13006" y="579"/>
                    <a:pt x="12924" y="499"/>
                    <a:pt x="12817" y="499"/>
                  </a:cubicBezTo>
                  <a:cubicBezTo>
                    <a:pt x="12772" y="499"/>
                    <a:pt x="12723" y="513"/>
                    <a:pt x="12672" y="542"/>
                  </a:cubicBezTo>
                  <a:lnTo>
                    <a:pt x="9800" y="2201"/>
                  </a:lnTo>
                  <a:cubicBezTo>
                    <a:pt x="9628" y="2300"/>
                    <a:pt x="9476" y="2538"/>
                    <a:pt x="9458" y="2739"/>
                  </a:cubicBezTo>
                  <a:lnTo>
                    <a:pt x="9169" y="5935"/>
                  </a:lnTo>
                  <a:cubicBezTo>
                    <a:pt x="9152" y="6132"/>
                    <a:pt x="9017" y="6396"/>
                    <a:pt x="8873" y="6531"/>
                  </a:cubicBezTo>
                  <a:cubicBezTo>
                    <a:pt x="8311" y="7045"/>
                    <a:pt x="7779" y="7614"/>
                    <a:pt x="7276" y="8221"/>
                  </a:cubicBezTo>
                  <a:cubicBezTo>
                    <a:pt x="7181" y="8334"/>
                    <a:pt x="7016" y="8403"/>
                    <a:pt x="6861" y="8403"/>
                  </a:cubicBezTo>
                  <a:cubicBezTo>
                    <a:pt x="6809" y="8403"/>
                    <a:pt x="6758" y="8396"/>
                    <a:pt x="6711" y="8379"/>
                  </a:cubicBezTo>
                  <a:lnTo>
                    <a:pt x="4866" y="7734"/>
                  </a:lnTo>
                  <a:cubicBezTo>
                    <a:pt x="4823" y="7720"/>
                    <a:pt x="4779" y="7713"/>
                    <a:pt x="4734" y="7713"/>
                  </a:cubicBezTo>
                  <a:cubicBezTo>
                    <a:pt x="4581" y="7713"/>
                    <a:pt x="4426" y="7794"/>
                    <a:pt x="4348" y="7927"/>
                  </a:cubicBezTo>
                  <a:lnTo>
                    <a:pt x="2235" y="11586"/>
                  </a:lnTo>
                  <a:cubicBezTo>
                    <a:pt x="2139" y="11759"/>
                    <a:pt x="2180" y="12003"/>
                    <a:pt x="2328" y="12131"/>
                  </a:cubicBezTo>
                  <a:lnTo>
                    <a:pt x="3807" y="13406"/>
                  </a:lnTo>
                  <a:cubicBezTo>
                    <a:pt x="3960" y="13534"/>
                    <a:pt x="4022" y="13789"/>
                    <a:pt x="3952" y="13976"/>
                  </a:cubicBezTo>
                  <a:cubicBezTo>
                    <a:pt x="3677" y="14713"/>
                    <a:pt x="3452" y="15462"/>
                    <a:pt x="3287" y="16203"/>
                  </a:cubicBezTo>
                  <a:cubicBezTo>
                    <a:pt x="3245" y="16396"/>
                    <a:pt x="3080" y="16644"/>
                    <a:pt x="2921" y="16758"/>
                  </a:cubicBezTo>
                  <a:lnTo>
                    <a:pt x="294" y="18607"/>
                  </a:lnTo>
                  <a:cubicBezTo>
                    <a:pt x="132" y="18720"/>
                    <a:pt x="1" y="18975"/>
                    <a:pt x="1" y="19172"/>
                  </a:cubicBezTo>
                  <a:lnTo>
                    <a:pt x="1" y="22488"/>
                  </a:lnTo>
                  <a:cubicBezTo>
                    <a:pt x="1" y="22641"/>
                    <a:pt x="86" y="22731"/>
                    <a:pt x="206" y="22731"/>
                  </a:cubicBezTo>
                  <a:cubicBezTo>
                    <a:pt x="244" y="22731"/>
                    <a:pt x="285" y="22722"/>
                    <a:pt x="328" y="22703"/>
                  </a:cubicBezTo>
                  <a:lnTo>
                    <a:pt x="2887" y="21548"/>
                  </a:lnTo>
                  <a:cubicBezTo>
                    <a:pt x="2931" y="21528"/>
                    <a:pt x="2976" y="21518"/>
                    <a:pt x="3020" y="21518"/>
                  </a:cubicBezTo>
                  <a:cubicBezTo>
                    <a:pt x="3150" y="21518"/>
                    <a:pt x="3267" y="21604"/>
                    <a:pt x="3311" y="21744"/>
                  </a:cubicBezTo>
                  <a:cubicBezTo>
                    <a:pt x="3459" y="22216"/>
                    <a:pt x="3653" y="22637"/>
                    <a:pt x="3883" y="23013"/>
                  </a:cubicBezTo>
                  <a:cubicBezTo>
                    <a:pt x="3987" y="23182"/>
                    <a:pt x="4008" y="23454"/>
                    <a:pt x="3921" y="23634"/>
                  </a:cubicBezTo>
                  <a:lnTo>
                    <a:pt x="2214" y="27071"/>
                  </a:lnTo>
                  <a:cubicBezTo>
                    <a:pt x="2128" y="27247"/>
                    <a:pt x="2197" y="27471"/>
                    <a:pt x="2367" y="27571"/>
                  </a:cubicBezTo>
                  <a:lnTo>
                    <a:pt x="4218" y="28640"/>
                  </a:lnTo>
                  <a:cubicBezTo>
                    <a:pt x="4276" y="28673"/>
                    <a:pt x="4341" y="28688"/>
                    <a:pt x="4405" y="28688"/>
                  </a:cubicBezTo>
                  <a:cubicBezTo>
                    <a:pt x="4530" y="28688"/>
                    <a:pt x="4654" y="28629"/>
                    <a:pt x="4725" y="28519"/>
                  </a:cubicBezTo>
                  <a:lnTo>
                    <a:pt x="6852" y="25323"/>
                  </a:lnTo>
                  <a:cubicBezTo>
                    <a:pt x="6958" y="25163"/>
                    <a:pt x="7201" y="25047"/>
                    <a:pt x="7399" y="25047"/>
                  </a:cubicBezTo>
                  <a:cubicBezTo>
                    <a:pt x="7401" y="25047"/>
                    <a:pt x="7404" y="25047"/>
                    <a:pt x="7407" y="25047"/>
                  </a:cubicBezTo>
                  <a:cubicBezTo>
                    <a:pt x="7456" y="25049"/>
                    <a:pt x="7506" y="25050"/>
                    <a:pt x="7556" y="25050"/>
                  </a:cubicBezTo>
                  <a:cubicBezTo>
                    <a:pt x="7949" y="25050"/>
                    <a:pt x="8362" y="25001"/>
                    <a:pt x="8790" y="24909"/>
                  </a:cubicBezTo>
                  <a:cubicBezTo>
                    <a:pt x="8817" y="24903"/>
                    <a:pt x="8845" y="24899"/>
                    <a:pt x="8871" y="24899"/>
                  </a:cubicBezTo>
                  <a:cubicBezTo>
                    <a:pt x="9029" y="24899"/>
                    <a:pt x="9158" y="25010"/>
                    <a:pt x="9173" y="25178"/>
                  </a:cubicBezTo>
                  <a:lnTo>
                    <a:pt x="9455" y="27971"/>
                  </a:lnTo>
                  <a:cubicBezTo>
                    <a:pt x="9467" y="28110"/>
                    <a:pt x="9549" y="28190"/>
                    <a:pt x="9656" y="28190"/>
                  </a:cubicBezTo>
                  <a:cubicBezTo>
                    <a:pt x="9700" y="28190"/>
                    <a:pt x="9750" y="28176"/>
                    <a:pt x="9800" y="28147"/>
                  </a:cubicBezTo>
                  <a:lnTo>
                    <a:pt x="12672" y="26489"/>
                  </a:lnTo>
                  <a:cubicBezTo>
                    <a:pt x="12845" y="26389"/>
                    <a:pt x="13000" y="26147"/>
                    <a:pt x="13017" y="25951"/>
                  </a:cubicBezTo>
                  <a:lnTo>
                    <a:pt x="13303" y="22754"/>
                  </a:lnTo>
                  <a:cubicBezTo>
                    <a:pt x="13320" y="22558"/>
                    <a:pt x="13459" y="22292"/>
                    <a:pt x="13603" y="22157"/>
                  </a:cubicBezTo>
                  <a:cubicBezTo>
                    <a:pt x="14162" y="21644"/>
                    <a:pt x="14697" y="21075"/>
                    <a:pt x="15200" y="20468"/>
                  </a:cubicBezTo>
                  <a:cubicBezTo>
                    <a:pt x="15293" y="20354"/>
                    <a:pt x="15457" y="20285"/>
                    <a:pt x="15612" y="20285"/>
                  </a:cubicBezTo>
                  <a:cubicBezTo>
                    <a:pt x="15664" y="20285"/>
                    <a:pt x="15715" y="20293"/>
                    <a:pt x="15762" y="20310"/>
                  </a:cubicBezTo>
                  <a:lnTo>
                    <a:pt x="17606" y="20951"/>
                  </a:lnTo>
                  <a:cubicBezTo>
                    <a:pt x="17649" y="20966"/>
                    <a:pt x="17693" y="20973"/>
                    <a:pt x="17739" y="20973"/>
                  </a:cubicBezTo>
                  <a:cubicBezTo>
                    <a:pt x="17892" y="20973"/>
                    <a:pt x="18049" y="20892"/>
                    <a:pt x="18123" y="20761"/>
                  </a:cubicBezTo>
                  <a:lnTo>
                    <a:pt x="20237" y="17103"/>
                  </a:lnTo>
                  <a:cubicBezTo>
                    <a:pt x="20337" y="16931"/>
                    <a:pt x="20296" y="16686"/>
                    <a:pt x="20144" y="16558"/>
                  </a:cubicBezTo>
                  <a:lnTo>
                    <a:pt x="18665" y="15282"/>
                  </a:lnTo>
                  <a:cubicBezTo>
                    <a:pt x="18516" y="15152"/>
                    <a:pt x="18451" y="14899"/>
                    <a:pt x="18520" y="14713"/>
                  </a:cubicBezTo>
                  <a:cubicBezTo>
                    <a:pt x="18796" y="13972"/>
                    <a:pt x="19020" y="13228"/>
                    <a:pt x="19186" y="12486"/>
                  </a:cubicBezTo>
                  <a:cubicBezTo>
                    <a:pt x="19231" y="12293"/>
                    <a:pt x="19393" y="12044"/>
                    <a:pt x="19554" y="11928"/>
                  </a:cubicBezTo>
                  <a:lnTo>
                    <a:pt x="22178" y="10083"/>
                  </a:lnTo>
                  <a:cubicBezTo>
                    <a:pt x="22340" y="9969"/>
                    <a:pt x="22471" y="9714"/>
                    <a:pt x="22471" y="9517"/>
                  </a:cubicBezTo>
                  <a:lnTo>
                    <a:pt x="22471" y="6200"/>
                  </a:lnTo>
                  <a:cubicBezTo>
                    <a:pt x="22471" y="6048"/>
                    <a:pt x="22388" y="5958"/>
                    <a:pt x="22268" y="5958"/>
                  </a:cubicBezTo>
                  <a:cubicBezTo>
                    <a:pt x="22230" y="5958"/>
                    <a:pt x="22188" y="5968"/>
                    <a:pt x="22144" y="5987"/>
                  </a:cubicBezTo>
                  <a:lnTo>
                    <a:pt x="19589" y="7141"/>
                  </a:lnTo>
                  <a:cubicBezTo>
                    <a:pt x="19544" y="7161"/>
                    <a:pt x="19498" y="7170"/>
                    <a:pt x="19454" y="7170"/>
                  </a:cubicBezTo>
                  <a:cubicBezTo>
                    <a:pt x="19322" y="7170"/>
                    <a:pt x="19205" y="7084"/>
                    <a:pt x="19161" y="6942"/>
                  </a:cubicBezTo>
                  <a:cubicBezTo>
                    <a:pt x="19013" y="6473"/>
                    <a:pt x="18820" y="6049"/>
                    <a:pt x="18593" y="5676"/>
                  </a:cubicBezTo>
                  <a:cubicBezTo>
                    <a:pt x="18489" y="5507"/>
                    <a:pt x="18465" y="5231"/>
                    <a:pt x="18551" y="5056"/>
                  </a:cubicBezTo>
                  <a:lnTo>
                    <a:pt x="20258" y="1617"/>
                  </a:lnTo>
                  <a:cubicBezTo>
                    <a:pt x="20344" y="1442"/>
                    <a:pt x="20278" y="1218"/>
                    <a:pt x="20106" y="1118"/>
                  </a:cubicBezTo>
                  <a:lnTo>
                    <a:pt x="18255" y="49"/>
                  </a:lnTo>
                  <a:cubicBezTo>
                    <a:pt x="18197" y="16"/>
                    <a:pt x="18133" y="1"/>
                    <a:pt x="180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5"/>
            <p:cNvSpPr/>
            <p:nvPr/>
          </p:nvSpPr>
          <p:spPr>
            <a:xfrm>
              <a:off x="5015982" y="1859408"/>
              <a:ext cx="208954" cy="269493"/>
            </a:xfrm>
            <a:custGeom>
              <a:avLst/>
              <a:gdLst/>
              <a:ahLst/>
              <a:cxnLst/>
              <a:rect l="l" t="t" r="r" b="b"/>
              <a:pathLst>
                <a:path w="6634" h="8556" extrusionOk="0">
                  <a:moveTo>
                    <a:pt x="4537" y="1"/>
                  </a:moveTo>
                  <a:cubicBezTo>
                    <a:pt x="4115" y="1"/>
                    <a:pt x="3640" y="137"/>
                    <a:pt x="3137" y="428"/>
                  </a:cubicBezTo>
                  <a:cubicBezTo>
                    <a:pt x="1407" y="1429"/>
                    <a:pt x="0" y="3859"/>
                    <a:pt x="0" y="5859"/>
                  </a:cubicBezTo>
                  <a:cubicBezTo>
                    <a:pt x="0" y="6859"/>
                    <a:pt x="352" y="7559"/>
                    <a:pt x="917" y="7890"/>
                  </a:cubicBezTo>
                  <a:lnTo>
                    <a:pt x="920" y="7890"/>
                  </a:lnTo>
                  <a:lnTo>
                    <a:pt x="2082" y="8555"/>
                  </a:lnTo>
                  <a:lnTo>
                    <a:pt x="2358" y="8090"/>
                  </a:lnTo>
                  <a:cubicBezTo>
                    <a:pt x="2644" y="8024"/>
                    <a:pt x="2944" y="7921"/>
                    <a:pt x="3258" y="7738"/>
                  </a:cubicBezTo>
                  <a:cubicBezTo>
                    <a:pt x="4989" y="6738"/>
                    <a:pt x="6396" y="4308"/>
                    <a:pt x="6396" y="2307"/>
                  </a:cubicBezTo>
                  <a:cubicBezTo>
                    <a:pt x="6396" y="2011"/>
                    <a:pt x="6355" y="1749"/>
                    <a:pt x="6296" y="1504"/>
                  </a:cubicBezTo>
                  <a:lnTo>
                    <a:pt x="6633" y="945"/>
                  </a:lnTo>
                  <a:lnTo>
                    <a:pt x="5358" y="208"/>
                  </a:lnTo>
                  <a:lnTo>
                    <a:pt x="5354" y="208"/>
                  </a:lnTo>
                  <a:lnTo>
                    <a:pt x="5344" y="201"/>
                  </a:lnTo>
                  <a:lnTo>
                    <a:pt x="5341" y="201"/>
                  </a:lnTo>
                  <a:cubicBezTo>
                    <a:pt x="5106" y="69"/>
                    <a:pt x="4835" y="1"/>
                    <a:pt x="453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5"/>
            <p:cNvSpPr/>
            <p:nvPr/>
          </p:nvSpPr>
          <p:spPr>
            <a:xfrm>
              <a:off x="5044833" y="2107890"/>
              <a:ext cx="53672" cy="21009"/>
            </a:xfrm>
            <a:custGeom>
              <a:avLst/>
              <a:gdLst/>
              <a:ahLst/>
              <a:cxnLst/>
              <a:rect l="l" t="t" r="r" b="b"/>
              <a:pathLst>
                <a:path w="1704" h="667" extrusionOk="0">
                  <a:moveTo>
                    <a:pt x="1704" y="132"/>
                  </a:moveTo>
                  <a:cubicBezTo>
                    <a:pt x="1615" y="160"/>
                    <a:pt x="1529" y="181"/>
                    <a:pt x="1442" y="201"/>
                  </a:cubicBezTo>
                  <a:lnTo>
                    <a:pt x="1166" y="666"/>
                  </a:lnTo>
                  <a:lnTo>
                    <a:pt x="1166" y="666"/>
                  </a:lnTo>
                  <a:lnTo>
                    <a:pt x="1442" y="201"/>
                  </a:lnTo>
                  <a:cubicBezTo>
                    <a:pt x="1529" y="181"/>
                    <a:pt x="1615" y="160"/>
                    <a:pt x="1704" y="13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5"/>
            <p:cNvSpPr/>
            <p:nvPr/>
          </p:nvSpPr>
          <p:spPr>
            <a:xfrm>
              <a:off x="5015982" y="1940104"/>
              <a:ext cx="176166" cy="188796"/>
            </a:xfrm>
            <a:custGeom>
              <a:avLst/>
              <a:gdLst/>
              <a:ahLst/>
              <a:cxnLst/>
              <a:rect l="l" t="t" r="r" b="b"/>
              <a:pathLst>
                <a:path w="5593" h="5994" extrusionOk="0">
                  <a:moveTo>
                    <a:pt x="1044" y="0"/>
                  </a:moveTo>
                  <a:cubicBezTo>
                    <a:pt x="403" y="1031"/>
                    <a:pt x="0" y="2228"/>
                    <a:pt x="0" y="3297"/>
                  </a:cubicBezTo>
                  <a:cubicBezTo>
                    <a:pt x="0" y="4297"/>
                    <a:pt x="352" y="4997"/>
                    <a:pt x="917" y="5328"/>
                  </a:cubicBezTo>
                  <a:lnTo>
                    <a:pt x="920" y="5328"/>
                  </a:lnTo>
                  <a:lnTo>
                    <a:pt x="2082" y="5993"/>
                  </a:lnTo>
                  <a:lnTo>
                    <a:pt x="2358" y="5528"/>
                  </a:lnTo>
                  <a:cubicBezTo>
                    <a:pt x="2445" y="5508"/>
                    <a:pt x="2531" y="5487"/>
                    <a:pt x="2620" y="5459"/>
                  </a:cubicBezTo>
                  <a:cubicBezTo>
                    <a:pt x="2827" y="5393"/>
                    <a:pt x="3037" y="5304"/>
                    <a:pt x="3258" y="5176"/>
                  </a:cubicBezTo>
                  <a:cubicBezTo>
                    <a:pt x="4186" y="4642"/>
                    <a:pt x="5020" y="3697"/>
                    <a:pt x="5592" y="2624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5"/>
            <p:cNvSpPr/>
            <p:nvPr/>
          </p:nvSpPr>
          <p:spPr>
            <a:xfrm>
              <a:off x="5116962" y="1861046"/>
              <a:ext cx="27277" cy="10552"/>
            </a:xfrm>
            <a:custGeom>
              <a:avLst/>
              <a:gdLst/>
              <a:ahLst/>
              <a:cxnLst/>
              <a:rect l="l" t="t" r="r" b="b"/>
              <a:pathLst>
                <a:path w="866" h="335" extrusionOk="0">
                  <a:moveTo>
                    <a:pt x="862" y="0"/>
                  </a:moveTo>
                  <a:cubicBezTo>
                    <a:pt x="587" y="59"/>
                    <a:pt x="300" y="169"/>
                    <a:pt x="1" y="335"/>
                  </a:cubicBezTo>
                  <a:cubicBezTo>
                    <a:pt x="300" y="169"/>
                    <a:pt x="587" y="59"/>
                    <a:pt x="862" y="0"/>
                  </a:cubicBezTo>
                  <a:close/>
                  <a:moveTo>
                    <a:pt x="865" y="0"/>
                  </a:moveTo>
                  <a:lnTo>
                    <a:pt x="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5"/>
            <p:cNvSpPr/>
            <p:nvPr/>
          </p:nvSpPr>
          <p:spPr>
            <a:xfrm>
              <a:off x="5184177" y="1865708"/>
              <a:ext cx="40758" cy="31403"/>
            </a:xfrm>
            <a:custGeom>
              <a:avLst/>
              <a:gdLst/>
              <a:ahLst/>
              <a:cxnLst/>
              <a:rect l="l" t="t" r="r" b="b"/>
              <a:pathLst>
                <a:path w="1294" h="997" extrusionOk="0">
                  <a:moveTo>
                    <a:pt x="18" y="8"/>
                  </a:moveTo>
                  <a:lnTo>
                    <a:pt x="14" y="8"/>
                  </a:lnTo>
                  <a:lnTo>
                    <a:pt x="18" y="8"/>
                  </a:lnTo>
                  <a:lnTo>
                    <a:pt x="1293" y="745"/>
                  </a:lnTo>
                  <a:lnTo>
                    <a:pt x="1142" y="997"/>
                  </a:lnTo>
                  <a:lnTo>
                    <a:pt x="1293" y="745"/>
                  </a:lnTo>
                  <a:lnTo>
                    <a:pt x="18" y="8"/>
                  </a:lnTo>
                  <a:close/>
                  <a:moveTo>
                    <a:pt x="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5"/>
            <p:cNvSpPr/>
            <p:nvPr/>
          </p:nvSpPr>
          <p:spPr>
            <a:xfrm>
              <a:off x="5058314" y="1872984"/>
              <a:ext cx="56192" cy="53042"/>
            </a:xfrm>
            <a:custGeom>
              <a:avLst/>
              <a:gdLst/>
              <a:ahLst/>
              <a:cxnLst/>
              <a:rect l="l" t="t" r="r" b="b"/>
              <a:pathLst>
                <a:path w="1784" h="1684" extrusionOk="0">
                  <a:moveTo>
                    <a:pt x="1783" y="0"/>
                  </a:moveTo>
                  <a:cubicBezTo>
                    <a:pt x="1121" y="387"/>
                    <a:pt x="504" y="984"/>
                    <a:pt x="1" y="1684"/>
                  </a:cubicBezTo>
                  <a:cubicBezTo>
                    <a:pt x="504" y="984"/>
                    <a:pt x="1121" y="387"/>
                    <a:pt x="1783" y="0"/>
                  </a:cubicBezTo>
                  <a:close/>
                  <a:moveTo>
                    <a:pt x="1783" y="0"/>
                  </a:moveTo>
                  <a:lnTo>
                    <a:pt x="1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5"/>
            <p:cNvSpPr/>
            <p:nvPr/>
          </p:nvSpPr>
          <p:spPr>
            <a:xfrm>
              <a:off x="5200776" y="1932135"/>
              <a:ext cx="16662" cy="72948"/>
            </a:xfrm>
            <a:custGeom>
              <a:avLst/>
              <a:gdLst/>
              <a:ahLst/>
              <a:cxnLst/>
              <a:rect l="l" t="t" r="r" b="b"/>
              <a:pathLst>
                <a:path w="529" h="2316" extrusionOk="0">
                  <a:moveTo>
                    <a:pt x="529" y="1"/>
                  </a:moveTo>
                  <a:lnTo>
                    <a:pt x="529" y="1"/>
                  </a:lnTo>
                  <a:cubicBezTo>
                    <a:pt x="529" y="745"/>
                    <a:pt x="332" y="1548"/>
                    <a:pt x="1" y="2316"/>
                  </a:cubicBezTo>
                  <a:cubicBezTo>
                    <a:pt x="335" y="1548"/>
                    <a:pt x="529" y="745"/>
                    <a:pt x="529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5"/>
            <p:cNvSpPr/>
            <p:nvPr/>
          </p:nvSpPr>
          <p:spPr>
            <a:xfrm>
              <a:off x="5048865" y="1859440"/>
              <a:ext cx="176071" cy="163346"/>
            </a:xfrm>
            <a:custGeom>
              <a:avLst/>
              <a:gdLst/>
              <a:ahLst/>
              <a:cxnLst/>
              <a:rect l="l" t="t" r="r" b="b"/>
              <a:pathLst>
                <a:path w="5590" h="5186" extrusionOk="0">
                  <a:moveTo>
                    <a:pt x="3490" y="0"/>
                  </a:moveTo>
                  <a:cubicBezTo>
                    <a:pt x="3342" y="0"/>
                    <a:pt x="3186" y="17"/>
                    <a:pt x="3027" y="51"/>
                  </a:cubicBezTo>
                  <a:lnTo>
                    <a:pt x="3024" y="51"/>
                  </a:lnTo>
                  <a:cubicBezTo>
                    <a:pt x="2749" y="110"/>
                    <a:pt x="2462" y="220"/>
                    <a:pt x="2163" y="386"/>
                  </a:cubicBezTo>
                  <a:cubicBezTo>
                    <a:pt x="2138" y="400"/>
                    <a:pt x="2117" y="414"/>
                    <a:pt x="2093" y="427"/>
                  </a:cubicBezTo>
                  <a:cubicBezTo>
                    <a:pt x="2090" y="427"/>
                    <a:pt x="2087" y="430"/>
                    <a:pt x="2083" y="430"/>
                  </a:cubicBezTo>
                  <a:cubicBezTo>
                    <a:pt x="1421" y="817"/>
                    <a:pt x="804" y="1414"/>
                    <a:pt x="301" y="2114"/>
                  </a:cubicBezTo>
                  <a:cubicBezTo>
                    <a:pt x="193" y="2258"/>
                    <a:pt x="94" y="2407"/>
                    <a:pt x="0" y="2561"/>
                  </a:cubicBezTo>
                  <a:lnTo>
                    <a:pt x="4548" y="5185"/>
                  </a:lnTo>
                  <a:cubicBezTo>
                    <a:pt x="4649" y="5003"/>
                    <a:pt x="4741" y="4813"/>
                    <a:pt x="4824" y="4624"/>
                  </a:cubicBezTo>
                  <a:cubicBezTo>
                    <a:pt x="5155" y="3855"/>
                    <a:pt x="5352" y="3051"/>
                    <a:pt x="5352" y="2306"/>
                  </a:cubicBezTo>
                  <a:cubicBezTo>
                    <a:pt x="5352" y="2023"/>
                    <a:pt x="5317" y="1775"/>
                    <a:pt x="5262" y="1544"/>
                  </a:cubicBezTo>
                  <a:cubicBezTo>
                    <a:pt x="5258" y="1531"/>
                    <a:pt x="5255" y="1517"/>
                    <a:pt x="5252" y="1503"/>
                  </a:cubicBezTo>
                  <a:lnTo>
                    <a:pt x="5438" y="1196"/>
                  </a:lnTo>
                  <a:lnTo>
                    <a:pt x="5589" y="944"/>
                  </a:lnTo>
                  <a:lnTo>
                    <a:pt x="4314" y="207"/>
                  </a:lnTo>
                  <a:lnTo>
                    <a:pt x="4310" y="207"/>
                  </a:lnTo>
                  <a:lnTo>
                    <a:pt x="4300" y="200"/>
                  </a:lnTo>
                  <a:lnTo>
                    <a:pt x="4297" y="200"/>
                  </a:lnTo>
                  <a:lnTo>
                    <a:pt x="4297" y="203"/>
                  </a:lnTo>
                  <a:cubicBezTo>
                    <a:pt x="4062" y="69"/>
                    <a:pt x="3790" y="0"/>
                    <a:pt x="3490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5"/>
            <p:cNvSpPr/>
            <p:nvPr/>
          </p:nvSpPr>
          <p:spPr>
            <a:xfrm>
              <a:off x="5054188" y="1881236"/>
              <a:ext cx="197710" cy="255161"/>
            </a:xfrm>
            <a:custGeom>
              <a:avLst/>
              <a:gdLst/>
              <a:ahLst/>
              <a:cxnLst/>
              <a:rect l="l" t="t" r="r" b="b"/>
              <a:pathLst>
                <a:path w="6277" h="8101" extrusionOk="0">
                  <a:moveTo>
                    <a:pt x="4539" y="0"/>
                  </a:moveTo>
                  <a:cubicBezTo>
                    <a:pt x="4117" y="0"/>
                    <a:pt x="3641" y="138"/>
                    <a:pt x="3138" y="429"/>
                  </a:cubicBezTo>
                  <a:cubicBezTo>
                    <a:pt x="1404" y="1428"/>
                    <a:pt x="0" y="3863"/>
                    <a:pt x="0" y="5862"/>
                  </a:cubicBezTo>
                  <a:cubicBezTo>
                    <a:pt x="0" y="7281"/>
                    <a:pt x="706" y="8101"/>
                    <a:pt x="1736" y="8101"/>
                  </a:cubicBezTo>
                  <a:cubicBezTo>
                    <a:pt x="2158" y="8101"/>
                    <a:pt x="2634" y="7963"/>
                    <a:pt x="3138" y="7673"/>
                  </a:cubicBezTo>
                  <a:cubicBezTo>
                    <a:pt x="4869" y="6673"/>
                    <a:pt x="6276" y="4242"/>
                    <a:pt x="6276" y="2242"/>
                  </a:cubicBezTo>
                  <a:cubicBezTo>
                    <a:pt x="6276" y="821"/>
                    <a:pt x="5568" y="0"/>
                    <a:pt x="453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5"/>
            <p:cNvSpPr/>
            <p:nvPr/>
          </p:nvSpPr>
          <p:spPr>
            <a:xfrm>
              <a:off x="4028132" y="1340775"/>
              <a:ext cx="1387181" cy="1555662"/>
            </a:xfrm>
            <a:custGeom>
              <a:avLst/>
              <a:gdLst/>
              <a:ahLst/>
              <a:cxnLst/>
              <a:rect l="l" t="t" r="r" b="b"/>
              <a:pathLst>
                <a:path w="44041" h="49390" extrusionOk="0">
                  <a:moveTo>
                    <a:pt x="34169" y="0"/>
                  </a:moveTo>
                  <a:cubicBezTo>
                    <a:pt x="32539" y="0"/>
                    <a:pt x="30698" y="532"/>
                    <a:pt x="28752" y="1654"/>
                  </a:cubicBezTo>
                  <a:cubicBezTo>
                    <a:pt x="22049" y="5519"/>
                    <a:pt x="16619" y="14932"/>
                    <a:pt x="16619" y="22674"/>
                  </a:cubicBezTo>
                  <a:cubicBezTo>
                    <a:pt x="16619" y="30418"/>
                    <a:pt x="11181" y="39834"/>
                    <a:pt x="4482" y="43703"/>
                  </a:cubicBezTo>
                  <a:cubicBezTo>
                    <a:pt x="2896" y="44616"/>
                    <a:pt x="1386" y="45141"/>
                    <a:pt x="0" y="45302"/>
                  </a:cubicBezTo>
                  <a:cubicBezTo>
                    <a:pt x="586" y="46720"/>
                    <a:pt x="1469" y="47796"/>
                    <a:pt x="2582" y="48485"/>
                  </a:cubicBezTo>
                  <a:lnTo>
                    <a:pt x="2699" y="48558"/>
                  </a:lnTo>
                  <a:cubicBezTo>
                    <a:pt x="3628" y="49105"/>
                    <a:pt x="4709" y="49390"/>
                    <a:pt x="5902" y="49390"/>
                  </a:cubicBezTo>
                  <a:cubicBezTo>
                    <a:pt x="7534" y="49390"/>
                    <a:pt x="9375" y="48857"/>
                    <a:pt x="11323" y="47734"/>
                  </a:cubicBezTo>
                  <a:cubicBezTo>
                    <a:pt x="18023" y="43865"/>
                    <a:pt x="23456" y="34448"/>
                    <a:pt x="23456" y="26704"/>
                  </a:cubicBezTo>
                  <a:cubicBezTo>
                    <a:pt x="23456" y="18963"/>
                    <a:pt x="28890" y="9550"/>
                    <a:pt x="35593" y="5684"/>
                  </a:cubicBezTo>
                  <a:cubicBezTo>
                    <a:pt x="37180" y="4771"/>
                    <a:pt x="38690" y="4247"/>
                    <a:pt x="40076" y="4085"/>
                  </a:cubicBezTo>
                  <a:cubicBezTo>
                    <a:pt x="40392" y="4048"/>
                    <a:pt x="40701" y="4030"/>
                    <a:pt x="41004" y="4030"/>
                  </a:cubicBezTo>
                  <a:cubicBezTo>
                    <a:pt x="42126" y="4030"/>
                    <a:pt x="43150" y="4280"/>
                    <a:pt x="44041" y="4761"/>
                  </a:cubicBezTo>
                  <a:lnTo>
                    <a:pt x="37507" y="910"/>
                  </a:lnTo>
                  <a:lnTo>
                    <a:pt x="37390" y="843"/>
                  </a:lnTo>
                  <a:cubicBezTo>
                    <a:pt x="36458" y="289"/>
                    <a:pt x="35371" y="0"/>
                    <a:pt x="341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5"/>
            <p:cNvSpPr/>
            <p:nvPr/>
          </p:nvSpPr>
          <p:spPr>
            <a:xfrm>
              <a:off x="3882583" y="1825769"/>
              <a:ext cx="841267" cy="1006786"/>
            </a:xfrm>
            <a:custGeom>
              <a:avLst/>
              <a:gdLst/>
              <a:ahLst/>
              <a:cxnLst/>
              <a:rect l="l" t="t" r="r" b="b"/>
              <a:pathLst>
                <a:path w="26709" h="31964" extrusionOk="0">
                  <a:moveTo>
                    <a:pt x="15482" y="9857"/>
                  </a:moveTo>
                  <a:cubicBezTo>
                    <a:pt x="15737" y="10423"/>
                    <a:pt x="15858" y="11095"/>
                    <a:pt x="15850" y="11827"/>
                  </a:cubicBezTo>
                  <a:cubicBezTo>
                    <a:pt x="16054" y="11709"/>
                    <a:pt x="16261" y="11603"/>
                    <a:pt x="16461" y="11517"/>
                  </a:cubicBezTo>
                  <a:cubicBezTo>
                    <a:pt x="16482" y="11724"/>
                    <a:pt x="16488" y="11944"/>
                    <a:pt x="16488" y="12175"/>
                  </a:cubicBezTo>
                  <a:cubicBezTo>
                    <a:pt x="16488" y="15274"/>
                    <a:pt x="14316" y="19036"/>
                    <a:pt x="11634" y="20585"/>
                  </a:cubicBezTo>
                  <a:cubicBezTo>
                    <a:pt x="11441" y="20698"/>
                    <a:pt x="11244" y="20798"/>
                    <a:pt x="11062" y="20884"/>
                  </a:cubicBezTo>
                  <a:cubicBezTo>
                    <a:pt x="11034" y="20657"/>
                    <a:pt x="11020" y="20422"/>
                    <a:pt x="11024" y="20181"/>
                  </a:cubicBezTo>
                  <a:lnTo>
                    <a:pt x="11024" y="20181"/>
                  </a:lnTo>
                  <a:cubicBezTo>
                    <a:pt x="10255" y="20630"/>
                    <a:pt x="9501" y="20857"/>
                    <a:pt x="8824" y="20857"/>
                  </a:cubicBezTo>
                  <a:cubicBezTo>
                    <a:pt x="7815" y="20857"/>
                    <a:pt x="6977" y="20353"/>
                    <a:pt x="6510" y="19326"/>
                  </a:cubicBezTo>
                  <a:lnTo>
                    <a:pt x="15482" y="9857"/>
                  </a:lnTo>
                  <a:close/>
                  <a:moveTo>
                    <a:pt x="16551" y="1"/>
                  </a:moveTo>
                  <a:cubicBezTo>
                    <a:pt x="16535" y="1"/>
                    <a:pt x="16519" y="2"/>
                    <a:pt x="16503" y="3"/>
                  </a:cubicBezTo>
                  <a:lnTo>
                    <a:pt x="14089" y="242"/>
                  </a:lnTo>
                  <a:cubicBezTo>
                    <a:pt x="13861" y="266"/>
                    <a:pt x="13627" y="431"/>
                    <a:pt x="13558" y="610"/>
                  </a:cubicBezTo>
                  <a:lnTo>
                    <a:pt x="12251" y="4124"/>
                  </a:lnTo>
                  <a:cubicBezTo>
                    <a:pt x="12179" y="4306"/>
                    <a:pt x="11945" y="4527"/>
                    <a:pt x="11720" y="4634"/>
                  </a:cubicBezTo>
                  <a:cubicBezTo>
                    <a:pt x="11465" y="4755"/>
                    <a:pt x="11210" y="4889"/>
                    <a:pt x="10952" y="5037"/>
                  </a:cubicBezTo>
                  <a:lnTo>
                    <a:pt x="8417" y="3572"/>
                  </a:lnTo>
                  <a:cubicBezTo>
                    <a:pt x="8385" y="3551"/>
                    <a:pt x="8348" y="3540"/>
                    <a:pt x="8307" y="3540"/>
                  </a:cubicBezTo>
                  <a:cubicBezTo>
                    <a:pt x="8218" y="3540"/>
                    <a:pt x="8114" y="3591"/>
                    <a:pt x="8024" y="3686"/>
                  </a:cubicBezTo>
                  <a:lnTo>
                    <a:pt x="5372" y="6489"/>
                  </a:lnTo>
                  <a:cubicBezTo>
                    <a:pt x="5210" y="6655"/>
                    <a:pt x="5121" y="6916"/>
                    <a:pt x="5166" y="7072"/>
                  </a:cubicBezTo>
                  <a:lnTo>
                    <a:pt x="5904" y="9572"/>
                  </a:lnTo>
                  <a:cubicBezTo>
                    <a:pt x="5948" y="9727"/>
                    <a:pt x="5886" y="9996"/>
                    <a:pt x="5769" y="10172"/>
                  </a:cubicBezTo>
                  <a:cubicBezTo>
                    <a:pt x="5317" y="10858"/>
                    <a:pt x="4906" y="11571"/>
                    <a:pt x="4548" y="12292"/>
                  </a:cubicBezTo>
                  <a:cubicBezTo>
                    <a:pt x="4459" y="12475"/>
                    <a:pt x="4203" y="12664"/>
                    <a:pt x="3972" y="12720"/>
                  </a:cubicBezTo>
                  <a:lnTo>
                    <a:pt x="1700" y="13268"/>
                  </a:lnTo>
                  <a:cubicBezTo>
                    <a:pt x="1472" y="13323"/>
                    <a:pt x="1241" y="13516"/>
                    <a:pt x="1187" y="13696"/>
                  </a:cubicBezTo>
                  <a:lnTo>
                    <a:pt x="45" y="17543"/>
                  </a:lnTo>
                  <a:cubicBezTo>
                    <a:pt x="11" y="17654"/>
                    <a:pt x="49" y="17760"/>
                    <a:pt x="132" y="17822"/>
                  </a:cubicBezTo>
                  <a:cubicBezTo>
                    <a:pt x="183" y="17860"/>
                    <a:pt x="2704" y="19312"/>
                    <a:pt x="2704" y="19312"/>
                  </a:cubicBezTo>
                  <a:cubicBezTo>
                    <a:pt x="2700" y="19664"/>
                    <a:pt x="2714" y="20009"/>
                    <a:pt x="2745" y="20343"/>
                  </a:cubicBezTo>
                  <a:cubicBezTo>
                    <a:pt x="2762" y="20509"/>
                    <a:pt x="2666" y="20781"/>
                    <a:pt x="2521" y="20957"/>
                  </a:cubicBezTo>
                  <a:lnTo>
                    <a:pt x="207" y="23757"/>
                  </a:lnTo>
                  <a:cubicBezTo>
                    <a:pt x="66" y="23933"/>
                    <a:pt x="0" y="24188"/>
                    <a:pt x="66" y="24333"/>
                  </a:cubicBezTo>
                  <a:lnTo>
                    <a:pt x="1166" y="26764"/>
                  </a:lnTo>
                  <a:cubicBezTo>
                    <a:pt x="1183" y="26798"/>
                    <a:pt x="1207" y="26826"/>
                    <a:pt x="1235" y="26842"/>
                  </a:cubicBezTo>
                  <a:cubicBezTo>
                    <a:pt x="1324" y="26895"/>
                    <a:pt x="5941" y="29567"/>
                    <a:pt x="6114" y="29667"/>
                  </a:cubicBezTo>
                  <a:lnTo>
                    <a:pt x="6117" y="29667"/>
                  </a:lnTo>
                  <a:lnTo>
                    <a:pt x="6117" y="29670"/>
                  </a:lnTo>
                  <a:lnTo>
                    <a:pt x="6124" y="29670"/>
                  </a:lnTo>
                  <a:cubicBezTo>
                    <a:pt x="6127" y="29667"/>
                    <a:pt x="6135" y="29656"/>
                    <a:pt x="6138" y="29649"/>
                  </a:cubicBezTo>
                  <a:cubicBezTo>
                    <a:pt x="6162" y="29663"/>
                    <a:pt x="6186" y="29673"/>
                    <a:pt x="6210" y="29691"/>
                  </a:cubicBezTo>
                  <a:lnTo>
                    <a:pt x="6214" y="29691"/>
                  </a:lnTo>
                  <a:cubicBezTo>
                    <a:pt x="7593" y="30491"/>
                    <a:pt x="9983" y="31874"/>
                    <a:pt x="10134" y="31960"/>
                  </a:cubicBezTo>
                  <a:cubicBezTo>
                    <a:pt x="10137" y="31963"/>
                    <a:pt x="10137" y="31963"/>
                    <a:pt x="10141" y="31963"/>
                  </a:cubicBezTo>
                  <a:cubicBezTo>
                    <a:pt x="10210" y="31785"/>
                    <a:pt x="12167" y="23666"/>
                    <a:pt x="12283" y="23666"/>
                  </a:cubicBezTo>
                  <a:cubicBezTo>
                    <a:pt x="12284" y="23666"/>
                    <a:pt x="12285" y="23666"/>
                    <a:pt x="12286" y="23667"/>
                  </a:cubicBezTo>
                  <a:lnTo>
                    <a:pt x="13523" y="25556"/>
                  </a:lnTo>
                  <a:cubicBezTo>
                    <a:pt x="13538" y="25574"/>
                    <a:pt x="13547" y="25588"/>
                    <a:pt x="13562" y="25598"/>
                  </a:cubicBezTo>
                  <a:lnTo>
                    <a:pt x="15920" y="26971"/>
                  </a:lnTo>
                  <a:lnTo>
                    <a:pt x="18468" y="28443"/>
                  </a:lnTo>
                  <a:lnTo>
                    <a:pt x="18465" y="28440"/>
                  </a:lnTo>
                  <a:lnTo>
                    <a:pt x="16623" y="22692"/>
                  </a:lnTo>
                  <a:lnTo>
                    <a:pt x="16623" y="22692"/>
                  </a:lnTo>
                  <a:cubicBezTo>
                    <a:pt x="16686" y="22713"/>
                    <a:pt x="16752" y="22724"/>
                    <a:pt x="16820" y="22724"/>
                  </a:cubicBezTo>
                  <a:cubicBezTo>
                    <a:pt x="18529" y="22724"/>
                    <a:pt x="21913" y="16234"/>
                    <a:pt x="20806" y="15485"/>
                  </a:cubicBezTo>
                  <a:lnTo>
                    <a:pt x="26708" y="14161"/>
                  </a:lnTo>
                  <a:cubicBezTo>
                    <a:pt x="26705" y="14161"/>
                    <a:pt x="26702" y="14157"/>
                    <a:pt x="26695" y="14154"/>
                  </a:cubicBezTo>
                  <a:cubicBezTo>
                    <a:pt x="26554" y="14075"/>
                    <a:pt x="25346" y="13374"/>
                    <a:pt x="24171" y="12696"/>
                  </a:cubicBezTo>
                  <a:cubicBezTo>
                    <a:pt x="23013" y="12023"/>
                    <a:pt x="21878" y="11368"/>
                    <a:pt x="21829" y="11340"/>
                  </a:cubicBezTo>
                  <a:cubicBezTo>
                    <a:pt x="21785" y="11310"/>
                    <a:pt x="21730" y="11296"/>
                    <a:pt x="21664" y="11292"/>
                  </a:cubicBezTo>
                  <a:lnTo>
                    <a:pt x="19592" y="11175"/>
                  </a:lnTo>
                  <a:cubicBezTo>
                    <a:pt x="19381" y="11161"/>
                    <a:pt x="19227" y="11013"/>
                    <a:pt x="19243" y="10837"/>
                  </a:cubicBezTo>
                  <a:cubicBezTo>
                    <a:pt x="19302" y="10144"/>
                    <a:pt x="19305" y="9472"/>
                    <a:pt x="19247" y="8840"/>
                  </a:cubicBezTo>
                  <a:cubicBezTo>
                    <a:pt x="19230" y="8672"/>
                    <a:pt x="19330" y="8399"/>
                    <a:pt x="19471" y="8227"/>
                  </a:cubicBezTo>
                  <a:lnTo>
                    <a:pt x="22788" y="7958"/>
                  </a:lnTo>
                  <a:cubicBezTo>
                    <a:pt x="22930" y="7785"/>
                    <a:pt x="25643" y="5169"/>
                    <a:pt x="25643" y="5169"/>
                  </a:cubicBezTo>
                  <a:cubicBezTo>
                    <a:pt x="25636" y="5165"/>
                    <a:pt x="25633" y="5165"/>
                    <a:pt x="25626" y="5161"/>
                  </a:cubicBezTo>
                  <a:cubicBezTo>
                    <a:pt x="25343" y="4996"/>
                    <a:pt x="20785" y="2355"/>
                    <a:pt x="20758" y="2338"/>
                  </a:cubicBezTo>
                  <a:cubicBezTo>
                    <a:pt x="20730" y="2324"/>
                    <a:pt x="20696" y="2320"/>
                    <a:pt x="20664" y="2320"/>
                  </a:cubicBezTo>
                  <a:cubicBezTo>
                    <a:pt x="19261" y="1510"/>
                    <a:pt x="16799" y="83"/>
                    <a:pt x="16744" y="48"/>
                  </a:cubicBezTo>
                  <a:cubicBezTo>
                    <a:pt x="16693" y="20"/>
                    <a:pt x="16627" y="1"/>
                    <a:pt x="16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5"/>
            <p:cNvSpPr/>
            <p:nvPr/>
          </p:nvSpPr>
          <p:spPr>
            <a:xfrm>
              <a:off x="3883559" y="2583151"/>
              <a:ext cx="191725" cy="177173"/>
            </a:xfrm>
            <a:custGeom>
              <a:avLst/>
              <a:gdLst/>
              <a:ahLst/>
              <a:cxnLst/>
              <a:rect l="l" t="t" r="r" b="b"/>
              <a:pathLst>
                <a:path w="6087" h="5625" extrusionOk="0">
                  <a:moveTo>
                    <a:pt x="31" y="0"/>
                  </a:moveTo>
                  <a:lnTo>
                    <a:pt x="31" y="0"/>
                  </a:lnTo>
                  <a:cubicBezTo>
                    <a:pt x="4" y="107"/>
                    <a:pt x="1" y="215"/>
                    <a:pt x="35" y="287"/>
                  </a:cubicBezTo>
                  <a:lnTo>
                    <a:pt x="1135" y="2718"/>
                  </a:lnTo>
                  <a:cubicBezTo>
                    <a:pt x="1152" y="2752"/>
                    <a:pt x="1176" y="2780"/>
                    <a:pt x="1207" y="2796"/>
                  </a:cubicBezTo>
                  <a:lnTo>
                    <a:pt x="1218" y="2804"/>
                  </a:lnTo>
                  <a:cubicBezTo>
                    <a:pt x="1452" y="2938"/>
                    <a:pt x="6086" y="5624"/>
                    <a:pt x="6086" y="5624"/>
                  </a:cubicBezTo>
                  <a:lnTo>
                    <a:pt x="5855" y="33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5"/>
            <p:cNvSpPr/>
            <p:nvPr/>
          </p:nvSpPr>
          <p:spPr>
            <a:xfrm>
              <a:off x="3882898" y="2252462"/>
              <a:ext cx="215632" cy="224294"/>
            </a:xfrm>
            <a:custGeom>
              <a:avLst/>
              <a:gdLst/>
              <a:ahLst/>
              <a:cxnLst/>
              <a:rect l="l" t="t" r="r" b="b"/>
              <a:pathLst>
                <a:path w="6846" h="7121" extrusionOk="0">
                  <a:moveTo>
                    <a:pt x="1260" y="0"/>
                  </a:moveTo>
                  <a:cubicBezTo>
                    <a:pt x="1221" y="48"/>
                    <a:pt x="1193" y="101"/>
                    <a:pt x="1177" y="149"/>
                  </a:cubicBezTo>
                  <a:lnTo>
                    <a:pt x="35" y="3996"/>
                  </a:lnTo>
                  <a:cubicBezTo>
                    <a:pt x="1" y="4107"/>
                    <a:pt x="39" y="4210"/>
                    <a:pt x="122" y="4275"/>
                  </a:cubicBezTo>
                  <a:cubicBezTo>
                    <a:pt x="125" y="4280"/>
                    <a:pt x="138" y="4286"/>
                    <a:pt x="163" y="4300"/>
                  </a:cubicBezTo>
                  <a:lnTo>
                    <a:pt x="2680" y="5758"/>
                  </a:lnTo>
                  <a:cubicBezTo>
                    <a:pt x="2687" y="5762"/>
                    <a:pt x="2694" y="5765"/>
                    <a:pt x="2694" y="5765"/>
                  </a:cubicBezTo>
                  <a:lnTo>
                    <a:pt x="5031" y="7120"/>
                  </a:lnTo>
                  <a:lnTo>
                    <a:pt x="6845" y="321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5"/>
            <p:cNvSpPr/>
            <p:nvPr/>
          </p:nvSpPr>
          <p:spPr>
            <a:xfrm>
              <a:off x="4045802" y="1937301"/>
              <a:ext cx="255476" cy="191599"/>
            </a:xfrm>
            <a:custGeom>
              <a:avLst/>
              <a:gdLst/>
              <a:ahLst/>
              <a:cxnLst/>
              <a:rect l="l" t="t" r="r" b="b"/>
              <a:pathLst>
                <a:path w="8111" h="6083" extrusionOk="0">
                  <a:moveTo>
                    <a:pt x="3123" y="1"/>
                  </a:moveTo>
                  <a:cubicBezTo>
                    <a:pt x="3035" y="1"/>
                    <a:pt x="2932" y="50"/>
                    <a:pt x="2842" y="145"/>
                  </a:cubicBezTo>
                  <a:lnTo>
                    <a:pt x="187" y="2948"/>
                  </a:lnTo>
                  <a:cubicBezTo>
                    <a:pt x="101" y="3041"/>
                    <a:pt x="35" y="3162"/>
                    <a:pt x="1" y="3279"/>
                  </a:cubicBezTo>
                  <a:lnTo>
                    <a:pt x="4887" y="6082"/>
                  </a:lnTo>
                  <a:lnTo>
                    <a:pt x="8111" y="2852"/>
                  </a:lnTo>
                  <a:lnTo>
                    <a:pt x="3232" y="31"/>
                  </a:lnTo>
                  <a:cubicBezTo>
                    <a:pt x="3200" y="11"/>
                    <a:pt x="3163" y="1"/>
                    <a:pt x="31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5"/>
            <p:cNvSpPr/>
            <p:nvPr/>
          </p:nvSpPr>
          <p:spPr>
            <a:xfrm>
              <a:off x="4313624" y="1825769"/>
              <a:ext cx="251224" cy="129234"/>
            </a:xfrm>
            <a:custGeom>
              <a:avLst/>
              <a:gdLst/>
              <a:ahLst/>
              <a:cxnLst/>
              <a:rect l="l" t="t" r="r" b="b"/>
              <a:pathLst>
                <a:path w="7976" h="4103" extrusionOk="0">
                  <a:moveTo>
                    <a:pt x="2873" y="0"/>
                  </a:moveTo>
                  <a:cubicBezTo>
                    <a:pt x="2856" y="0"/>
                    <a:pt x="2839" y="1"/>
                    <a:pt x="2821" y="3"/>
                  </a:cubicBezTo>
                  <a:lnTo>
                    <a:pt x="404" y="242"/>
                  </a:lnTo>
                  <a:cubicBezTo>
                    <a:pt x="256" y="258"/>
                    <a:pt x="104" y="334"/>
                    <a:pt x="1" y="434"/>
                  </a:cubicBezTo>
                  <a:lnTo>
                    <a:pt x="6352" y="4103"/>
                  </a:lnTo>
                  <a:lnTo>
                    <a:pt x="7975" y="3165"/>
                  </a:lnTo>
                  <a:lnTo>
                    <a:pt x="7927" y="2869"/>
                  </a:lnTo>
                  <a:cubicBezTo>
                    <a:pt x="7927" y="2869"/>
                    <a:pt x="3138" y="100"/>
                    <a:pt x="3059" y="48"/>
                  </a:cubicBezTo>
                  <a:cubicBezTo>
                    <a:pt x="3009" y="17"/>
                    <a:pt x="2945" y="0"/>
                    <a:pt x="28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5"/>
            <p:cNvSpPr/>
            <p:nvPr/>
          </p:nvSpPr>
          <p:spPr>
            <a:xfrm>
              <a:off x="4036038" y="1914749"/>
              <a:ext cx="693008" cy="919192"/>
            </a:xfrm>
            <a:custGeom>
              <a:avLst/>
              <a:gdLst/>
              <a:ahLst/>
              <a:cxnLst/>
              <a:rect l="l" t="t" r="r" b="b"/>
              <a:pathLst>
                <a:path w="22002" h="29183" extrusionOk="0">
                  <a:moveTo>
                    <a:pt x="13170" y="8326"/>
                  </a:moveTo>
                  <a:cubicBezTo>
                    <a:pt x="13215" y="8326"/>
                    <a:pt x="13259" y="8327"/>
                    <a:pt x="13303" y="8329"/>
                  </a:cubicBezTo>
                  <a:lnTo>
                    <a:pt x="13324" y="8329"/>
                  </a:lnTo>
                  <a:cubicBezTo>
                    <a:pt x="13351" y="8329"/>
                    <a:pt x="13378" y="8332"/>
                    <a:pt x="13406" y="8336"/>
                  </a:cubicBezTo>
                  <a:cubicBezTo>
                    <a:pt x="13440" y="8336"/>
                    <a:pt x="13468" y="8340"/>
                    <a:pt x="13496" y="8347"/>
                  </a:cubicBezTo>
                  <a:cubicBezTo>
                    <a:pt x="13527" y="8347"/>
                    <a:pt x="13558" y="8350"/>
                    <a:pt x="13589" y="8356"/>
                  </a:cubicBezTo>
                  <a:cubicBezTo>
                    <a:pt x="14413" y="8477"/>
                    <a:pt x="15089" y="8974"/>
                    <a:pt x="15488" y="9857"/>
                  </a:cubicBezTo>
                  <a:cubicBezTo>
                    <a:pt x="16516" y="12126"/>
                    <a:pt x="15340" y="16084"/>
                    <a:pt x="12861" y="18697"/>
                  </a:cubicBezTo>
                  <a:cubicBezTo>
                    <a:pt x="11827" y="19790"/>
                    <a:pt x="10724" y="20476"/>
                    <a:pt x="9721" y="20735"/>
                  </a:cubicBezTo>
                  <a:cubicBezTo>
                    <a:pt x="9675" y="20749"/>
                    <a:pt x="9630" y="20759"/>
                    <a:pt x="9586" y="20769"/>
                  </a:cubicBezTo>
                  <a:cubicBezTo>
                    <a:pt x="9551" y="20780"/>
                    <a:pt x="9520" y="20783"/>
                    <a:pt x="9489" y="20790"/>
                  </a:cubicBezTo>
                  <a:cubicBezTo>
                    <a:pt x="9420" y="20804"/>
                    <a:pt x="9348" y="20818"/>
                    <a:pt x="9275" y="20825"/>
                  </a:cubicBezTo>
                  <a:cubicBezTo>
                    <a:pt x="9189" y="20839"/>
                    <a:pt x="9107" y="20845"/>
                    <a:pt x="9027" y="20849"/>
                  </a:cubicBezTo>
                  <a:cubicBezTo>
                    <a:pt x="8976" y="20852"/>
                    <a:pt x="8924" y="20856"/>
                    <a:pt x="8872" y="20856"/>
                  </a:cubicBezTo>
                  <a:lnTo>
                    <a:pt x="8800" y="20856"/>
                  </a:lnTo>
                  <a:cubicBezTo>
                    <a:pt x="7807" y="20845"/>
                    <a:pt x="6979" y="20342"/>
                    <a:pt x="6521" y="19325"/>
                  </a:cubicBezTo>
                  <a:cubicBezTo>
                    <a:pt x="6348" y="18945"/>
                    <a:pt x="6241" y="18518"/>
                    <a:pt x="6190" y="18059"/>
                  </a:cubicBezTo>
                  <a:cubicBezTo>
                    <a:pt x="6162" y="17832"/>
                    <a:pt x="6148" y="17597"/>
                    <a:pt x="6152" y="17356"/>
                  </a:cubicBezTo>
                  <a:cubicBezTo>
                    <a:pt x="6166" y="15163"/>
                    <a:pt x="7293" y="12449"/>
                    <a:pt x="9148" y="10487"/>
                  </a:cubicBezTo>
                  <a:cubicBezTo>
                    <a:pt x="9748" y="9853"/>
                    <a:pt x="10369" y="9357"/>
                    <a:pt x="10978" y="9002"/>
                  </a:cubicBezTo>
                  <a:cubicBezTo>
                    <a:pt x="11182" y="8884"/>
                    <a:pt x="11389" y="8778"/>
                    <a:pt x="11589" y="8692"/>
                  </a:cubicBezTo>
                  <a:cubicBezTo>
                    <a:pt x="12142" y="8448"/>
                    <a:pt x="12676" y="8326"/>
                    <a:pt x="13170" y="8326"/>
                  </a:cubicBezTo>
                  <a:close/>
                  <a:moveTo>
                    <a:pt x="16559" y="1"/>
                  </a:moveTo>
                  <a:cubicBezTo>
                    <a:pt x="16544" y="1"/>
                    <a:pt x="16528" y="1"/>
                    <a:pt x="16513" y="3"/>
                  </a:cubicBezTo>
                  <a:lnTo>
                    <a:pt x="14096" y="243"/>
                  </a:lnTo>
                  <a:cubicBezTo>
                    <a:pt x="13871" y="267"/>
                    <a:pt x="13634" y="430"/>
                    <a:pt x="13569" y="613"/>
                  </a:cubicBezTo>
                  <a:lnTo>
                    <a:pt x="12258" y="4126"/>
                  </a:lnTo>
                  <a:cubicBezTo>
                    <a:pt x="12192" y="4309"/>
                    <a:pt x="11951" y="4529"/>
                    <a:pt x="11731" y="4637"/>
                  </a:cubicBezTo>
                  <a:cubicBezTo>
                    <a:pt x="11234" y="4871"/>
                    <a:pt x="10738" y="5161"/>
                    <a:pt x="10234" y="5502"/>
                  </a:cubicBezTo>
                  <a:cubicBezTo>
                    <a:pt x="10128" y="5574"/>
                    <a:pt x="10015" y="5611"/>
                    <a:pt x="9919" y="5611"/>
                  </a:cubicBezTo>
                  <a:cubicBezTo>
                    <a:pt x="9831" y="5611"/>
                    <a:pt x="9758" y="5580"/>
                    <a:pt x="9716" y="5516"/>
                  </a:cubicBezTo>
                  <a:lnTo>
                    <a:pt x="8479" y="3626"/>
                  </a:lnTo>
                  <a:cubicBezTo>
                    <a:pt x="8441" y="3569"/>
                    <a:pt x="8384" y="3542"/>
                    <a:pt x="8318" y="3542"/>
                  </a:cubicBezTo>
                  <a:cubicBezTo>
                    <a:pt x="8229" y="3542"/>
                    <a:pt x="8124" y="3592"/>
                    <a:pt x="8031" y="3685"/>
                  </a:cubicBezTo>
                  <a:lnTo>
                    <a:pt x="5379" y="6491"/>
                  </a:lnTo>
                  <a:cubicBezTo>
                    <a:pt x="5221" y="6657"/>
                    <a:pt x="5128" y="6919"/>
                    <a:pt x="5173" y="7071"/>
                  </a:cubicBezTo>
                  <a:lnTo>
                    <a:pt x="5914" y="9574"/>
                  </a:lnTo>
                  <a:cubicBezTo>
                    <a:pt x="5959" y="9726"/>
                    <a:pt x="5897" y="9998"/>
                    <a:pt x="5779" y="10177"/>
                  </a:cubicBezTo>
                  <a:cubicBezTo>
                    <a:pt x="5324" y="10860"/>
                    <a:pt x="4917" y="11571"/>
                    <a:pt x="4559" y="12295"/>
                  </a:cubicBezTo>
                  <a:cubicBezTo>
                    <a:pt x="4466" y="12473"/>
                    <a:pt x="4210" y="12670"/>
                    <a:pt x="3983" y="12722"/>
                  </a:cubicBezTo>
                  <a:lnTo>
                    <a:pt x="1710" y="13270"/>
                  </a:lnTo>
                  <a:cubicBezTo>
                    <a:pt x="1479" y="13326"/>
                    <a:pt x="1252" y="13519"/>
                    <a:pt x="1197" y="13698"/>
                  </a:cubicBezTo>
                  <a:lnTo>
                    <a:pt x="55" y="17546"/>
                  </a:lnTo>
                  <a:cubicBezTo>
                    <a:pt x="1" y="17725"/>
                    <a:pt x="128" y="17880"/>
                    <a:pt x="335" y="17890"/>
                  </a:cubicBezTo>
                  <a:lnTo>
                    <a:pt x="2410" y="18008"/>
                  </a:lnTo>
                  <a:cubicBezTo>
                    <a:pt x="2621" y="18022"/>
                    <a:pt x="2773" y="18170"/>
                    <a:pt x="2759" y="18346"/>
                  </a:cubicBezTo>
                  <a:cubicBezTo>
                    <a:pt x="2697" y="19039"/>
                    <a:pt x="2697" y="19711"/>
                    <a:pt x="2755" y="20342"/>
                  </a:cubicBezTo>
                  <a:cubicBezTo>
                    <a:pt x="2773" y="20511"/>
                    <a:pt x="2673" y="20783"/>
                    <a:pt x="2531" y="20956"/>
                  </a:cubicBezTo>
                  <a:lnTo>
                    <a:pt x="217" y="23759"/>
                  </a:lnTo>
                  <a:cubicBezTo>
                    <a:pt x="73" y="23931"/>
                    <a:pt x="11" y="24190"/>
                    <a:pt x="76" y="24335"/>
                  </a:cubicBezTo>
                  <a:lnTo>
                    <a:pt x="1176" y="26762"/>
                  </a:lnTo>
                  <a:cubicBezTo>
                    <a:pt x="1190" y="26800"/>
                    <a:pt x="1214" y="26824"/>
                    <a:pt x="1242" y="26842"/>
                  </a:cubicBezTo>
                  <a:lnTo>
                    <a:pt x="1245" y="26842"/>
                  </a:lnTo>
                  <a:cubicBezTo>
                    <a:pt x="1245" y="26845"/>
                    <a:pt x="1248" y="26845"/>
                    <a:pt x="1252" y="26845"/>
                  </a:cubicBezTo>
                  <a:cubicBezTo>
                    <a:pt x="1280" y="26859"/>
                    <a:pt x="1307" y="26866"/>
                    <a:pt x="1338" y="26866"/>
                  </a:cubicBezTo>
                  <a:lnTo>
                    <a:pt x="1342" y="26866"/>
                  </a:lnTo>
                  <a:cubicBezTo>
                    <a:pt x="1421" y="26866"/>
                    <a:pt x="1517" y="26824"/>
                    <a:pt x="1611" y="26738"/>
                  </a:cubicBezTo>
                  <a:lnTo>
                    <a:pt x="4079" y="24480"/>
                  </a:lnTo>
                  <a:cubicBezTo>
                    <a:pt x="4189" y="24383"/>
                    <a:pt x="4321" y="24330"/>
                    <a:pt x="4437" y="24330"/>
                  </a:cubicBezTo>
                  <a:cubicBezTo>
                    <a:pt x="4507" y="24330"/>
                    <a:pt x="4571" y="24350"/>
                    <a:pt x="4621" y="24390"/>
                  </a:cubicBezTo>
                  <a:cubicBezTo>
                    <a:pt x="4942" y="24652"/>
                    <a:pt x="5297" y="24856"/>
                    <a:pt x="5676" y="25004"/>
                  </a:cubicBezTo>
                  <a:cubicBezTo>
                    <a:pt x="5848" y="25072"/>
                    <a:pt x="5965" y="25259"/>
                    <a:pt x="5924" y="25438"/>
                  </a:cubicBezTo>
                  <a:lnTo>
                    <a:pt x="5162" y="28896"/>
                  </a:lnTo>
                  <a:cubicBezTo>
                    <a:pt x="5141" y="29000"/>
                    <a:pt x="5183" y="29083"/>
                    <a:pt x="5262" y="29135"/>
                  </a:cubicBezTo>
                  <a:cubicBezTo>
                    <a:pt x="5265" y="29138"/>
                    <a:pt x="5265" y="29138"/>
                    <a:pt x="5269" y="29138"/>
                  </a:cubicBezTo>
                  <a:cubicBezTo>
                    <a:pt x="5316" y="29166"/>
                    <a:pt x="5377" y="29182"/>
                    <a:pt x="5445" y="29182"/>
                  </a:cubicBezTo>
                  <a:cubicBezTo>
                    <a:pt x="5462" y="29182"/>
                    <a:pt x="5479" y="29181"/>
                    <a:pt x="5496" y="29179"/>
                  </a:cubicBezTo>
                  <a:lnTo>
                    <a:pt x="7913" y="28941"/>
                  </a:lnTo>
                  <a:cubicBezTo>
                    <a:pt x="8138" y="28917"/>
                    <a:pt x="8376" y="28752"/>
                    <a:pt x="8441" y="28573"/>
                  </a:cubicBezTo>
                  <a:lnTo>
                    <a:pt x="9755" y="25059"/>
                  </a:lnTo>
                  <a:cubicBezTo>
                    <a:pt x="9820" y="24876"/>
                    <a:pt x="10058" y="24655"/>
                    <a:pt x="10283" y="24549"/>
                  </a:cubicBezTo>
                  <a:cubicBezTo>
                    <a:pt x="10534" y="24428"/>
                    <a:pt x="10792" y="24294"/>
                    <a:pt x="11048" y="24146"/>
                  </a:cubicBezTo>
                  <a:cubicBezTo>
                    <a:pt x="11289" y="24004"/>
                    <a:pt x="11534" y="23849"/>
                    <a:pt x="11779" y="23683"/>
                  </a:cubicBezTo>
                  <a:cubicBezTo>
                    <a:pt x="11883" y="23611"/>
                    <a:pt x="11996" y="23574"/>
                    <a:pt x="12092" y="23574"/>
                  </a:cubicBezTo>
                  <a:cubicBezTo>
                    <a:pt x="12180" y="23574"/>
                    <a:pt x="12253" y="23605"/>
                    <a:pt x="12293" y="23670"/>
                  </a:cubicBezTo>
                  <a:lnTo>
                    <a:pt x="13534" y="25559"/>
                  </a:lnTo>
                  <a:cubicBezTo>
                    <a:pt x="13548" y="25583"/>
                    <a:pt x="13569" y="25600"/>
                    <a:pt x="13593" y="25615"/>
                  </a:cubicBezTo>
                  <a:cubicBezTo>
                    <a:pt x="13622" y="25633"/>
                    <a:pt x="13657" y="25642"/>
                    <a:pt x="13694" y="25642"/>
                  </a:cubicBezTo>
                  <a:cubicBezTo>
                    <a:pt x="13782" y="25642"/>
                    <a:pt x="13885" y="25591"/>
                    <a:pt x="13975" y="25497"/>
                  </a:cubicBezTo>
                  <a:lnTo>
                    <a:pt x="16634" y="22693"/>
                  </a:lnTo>
                  <a:cubicBezTo>
                    <a:pt x="16788" y="22528"/>
                    <a:pt x="16882" y="22266"/>
                    <a:pt x="16837" y="22111"/>
                  </a:cubicBezTo>
                  <a:lnTo>
                    <a:pt x="16096" y="19611"/>
                  </a:lnTo>
                  <a:cubicBezTo>
                    <a:pt x="16051" y="19456"/>
                    <a:pt x="16117" y="19187"/>
                    <a:pt x="16233" y="19011"/>
                  </a:cubicBezTo>
                  <a:cubicBezTo>
                    <a:pt x="16688" y="18325"/>
                    <a:pt x="17092" y="17612"/>
                    <a:pt x="17451" y="16891"/>
                  </a:cubicBezTo>
                  <a:cubicBezTo>
                    <a:pt x="17544" y="16708"/>
                    <a:pt x="17799" y="16518"/>
                    <a:pt x="18030" y="16463"/>
                  </a:cubicBezTo>
                  <a:lnTo>
                    <a:pt x="20299" y="15915"/>
                  </a:lnTo>
                  <a:cubicBezTo>
                    <a:pt x="20530" y="15860"/>
                    <a:pt x="20761" y="15670"/>
                    <a:pt x="20813" y="15487"/>
                  </a:cubicBezTo>
                  <a:lnTo>
                    <a:pt x="21957" y="11639"/>
                  </a:lnTo>
                  <a:cubicBezTo>
                    <a:pt x="21992" y="11515"/>
                    <a:pt x="21943" y="11398"/>
                    <a:pt x="21836" y="11336"/>
                  </a:cubicBezTo>
                  <a:cubicBezTo>
                    <a:pt x="21833" y="11336"/>
                    <a:pt x="21830" y="11332"/>
                    <a:pt x="21823" y="11329"/>
                  </a:cubicBezTo>
                  <a:cubicBezTo>
                    <a:pt x="21782" y="11308"/>
                    <a:pt x="21730" y="11294"/>
                    <a:pt x="21674" y="11291"/>
                  </a:cubicBezTo>
                  <a:lnTo>
                    <a:pt x="19602" y="11174"/>
                  </a:lnTo>
                  <a:cubicBezTo>
                    <a:pt x="19392" y="11163"/>
                    <a:pt x="19237" y="11012"/>
                    <a:pt x="19250" y="10839"/>
                  </a:cubicBezTo>
                  <a:cubicBezTo>
                    <a:pt x="19282" y="10512"/>
                    <a:pt x="19299" y="10184"/>
                    <a:pt x="19299" y="9871"/>
                  </a:cubicBezTo>
                  <a:cubicBezTo>
                    <a:pt x="19302" y="9519"/>
                    <a:pt x="19288" y="9174"/>
                    <a:pt x="19254" y="8840"/>
                  </a:cubicBezTo>
                  <a:cubicBezTo>
                    <a:pt x="19240" y="8674"/>
                    <a:pt x="19336" y="8402"/>
                    <a:pt x="19481" y="8229"/>
                  </a:cubicBezTo>
                  <a:lnTo>
                    <a:pt x="21795" y="5426"/>
                  </a:lnTo>
                  <a:cubicBezTo>
                    <a:pt x="21940" y="5253"/>
                    <a:pt x="22002" y="4995"/>
                    <a:pt x="21936" y="4850"/>
                  </a:cubicBezTo>
                  <a:lnTo>
                    <a:pt x="20837" y="2419"/>
                  </a:lnTo>
                  <a:cubicBezTo>
                    <a:pt x="20823" y="2385"/>
                    <a:pt x="20799" y="2361"/>
                    <a:pt x="20771" y="2344"/>
                  </a:cubicBezTo>
                  <a:cubicBezTo>
                    <a:pt x="20764" y="2340"/>
                    <a:pt x="20761" y="2340"/>
                    <a:pt x="20754" y="2336"/>
                  </a:cubicBezTo>
                  <a:cubicBezTo>
                    <a:pt x="20730" y="2324"/>
                    <a:pt x="20702" y="2318"/>
                    <a:pt x="20672" y="2318"/>
                  </a:cubicBezTo>
                  <a:cubicBezTo>
                    <a:pt x="20592" y="2318"/>
                    <a:pt x="20495" y="2362"/>
                    <a:pt x="20402" y="2447"/>
                  </a:cubicBezTo>
                  <a:lnTo>
                    <a:pt x="17930" y="4702"/>
                  </a:lnTo>
                  <a:cubicBezTo>
                    <a:pt x="17822" y="4802"/>
                    <a:pt x="17692" y="4853"/>
                    <a:pt x="17577" y="4853"/>
                  </a:cubicBezTo>
                  <a:cubicBezTo>
                    <a:pt x="17505" y="4853"/>
                    <a:pt x="17439" y="4833"/>
                    <a:pt x="17388" y="4792"/>
                  </a:cubicBezTo>
                  <a:cubicBezTo>
                    <a:pt x="17068" y="4529"/>
                    <a:pt x="16716" y="4326"/>
                    <a:pt x="16333" y="4177"/>
                  </a:cubicBezTo>
                  <a:cubicBezTo>
                    <a:pt x="16165" y="4112"/>
                    <a:pt x="16047" y="3926"/>
                    <a:pt x="16085" y="3747"/>
                  </a:cubicBezTo>
                  <a:lnTo>
                    <a:pt x="16847" y="288"/>
                  </a:lnTo>
                  <a:cubicBezTo>
                    <a:pt x="16871" y="181"/>
                    <a:pt x="16827" y="95"/>
                    <a:pt x="16744" y="44"/>
                  </a:cubicBezTo>
                  <a:cubicBezTo>
                    <a:pt x="16693" y="15"/>
                    <a:pt x="16629" y="1"/>
                    <a:pt x="16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5"/>
            <p:cNvSpPr/>
            <p:nvPr/>
          </p:nvSpPr>
          <p:spPr>
            <a:xfrm>
              <a:off x="4536246" y="1899378"/>
              <a:ext cx="153960" cy="89201"/>
            </a:xfrm>
            <a:custGeom>
              <a:avLst/>
              <a:gdLst/>
              <a:ahLst/>
              <a:cxnLst/>
              <a:rect l="l" t="t" r="r" b="b"/>
              <a:pathLst>
                <a:path w="4888" h="2832" extrusionOk="0">
                  <a:moveTo>
                    <a:pt x="1" y="1"/>
                  </a:moveTo>
                  <a:lnTo>
                    <a:pt x="4887" y="283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5"/>
            <p:cNvSpPr/>
            <p:nvPr/>
          </p:nvSpPr>
          <p:spPr>
            <a:xfrm>
              <a:off x="4251479" y="2230729"/>
              <a:ext cx="208891" cy="269493"/>
            </a:xfrm>
            <a:custGeom>
              <a:avLst/>
              <a:gdLst/>
              <a:ahLst/>
              <a:cxnLst/>
              <a:rect l="l" t="t" r="r" b="b"/>
              <a:pathLst>
                <a:path w="6632" h="8556" extrusionOk="0">
                  <a:moveTo>
                    <a:pt x="4537" y="0"/>
                  </a:moveTo>
                  <a:cubicBezTo>
                    <a:pt x="4115" y="0"/>
                    <a:pt x="3640" y="137"/>
                    <a:pt x="3136" y="428"/>
                  </a:cubicBezTo>
                  <a:cubicBezTo>
                    <a:pt x="1404" y="1428"/>
                    <a:pt x="1" y="3859"/>
                    <a:pt x="1" y="5859"/>
                  </a:cubicBezTo>
                  <a:cubicBezTo>
                    <a:pt x="1" y="6859"/>
                    <a:pt x="349" y="7559"/>
                    <a:pt x="915" y="7890"/>
                  </a:cubicBezTo>
                  <a:lnTo>
                    <a:pt x="919" y="7890"/>
                  </a:lnTo>
                  <a:lnTo>
                    <a:pt x="2080" y="8555"/>
                  </a:lnTo>
                  <a:lnTo>
                    <a:pt x="2359" y="8089"/>
                  </a:lnTo>
                  <a:cubicBezTo>
                    <a:pt x="2646" y="8024"/>
                    <a:pt x="2943" y="7920"/>
                    <a:pt x="3256" y="7742"/>
                  </a:cubicBezTo>
                  <a:cubicBezTo>
                    <a:pt x="4991" y="6738"/>
                    <a:pt x="6393" y="4307"/>
                    <a:pt x="6393" y="2307"/>
                  </a:cubicBezTo>
                  <a:cubicBezTo>
                    <a:pt x="6393" y="2011"/>
                    <a:pt x="6356" y="1749"/>
                    <a:pt x="6297" y="1504"/>
                  </a:cubicBezTo>
                  <a:lnTo>
                    <a:pt x="6632" y="945"/>
                  </a:lnTo>
                  <a:lnTo>
                    <a:pt x="5356" y="207"/>
                  </a:lnTo>
                  <a:lnTo>
                    <a:pt x="5343" y="200"/>
                  </a:lnTo>
                  <a:cubicBezTo>
                    <a:pt x="5106" y="69"/>
                    <a:pt x="4835" y="0"/>
                    <a:pt x="453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5"/>
            <p:cNvSpPr/>
            <p:nvPr/>
          </p:nvSpPr>
          <p:spPr>
            <a:xfrm>
              <a:off x="4280299" y="2479210"/>
              <a:ext cx="53987" cy="21009"/>
            </a:xfrm>
            <a:custGeom>
              <a:avLst/>
              <a:gdLst/>
              <a:ahLst/>
              <a:cxnLst/>
              <a:rect l="l" t="t" r="r" b="b"/>
              <a:pathLst>
                <a:path w="1714" h="667" extrusionOk="0">
                  <a:moveTo>
                    <a:pt x="1713" y="128"/>
                  </a:moveTo>
                  <a:cubicBezTo>
                    <a:pt x="1621" y="156"/>
                    <a:pt x="1531" y="180"/>
                    <a:pt x="1444" y="200"/>
                  </a:cubicBezTo>
                  <a:lnTo>
                    <a:pt x="1165" y="666"/>
                  </a:lnTo>
                  <a:lnTo>
                    <a:pt x="1165" y="666"/>
                  </a:lnTo>
                  <a:lnTo>
                    <a:pt x="1444" y="200"/>
                  </a:lnTo>
                  <a:cubicBezTo>
                    <a:pt x="1531" y="180"/>
                    <a:pt x="1621" y="156"/>
                    <a:pt x="1713" y="128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5"/>
            <p:cNvSpPr/>
            <p:nvPr/>
          </p:nvSpPr>
          <p:spPr>
            <a:xfrm>
              <a:off x="4251479" y="2311425"/>
              <a:ext cx="176229" cy="188796"/>
            </a:xfrm>
            <a:custGeom>
              <a:avLst/>
              <a:gdLst/>
              <a:ahLst/>
              <a:cxnLst/>
              <a:rect l="l" t="t" r="r" b="b"/>
              <a:pathLst>
                <a:path w="5595" h="5994" extrusionOk="0">
                  <a:moveTo>
                    <a:pt x="1043" y="0"/>
                  </a:moveTo>
                  <a:cubicBezTo>
                    <a:pt x="405" y="1031"/>
                    <a:pt x="1" y="2228"/>
                    <a:pt x="1" y="3297"/>
                  </a:cubicBezTo>
                  <a:cubicBezTo>
                    <a:pt x="1" y="4297"/>
                    <a:pt x="349" y="4997"/>
                    <a:pt x="915" y="5328"/>
                  </a:cubicBezTo>
                  <a:lnTo>
                    <a:pt x="919" y="5328"/>
                  </a:lnTo>
                  <a:lnTo>
                    <a:pt x="2080" y="5993"/>
                  </a:lnTo>
                  <a:lnTo>
                    <a:pt x="2359" y="5527"/>
                  </a:lnTo>
                  <a:cubicBezTo>
                    <a:pt x="2446" y="5507"/>
                    <a:pt x="2536" y="5483"/>
                    <a:pt x="2628" y="5455"/>
                  </a:cubicBezTo>
                  <a:cubicBezTo>
                    <a:pt x="2832" y="5390"/>
                    <a:pt x="3042" y="5304"/>
                    <a:pt x="3260" y="5176"/>
                  </a:cubicBezTo>
                  <a:cubicBezTo>
                    <a:pt x="4184" y="4642"/>
                    <a:pt x="5018" y="3697"/>
                    <a:pt x="5594" y="2624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5"/>
            <p:cNvSpPr/>
            <p:nvPr/>
          </p:nvSpPr>
          <p:spPr>
            <a:xfrm>
              <a:off x="4353279" y="2232556"/>
              <a:ext cx="25104" cy="9922"/>
            </a:xfrm>
            <a:custGeom>
              <a:avLst/>
              <a:gdLst/>
              <a:ahLst/>
              <a:cxnLst/>
              <a:rect l="l" t="t" r="r" b="b"/>
              <a:pathLst>
                <a:path w="797" h="315" extrusionOk="0">
                  <a:moveTo>
                    <a:pt x="796" y="1"/>
                  </a:moveTo>
                  <a:cubicBezTo>
                    <a:pt x="545" y="63"/>
                    <a:pt x="276" y="166"/>
                    <a:pt x="0" y="315"/>
                  </a:cubicBezTo>
                  <a:cubicBezTo>
                    <a:pt x="276" y="166"/>
                    <a:pt x="545" y="63"/>
                    <a:pt x="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5"/>
            <p:cNvSpPr/>
            <p:nvPr/>
          </p:nvSpPr>
          <p:spPr>
            <a:xfrm>
              <a:off x="4419738" y="2237028"/>
              <a:ext cx="40632" cy="31214"/>
            </a:xfrm>
            <a:custGeom>
              <a:avLst/>
              <a:gdLst/>
              <a:ahLst/>
              <a:cxnLst/>
              <a:rect l="l" t="t" r="r" b="b"/>
              <a:pathLst>
                <a:path w="1290" h="991" extrusionOk="0">
                  <a:moveTo>
                    <a:pt x="14" y="7"/>
                  </a:moveTo>
                  <a:lnTo>
                    <a:pt x="14" y="7"/>
                  </a:lnTo>
                  <a:lnTo>
                    <a:pt x="14" y="7"/>
                  </a:lnTo>
                  <a:lnTo>
                    <a:pt x="1290" y="745"/>
                  </a:lnTo>
                  <a:lnTo>
                    <a:pt x="1142" y="990"/>
                  </a:lnTo>
                  <a:lnTo>
                    <a:pt x="1290" y="745"/>
                  </a:lnTo>
                  <a:lnTo>
                    <a:pt x="14" y="7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5"/>
            <p:cNvSpPr/>
            <p:nvPr/>
          </p:nvSpPr>
          <p:spPr>
            <a:xfrm>
              <a:off x="4293528" y="2244304"/>
              <a:ext cx="56381" cy="53262"/>
            </a:xfrm>
            <a:custGeom>
              <a:avLst/>
              <a:gdLst/>
              <a:ahLst/>
              <a:cxnLst/>
              <a:rect l="l" t="t" r="r" b="b"/>
              <a:pathLst>
                <a:path w="1790" h="1691" extrusionOk="0">
                  <a:moveTo>
                    <a:pt x="1790" y="0"/>
                  </a:moveTo>
                  <a:lnTo>
                    <a:pt x="1790" y="0"/>
                  </a:lnTo>
                  <a:cubicBezTo>
                    <a:pt x="1124" y="387"/>
                    <a:pt x="507" y="987"/>
                    <a:pt x="1" y="1690"/>
                  </a:cubicBezTo>
                  <a:cubicBezTo>
                    <a:pt x="507" y="987"/>
                    <a:pt x="1124" y="390"/>
                    <a:pt x="1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5"/>
            <p:cNvSpPr/>
            <p:nvPr/>
          </p:nvSpPr>
          <p:spPr>
            <a:xfrm>
              <a:off x="4436337" y="2279266"/>
              <a:ext cx="16536" cy="96918"/>
            </a:xfrm>
            <a:custGeom>
              <a:avLst/>
              <a:gdLst/>
              <a:ahLst/>
              <a:cxnLst/>
              <a:rect l="l" t="t" r="r" b="b"/>
              <a:pathLst>
                <a:path w="525" h="3077" extrusionOk="0">
                  <a:moveTo>
                    <a:pt x="435" y="1"/>
                  </a:moveTo>
                  <a:cubicBezTo>
                    <a:pt x="491" y="232"/>
                    <a:pt x="524" y="483"/>
                    <a:pt x="524" y="766"/>
                  </a:cubicBezTo>
                  <a:cubicBezTo>
                    <a:pt x="524" y="1508"/>
                    <a:pt x="332" y="2311"/>
                    <a:pt x="1" y="3077"/>
                  </a:cubicBezTo>
                  <a:cubicBezTo>
                    <a:pt x="332" y="2311"/>
                    <a:pt x="524" y="1508"/>
                    <a:pt x="524" y="766"/>
                  </a:cubicBezTo>
                  <a:cubicBezTo>
                    <a:pt x="524" y="483"/>
                    <a:pt x="491" y="232"/>
                    <a:pt x="435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5"/>
            <p:cNvSpPr/>
            <p:nvPr/>
          </p:nvSpPr>
          <p:spPr>
            <a:xfrm>
              <a:off x="4284300" y="2230729"/>
              <a:ext cx="176071" cy="163378"/>
            </a:xfrm>
            <a:custGeom>
              <a:avLst/>
              <a:gdLst/>
              <a:ahLst/>
              <a:cxnLst/>
              <a:rect l="l" t="t" r="r" b="b"/>
              <a:pathLst>
                <a:path w="5590" h="5187" extrusionOk="0">
                  <a:moveTo>
                    <a:pt x="3490" y="0"/>
                  </a:moveTo>
                  <a:cubicBezTo>
                    <a:pt x="3331" y="0"/>
                    <a:pt x="3163" y="21"/>
                    <a:pt x="2986" y="59"/>
                  </a:cubicBezTo>
                  <a:cubicBezTo>
                    <a:pt x="2735" y="121"/>
                    <a:pt x="2466" y="224"/>
                    <a:pt x="2190" y="373"/>
                  </a:cubicBezTo>
                  <a:cubicBezTo>
                    <a:pt x="2159" y="390"/>
                    <a:pt x="2128" y="407"/>
                    <a:pt x="2094" y="428"/>
                  </a:cubicBezTo>
                  <a:cubicBezTo>
                    <a:pt x="2090" y="428"/>
                    <a:pt x="2090" y="431"/>
                    <a:pt x="2087" y="431"/>
                  </a:cubicBezTo>
                  <a:lnTo>
                    <a:pt x="2083" y="431"/>
                  </a:lnTo>
                  <a:cubicBezTo>
                    <a:pt x="1417" y="821"/>
                    <a:pt x="800" y="1418"/>
                    <a:pt x="294" y="2121"/>
                  </a:cubicBezTo>
                  <a:cubicBezTo>
                    <a:pt x="194" y="2266"/>
                    <a:pt x="93" y="2411"/>
                    <a:pt x="1" y="2562"/>
                  </a:cubicBezTo>
                  <a:lnTo>
                    <a:pt x="4552" y="5186"/>
                  </a:lnTo>
                  <a:cubicBezTo>
                    <a:pt x="4652" y="5000"/>
                    <a:pt x="4745" y="4811"/>
                    <a:pt x="4828" y="4618"/>
                  </a:cubicBezTo>
                  <a:cubicBezTo>
                    <a:pt x="5159" y="3852"/>
                    <a:pt x="5351" y="3049"/>
                    <a:pt x="5351" y="2307"/>
                  </a:cubicBezTo>
                  <a:cubicBezTo>
                    <a:pt x="5351" y="2024"/>
                    <a:pt x="5318" y="1773"/>
                    <a:pt x="5262" y="1542"/>
                  </a:cubicBezTo>
                  <a:cubicBezTo>
                    <a:pt x="5259" y="1528"/>
                    <a:pt x="5259" y="1518"/>
                    <a:pt x="5255" y="1504"/>
                  </a:cubicBezTo>
                  <a:lnTo>
                    <a:pt x="5442" y="1190"/>
                  </a:lnTo>
                  <a:lnTo>
                    <a:pt x="5590" y="945"/>
                  </a:lnTo>
                  <a:lnTo>
                    <a:pt x="4314" y="207"/>
                  </a:lnTo>
                  <a:lnTo>
                    <a:pt x="4301" y="200"/>
                  </a:lnTo>
                  <a:lnTo>
                    <a:pt x="4301" y="204"/>
                  </a:lnTo>
                  <a:cubicBezTo>
                    <a:pt x="4062" y="70"/>
                    <a:pt x="3790" y="0"/>
                    <a:pt x="3490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5"/>
            <p:cNvSpPr/>
            <p:nvPr/>
          </p:nvSpPr>
          <p:spPr>
            <a:xfrm>
              <a:off x="4289623" y="2252525"/>
              <a:ext cx="197678" cy="255193"/>
            </a:xfrm>
            <a:custGeom>
              <a:avLst/>
              <a:gdLst/>
              <a:ahLst/>
              <a:cxnLst/>
              <a:rect l="l" t="t" r="r" b="b"/>
              <a:pathLst>
                <a:path w="6276" h="8102" extrusionOk="0">
                  <a:moveTo>
                    <a:pt x="4540" y="1"/>
                  </a:moveTo>
                  <a:cubicBezTo>
                    <a:pt x="4118" y="1"/>
                    <a:pt x="3642" y="139"/>
                    <a:pt x="3138" y="430"/>
                  </a:cubicBezTo>
                  <a:cubicBezTo>
                    <a:pt x="1407" y="1429"/>
                    <a:pt x="1" y="3864"/>
                    <a:pt x="1" y="5863"/>
                  </a:cubicBezTo>
                  <a:cubicBezTo>
                    <a:pt x="1" y="7282"/>
                    <a:pt x="708" y="8102"/>
                    <a:pt x="1738" y="8102"/>
                  </a:cubicBezTo>
                  <a:cubicBezTo>
                    <a:pt x="2160" y="8102"/>
                    <a:pt x="2635" y="7964"/>
                    <a:pt x="3138" y="7674"/>
                  </a:cubicBezTo>
                  <a:cubicBezTo>
                    <a:pt x="4872" y="6673"/>
                    <a:pt x="6276" y="4243"/>
                    <a:pt x="6276" y="2243"/>
                  </a:cubicBezTo>
                  <a:cubicBezTo>
                    <a:pt x="6276" y="822"/>
                    <a:pt x="5569" y="1"/>
                    <a:pt x="454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5"/>
            <p:cNvSpPr/>
            <p:nvPr/>
          </p:nvSpPr>
          <p:spPr>
            <a:xfrm>
              <a:off x="3761476" y="2350229"/>
              <a:ext cx="347984" cy="517693"/>
            </a:xfrm>
            <a:custGeom>
              <a:avLst/>
              <a:gdLst/>
              <a:ahLst/>
              <a:cxnLst/>
              <a:rect l="l" t="t" r="r" b="b"/>
              <a:pathLst>
                <a:path w="11048" h="16436" extrusionOk="0">
                  <a:moveTo>
                    <a:pt x="943" y="0"/>
                  </a:moveTo>
                  <a:cubicBezTo>
                    <a:pt x="636" y="0"/>
                    <a:pt x="321" y="20"/>
                    <a:pt x="0" y="58"/>
                  </a:cubicBezTo>
                  <a:cubicBezTo>
                    <a:pt x="525" y="1320"/>
                    <a:pt x="811" y="2858"/>
                    <a:pt x="811" y="4640"/>
                  </a:cubicBezTo>
                  <a:cubicBezTo>
                    <a:pt x="811" y="8488"/>
                    <a:pt x="2152" y="11198"/>
                    <a:pt x="4328" y="12478"/>
                  </a:cubicBezTo>
                  <a:lnTo>
                    <a:pt x="11048" y="16436"/>
                  </a:lnTo>
                  <a:cubicBezTo>
                    <a:pt x="9935" y="15747"/>
                    <a:pt x="9052" y="14671"/>
                    <a:pt x="8466" y="13253"/>
                  </a:cubicBezTo>
                  <a:cubicBezTo>
                    <a:pt x="7938" y="11988"/>
                    <a:pt x="7648" y="10450"/>
                    <a:pt x="7648" y="8668"/>
                  </a:cubicBezTo>
                  <a:cubicBezTo>
                    <a:pt x="7648" y="4851"/>
                    <a:pt x="6328" y="2148"/>
                    <a:pt x="4184" y="861"/>
                  </a:cubicBezTo>
                  <a:lnTo>
                    <a:pt x="3966" y="734"/>
                  </a:lnTo>
                  <a:cubicBezTo>
                    <a:pt x="3076" y="253"/>
                    <a:pt x="2058" y="0"/>
                    <a:pt x="94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5"/>
            <p:cNvSpPr/>
            <p:nvPr/>
          </p:nvSpPr>
          <p:spPr>
            <a:xfrm>
              <a:off x="3761476" y="2350198"/>
              <a:ext cx="347984" cy="517724"/>
            </a:xfrm>
            <a:custGeom>
              <a:avLst/>
              <a:gdLst/>
              <a:ahLst/>
              <a:cxnLst/>
              <a:rect l="l" t="t" r="r" b="b"/>
              <a:pathLst>
                <a:path w="11048" h="16437" extrusionOk="0">
                  <a:moveTo>
                    <a:pt x="939" y="1"/>
                  </a:moveTo>
                  <a:cubicBezTo>
                    <a:pt x="632" y="1"/>
                    <a:pt x="318" y="21"/>
                    <a:pt x="0" y="59"/>
                  </a:cubicBezTo>
                  <a:cubicBezTo>
                    <a:pt x="301" y="783"/>
                    <a:pt x="525" y="1600"/>
                    <a:pt x="659" y="2496"/>
                  </a:cubicBezTo>
                  <a:lnTo>
                    <a:pt x="2211" y="6093"/>
                  </a:lnTo>
                  <a:cubicBezTo>
                    <a:pt x="2252" y="6072"/>
                    <a:pt x="2294" y="6066"/>
                    <a:pt x="2328" y="6066"/>
                  </a:cubicBezTo>
                  <a:cubicBezTo>
                    <a:pt x="2370" y="6066"/>
                    <a:pt x="2404" y="6075"/>
                    <a:pt x="2435" y="6093"/>
                  </a:cubicBezTo>
                  <a:lnTo>
                    <a:pt x="2435" y="6100"/>
                  </a:lnTo>
                  <a:lnTo>
                    <a:pt x="2538" y="9621"/>
                  </a:lnTo>
                  <a:cubicBezTo>
                    <a:pt x="2538" y="9820"/>
                    <a:pt x="2408" y="10072"/>
                    <a:pt x="2246" y="10186"/>
                  </a:cubicBezTo>
                  <a:lnTo>
                    <a:pt x="2193" y="10348"/>
                  </a:lnTo>
                  <a:cubicBezTo>
                    <a:pt x="2759" y="11265"/>
                    <a:pt x="3480" y="11982"/>
                    <a:pt x="4328" y="12479"/>
                  </a:cubicBezTo>
                  <a:lnTo>
                    <a:pt x="11048" y="16437"/>
                  </a:lnTo>
                  <a:cubicBezTo>
                    <a:pt x="9935" y="15748"/>
                    <a:pt x="9052" y="14672"/>
                    <a:pt x="8466" y="13254"/>
                  </a:cubicBezTo>
                  <a:cubicBezTo>
                    <a:pt x="8027" y="12210"/>
                    <a:pt x="7755" y="10975"/>
                    <a:pt x="7676" y="9572"/>
                  </a:cubicBezTo>
                  <a:cubicBezTo>
                    <a:pt x="7659" y="9279"/>
                    <a:pt x="7648" y="8979"/>
                    <a:pt x="7648" y="8669"/>
                  </a:cubicBezTo>
                  <a:cubicBezTo>
                    <a:pt x="7648" y="6610"/>
                    <a:pt x="7266" y="4880"/>
                    <a:pt x="6576" y="3514"/>
                  </a:cubicBezTo>
                  <a:cubicBezTo>
                    <a:pt x="6324" y="3018"/>
                    <a:pt x="6031" y="2569"/>
                    <a:pt x="5704" y="2173"/>
                  </a:cubicBezTo>
                  <a:cubicBezTo>
                    <a:pt x="5259" y="1642"/>
                    <a:pt x="4749" y="1201"/>
                    <a:pt x="4184" y="862"/>
                  </a:cubicBezTo>
                  <a:lnTo>
                    <a:pt x="3966" y="735"/>
                  </a:lnTo>
                  <a:cubicBezTo>
                    <a:pt x="3956" y="731"/>
                    <a:pt x="3949" y="725"/>
                    <a:pt x="3942" y="721"/>
                  </a:cubicBezTo>
                  <a:cubicBezTo>
                    <a:pt x="3056" y="249"/>
                    <a:pt x="2045" y="1"/>
                    <a:pt x="939" y="1"/>
                  </a:cubicBezTo>
                  <a:close/>
                </a:path>
              </a:pathLst>
            </a:custGeom>
            <a:solidFill>
              <a:srgbClr val="1B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5"/>
            <p:cNvSpPr/>
            <p:nvPr/>
          </p:nvSpPr>
          <p:spPr>
            <a:xfrm>
              <a:off x="3807084" y="2541984"/>
              <a:ext cx="164133" cy="114682"/>
            </a:xfrm>
            <a:custGeom>
              <a:avLst/>
              <a:gdLst/>
              <a:ahLst/>
              <a:cxnLst/>
              <a:rect l="l" t="t" r="r" b="b"/>
              <a:pathLst>
                <a:path w="5211" h="3641" extrusionOk="0">
                  <a:moveTo>
                    <a:pt x="987" y="1"/>
                  </a:moveTo>
                  <a:lnTo>
                    <a:pt x="1" y="2442"/>
                  </a:lnTo>
                  <a:cubicBezTo>
                    <a:pt x="145" y="2721"/>
                    <a:pt x="1897" y="3090"/>
                    <a:pt x="1997" y="3414"/>
                  </a:cubicBezTo>
                  <a:cubicBezTo>
                    <a:pt x="2041" y="3556"/>
                    <a:pt x="2157" y="3640"/>
                    <a:pt x="2288" y="3640"/>
                  </a:cubicBezTo>
                  <a:cubicBezTo>
                    <a:pt x="2331" y="3640"/>
                    <a:pt x="2376" y="3631"/>
                    <a:pt x="2421" y="3611"/>
                  </a:cubicBezTo>
                  <a:lnTo>
                    <a:pt x="4980" y="2459"/>
                  </a:lnTo>
                  <a:cubicBezTo>
                    <a:pt x="5033" y="2434"/>
                    <a:pt x="5083" y="2426"/>
                    <a:pt x="5128" y="2426"/>
                  </a:cubicBezTo>
                  <a:cubicBezTo>
                    <a:pt x="5158" y="2426"/>
                    <a:pt x="5186" y="2429"/>
                    <a:pt x="5211" y="2435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5"/>
            <p:cNvSpPr/>
            <p:nvPr/>
          </p:nvSpPr>
          <p:spPr>
            <a:xfrm>
              <a:off x="3133640" y="2353505"/>
              <a:ext cx="707812" cy="963729"/>
            </a:xfrm>
            <a:custGeom>
              <a:avLst/>
              <a:gdLst/>
              <a:ahLst/>
              <a:cxnLst/>
              <a:rect l="l" t="t" r="r" b="b"/>
              <a:pathLst>
                <a:path w="22472" h="30597" extrusionOk="0">
                  <a:moveTo>
                    <a:pt x="15097" y="8607"/>
                  </a:moveTo>
                  <a:cubicBezTo>
                    <a:pt x="15125" y="8607"/>
                    <a:pt x="15149" y="8615"/>
                    <a:pt x="15169" y="8633"/>
                  </a:cubicBezTo>
                  <a:cubicBezTo>
                    <a:pt x="15765" y="9167"/>
                    <a:pt x="16090" y="10157"/>
                    <a:pt x="16090" y="11543"/>
                  </a:cubicBezTo>
                  <a:cubicBezTo>
                    <a:pt x="16090" y="14635"/>
                    <a:pt x="13917" y="18401"/>
                    <a:pt x="11238" y="19949"/>
                  </a:cubicBezTo>
                  <a:cubicBezTo>
                    <a:pt x="10421" y="20419"/>
                    <a:pt x="9700" y="20646"/>
                    <a:pt x="9090" y="20646"/>
                  </a:cubicBezTo>
                  <a:cubicBezTo>
                    <a:pt x="8778" y="20646"/>
                    <a:pt x="8496" y="20586"/>
                    <a:pt x="8245" y="20470"/>
                  </a:cubicBezTo>
                  <a:cubicBezTo>
                    <a:pt x="7399" y="20074"/>
                    <a:pt x="14059" y="8607"/>
                    <a:pt x="15097" y="8607"/>
                  </a:cubicBezTo>
                  <a:close/>
                  <a:moveTo>
                    <a:pt x="18070" y="0"/>
                  </a:moveTo>
                  <a:cubicBezTo>
                    <a:pt x="17944" y="0"/>
                    <a:pt x="17821" y="61"/>
                    <a:pt x="17748" y="168"/>
                  </a:cubicBezTo>
                  <a:lnTo>
                    <a:pt x="15624" y="3364"/>
                  </a:lnTo>
                  <a:cubicBezTo>
                    <a:pt x="15517" y="3525"/>
                    <a:pt x="15279" y="3640"/>
                    <a:pt x="15081" y="3640"/>
                  </a:cubicBezTo>
                  <a:cubicBezTo>
                    <a:pt x="15076" y="3640"/>
                    <a:pt x="15071" y="3640"/>
                    <a:pt x="15065" y="3640"/>
                  </a:cubicBezTo>
                  <a:cubicBezTo>
                    <a:pt x="15023" y="3639"/>
                    <a:pt x="14980" y="3638"/>
                    <a:pt x="14936" y="3638"/>
                  </a:cubicBezTo>
                  <a:cubicBezTo>
                    <a:pt x="14738" y="3638"/>
                    <a:pt x="14534" y="3652"/>
                    <a:pt x="14324" y="3674"/>
                  </a:cubicBezTo>
                  <a:lnTo>
                    <a:pt x="14324" y="1340"/>
                  </a:lnTo>
                  <a:lnTo>
                    <a:pt x="12907" y="520"/>
                  </a:lnTo>
                  <a:cubicBezTo>
                    <a:pt x="12879" y="506"/>
                    <a:pt x="12849" y="499"/>
                    <a:pt x="12817" y="499"/>
                  </a:cubicBezTo>
                  <a:cubicBezTo>
                    <a:pt x="12773" y="499"/>
                    <a:pt x="12724" y="512"/>
                    <a:pt x="12672" y="540"/>
                  </a:cubicBezTo>
                  <a:lnTo>
                    <a:pt x="9800" y="2199"/>
                  </a:lnTo>
                  <a:cubicBezTo>
                    <a:pt x="9628" y="2299"/>
                    <a:pt x="9476" y="2540"/>
                    <a:pt x="9459" y="2736"/>
                  </a:cubicBezTo>
                  <a:lnTo>
                    <a:pt x="9169" y="5933"/>
                  </a:lnTo>
                  <a:cubicBezTo>
                    <a:pt x="9152" y="6129"/>
                    <a:pt x="9018" y="6395"/>
                    <a:pt x="8873" y="6529"/>
                  </a:cubicBezTo>
                  <a:cubicBezTo>
                    <a:pt x="8311" y="7046"/>
                    <a:pt x="7780" y="7612"/>
                    <a:pt x="7277" y="8219"/>
                  </a:cubicBezTo>
                  <a:cubicBezTo>
                    <a:pt x="7180" y="8333"/>
                    <a:pt x="7013" y="8405"/>
                    <a:pt x="6856" y="8405"/>
                  </a:cubicBezTo>
                  <a:cubicBezTo>
                    <a:pt x="6806" y="8405"/>
                    <a:pt x="6756" y="8397"/>
                    <a:pt x="6711" y="8381"/>
                  </a:cubicBezTo>
                  <a:lnTo>
                    <a:pt x="4866" y="7736"/>
                  </a:lnTo>
                  <a:cubicBezTo>
                    <a:pt x="4824" y="7722"/>
                    <a:pt x="4779" y="7715"/>
                    <a:pt x="4734" y="7715"/>
                  </a:cubicBezTo>
                  <a:cubicBezTo>
                    <a:pt x="4582" y="7715"/>
                    <a:pt x="4426" y="7796"/>
                    <a:pt x="4349" y="7929"/>
                  </a:cubicBezTo>
                  <a:lnTo>
                    <a:pt x="2235" y="11588"/>
                  </a:lnTo>
                  <a:cubicBezTo>
                    <a:pt x="2138" y="11757"/>
                    <a:pt x="2180" y="12001"/>
                    <a:pt x="2328" y="12132"/>
                  </a:cubicBezTo>
                  <a:lnTo>
                    <a:pt x="3808" y="13405"/>
                  </a:lnTo>
                  <a:cubicBezTo>
                    <a:pt x="3959" y="13536"/>
                    <a:pt x="4021" y="13791"/>
                    <a:pt x="3952" y="13973"/>
                  </a:cubicBezTo>
                  <a:cubicBezTo>
                    <a:pt x="3677" y="14715"/>
                    <a:pt x="3453" y="15460"/>
                    <a:pt x="3287" y="16201"/>
                  </a:cubicBezTo>
                  <a:cubicBezTo>
                    <a:pt x="3246" y="16394"/>
                    <a:pt x="3080" y="16646"/>
                    <a:pt x="2921" y="16760"/>
                  </a:cubicBezTo>
                  <a:lnTo>
                    <a:pt x="294" y="18608"/>
                  </a:lnTo>
                  <a:cubicBezTo>
                    <a:pt x="132" y="18722"/>
                    <a:pt x="1" y="18973"/>
                    <a:pt x="1" y="19174"/>
                  </a:cubicBezTo>
                  <a:lnTo>
                    <a:pt x="1" y="22490"/>
                  </a:lnTo>
                  <a:cubicBezTo>
                    <a:pt x="1" y="22590"/>
                    <a:pt x="42" y="22666"/>
                    <a:pt x="104" y="22704"/>
                  </a:cubicBezTo>
                  <a:lnTo>
                    <a:pt x="3429" y="24625"/>
                  </a:lnTo>
                  <a:lnTo>
                    <a:pt x="2218" y="27069"/>
                  </a:lnTo>
                  <a:cubicBezTo>
                    <a:pt x="2129" y="27249"/>
                    <a:pt x="2197" y="27473"/>
                    <a:pt x="2366" y="27569"/>
                  </a:cubicBezTo>
                  <a:lnTo>
                    <a:pt x="6890" y="30190"/>
                  </a:lnTo>
                  <a:cubicBezTo>
                    <a:pt x="6948" y="30224"/>
                    <a:pt x="7013" y="30240"/>
                    <a:pt x="7077" y="30240"/>
                  </a:cubicBezTo>
                  <a:cubicBezTo>
                    <a:pt x="7203" y="30240"/>
                    <a:pt x="7327" y="30178"/>
                    <a:pt x="7401" y="30069"/>
                  </a:cubicBezTo>
                  <a:lnTo>
                    <a:pt x="9455" y="27969"/>
                  </a:lnTo>
                  <a:cubicBezTo>
                    <a:pt x="9462" y="28065"/>
                    <a:pt x="9503" y="28132"/>
                    <a:pt x="9562" y="28166"/>
                  </a:cubicBezTo>
                  <a:lnTo>
                    <a:pt x="13776" y="30597"/>
                  </a:lnTo>
                  <a:lnTo>
                    <a:pt x="13889" y="27297"/>
                  </a:lnTo>
                  <a:cubicBezTo>
                    <a:pt x="13889" y="27297"/>
                    <a:pt x="13000" y="26149"/>
                    <a:pt x="13017" y="25952"/>
                  </a:cubicBezTo>
                  <a:lnTo>
                    <a:pt x="17606" y="20953"/>
                  </a:lnTo>
                  <a:cubicBezTo>
                    <a:pt x="17649" y="20968"/>
                    <a:pt x="17695" y="20975"/>
                    <a:pt x="17740" y="20975"/>
                  </a:cubicBezTo>
                  <a:cubicBezTo>
                    <a:pt x="17894" y="20975"/>
                    <a:pt x="18049" y="20893"/>
                    <a:pt x="18124" y="20759"/>
                  </a:cubicBezTo>
                  <a:lnTo>
                    <a:pt x="20237" y="17101"/>
                  </a:lnTo>
                  <a:cubicBezTo>
                    <a:pt x="20337" y="16929"/>
                    <a:pt x="20296" y="16687"/>
                    <a:pt x="20144" y="16556"/>
                  </a:cubicBezTo>
                  <a:lnTo>
                    <a:pt x="22179" y="10081"/>
                  </a:lnTo>
                  <a:cubicBezTo>
                    <a:pt x="22341" y="9967"/>
                    <a:pt x="22471" y="9715"/>
                    <a:pt x="22471" y="9516"/>
                  </a:cubicBezTo>
                  <a:lnTo>
                    <a:pt x="22368" y="5995"/>
                  </a:lnTo>
                  <a:lnTo>
                    <a:pt x="22368" y="5988"/>
                  </a:lnTo>
                  <a:cubicBezTo>
                    <a:pt x="22338" y="5970"/>
                    <a:pt x="22302" y="5961"/>
                    <a:pt x="22263" y="5961"/>
                  </a:cubicBezTo>
                  <a:cubicBezTo>
                    <a:pt x="22226" y="5961"/>
                    <a:pt x="22186" y="5969"/>
                    <a:pt x="22144" y="5988"/>
                  </a:cubicBezTo>
                  <a:lnTo>
                    <a:pt x="20258" y="1619"/>
                  </a:lnTo>
                  <a:cubicBezTo>
                    <a:pt x="20344" y="1440"/>
                    <a:pt x="20279" y="1216"/>
                    <a:pt x="20106" y="1120"/>
                  </a:cubicBezTo>
                  <a:lnTo>
                    <a:pt x="18258" y="50"/>
                  </a:lnTo>
                  <a:cubicBezTo>
                    <a:pt x="18199" y="16"/>
                    <a:pt x="18134" y="0"/>
                    <a:pt x="18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5"/>
            <p:cNvSpPr/>
            <p:nvPr/>
          </p:nvSpPr>
          <p:spPr>
            <a:xfrm>
              <a:off x="3490001" y="2736417"/>
              <a:ext cx="208860" cy="269461"/>
            </a:xfrm>
            <a:custGeom>
              <a:avLst/>
              <a:gdLst/>
              <a:ahLst/>
              <a:cxnLst/>
              <a:rect l="l" t="t" r="r" b="b"/>
              <a:pathLst>
                <a:path w="6631" h="8555" extrusionOk="0">
                  <a:moveTo>
                    <a:pt x="4532" y="0"/>
                  </a:moveTo>
                  <a:cubicBezTo>
                    <a:pt x="4111" y="0"/>
                    <a:pt x="3637" y="137"/>
                    <a:pt x="3134" y="427"/>
                  </a:cubicBezTo>
                  <a:cubicBezTo>
                    <a:pt x="1403" y="1427"/>
                    <a:pt x="0" y="3858"/>
                    <a:pt x="0" y="5861"/>
                  </a:cubicBezTo>
                  <a:cubicBezTo>
                    <a:pt x="0" y="6858"/>
                    <a:pt x="348" y="7561"/>
                    <a:pt x="914" y="7889"/>
                  </a:cubicBezTo>
                  <a:lnTo>
                    <a:pt x="917" y="7892"/>
                  </a:lnTo>
                  <a:lnTo>
                    <a:pt x="2079" y="8554"/>
                  </a:lnTo>
                  <a:lnTo>
                    <a:pt x="2355" y="8088"/>
                  </a:lnTo>
                  <a:cubicBezTo>
                    <a:pt x="2645" y="8023"/>
                    <a:pt x="2941" y="7923"/>
                    <a:pt x="3255" y="7741"/>
                  </a:cubicBezTo>
                  <a:cubicBezTo>
                    <a:pt x="4989" y="6740"/>
                    <a:pt x="6393" y="4306"/>
                    <a:pt x="6393" y="2306"/>
                  </a:cubicBezTo>
                  <a:cubicBezTo>
                    <a:pt x="6393" y="2010"/>
                    <a:pt x="6355" y="1748"/>
                    <a:pt x="6296" y="1506"/>
                  </a:cubicBezTo>
                  <a:lnTo>
                    <a:pt x="6630" y="944"/>
                  </a:lnTo>
                  <a:lnTo>
                    <a:pt x="5355" y="206"/>
                  </a:lnTo>
                  <a:lnTo>
                    <a:pt x="5351" y="206"/>
                  </a:lnTo>
                  <a:lnTo>
                    <a:pt x="5341" y="199"/>
                  </a:lnTo>
                  <a:lnTo>
                    <a:pt x="5341" y="203"/>
                  </a:lnTo>
                  <a:cubicBezTo>
                    <a:pt x="5104" y="70"/>
                    <a:pt x="4832" y="0"/>
                    <a:pt x="45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5"/>
            <p:cNvSpPr/>
            <p:nvPr/>
          </p:nvSpPr>
          <p:spPr>
            <a:xfrm>
              <a:off x="3555452" y="2989024"/>
              <a:ext cx="16883" cy="16851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535" y="1"/>
                  </a:moveTo>
                  <a:cubicBezTo>
                    <a:pt x="450" y="28"/>
                    <a:pt x="362" y="52"/>
                    <a:pt x="277" y="68"/>
                  </a:cubicBezTo>
                  <a:lnTo>
                    <a:pt x="1" y="534"/>
                  </a:lnTo>
                  <a:lnTo>
                    <a:pt x="280" y="68"/>
                  </a:lnTo>
                  <a:cubicBezTo>
                    <a:pt x="362" y="52"/>
                    <a:pt x="450" y="28"/>
                    <a:pt x="535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5"/>
            <p:cNvSpPr/>
            <p:nvPr/>
          </p:nvSpPr>
          <p:spPr>
            <a:xfrm>
              <a:off x="3490001" y="2817081"/>
              <a:ext cx="176071" cy="188796"/>
            </a:xfrm>
            <a:custGeom>
              <a:avLst/>
              <a:gdLst/>
              <a:ahLst/>
              <a:cxnLst/>
              <a:rect l="l" t="t" r="r" b="b"/>
              <a:pathLst>
                <a:path w="5590" h="5994" extrusionOk="0">
                  <a:moveTo>
                    <a:pt x="1041" y="0"/>
                  </a:moveTo>
                  <a:cubicBezTo>
                    <a:pt x="400" y="1031"/>
                    <a:pt x="0" y="2228"/>
                    <a:pt x="0" y="3300"/>
                  </a:cubicBezTo>
                  <a:cubicBezTo>
                    <a:pt x="0" y="4297"/>
                    <a:pt x="348" y="5000"/>
                    <a:pt x="914" y="5328"/>
                  </a:cubicBezTo>
                  <a:lnTo>
                    <a:pt x="917" y="5328"/>
                  </a:lnTo>
                  <a:lnTo>
                    <a:pt x="917" y="5331"/>
                  </a:lnTo>
                  <a:lnTo>
                    <a:pt x="2079" y="5993"/>
                  </a:lnTo>
                  <a:lnTo>
                    <a:pt x="2355" y="5527"/>
                  </a:lnTo>
                  <a:cubicBezTo>
                    <a:pt x="2441" y="5511"/>
                    <a:pt x="2531" y="5486"/>
                    <a:pt x="2617" y="5459"/>
                  </a:cubicBezTo>
                  <a:cubicBezTo>
                    <a:pt x="2824" y="5393"/>
                    <a:pt x="3034" y="5307"/>
                    <a:pt x="3255" y="5180"/>
                  </a:cubicBezTo>
                  <a:cubicBezTo>
                    <a:pt x="4182" y="4645"/>
                    <a:pt x="5016" y="3697"/>
                    <a:pt x="5589" y="2628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5"/>
            <p:cNvSpPr/>
            <p:nvPr/>
          </p:nvSpPr>
          <p:spPr>
            <a:xfrm>
              <a:off x="3591202" y="2738464"/>
              <a:ext cx="25324" cy="10016"/>
            </a:xfrm>
            <a:custGeom>
              <a:avLst/>
              <a:gdLst/>
              <a:ahLst/>
              <a:cxnLst/>
              <a:rect l="l" t="t" r="r" b="b"/>
              <a:pathLst>
                <a:path w="804" h="318" extrusionOk="0">
                  <a:moveTo>
                    <a:pt x="804" y="0"/>
                  </a:moveTo>
                  <a:cubicBezTo>
                    <a:pt x="549" y="58"/>
                    <a:pt x="280" y="166"/>
                    <a:pt x="0" y="317"/>
                  </a:cubicBezTo>
                  <a:cubicBezTo>
                    <a:pt x="280" y="166"/>
                    <a:pt x="549" y="58"/>
                    <a:pt x="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5"/>
            <p:cNvSpPr/>
            <p:nvPr/>
          </p:nvSpPr>
          <p:spPr>
            <a:xfrm>
              <a:off x="3658196" y="2742685"/>
              <a:ext cx="40663" cy="31403"/>
            </a:xfrm>
            <a:custGeom>
              <a:avLst/>
              <a:gdLst/>
              <a:ahLst/>
              <a:cxnLst/>
              <a:rect l="l" t="t" r="r" b="b"/>
              <a:pathLst>
                <a:path w="1291" h="997" extrusionOk="0">
                  <a:moveTo>
                    <a:pt x="15" y="7"/>
                  </a:moveTo>
                  <a:lnTo>
                    <a:pt x="15" y="7"/>
                  </a:lnTo>
                  <a:lnTo>
                    <a:pt x="15" y="7"/>
                  </a:lnTo>
                  <a:lnTo>
                    <a:pt x="1290" y="745"/>
                  </a:lnTo>
                  <a:lnTo>
                    <a:pt x="1139" y="997"/>
                  </a:lnTo>
                  <a:lnTo>
                    <a:pt x="1290" y="745"/>
                  </a:lnTo>
                  <a:lnTo>
                    <a:pt x="15" y="7"/>
                  </a:lnTo>
                  <a:close/>
                  <a:moveTo>
                    <a:pt x="1" y="0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5"/>
            <p:cNvSpPr/>
            <p:nvPr/>
          </p:nvSpPr>
          <p:spPr>
            <a:xfrm>
              <a:off x="3531892" y="2750055"/>
              <a:ext cx="56507" cy="53357"/>
            </a:xfrm>
            <a:custGeom>
              <a:avLst/>
              <a:gdLst/>
              <a:ahLst/>
              <a:cxnLst/>
              <a:rect l="l" t="t" r="r" b="b"/>
              <a:pathLst>
                <a:path w="1794" h="1694" extrusionOk="0">
                  <a:moveTo>
                    <a:pt x="1794" y="1"/>
                  </a:moveTo>
                  <a:cubicBezTo>
                    <a:pt x="1129" y="387"/>
                    <a:pt x="508" y="987"/>
                    <a:pt x="1" y="1694"/>
                  </a:cubicBezTo>
                  <a:cubicBezTo>
                    <a:pt x="508" y="987"/>
                    <a:pt x="1129" y="387"/>
                    <a:pt x="1794" y="1"/>
                  </a:cubicBezTo>
                  <a:close/>
                  <a:moveTo>
                    <a:pt x="1794" y="1"/>
                  </a:moveTo>
                  <a:lnTo>
                    <a:pt x="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5"/>
            <p:cNvSpPr/>
            <p:nvPr/>
          </p:nvSpPr>
          <p:spPr>
            <a:xfrm>
              <a:off x="3675142" y="2809837"/>
              <a:ext cx="16221" cy="71121"/>
            </a:xfrm>
            <a:custGeom>
              <a:avLst/>
              <a:gdLst/>
              <a:ahLst/>
              <a:cxnLst/>
              <a:rect l="l" t="t" r="r" b="b"/>
              <a:pathLst>
                <a:path w="515" h="2258" extrusionOk="0">
                  <a:moveTo>
                    <a:pt x="515" y="0"/>
                  </a:moveTo>
                  <a:cubicBezTo>
                    <a:pt x="510" y="727"/>
                    <a:pt x="321" y="1508"/>
                    <a:pt x="1" y="2258"/>
                  </a:cubicBezTo>
                  <a:cubicBezTo>
                    <a:pt x="321" y="1511"/>
                    <a:pt x="510" y="727"/>
                    <a:pt x="515" y="0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5"/>
            <p:cNvSpPr/>
            <p:nvPr/>
          </p:nvSpPr>
          <p:spPr>
            <a:xfrm>
              <a:off x="3522789" y="2736385"/>
              <a:ext cx="176071" cy="163472"/>
            </a:xfrm>
            <a:custGeom>
              <a:avLst/>
              <a:gdLst/>
              <a:ahLst/>
              <a:cxnLst/>
              <a:rect l="l" t="t" r="r" b="b"/>
              <a:pathLst>
                <a:path w="5590" h="5190" extrusionOk="0">
                  <a:moveTo>
                    <a:pt x="3490" y="0"/>
                  </a:moveTo>
                  <a:cubicBezTo>
                    <a:pt x="3327" y="0"/>
                    <a:pt x="3155" y="21"/>
                    <a:pt x="2976" y="66"/>
                  </a:cubicBezTo>
                  <a:cubicBezTo>
                    <a:pt x="2721" y="124"/>
                    <a:pt x="2452" y="232"/>
                    <a:pt x="2172" y="383"/>
                  </a:cubicBezTo>
                  <a:cubicBezTo>
                    <a:pt x="2148" y="397"/>
                    <a:pt x="2121" y="411"/>
                    <a:pt x="2093" y="428"/>
                  </a:cubicBezTo>
                  <a:cubicBezTo>
                    <a:pt x="2090" y="428"/>
                    <a:pt x="2086" y="431"/>
                    <a:pt x="2083" y="435"/>
                  </a:cubicBezTo>
                  <a:cubicBezTo>
                    <a:pt x="1418" y="821"/>
                    <a:pt x="797" y="1421"/>
                    <a:pt x="290" y="2128"/>
                  </a:cubicBezTo>
                  <a:cubicBezTo>
                    <a:pt x="190" y="2269"/>
                    <a:pt x="94" y="2414"/>
                    <a:pt x="0" y="2562"/>
                  </a:cubicBezTo>
                  <a:lnTo>
                    <a:pt x="4548" y="5190"/>
                  </a:lnTo>
                  <a:cubicBezTo>
                    <a:pt x="4655" y="4993"/>
                    <a:pt x="4752" y="4793"/>
                    <a:pt x="4838" y="4590"/>
                  </a:cubicBezTo>
                  <a:cubicBezTo>
                    <a:pt x="5162" y="3835"/>
                    <a:pt x="5352" y="3041"/>
                    <a:pt x="5352" y="2307"/>
                  </a:cubicBezTo>
                  <a:cubicBezTo>
                    <a:pt x="5352" y="2024"/>
                    <a:pt x="5317" y="1776"/>
                    <a:pt x="5261" y="1542"/>
                  </a:cubicBezTo>
                  <a:cubicBezTo>
                    <a:pt x="5258" y="1531"/>
                    <a:pt x="5255" y="1518"/>
                    <a:pt x="5255" y="1507"/>
                  </a:cubicBezTo>
                  <a:lnTo>
                    <a:pt x="5438" y="1197"/>
                  </a:lnTo>
                  <a:lnTo>
                    <a:pt x="5589" y="945"/>
                  </a:lnTo>
                  <a:lnTo>
                    <a:pt x="4314" y="207"/>
                  </a:lnTo>
                  <a:lnTo>
                    <a:pt x="4310" y="207"/>
                  </a:lnTo>
                  <a:lnTo>
                    <a:pt x="4300" y="200"/>
                  </a:lnTo>
                  <a:lnTo>
                    <a:pt x="4300" y="204"/>
                  </a:lnTo>
                  <a:cubicBezTo>
                    <a:pt x="4062" y="70"/>
                    <a:pt x="3789" y="0"/>
                    <a:pt x="3490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5"/>
            <p:cNvSpPr/>
            <p:nvPr/>
          </p:nvSpPr>
          <p:spPr>
            <a:xfrm>
              <a:off x="3528081" y="2758307"/>
              <a:ext cx="197710" cy="255193"/>
            </a:xfrm>
            <a:custGeom>
              <a:avLst/>
              <a:gdLst/>
              <a:ahLst/>
              <a:cxnLst/>
              <a:rect l="l" t="t" r="r" b="b"/>
              <a:pathLst>
                <a:path w="6277" h="8102" extrusionOk="0">
                  <a:moveTo>
                    <a:pt x="4541" y="0"/>
                  </a:moveTo>
                  <a:cubicBezTo>
                    <a:pt x="4119" y="0"/>
                    <a:pt x="3643" y="138"/>
                    <a:pt x="3139" y="429"/>
                  </a:cubicBezTo>
                  <a:cubicBezTo>
                    <a:pt x="1408" y="1428"/>
                    <a:pt x="1" y="3860"/>
                    <a:pt x="1" y="5859"/>
                  </a:cubicBezTo>
                  <a:cubicBezTo>
                    <a:pt x="1" y="7280"/>
                    <a:pt x="709" y="8101"/>
                    <a:pt x="1738" y="8101"/>
                  </a:cubicBezTo>
                  <a:cubicBezTo>
                    <a:pt x="2160" y="8101"/>
                    <a:pt x="2636" y="7963"/>
                    <a:pt x="3139" y="7673"/>
                  </a:cubicBezTo>
                  <a:cubicBezTo>
                    <a:pt x="4870" y="6673"/>
                    <a:pt x="6277" y="4239"/>
                    <a:pt x="6277" y="2239"/>
                  </a:cubicBezTo>
                  <a:cubicBezTo>
                    <a:pt x="6277" y="820"/>
                    <a:pt x="5571" y="0"/>
                    <a:pt x="454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5"/>
            <p:cNvSpPr/>
            <p:nvPr/>
          </p:nvSpPr>
          <p:spPr>
            <a:xfrm>
              <a:off x="3620841" y="2353474"/>
              <a:ext cx="242216" cy="205175"/>
            </a:xfrm>
            <a:custGeom>
              <a:avLst/>
              <a:gdLst/>
              <a:ahLst/>
              <a:cxnLst/>
              <a:rect l="l" t="t" r="r" b="b"/>
              <a:pathLst>
                <a:path w="7690" h="6514" extrusionOk="0">
                  <a:moveTo>
                    <a:pt x="2600" y="0"/>
                  </a:moveTo>
                  <a:cubicBezTo>
                    <a:pt x="2476" y="0"/>
                    <a:pt x="2353" y="61"/>
                    <a:pt x="2280" y="169"/>
                  </a:cubicBezTo>
                  <a:lnTo>
                    <a:pt x="156" y="3365"/>
                  </a:lnTo>
                  <a:cubicBezTo>
                    <a:pt x="118" y="3420"/>
                    <a:pt x="63" y="3472"/>
                    <a:pt x="1" y="3514"/>
                  </a:cubicBezTo>
                  <a:lnTo>
                    <a:pt x="3031" y="5265"/>
                  </a:lnTo>
                  <a:lnTo>
                    <a:pt x="5197" y="6513"/>
                  </a:lnTo>
                  <a:lnTo>
                    <a:pt x="7031" y="4396"/>
                  </a:lnTo>
                  <a:lnTo>
                    <a:pt x="7603" y="3241"/>
                  </a:lnTo>
                  <a:cubicBezTo>
                    <a:pt x="7689" y="3065"/>
                    <a:pt x="7621" y="2841"/>
                    <a:pt x="7452" y="2741"/>
                  </a:cubicBezTo>
                  <a:lnTo>
                    <a:pt x="4638" y="1121"/>
                  </a:lnTo>
                  <a:lnTo>
                    <a:pt x="2783" y="48"/>
                  </a:lnTo>
                  <a:cubicBezTo>
                    <a:pt x="2726" y="16"/>
                    <a:pt x="2662" y="0"/>
                    <a:pt x="26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5"/>
            <p:cNvSpPr/>
            <p:nvPr/>
          </p:nvSpPr>
          <p:spPr>
            <a:xfrm>
              <a:off x="3137231" y="2874847"/>
              <a:ext cx="248830" cy="151755"/>
            </a:xfrm>
            <a:custGeom>
              <a:avLst/>
              <a:gdLst/>
              <a:ahLst/>
              <a:cxnLst/>
              <a:rect l="l" t="t" r="r" b="b"/>
              <a:pathLst>
                <a:path w="7900" h="4818" extrusionOk="0">
                  <a:moveTo>
                    <a:pt x="3000" y="1"/>
                  </a:moveTo>
                  <a:cubicBezTo>
                    <a:pt x="2942" y="84"/>
                    <a:pt x="2873" y="160"/>
                    <a:pt x="2807" y="208"/>
                  </a:cubicBezTo>
                  <a:lnTo>
                    <a:pt x="180" y="2056"/>
                  </a:lnTo>
                  <a:cubicBezTo>
                    <a:pt x="111" y="2104"/>
                    <a:pt x="52" y="2180"/>
                    <a:pt x="0" y="2266"/>
                  </a:cubicBezTo>
                  <a:lnTo>
                    <a:pt x="4414" y="4818"/>
                  </a:lnTo>
                  <a:lnTo>
                    <a:pt x="7900" y="2835"/>
                  </a:lnTo>
                  <a:lnTo>
                    <a:pt x="300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5"/>
            <p:cNvSpPr/>
            <p:nvPr/>
          </p:nvSpPr>
          <p:spPr>
            <a:xfrm>
              <a:off x="3202084" y="2596506"/>
              <a:ext cx="237208" cy="215191"/>
            </a:xfrm>
            <a:custGeom>
              <a:avLst/>
              <a:gdLst/>
              <a:ahLst/>
              <a:cxnLst/>
              <a:rect l="l" t="t" r="r" b="b"/>
              <a:pathLst>
                <a:path w="7531" h="6832" extrusionOk="0">
                  <a:moveTo>
                    <a:pt x="2521" y="1"/>
                  </a:moveTo>
                  <a:cubicBezTo>
                    <a:pt x="2383" y="14"/>
                    <a:pt x="2244" y="93"/>
                    <a:pt x="2176" y="214"/>
                  </a:cubicBezTo>
                  <a:lnTo>
                    <a:pt x="62" y="3873"/>
                  </a:lnTo>
                  <a:cubicBezTo>
                    <a:pt x="14" y="3955"/>
                    <a:pt x="0" y="4056"/>
                    <a:pt x="18" y="4152"/>
                  </a:cubicBezTo>
                  <a:lnTo>
                    <a:pt x="4641" y="6831"/>
                  </a:lnTo>
                  <a:lnTo>
                    <a:pt x="7531" y="2918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5"/>
            <p:cNvSpPr/>
            <p:nvPr/>
          </p:nvSpPr>
          <p:spPr>
            <a:xfrm>
              <a:off x="3432959" y="2369191"/>
              <a:ext cx="240168" cy="157204"/>
            </a:xfrm>
            <a:custGeom>
              <a:avLst/>
              <a:gdLst/>
              <a:ahLst/>
              <a:cxnLst/>
              <a:rect l="l" t="t" r="r" b="b"/>
              <a:pathLst>
                <a:path w="7625" h="4991" extrusionOk="0">
                  <a:moveTo>
                    <a:pt x="3314" y="1"/>
                  </a:moveTo>
                  <a:cubicBezTo>
                    <a:pt x="3269" y="1"/>
                    <a:pt x="3221" y="15"/>
                    <a:pt x="3169" y="46"/>
                  </a:cubicBezTo>
                  <a:lnTo>
                    <a:pt x="297" y="1704"/>
                  </a:lnTo>
                  <a:cubicBezTo>
                    <a:pt x="177" y="1773"/>
                    <a:pt x="62" y="1914"/>
                    <a:pt x="0" y="2063"/>
                  </a:cubicBezTo>
                  <a:lnTo>
                    <a:pt x="5069" y="4990"/>
                  </a:lnTo>
                  <a:lnTo>
                    <a:pt x="7624" y="3511"/>
                  </a:lnTo>
                  <a:lnTo>
                    <a:pt x="7624" y="2459"/>
                  </a:lnTo>
                  <a:lnTo>
                    <a:pt x="6731" y="1946"/>
                  </a:lnTo>
                  <a:lnTo>
                    <a:pt x="4821" y="838"/>
                  </a:lnTo>
                  <a:lnTo>
                    <a:pt x="4787" y="818"/>
                  </a:lnTo>
                  <a:lnTo>
                    <a:pt x="3401" y="22"/>
                  </a:lnTo>
                  <a:cubicBezTo>
                    <a:pt x="3376" y="7"/>
                    <a:pt x="3345" y="1"/>
                    <a:pt x="33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5"/>
            <p:cNvSpPr/>
            <p:nvPr/>
          </p:nvSpPr>
          <p:spPr>
            <a:xfrm>
              <a:off x="3266685" y="2430295"/>
              <a:ext cx="707812" cy="903600"/>
            </a:xfrm>
            <a:custGeom>
              <a:avLst/>
              <a:gdLst/>
              <a:ahLst/>
              <a:cxnLst/>
              <a:rect l="l" t="t" r="r" b="b"/>
              <a:pathLst>
                <a:path w="22472" h="28688" extrusionOk="0">
                  <a:moveTo>
                    <a:pt x="13404" y="8076"/>
                  </a:moveTo>
                  <a:cubicBezTo>
                    <a:pt x="14996" y="8076"/>
                    <a:pt x="16089" y="9346"/>
                    <a:pt x="16089" y="11543"/>
                  </a:cubicBezTo>
                  <a:cubicBezTo>
                    <a:pt x="16089" y="14635"/>
                    <a:pt x="13917" y="18401"/>
                    <a:pt x="11238" y="19949"/>
                  </a:cubicBezTo>
                  <a:cubicBezTo>
                    <a:pt x="10458" y="20399"/>
                    <a:pt x="9722" y="20612"/>
                    <a:pt x="9069" y="20612"/>
                  </a:cubicBezTo>
                  <a:cubicBezTo>
                    <a:pt x="7476" y="20612"/>
                    <a:pt x="6383" y="19342"/>
                    <a:pt x="6383" y="17145"/>
                  </a:cubicBezTo>
                  <a:cubicBezTo>
                    <a:pt x="6383" y="14049"/>
                    <a:pt x="8556" y="10288"/>
                    <a:pt x="11238" y="8739"/>
                  </a:cubicBezTo>
                  <a:cubicBezTo>
                    <a:pt x="12016" y="8289"/>
                    <a:pt x="12752" y="8076"/>
                    <a:pt x="13404" y="8076"/>
                  </a:cubicBezTo>
                  <a:close/>
                  <a:moveTo>
                    <a:pt x="18068" y="0"/>
                  </a:moveTo>
                  <a:cubicBezTo>
                    <a:pt x="17944" y="0"/>
                    <a:pt x="17820" y="61"/>
                    <a:pt x="17748" y="168"/>
                  </a:cubicBezTo>
                  <a:lnTo>
                    <a:pt x="15623" y="3364"/>
                  </a:lnTo>
                  <a:cubicBezTo>
                    <a:pt x="15516" y="3525"/>
                    <a:pt x="15278" y="3640"/>
                    <a:pt x="15081" y="3640"/>
                  </a:cubicBezTo>
                  <a:cubicBezTo>
                    <a:pt x="15076" y="3640"/>
                    <a:pt x="15070" y="3640"/>
                    <a:pt x="15065" y="3640"/>
                  </a:cubicBezTo>
                  <a:cubicBezTo>
                    <a:pt x="15023" y="3639"/>
                    <a:pt x="14980" y="3638"/>
                    <a:pt x="14937" y="3638"/>
                  </a:cubicBezTo>
                  <a:cubicBezTo>
                    <a:pt x="14538" y="3638"/>
                    <a:pt x="14119" y="3684"/>
                    <a:pt x="13682" y="3781"/>
                  </a:cubicBezTo>
                  <a:cubicBezTo>
                    <a:pt x="13656" y="3786"/>
                    <a:pt x="13630" y="3789"/>
                    <a:pt x="13605" y="3789"/>
                  </a:cubicBezTo>
                  <a:cubicBezTo>
                    <a:pt x="13446" y="3789"/>
                    <a:pt x="13318" y="3679"/>
                    <a:pt x="13300" y="3508"/>
                  </a:cubicBezTo>
                  <a:lnTo>
                    <a:pt x="13020" y="719"/>
                  </a:lnTo>
                  <a:cubicBezTo>
                    <a:pt x="13005" y="579"/>
                    <a:pt x="12923" y="499"/>
                    <a:pt x="12814" y="499"/>
                  </a:cubicBezTo>
                  <a:cubicBezTo>
                    <a:pt x="12770" y="499"/>
                    <a:pt x="12722" y="512"/>
                    <a:pt x="12672" y="540"/>
                  </a:cubicBezTo>
                  <a:lnTo>
                    <a:pt x="9800" y="2198"/>
                  </a:lnTo>
                  <a:cubicBezTo>
                    <a:pt x="9627" y="2299"/>
                    <a:pt x="9476" y="2539"/>
                    <a:pt x="9458" y="2736"/>
                  </a:cubicBezTo>
                  <a:lnTo>
                    <a:pt x="9169" y="5932"/>
                  </a:lnTo>
                  <a:cubicBezTo>
                    <a:pt x="9151" y="6129"/>
                    <a:pt x="9017" y="6395"/>
                    <a:pt x="8872" y="6529"/>
                  </a:cubicBezTo>
                  <a:cubicBezTo>
                    <a:pt x="8311" y="7046"/>
                    <a:pt x="7776" y="7612"/>
                    <a:pt x="7276" y="8219"/>
                  </a:cubicBezTo>
                  <a:cubicBezTo>
                    <a:pt x="7181" y="8335"/>
                    <a:pt x="7014" y="8405"/>
                    <a:pt x="6859" y="8405"/>
                  </a:cubicBezTo>
                  <a:cubicBezTo>
                    <a:pt x="6807" y="8405"/>
                    <a:pt x="6757" y="8397"/>
                    <a:pt x="6710" y="8381"/>
                  </a:cubicBezTo>
                  <a:lnTo>
                    <a:pt x="4866" y="7736"/>
                  </a:lnTo>
                  <a:cubicBezTo>
                    <a:pt x="4823" y="7721"/>
                    <a:pt x="4779" y="7714"/>
                    <a:pt x="4734" y="7714"/>
                  </a:cubicBezTo>
                  <a:cubicBezTo>
                    <a:pt x="4581" y="7714"/>
                    <a:pt x="4426" y="7796"/>
                    <a:pt x="4348" y="7929"/>
                  </a:cubicBezTo>
                  <a:lnTo>
                    <a:pt x="2235" y="11588"/>
                  </a:lnTo>
                  <a:cubicBezTo>
                    <a:pt x="2138" y="11756"/>
                    <a:pt x="2176" y="12001"/>
                    <a:pt x="2328" y="12132"/>
                  </a:cubicBezTo>
                  <a:lnTo>
                    <a:pt x="3807" y="13405"/>
                  </a:lnTo>
                  <a:cubicBezTo>
                    <a:pt x="3959" y="13536"/>
                    <a:pt x="4021" y="13790"/>
                    <a:pt x="3952" y="13973"/>
                  </a:cubicBezTo>
                  <a:cubicBezTo>
                    <a:pt x="3676" y="14715"/>
                    <a:pt x="3452" y="15460"/>
                    <a:pt x="3287" y="16201"/>
                  </a:cubicBezTo>
                  <a:cubicBezTo>
                    <a:pt x="3242" y="16394"/>
                    <a:pt x="3080" y="16645"/>
                    <a:pt x="2918" y="16760"/>
                  </a:cubicBezTo>
                  <a:lnTo>
                    <a:pt x="294" y="18607"/>
                  </a:lnTo>
                  <a:cubicBezTo>
                    <a:pt x="131" y="18722"/>
                    <a:pt x="1" y="18973"/>
                    <a:pt x="1" y="19173"/>
                  </a:cubicBezTo>
                  <a:lnTo>
                    <a:pt x="1" y="22490"/>
                  </a:lnTo>
                  <a:cubicBezTo>
                    <a:pt x="1" y="22639"/>
                    <a:pt x="85" y="22730"/>
                    <a:pt x="204" y="22730"/>
                  </a:cubicBezTo>
                  <a:cubicBezTo>
                    <a:pt x="243" y="22730"/>
                    <a:pt x="285" y="22721"/>
                    <a:pt x="328" y="22700"/>
                  </a:cubicBezTo>
                  <a:lnTo>
                    <a:pt x="2887" y="21549"/>
                  </a:lnTo>
                  <a:cubicBezTo>
                    <a:pt x="2932" y="21528"/>
                    <a:pt x="2978" y="21518"/>
                    <a:pt x="3022" y="21518"/>
                  </a:cubicBezTo>
                  <a:cubicBezTo>
                    <a:pt x="3152" y="21518"/>
                    <a:pt x="3267" y="21604"/>
                    <a:pt x="3311" y="21745"/>
                  </a:cubicBezTo>
                  <a:cubicBezTo>
                    <a:pt x="3459" y="22214"/>
                    <a:pt x="3652" y="22638"/>
                    <a:pt x="3883" y="23014"/>
                  </a:cubicBezTo>
                  <a:cubicBezTo>
                    <a:pt x="3987" y="23183"/>
                    <a:pt x="4007" y="23455"/>
                    <a:pt x="3921" y="23631"/>
                  </a:cubicBezTo>
                  <a:lnTo>
                    <a:pt x="2214" y="27069"/>
                  </a:lnTo>
                  <a:cubicBezTo>
                    <a:pt x="2128" y="27248"/>
                    <a:pt x="2197" y="27473"/>
                    <a:pt x="2366" y="27569"/>
                  </a:cubicBezTo>
                  <a:lnTo>
                    <a:pt x="4218" y="28638"/>
                  </a:lnTo>
                  <a:cubicBezTo>
                    <a:pt x="4275" y="28672"/>
                    <a:pt x="4339" y="28688"/>
                    <a:pt x="4403" y="28688"/>
                  </a:cubicBezTo>
                  <a:cubicBezTo>
                    <a:pt x="4529" y="28688"/>
                    <a:pt x="4654" y="28627"/>
                    <a:pt x="4724" y="28517"/>
                  </a:cubicBezTo>
                  <a:lnTo>
                    <a:pt x="6848" y="25325"/>
                  </a:lnTo>
                  <a:cubicBezTo>
                    <a:pt x="6955" y="25163"/>
                    <a:pt x="7193" y="25048"/>
                    <a:pt x="7391" y="25048"/>
                  </a:cubicBezTo>
                  <a:cubicBezTo>
                    <a:pt x="7396" y="25048"/>
                    <a:pt x="7402" y="25048"/>
                    <a:pt x="7407" y="25048"/>
                  </a:cubicBezTo>
                  <a:cubicBezTo>
                    <a:pt x="7449" y="25049"/>
                    <a:pt x="7492" y="25050"/>
                    <a:pt x="7534" y="25050"/>
                  </a:cubicBezTo>
                  <a:cubicBezTo>
                    <a:pt x="7934" y="25050"/>
                    <a:pt x="8354" y="25004"/>
                    <a:pt x="8790" y="24907"/>
                  </a:cubicBezTo>
                  <a:cubicBezTo>
                    <a:pt x="8816" y="24902"/>
                    <a:pt x="8843" y="24899"/>
                    <a:pt x="8868" y="24899"/>
                  </a:cubicBezTo>
                  <a:cubicBezTo>
                    <a:pt x="9026" y="24899"/>
                    <a:pt x="9154" y="25007"/>
                    <a:pt x="9172" y="25176"/>
                  </a:cubicBezTo>
                  <a:lnTo>
                    <a:pt x="9455" y="27969"/>
                  </a:lnTo>
                  <a:cubicBezTo>
                    <a:pt x="9467" y="28108"/>
                    <a:pt x="9548" y="28188"/>
                    <a:pt x="9655" y="28188"/>
                  </a:cubicBezTo>
                  <a:cubicBezTo>
                    <a:pt x="9700" y="28188"/>
                    <a:pt x="9749" y="28174"/>
                    <a:pt x="9800" y="28145"/>
                  </a:cubicBezTo>
                  <a:lnTo>
                    <a:pt x="12672" y="26486"/>
                  </a:lnTo>
                  <a:cubicBezTo>
                    <a:pt x="12845" y="26390"/>
                    <a:pt x="12996" y="26149"/>
                    <a:pt x="13017" y="25952"/>
                  </a:cubicBezTo>
                  <a:lnTo>
                    <a:pt x="13303" y="22756"/>
                  </a:lnTo>
                  <a:cubicBezTo>
                    <a:pt x="13320" y="22556"/>
                    <a:pt x="13459" y="22290"/>
                    <a:pt x="13603" y="22156"/>
                  </a:cubicBezTo>
                  <a:cubicBezTo>
                    <a:pt x="14162" y="21642"/>
                    <a:pt x="14696" y="21076"/>
                    <a:pt x="15200" y="20469"/>
                  </a:cubicBezTo>
                  <a:cubicBezTo>
                    <a:pt x="15293" y="20353"/>
                    <a:pt x="15458" y="20283"/>
                    <a:pt x="15613" y="20283"/>
                  </a:cubicBezTo>
                  <a:cubicBezTo>
                    <a:pt x="15665" y="20283"/>
                    <a:pt x="15715" y="20291"/>
                    <a:pt x="15762" y="20307"/>
                  </a:cubicBezTo>
                  <a:lnTo>
                    <a:pt x="17606" y="20952"/>
                  </a:lnTo>
                  <a:cubicBezTo>
                    <a:pt x="17649" y="20967"/>
                    <a:pt x="17693" y="20974"/>
                    <a:pt x="17739" y="20974"/>
                  </a:cubicBezTo>
                  <a:cubicBezTo>
                    <a:pt x="17892" y="20974"/>
                    <a:pt x="18049" y="20892"/>
                    <a:pt x="18123" y="20759"/>
                  </a:cubicBezTo>
                  <a:lnTo>
                    <a:pt x="20237" y="17101"/>
                  </a:lnTo>
                  <a:cubicBezTo>
                    <a:pt x="20337" y="16928"/>
                    <a:pt x="20296" y="16687"/>
                    <a:pt x="20144" y="16556"/>
                  </a:cubicBezTo>
                  <a:lnTo>
                    <a:pt x="18665" y="15280"/>
                  </a:lnTo>
                  <a:cubicBezTo>
                    <a:pt x="18513" y="15153"/>
                    <a:pt x="18451" y="14898"/>
                    <a:pt x="18520" y="14711"/>
                  </a:cubicBezTo>
                  <a:cubicBezTo>
                    <a:pt x="18796" y="13973"/>
                    <a:pt x="19020" y="13229"/>
                    <a:pt x="19185" y="12484"/>
                  </a:cubicBezTo>
                  <a:cubicBezTo>
                    <a:pt x="19231" y="12291"/>
                    <a:pt x="19392" y="12043"/>
                    <a:pt x="19554" y="11929"/>
                  </a:cubicBezTo>
                  <a:lnTo>
                    <a:pt x="22178" y="10081"/>
                  </a:lnTo>
                  <a:cubicBezTo>
                    <a:pt x="22340" y="9966"/>
                    <a:pt x="22471" y="9715"/>
                    <a:pt x="22471" y="9515"/>
                  </a:cubicBezTo>
                  <a:lnTo>
                    <a:pt x="22471" y="6198"/>
                  </a:lnTo>
                  <a:cubicBezTo>
                    <a:pt x="22471" y="6050"/>
                    <a:pt x="22388" y="5958"/>
                    <a:pt x="22269" y="5958"/>
                  </a:cubicBezTo>
                  <a:cubicBezTo>
                    <a:pt x="22230" y="5958"/>
                    <a:pt x="22188" y="5968"/>
                    <a:pt x="22143" y="5988"/>
                  </a:cubicBezTo>
                  <a:lnTo>
                    <a:pt x="19589" y="7140"/>
                  </a:lnTo>
                  <a:cubicBezTo>
                    <a:pt x="19543" y="7161"/>
                    <a:pt x="19496" y="7170"/>
                    <a:pt x="19452" y="7170"/>
                  </a:cubicBezTo>
                  <a:cubicBezTo>
                    <a:pt x="19320" y="7170"/>
                    <a:pt x="19205" y="7084"/>
                    <a:pt x="19161" y="6943"/>
                  </a:cubicBezTo>
                  <a:cubicBezTo>
                    <a:pt x="19013" y="6474"/>
                    <a:pt x="18820" y="6050"/>
                    <a:pt x="18593" y="5674"/>
                  </a:cubicBezTo>
                  <a:cubicBezTo>
                    <a:pt x="18489" y="5505"/>
                    <a:pt x="18465" y="5233"/>
                    <a:pt x="18551" y="5053"/>
                  </a:cubicBezTo>
                  <a:lnTo>
                    <a:pt x="20258" y="1619"/>
                  </a:lnTo>
                  <a:cubicBezTo>
                    <a:pt x="20344" y="1440"/>
                    <a:pt x="20278" y="1215"/>
                    <a:pt x="20106" y="1119"/>
                  </a:cubicBezTo>
                  <a:lnTo>
                    <a:pt x="18254" y="50"/>
                  </a:lnTo>
                  <a:cubicBezTo>
                    <a:pt x="18197" y="16"/>
                    <a:pt x="18133" y="0"/>
                    <a:pt x="180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5"/>
            <p:cNvSpPr/>
            <p:nvPr/>
          </p:nvSpPr>
          <p:spPr>
            <a:xfrm>
              <a:off x="3023746" y="2223233"/>
              <a:ext cx="862654" cy="804446"/>
            </a:xfrm>
            <a:custGeom>
              <a:avLst/>
              <a:gdLst/>
              <a:ahLst/>
              <a:cxnLst/>
              <a:rect l="l" t="t" r="r" b="b"/>
              <a:pathLst>
                <a:path w="27388" h="25540" extrusionOk="0">
                  <a:moveTo>
                    <a:pt x="17514" y="1"/>
                  </a:moveTo>
                  <a:cubicBezTo>
                    <a:pt x="15883" y="1"/>
                    <a:pt x="14044" y="534"/>
                    <a:pt x="12096" y="1659"/>
                  </a:cubicBezTo>
                  <a:cubicBezTo>
                    <a:pt x="5728" y="5335"/>
                    <a:pt x="504" y="14017"/>
                    <a:pt x="0" y="21513"/>
                  </a:cubicBezTo>
                  <a:lnTo>
                    <a:pt x="6841" y="25540"/>
                  </a:lnTo>
                  <a:cubicBezTo>
                    <a:pt x="7348" y="18044"/>
                    <a:pt x="12569" y="9366"/>
                    <a:pt x="18933" y="5687"/>
                  </a:cubicBezTo>
                  <a:cubicBezTo>
                    <a:pt x="20520" y="4773"/>
                    <a:pt x="22033" y="4252"/>
                    <a:pt x="23422" y="4090"/>
                  </a:cubicBezTo>
                  <a:cubicBezTo>
                    <a:pt x="23743" y="4052"/>
                    <a:pt x="24058" y="4032"/>
                    <a:pt x="24365" y="4032"/>
                  </a:cubicBezTo>
                  <a:cubicBezTo>
                    <a:pt x="25480" y="4032"/>
                    <a:pt x="26498" y="4285"/>
                    <a:pt x="27388" y="4766"/>
                  </a:cubicBezTo>
                  <a:lnTo>
                    <a:pt x="20854" y="918"/>
                  </a:lnTo>
                  <a:lnTo>
                    <a:pt x="20596" y="763"/>
                  </a:lnTo>
                  <a:cubicBezTo>
                    <a:pt x="19694" y="262"/>
                    <a:pt x="18655" y="1"/>
                    <a:pt x="1751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5"/>
            <p:cNvSpPr/>
            <p:nvPr/>
          </p:nvSpPr>
          <p:spPr>
            <a:xfrm>
              <a:off x="5822785" y="2505038"/>
              <a:ext cx="5229" cy="15024"/>
            </a:xfrm>
            <a:custGeom>
              <a:avLst/>
              <a:gdLst/>
              <a:ahLst/>
              <a:cxnLst/>
              <a:rect l="l" t="t" r="r" b="b"/>
              <a:pathLst>
                <a:path w="166" h="477" extrusionOk="0">
                  <a:moveTo>
                    <a:pt x="166" y="1"/>
                  </a:move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5"/>
            <p:cNvSpPr/>
            <p:nvPr/>
          </p:nvSpPr>
          <p:spPr>
            <a:xfrm>
              <a:off x="5367492" y="2418830"/>
              <a:ext cx="296643" cy="344520"/>
            </a:xfrm>
            <a:custGeom>
              <a:avLst/>
              <a:gdLst/>
              <a:ahLst/>
              <a:cxnLst/>
              <a:rect l="l" t="t" r="r" b="b"/>
              <a:pathLst>
                <a:path w="9418" h="10938" extrusionOk="0">
                  <a:moveTo>
                    <a:pt x="1" y="0"/>
                  </a:moveTo>
                  <a:lnTo>
                    <a:pt x="2507" y="8931"/>
                  </a:lnTo>
                  <a:lnTo>
                    <a:pt x="9417" y="10938"/>
                  </a:lnTo>
                  <a:lnTo>
                    <a:pt x="7273" y="19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55" name="Table 16">
            <a:extLst>
              <a:ext uri="{FF2B5EF4-FFF2-40B4-BE49-F238E27FC236}">
                <a16:creationId xmlns:a16="http://schemas.microsoft.com/office/drawing/2014/main" id="{9EDAD2E3-ADDC-4BC6-BB1F-061508C8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26458"/>
              </p:ext>
            </p:extLst>
          </p:nvPr>
        </p:nvGraphicFramePr>
        <p:xfrm>
          <a:off x="5730237" y="482881"/>
          <a:ext cx="3213076" cy="365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6">
                  <a:extLst>
                    <a:ext uri="{9D8B030D-6E8A-4147-A177-3AD203B41FA5}">
                      <a16:colId xmlns:a16="http://schemas.microsoft.com/office/drawing/2014/main" val="775591310"/>
                    </a:ext>
                  </a:extLst>
                </a:gridCol>
              </a:tblGrid>
              <a:tr h="45673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osis ExtraLight" panose="020B0604020202020204" charset="0"/>
                        </a:rPr>
                        <a:t>OLAP</a:t>
                      </a:r>
                      <a:endParaRPr lang="en-SG" sz="1600" dirty="0"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17854719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Dim_Assembly_Station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90526851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Dim_Part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57803434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Dim_Work_Order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295107984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Dim_Assembly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934061367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Fact_Part_Usage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1948752492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Fact_Assembly_Time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1105864533"/>
                  </a:ext>
                </a:extLst>
              </a:tr>
              <a:tr h="45673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Dosis ExtraLight" panose="020B0604020202020204" charset="0"/>
                        </a:rPr>
                        <a:t>Fact_Sales</a:t>
                      </a:r>
                      <a:endParaRPr lang="en-SG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 marL="96292" marR="96292" marT="48146" marB="48146"/>
                </a:tc>
                <a:extLst>
                  <a:ext uri="{0D108BD9-81ED-4DB2-BD59-A6C34878D82A}">
                    <a16:rowId xmlns:a16="http://schemas.microsoft.com/office/drawing/2014/main" val="3147676172"/>
                  </a:ext>
                </a:extLst>
              </a:tr>
            </a:tbl>
          </a:graphicData>
        </a:graphic>
      </p:graphicFrame>
      <p:grpSp>
        <p:nvGrpSpPr>
          <p:cNvPr id="160" name="Google Shape;8334;p47">
            <a:extLst>
              <a:ext uri="{FF2B5EF4-FFF2-40B4-BE49-F238E27FC236}">
                <a16:creationId xmlns:a16="http://schemas.microsoft.com/office/drawing/2014/main" id="{DDF9A30B-A515-43E0-8B05-E3F4F6B38A0B}"/>
              </a:ext>
            </a:extLst>
          </p:cNvPr>
          <p:cNvGrpSpPr/>
          <p:nvPr/>
        </p:nvGrpSpPr>
        <p:grpSpPr>
          <a:xfrm rot="10800000" flipH="1">
            <a:off x="211779" y="4679396"/>
            <a:ext cx="8637733" cy="363748"/>
            <a:chOff x="1154425" y="3251263"/>
            <a:chExt cx="2674873" cy="116650"/>
          </a:xfrm>
        </p:grpSpPr>
        <p:sp>
          <p:nvSpPr>
            <p:cNvPr id="161" name="Google Shape;8336;p47">
              <a:extLst>
                <a:ext uri="{FF2B5EF4-FFF2-40B4-BE49-F238E27FC236}">
                  <a16:creationId xmlns:a16="http://schemas.microsoft.com/office/drawing/2014/main" id="{7D09A99E-F70C-44F2-AD31-225FEAF95029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35;p47">
              <a:extLst>
                <a:ext uri="{FF2B5EF4-FFF2-40B4-BE49-F238E27FC236}">
                  <a16:creationId xmlns:a16="http://schemas.microsoft.com/office/drawing/2014/main" id="{5983A1F0-4150-4BA2-AEF0-166CB3C43DC2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37;p47">
              <a:extLst>
                <a:ext uri="{FF2B5EF4-FFF2-40B4-BE49-F238E27FC236}">
                  <a16:creationId xmlns:a16="http://schemas.microsoft.com/office/drawing/2014/main" id="{4B5BA233-AA36-460D-A5C1-135F42564E9B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38;p47">
              <a:extLst>
                <a:ext uri="{FF2B5EF4-FFF2-40B4-BE49-F238E27FC236}">
                  <a16:creationId xmlns:a16="http://schemas.microsoft.com/office/drawing/2014/main" id="{AF33B9B3-DC4B-4D7D-B160-3EBFCA1089E2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39;p47">
              <a:extLst>
                <a:ext uri="{FF2B5EF4-FFF2-40B4-BE49-F238E27FC236}">
                  <a16:creationId xmlns:a16="http://schemas.microsoft.com/office/drawing/2014/main" id="{024E5671-344A-4DFD-8BAF-25302C4EA9EE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5250;p36">
            <a:extLst>
              <a:ext uri="{FF2B5EF4-FFF2-40B4-BE49-F238E27FC236}">
                <a16:creationId xmlns:a16="http://schemas.microsoft.com/office/drawing/2014/main" id="{93C3DA01-5738-43AA-87AD-2F324733F835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168" name="Google Shape;5250;p36">
            <a:extLst>
              <a:ext uri="{FF2B5EF4-FFF2-40B4-BE49-F238E27FC236}">
                <a16:creationId xmlns:a16="http://schemas.microsoft.com/office/drawing/2014/main" id="{51EB5860-27F0-4AB5-A55B-EB996DE0CBBB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9" name="Google Shape;5250;p36">
            <a:extLst>
              <a:ext uri="{FF2B5EF4-FFF2-40B4-BE49-F238E27FC236}">
                <a16:creationId xmlns:a16="http://schemas.microsoft.com/office/drawing/2014/main" id="{7C4ECB82-D4AA-442C-8870-28223D9EC439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170" name="Google Shape;5250;p36">
            <a:extLst>
              <a:ext uri="{FF2B5EF4-FFF2-40B4-BE49-F238E27FC236}">
                <a16:creationId xmlns:a16="http://schemas.microsoft.com/office/drawing/2014/main" id="{729128ED-138F-484D-8D2B-19C3BC98AF39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2" name="Google Shape;5250;p36">
            <a:extLst>
              <a:ext uri="{FF2B5EF4-FFF2-40B4-BE49-F238E27FC236}">
                <a16:creationId xmlns:a16="http://schemas.microsoft.com/office/drawing/2014/main" id="{78CD87A3-3F9E-4453-A411-02FACAE690DD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  <p:sp>
        <p:nvSpPr>
          <p:cNvPr id="175" name="Google Shape;8340;p47">
            <a:extLst>
              <a:ext uri="{FF2B5EF4-FFF2-40B4-BE49-F238E27FC236}">
                <a16:creationId xmlns:a16="http://schemas.microsoft.com/office/drawing/2014/main" id="{E9E91633-B417-4395-9EC8-50C07E190640}"/>
              </a:ext>
            </a:extLst>
          </p:cNvPr>
          <p:cNvSpPr/>
          <p:nvPr/>
        </p:nvSpPr>
        <p:spPr>
          <a:xfrm rot="10800000" flipH="1">
            <a:off x="5116637" y="4676450"/>
            <a:ext cx="1110342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5250;p36">
            <a:extLst>
              <a:ext uri="{FF2B5EF4-FFF2-40B4-BE49-F238E27FC236}">
                <a16:creationId xmlns:a16="http://schemas.microsoft.com/office/drawing/2014/main" id="{ADD7AD6D-D3D6-47B2-9074-B2391052DEBD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171" name="Google Shape;5250;p36">
            <a:extLst>
              <a:ext uri="{FF2B5EF4-FFF2-40B4-BE49-F238E27FC236}">
                <a16:creationId xmlns:a16="http://schemas.microsoft.com/office/drawing/2014/main" id="{6E8E93BA-9424-4D92-A985-21C4D333AC76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rgbClr val="37474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"/>
          <p:cNvSpPr txBox="1">
            <a:spLocks noGrp="1"/>
          </p:cNvSpPr>
          <p:nvPr>
            <p:ph type="subTitle" idx="4294967295"/>
          </p:nvPr>
        </p:nvSpPr>
        <p:spPr>
          <a:xfrm flipH="1">
            <a:off x="5581319" y="2695683"/>
            <a:ext cx="3479862" cy="103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SG" sz="1200" dirty="0">
                <a:solidFill>
                  <a:schemeClr val="bg1">
                    <a:lumMod val="25000"/>
                  </a:schemeClr>
                </a:solidFill>
              </a:rPr>
              <a:t>Shows an overview of </a:t>
            </a:r>
            <a:r>
              <a:rPr lang="en-SG" sz="1200" u="sng" dirty="0">
                <a:solidFill>
                  <a:schemeClr val="bg1">
                    <a:lumMod val="25000"/>
                  </a:schemeClr>
                </a:solidFill>
              </a:rPr>
              <a:t>key statistics for that year</a:t>
            </a:r>
          </a:p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SG" sz="1200" dirty="0">
                <a:solidFill>
                  <a:schemeClr val="bg1">
                    <a:lumMod val="25000"/>
                  </a:schemeClr>
                </a:solidFill>
              </a:rPr>
              <a:t>Trended revenue statistics tracked at </a:t>
            </a:r>
            <a:r>
              <a:rPr lang="en-SG" sz="1200" u="sng" dirty="0">
                <a:solidFill>
                  <a:schemeClr val="bg1">
                    <a:lumMod val="25000"/>
                  </a:schemeClr>
                </a:solidFill>
              </a:rPr>
              <a:t>assembly-level</a:t>
            </a:r>
            <a:endParaRPr lang="en-SG" sz="1200" dirty="0">
              <a:solidFill>
                <a:schemeClr val="bg1">
                  <a:lumMod val="25000"/>
                </a:schemeClr>
              </a:solidFill>
            </a:endParaRPr>
          </a:p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SG" sz="1200" dirty="0">
                <a:solidFill>
                  <a:schemeClr val="bg1">
                    <a:lumMod val="25000"/>
                  </a:schemeClr>
                </a:solidFill>
              </a:rPr>
              <a:t>Trended revenue statistics broken down into </a:t>
            </a:r>
            <a:r>
              <a:rPr lang="en-SG" sz="1200" u="sng" dirty="0">
                <a:solidFill>
                  <a:schemeClr val="bg1">
                    <a:lumMod val="25000"/>
                  </a:schemeClr>
                </a:solidFill>
              </a:rPr>
              <a:t>revenue per unit sold </a:t>
            </a:r>
            <a:r>
              <a:rPr lang="en-SG" sz="1200" dirty="0">
                <a:solidFill>
                  <a:schemeClr val="bg1">
                    <a:lumMod val="25000"/>
                  </a:schemeClr>
                </a:solidFill>
              </a:rPr>
              <a:t>and </a:t>
            </a:r>
            <a:r>
              <a:rPr lang="en-SG" sz="1200" u="sng" dirty="0">
                <a:solidFill>
                  <a:schemeClr val="bg1">
                    <a:lumMod val="25000"/>
                  </a:schemeClr>
                </a:solidFill>
              </a:rPr>
              <a:t>number of units sold</a:t>
            </a:r>
            <a:endParaRPr sz="1200" dirty="0"/>
          </a:p>
        </p:txBody>
      </p:sp>
      <p:sp>
        <p:nvSpPr>
          <p:cNvPr id="849" name="Google Shape;849;p28"/>
          <p:cNvSpPr txBox="1">
            <a:spLocks noGrp="1"/>
          </p:cNvSpPr>
          <p:nvPr>
            <p:ph type="title" idx="4294967295"/>
          </p:nvPr>
        </p:nvSpPr>
        <p:spPr>
          <a:xfrm>
            <a:off x="5624086" y="0"/>
            <a:ext cx="3440112" cy="614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/>
              <a:t>BI DASHBOARD - OVERVIEW</a:t>
            </a:r>
            <a:endParaRPr sz="2800" dirty="0"/>
          </a:p>
        </p:txBody>
      </p:sp>
      <p:pic>
        <p:nvPicPr>
          <p:cNvPr id="145" name="image8.png">
            <a:extLst>
              <a:ext uri="{FF2B5EF4-FFF2-40B4-BE49-F238E27FC236}">
                <a16:creationId xmlns:a16="http://schemas.microsoft.com/office/drawing/2014/main" id="{55C4962B-CAAE-493D-9FD0-8B7C2BAFBFF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801" y="69614"/>
            <a:ext cx="5504535" cy="4517560"/>
          </a:xfrm>
          <a:prstGeom prst="rect">
            <a:avLst/>
          </a:prstGeom>
          <a:ln/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7BBAC1-CCAA-4278-9136-82CD9217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94496"/>
              </p:ext>
            </p:extLst>
          </p:nvPr>
        </p:nvGraphicFramePr>
        <p:xfrm>
          <a:off x="5660573" y="524997"/>
          <a:ext cx="3403625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70">
                  <a:extLst>
                    <a:ext uri="{9D8B030D-6E8A-4147-A177-3AD203B41FA5}">
                      <a16:colId xmlns:a16="http://schemas.microsoft.com/office/drawing/2014/main" val="2207534011"/>
                    </a:ext>
                  </a:extLst>
                </a:gridCol>
                <a:gridCol w="2363914">
                  <a:extLst>
                    <a:ext uri="{9D8B030D-6E8A-4147-A177-3AD203B41FA5}">
                      <a16:colId xmlns:a16="http://schemas.microsoft.com/office/drawing/2014/main" val="95066262"/>
                    </a:ext>
                  </a:extLst>
                </a:gridCol>
                <a:gridCol w="713741">
                  <a:extLst>
                    <a:ext uri="{9D8B030D-6E8A-4147-A177-3AD203B41FA5}">
                      <a16:colId xmlns:a16="http://schemas.microsoft.com/office/drawing/2014/main" val="151411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osis ExtraLight" panose="020B0604020202020204" charset="0"/>
                        </a:rPr>
                        <a:t>ID</a:t>
                      </a:r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osis ExtraLight" panose="020B0604020202020204" charset="0"/>
                        </a:rPr>
                        <a:t>Requirements</a:t>
                      </a:r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osis ExtraLight" panose="020B0604020202020204" charset="0"/>
                        </a:rPr>
                        <a:t>Priority</a:t>
                      </a:r>
                      <a:endParaRPr lang="en-SG" sz="12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1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To provide an OLAP solution to facilitate analytics for sales, production and supply chain departments.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2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Revenue statistics to be tracked at an assembly-level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3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3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Revenue breakdown into number of units sold and average revenue of product to be tracked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57493"/>
                  </a:ext>
                </a:extLst>
              </a:tr>
            </a:tbl>
          </a:graphicData>
        </a:graphic>
      </p:graphicFrame>
      <p:sp>
        <p:nvSpPr>
          <p:cNvPr id="161" name="Google Shape;848;p28">
            <a:extLst>
              <a:ext uri="{FF2B5EF4-FFF2-40B4-BE49-F238E27FC236}">
                <a16:creationId xmlns:a16="http://schemas.microsoft.com/office/drawing/2014/main" id="{1177348F-433C-4940-9859-198CA43DEC3D}"/>
              </a:ext>
            </a:extLst>
          </p:cNvPr>
          <p:cNvSpPr txBox="1">
            <a:spLocks/>
          </p:cNvSpPr>
          <p:nvPr/>
        </p:nvSpPr>
        <p:spPr>
          <a:xfrm flipH="1">
            <a:off x="5581319" y="3632979"/>
            <a:ext cx="3479862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bg1">
                  <a:lumMod val="10000"/>
                </a:schemeClr>
              </a:buClr>
              <a:buNone/>
            </a:pPr>
            <a:r>
              <a:rPr lang="en-US" sz="1200" b="1" u="sng" dirty="0">
                <a:solidFill>
                  <a:schemeClr val="bg1">
                    <a:lumMod val="25000"/>
                  </a:schemeClr>
                </a:solidFill>
              </a:rPr>
              <a:t>Takeaway</a:t>
            </a:r>
          </a:p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US" sz="1200" dirty="0">
                <a:solidFill>
                  <a:schemeClr val="bg1">
                    <a:lumMod val="25000"/>
                  </a:schemeClr>
                </a:solidFill>
              </a:rPr>
              <a:t>May be beneficial to </a:t>
            </a:r>
            <a:r>
              <a:rPr lang="en-US" sz="1200" u="sng" dirty="0">
                <a:solidFill>
                  <a:schemeClr val="bg1">
                    <a:lumMod val="25000"/>
                  </a:schemeClr>
                </a:solidFill>
              </a:rPr>
              <a:t>streamline efforts to improve core propositions of our laptop and television products</a:t>
            </a:r>
            <a:r>
              <a:rPr lang="en-US" sz="1200" dirty="0">
                <a:solidFill>
                  <a:schemeClr val="bg1">
                    <a:lumMod val="25000"/>
                  </a:schemeClr>
                </a:solidFill>
              </a:rPr>
              <a:t>, instead of spreading ourselves thin with other products.</a:t>
            </a:r>
            <a:endParaRPr lang="en-US" sz="1200" dirty="0"/>
          </a:p>
        </p:txBody>
      </p:sp>
      <p:grpSp>
        <p:nvGrpSpPr>
          <p:cNvPr id="162" name="Google Shape;8334;p47">
            <a:extLst>
              <a:ext uri="{FF2B5EF4-FFF2-40B4-BE49-F238E27FC236}">
                <a16:creationId xmlns:a16="http://schemas.microsoft.com/office/drawing/2014/main" id="{8EB52470-88DF-4676-A821-19F7854DBB26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163" name="Google Shape;8336;p47">
              <a:extLst>
                <a:ext uri="{FF2B5EF4-FFF2-40B4-BE49-F238E27FC236}">
                  <a16:creationId xmlns:a16="http://schemas.microsoft.com/office/drawing/2014/main" id="{9EBF70B9-25D1-4E5C-A7DC-E3BD6AA9C27D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35;p47">
              <a:extLst>
                <a:ext uri="{FF2B5EF4-FFF2-40B4-BE49-F238E27FC236}">
                  <a16:creationId xmlns:a16="http://schemas.microsoft.com/office/drawing/2014/main" id="{879E988E-A2DD-41E4-808E-569A6DEB61CF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37;p47">
              <a:extLst>
                <a:ext uri="{FF2B5EF4-FFF2-40B4-BE49-F238E27FC236}">
                  <a16:creationId xmlns:a16="http://schemas.microsoft.com/office/drawing/2014/main" id="{954A1F24-2EA7-4B46-BED6-119C4E788C17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38;p47">
              <a:extLst>
                <a:ext uri="{FF2B5EF4-FFF2-40B4-BE49-F238E27FC236}">
                  <a16:creationId xmlns:a16="http://schemas.microsoft.com/office/drawing/2014/main" id="{135DB1E0-0C52-4AEC-9DF4-27A8FEB6D429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339;p47">
              <a:extLst>
                <a:ext uri="{FF2B5EF4-FFF2-40B4-BE49-F238E27FC236}">
                  <a16:creationId xmlns:a16="http://schemas.microsoft.com/office/drawing/2014/main" id="{A3A7A5C1-3A97-4EB1-9879-036ED01C621B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5250;p36">
            <a:extLst>
              <a:ext uri="{FF2B5EF4-FFF2-40B4-BE49-F238E27FC236}">
                <a16:creationId xmlns:a16="http://schemas.microsoft.com/office/drawing/2014/main" id="{81E9A63B-72BA-4163-B6C2-15EE90D79761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170" name="Google Shape;5250;p36">
            <a:extLst>
              <a:ext uri="{FF2B5EF4-FFF2-40B4-BE49-F238E27FC236}">
                <a16:creationId xmlns:a16="http://schemas.microsoft.com/office/drawing/2014/main" id="{49DC4E1D-5D70-4F27-B736-6D00AE1AE3B3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1" name="Google Shape;5250;p36">
            <a:extLst>
              <a:ext uri="{FF2B5EF4-FFF2-40B4-BE49-F238E27FC236}">
                <a16:creationId xmlns:a16="http://schemas.microsoft.com/office/drawing/2014/main" id="{2050FC1D-54C5-4708-86DA-36B4635C951E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172" name="Google Shape;5250;p36">
            <a:extLst>
              <a:ext uri="{FF2B5EF4-FFF2-40B4-BE49-F238E27FC236}">
                <a16:creationId xmlns:a16="http://schemas.microsoft.com/office/drawing/2014/main" id="{40CC7A5A-C826-4305-9F60-F07C09A9250B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3" name="Google Shape;5250;p36">
            <a:extLst>
              <a:ext uri="{FF2B5EF4-FFF2-40B4-BE49-F238E27FC236}">
                <a16:creationId xmlns:a16="http://schemas.microsoft.com/office/drawing/2014/main" id="{904B98BF-2D84-44ED-84E8-D7B5D15A6EEC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8340;p47">
            <a:extLst>
              <a:ext uri="{FF2B5EF4-FFF2-40B4-BE49-F238E27FC236}">
                <a16:creationId xmlns:a16="http://schemas.microsoft.com/office/drawing/2014/main" id="{0E506154-DEE2-4F56-8F99-19C35597A16B}"/>
              </a:ext>
            </a:extLst>
          </p:cNvPr>
          <p:cNvSpPr/>
          <p:nvPr/>
        </p:nvSpPr>
        <p:spPr>
          <a:xfrm rot="10800000" flipH="1">
            <a:off x="6234912" y="4679524"/>
            <a:ext cx="1249655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5250;p36">
            <a:extLst>
              <a:ext uri="{FF2B5EF4-FFF2-40B4-BE49-F238E27FC236}">
                <a16:creationId xmlns:a16="http://schemas.microsoft.com/office/drawing/2014/main" id="{66996F7C-3560-4798-948F-88B881F87123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174" name="Google Shape;5250;p36">
            <a:extLst>
              <a:ext uri="{FF2B5EF4-FFF2-40B4-BE49-F238E27FC236}">
                <a16:creationId xmlns:a16="http://schemas.microsoft.com/office/drawing/2014/main" id="{894BCCCC-D7BE-43C6-BF31-5185DFD31427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" grpId="0" uiExpand="1" build="p"/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2F7058-A464-4122-AA73-07A81DF290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25001" y="-71638"/>
            <a:ext cx="3548063" cy="612776"/>
          </a:xfrm>
        </p:spPr>
        <p:txBody>
          <a:bodyPr/>
          <a:lstStyle/>
          <a:p>
            <a:r>
              <a:rPr lang="en-US" sz="2800" dirty="0"/>
              <a:t>BI DASHBOARD - EFFICIENCY</a:t>
            </a:r>
            <a:endParaRPr lang="en-SG" sz="2800" dirty="0"/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DCDDB66B-0A29-49F0-83DC-03488DFE92E8}"/>
              </a:ext>
            </a:extLst>
          </p:cNvPr>
          <p:cNvPicPr/>
          <p:nvPr/>
        </p:nvPicPr>
        <p:blipFill rotWithShape="1">
          <a:blip r:embed="rId3"/>
          <a:srcRect l="2264" t="2307" r="2248" b="3488"/>
          <a:stretch/>
        </p:blipFill>
        <p:spPr>
          <a:xfrm>
            <a:off x="3832281" y="370490"/>
            <a:ext cx="5313801" cy="4302493"/>
          </a:xfrm>
          <a:prstGeom prst="rect">
            <a:avLst/>
          </a:prstGeom>
          <a:ln/>
        </p:spPr>
      </p:pic>
      <p:sp>
        <p:nvSpPr>
          <p:cNvPr id="27" name="Google Shape;848;p28">
            <a:extLst>
              <a:ext uri="{FF2B5EF4-FFF2-40B4-BE49-F238E27FC236}">
                <a16:creationId xmlns:a16="http://schemas.microsoft.com/office/drawing/2014/main" id="{915403EE-1EF0-4FBE-A4DB-C4FD790F9291}"/>
              </a:ext>
            </a:extLst>
          </p:cNvPr>
          <p:cNvSpPr txBox="1">
            <a:spLocks/>
          </p:cNvSpPr>
          <p:nvPr/>
        </p:nvSpPr>
        <p:spPr>
          <a:xfrm flipH="1">
            <a:off x="21017" y="2458343"/>
            <a:ext cx="3833216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171450" indent="-171450">
              <a:lnSpc>
                <a:spcPct val="100000"/>
              </a:lnSpc>
              <a:buClr>
                <a:schemeClr val="bg1">
                  <a:lumMod val="10000"/>
                </a:schemeClr>
              </a:buClr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Shows a trended overview of </a:t>
            </a: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key efficiency statistics by assembly product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Assembly Production Time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Revenue/Production Time ($/Hour)</a:t>
            </a:r>
            <a:endParaRPr lang="en-US" dirty="0"/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A7A511B1-DED8-4E6C-832C-716FEE4C7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46879"/>
              </p:ext>
            </p:extLst>
          </p:nvPr>
        </p:nvGraphicFramePr>
        <p:xfrm>
          <a:off x="100477" y="92402"/>
          <a:ext cx="367429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94">
                  <a:extLst>
                    <a:ext uri="{9D8B030D-6E8A-4147-A177-3AD203B41FA5}">
                      <a16:colId xmlns:a16="http://schemas.microsoft.com/office/drawing/2014/main" val="2207534011"/>
                    </a:ext>
                  </a:extLst>
                </a:gridCol>
                <a:gridCol w="2733667">
                  <a:extLst>
                    <a:ext uri="{9D8B030D-6E8A-4147-A177-3AD203B41FA5}">
                      <a16:colId xmlns:a16="http://schemas.microsoft.com/office/drawing/2014/main" val="95066262"/>
                    </a:ext>
                  </a:extLst>
                </a:gridCol>
                <a:gridCol w="613435">
                  <a:extLst>
                    <a:ext uri="{9D8B030D-6E8A-4147-A177-3AD203B41FA5}">
                      <a16:colId xmlns:a16="http://schemas.microsoft.com/office/drawing/2014/main" val="151411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Dosis ExtraLight" panose="020B0604020202020204" charset="0"/>
                        </a:rPr>
                        <a:t>ID</a:t>
                      </a:r>
                      <a:endParaRPr lang="en-SG" sz="11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Dosis ExtraLight" panose="020B0604020202020204" charset="0"/>
                        </a:rPr>
                        <a:t>Requirements</a:t>
                      </a:r>
                      <a:endParaRPr lang="en-SG" sz="11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Dosis ExtraLight" panose="020B0604020202020204" charset="0"/>
                        </a:rPr>
                        <a:t>Priority</a:t>
                      </a:r>
                      <a:endParaRPr lang="en-SG" sz="1100" dirty="0"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1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To provide an OLAP solution to facilitate analytics for sales, production and supply chain departments.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4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Assembly time (trended) is tracked for improvement potential (Which assembly takes the shortest time to produce?)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3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5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Revenue per assembly time ($/hour) to be tracked to normalize revenue figures – Trended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High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5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6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Revenue breakdown by assembly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osis ExtraLight" panose="020B0604020202020204" charset="0"/>
                        </a:rPr>
                        <a:t>Medium</a:t>
                      </a:r>
                      <a:endParaRPr lang="en-SG" sz="1100" dirty="0">
                        <a:solidFill>
                          <a:schemeClr val="bg1">
                            <a:lumMod val="25000"/>
                          </a:schemeClr>
                        </a:solidFill>
                        <a:latin typeface="Dosis Extra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77654"/>
                  </a:ext>
                </a:extLst>
              </a:tr>
            </a:tbl>
          </a:graphicData>
        </a:graphic>
      </p:graphicFrame>
      <p:sp>
        <p:nvSpPr>
          <p:cNvPr id="29" name="Google Shape;848;p28">
            <a:extLst>
              <a:ext uri="{FF2B5EF4-FFF2-40B4-BE49-F238E27FC236}">
                <a16:creationId xmlns:a16="http://schemas.microsoft.com/office/drawing/2014/main" id="{E4EA80A8-5E87-476C-B3C1-D8AA471D7E91}"/>
              </a:ext>
            </a:extLst>
          </p:cNvPr>
          <p:cNvSpPr txBox="1">
            <a:spLocks/>
          </p:cNvSpPr>
          <p:nvPr/>
        </p:nvSpPr>
        <p:spPr>
          <a:xfrm flipH="1">
            <a:off x="51796" y="3224940"/>
            <a:ext cx="3728158" cy="136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>
              <a:buClr>
                <a:schemeClr val="bg1">
                  <a:lumMod val="10000"/>
                </a:schemeClr>
              </a:buClr>
              <a:buNone/>
            </a:pPr>
            <a:r>
              <a:rPr lang="en-US" b="1" u="sng" dirty="0">
                <a:solidFill>
                  <a:schemeClr val="bg1">
                    <a:lumMod val="25000"/>
                  </a:schemeClr>
                </a:solidFill>
              </a:rPr>
              <a:t>Takeaway</a:t>
            </a:r>
          </a:p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The </a:t>
            </a: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benefits of leasing more efficient machinery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for laptop assembly this quarter has come through, with a </a:t>
            </a: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improvement of in average time taken to assembly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by 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43%.</a:t>
            </a:r>
          </a:p>
          <a:p>
            <a:pPr marL="171450" indent="-171450">
              <a:buClr>
                <a:schemeClr val="bg1">
                  <a:lumMod val="10000"/>
                </a:schemeClr>
              </a:buClr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This </a:t>
            </a: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improved revenue/production time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figures to around 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70.79 $/hour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for laptops.</a:t>
            </a:r>
            <a:endParaRPr lang="en-US" dirty="0"/>
          </a:p>
        </p:txBody>
      </p:sp>
      <p:grpSp>
        <p:nvGrpSpPr>
          <p:cNvPr id="32" name="Google Shape;8334;p47">
            <a:extLst>
              <a:ext uri="{FF2B5EF4-FFF2-40B4-BE49-F238E27FC236}">
                <a16:creationId xmlns:a16="http://schemas.microsoft.com/office/drawing/2014/main" id="{15910D2F-0F0C-4C42-A50B-7810DF8C4266}"/>
              </a:ext>
            </a:extLst>
          </p:cNvPr>
          <p:cNvGrpSpPr/>
          <p:nvPr/>
        </p:nvGrpSpPr>
        <p:grpSpPr>
          <a:xfrm rot="10800000" flipH="1">
            <a:off x="203072" y="4686711"/>
            <a:ext cx="8637733" cy="363748"/>
            <a:chOff x="1154425" y="3251263"/>
            <a:chExt cx="2674873" cy="116650"/>
          </a:xfrm>
        </p:grpSpPr>
        <p:sp>
          <p:nvSpPr>
            <p:cNvPr id="33" name="Google Shape;8336;p47">
              <a:extLst>
                <a:ext uri="{FF2B5EF4-FFF2-40B4-BE49-F238E27FC236}">
                  <a16:creationId xmlns:a16="http://schemas.microsoft.com/office/drawing/2014/main" id="{075B056A-66E8-4AC3-9989-D0E390C0EAEA}"/>
                </a:ext>
              </a:extLst>
            </p:cNvPr>
            <p:cNvSpPr/>
            <p:nvPr/>
          </p:nvSpPr>
          <p:spPr>
            <a:xfrm>
              <a:off x="1245900" y="3253565"/>
              <a:ext cx="2583398" cy="112075"/>
            </a:xfrm>
            <a:custGeom>
              <a:avLst/>
              <a:gdLst/>
              <a:ahLst/>
              <a:cxnLst/>
              <a:rect l="l" t="t" r="r" b="b"/>
              <a:pathLst>
                <a:path w="19621" h="4483" extrusionOk="0">
                  <a:moveTo>
                    <a:pt x="1" y="0"/>
                  </a:moveTo>
                  <a:lnTo>
                    <a:pt x="1" y="4482"/>
                  </a:lnTo>
                  <a:lnTo>
                    <a:pt x="18157" y="4482"/>
                  </a:lnTo>
                  <a:cubicBezTo>
                    <a:pt x="18980" y="4482"/>
                    <a:pt x="19620" y="3842"/>
                    <a:pt x="19620" y="3019"/>
                  </a:cubicBezTo>
                  <a:lnTo>
                    <a:pt x="19620" y="1510"/>
                  </a:lnTo>
                  <a:cubicBezTo>
                    <a:pt x="19620" y="686"/>
                    <a:pt x="18980" y="0"/>
                    <a:pt x="181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35;p47">
              <a:extLst>
                <a:ext uri="{FF2B5EF4-FFF2-40B4-BE49-F238E27FC236}">
                  <a16:creationId xmlns:a16="http://schemas.microsoft.com/office/drawing/2014/main" id="{1DF14669-AFD1-493F-AC30-04263FD434AB}"/>
                </a:ext>
              </a:extLst>
            </p:cNvPr>
            <p:cNvSpPr/>
            <p:nvPr/>
          </p:nvSpPr>
          <p:spPr>
            <a:xfrm>
              <a:off x="1156700" y="3253563"/>
              <a:ext cx="86925" cy="112075"/>
            </a:xfrm>
            <a:custGeom>
              <a:avLst/>
              <a:gdLst/>
              <a:ahLst/>
              <a:cxnLst/>
              <a:rect l="l" t="t" r="r" b="b"/>
              <a:pathLst>
                <a:path w="3477" h="4483" extrusionOk="0">
                  <a:moveTo>
                    <a:pt x="1671" y="1551"/>
                  </a:moveTo>
                  <a:cubicBezTo>
                    <a:pt x="2013" y="1551"/>
                    <a:pt x="2333" y="1856"/>
                    <a:pt x="2333" y="2241"/>
                  </a:cubicBezTo>
                  <a:lnTo>
                    <a:pt x="2287" y="2241"/>
                  </a:lnTo>
                  <a:cubicBezTo>
                    <a:pt x="2287" y="2673"/>
                    <a:pt x="1933" y="2960"/>
                    <a:pt x="1577" y="2960"/>
                  </a:cubicBezTo>
                  <a:cubicBezTo>
                    <a:pt x="1405" y="2960"/>
                    <a:pt x="1232" y="2893"/>
                    <a:pt x="1098" y="2744"/>
                  </a:cubicBezTo>
                  <a:cubicBezTo>
                    <a:pt x="641" y="2287"/>
                    <a:pt x="961" y="1555"/>
                    <a:pt x="1601" y="1555"/>
                  </a:cubicBezTo>
                  <a:cubicBezTo>
                    <a:pt x="1625" y="1552"/>
                    <a:pt x="1648" y="1551"/>
                    <a:pt x="1671" y="1551"/>
                  </a:cubicBezTo>
                  <a:close/>
                  <a:moveTo>
                    <a:pt x="1510" y="0"/>
                  </a:moveTo>
                  <a:cubicBezTo>
                    <a:pt x="687" y="0"/>
                    <a:pt x="1" y="686"/>
                    <a:pt x="1" y="1510"/>
                  </a:cubicBezTo>
                  <a:lnTo>
                    <a:pt x="1" y="3019"/>
                  </a:lnTo>
                  <a:cubicBezTo>
                    <a:pt x="1" y="3842"/>
                    <a:pt x="687" y="4482"/>
                    <a:pt x="1510" y="4482"/>
                  </a:cubicBezTo>
                  <a:lnTo>
                    <a:pt x="3476" y="4482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37;p47">
              <a:extLst>
                <a:ext uri="{FF2B5EF4-FFF2-40B4-BE49-F238E27FC236}">
                  <a16:creationId xmlns:a16="http://schemas.microsoft.com/office/drawing/2014/main" id="{33025E7B-0DC2-406E-B1AC-C6FD58E7179E}"/>
                </a:ext>
              </a:extLst>
            </p:cNvPr>
            <p:cNvSpPr/>
            <p:nvPr/>
          </p:nvSpPr>
          <p:spPr>
            <a:xfrm>
              <a:off x="1356775" y="3251263"/>
              <a:ext cx="2472523" cy="116650"/>
            </a:xfrm>
            <a:custGeom>
              <a:avLst/>
              <a:gdLst/>
              <a:ahLst/>
              <a:cxnLst/>
              <a:rect l="l" t="t" r="r" b="b"/>
              <a:pathLst>
                <a:path w="19712" h="4666" extrusionOk="0">
                  <a:moveTo>
                    <a:pt x="1" y="1"/>
                  </a:moveTo>
                  <a:lnTo>
                    <a:pt x="1" y="92"/>
                  </a:lnTo>
                  <a:lnTo>
                    <a:pt x="18157" y="92"/>
                  </a:lnTo>
                  <a:cubicBezTo>
                    <a:pt x="18980" y="92"/>
                    <a:pt x="19620" y="778"/>
                    <a:pt x="19620" y="1602"/>
                  </a:cubicBezTo>
                  <a:lnTo>
                    <a:pt x="19620" y="3111"/>
                  </a:lnTo>
                  <a:cubicBezTo>
                    <a:pt x="19620" y="3934"/>
                    <a:pt x="18980" y="4574"/>
                    <a:pt x="18157" y="4574"/>
                  </a:cubicBezTo>
                  <a:lnTo>
                    <a:pt x="1" y="4574"/>
                  </a:lnTo>
                  <a:lnTo>
                    <a:pt x="1" y="4666"/>
                  </a:lnTo>
                  <a:lnTo>
                    <a:pt x="18157" y="4666"/>
                  </a:lnTo>
                  <a:cubicBezTo>
                    <a:pt x="18980" y="4666"/>
                    <a:pt x="19712" y="3934"/>
                    <a:pt x="19712" y="3111"/>
                  </a:cubicBezTo>
                  <a:lnTo>
                    <a:pt x="19712" y="1602"/>
                  </a:lnTo>
                  <a:cubicBezTo>
                    <a:pt x="19712" y="733"/>
                    <a:pt x="18980" y="1"/>
                    <a:pt x="18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38;p47">
              <a:extLst>
                <a:ext uri="{FF2B5EF4-FFF2-40B4-BE49-F238E27FC236}">
                  <a16:creationId xmlns:a16="http://schemas.microsoft.com/office/drawing/2014/main" id="{9A7DB9C8-7A04-45B0-9E37-A193ED67418E}"/>
                </a:ext>
              </a:extLst>
            </p:cNvPr>
            <p:cNvSpPr/>
            <p:nvPr/>
          </p:nvSpPr>
          <p:spPr>
            <a:xfrm>
              <a:off x="1178425" y="3292038"/>
              <a:ext cx="41175" cy="35125"/>
            </a:xfrm>
            <a:custGeom>
              <a:avLst/>
              <a:gdLst/>
              <a:ahLst/>
              <a:cxnLst/>
              <a:rect l="l" t="t" r="r" b="b"/>
              <a:pathLst>
                <a:path w="1647" h="1405" extrusionOk="0">
                  <a:moveTo>
                    <a:pt x="624" y="87"/>
                  </a:moveTo>
                  <a:cubicBezTo>
                    <a:pt x="645" y="87"/>
                    <a:pt x="666" y="89"/>
                    <a:pt x="686" y="92"/>
                  </a:cubicBezTo>
                  <a:cubicBezTo>
                    <a:pt x="1235" y="92"/>
                    <a:pt x="1509" y="732"/>
                    <a:pt x="1144" y="1144"/>
                  </a:cubicBezTo>
                  <a:cubicBezTo>
                    <a:pt x="1014" y="1259"/>
                    <a:pt x="863" y="1310"/>
                    <a:pt x="715" y="1310"/>
                  </a:cubicBezTo>
                  <a:cubicBezTo>
                    <a:pt x="393" y="1310"/>
                    <a:pt x="92" y="1063"/>
                    <a:pt x="92" y="686"/>
                  </a:cubicBezTo>
                  <a:cubicBezTo>
                    <a:pt x="49" y="387"/>
                    <a:pt x="326" y="87"/>
                    <a:pt x="624" y="87"/>
                  </a:cubicBezTo>
                  <a:close/>
                  <a:moveTo>
                    <a:pt x="686" y="0"/>
                  </a:moveTo>
                  <a:cubicBezTo>
                    <a:pt x="320" y="0"/>
                    <a:pt x="0" y="321"/>
                    <a:pt x="0" y="686"/>
                  </a:cubicBezTo>
                  <a:cubicBezTo>
                    <a:pt x="0" y="1118"/>
                    <a:pt x="333" y="1405"/>
                    <a:pt x="691" y="1405"/>
                  </a:cubicBezTo>
                  <a:cubicBezTo>
                    <a:pt x="863" y="1405"/>
                    <a:pt x="1041" y="1338"/>
                    <a:pt x="1189" y="1189"/>
                  </a:cubicBezTo>
                  <a:cubicBezTo>
                    <a:pt x="1647" y="732"/>
                    <a:pt x="1327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39;p47">
              <a:extLst>
                <a:ext uri="{FF2B5EF4-FFF2-40B4-BE49-F238E27FC236}">
                  <a16:creationId xmlns:a16="http://schemas.microsoft.com/office/drawing/2014/main" id="{4DB6EA23-C724-4156-AE33-E8E708B69C33}"/>
                </a:ext>
              </a:extLst>
            </p:cNvPr>
            <p:cNvSpPr/>
            <p:nvPr/>
          </p:nvSpPr>
          <p:spPr>
            <a:xfrm>
              <a:off x="1154425" y="3251263"/>
              <a:ext cx="89200" cy="116650"/>
            </a:xfrm>
            <a:custGeom>
              <a:avLst/>
              <a:gdLst/>
              <a:ahLst/>
              <a:cxnLst/>
              <a:rect l="l" t="t" r="r" b="b"/>
              <a:pathLst>
                <a:path w="3568" h="4666" extrusionOk="0">
                  <a:moveTo>
                    <a:pt x="1601" y="1"/>
                  </a:moveTo>
                  <a:cubicBezTo>
                    <a:pt x="732" y="1"/>
                    <a:pt x="0" y="733"/>
                    <a:pt x="0" y="1602"/>
                  </a:cubicBezTo>
                  <a:lnTo>
                    <a:pt x="0" y="3111"/>
                  </a:lnTo>
                  <a:cubicBezTo>
                    <a:pt x="0" y="3934"/>
                    <a:pt x="732" y="4666"/>
                    <a:pt x="1601" y="4666"/>
                  </a:cubicBezTo>
                  <a:lnTo>
                    <a:pt x="3567" y="4666"/>
                  </a:lnTo>
                  <a:lnTo>
                    <a:pt x="3567" y="4574"/>
                  </a:lnTo>
                  <a:lnTo>
                    <a:pt x="1601" y="4574"/>
                  </a:lnTo>
                  <a:cubicBezTo>
                    <a:pt x="778" y="4574"/>
                    <a:pt x="92" y="3934"/>
                    <a:pt x="92" y="3111"/>
                  </a:cubicBezTo>
                  <a:lnTo>
                    <a:pt x="92" y="1602"/>
                  </a:lnTo>
                  <a:cubicBezTo>
                    <a:pt x="92" y="778"/>
                    <a:pt x="778" y="92"/>
                    <a:pt x="1601" y="92"/>
                  </a:cubicBezTo>
                  <a:lnTo>
                    <a:pt x="3567" y="92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5250;p36">
            <a:extLst>
              <a:ext uri="{FF2B5EF4-FFF2-40B4-BE49-F238E27FC236}">
                <a16:creationId xmlns:a16="http://schemas.microsoft.com/office/drawing/2014/main" id="{7FE8D911-22E4-44E8-B502-E8B036E41834}"/>
              </a:ext>
            </a:extLst>
          </p:cNvPr>
          <p:cNvSpPr txBox="1">
            <a:spLocks/>
          </p:cNvSpPr>
          <p:nvPr/>
        </p:nvSpPr>
        <p:spPr>
          <a:xfrm>
            <a:off x="466073" y="4681373"/>
            <a:ext cx="1198415" cy="27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BUSINESs PROCESS</a:t>
            </a:r>
          </a:p>
        </p:txBody>
      </p:sp>
      <p:sp>
        <p:nvSpPr>
          <p:cNvPr id="39" name="Google Shape;5250;p36">
            <a:extLst>
              <a:ext uri="{FF2B5EF4-FFF2-40B4-BE49-F238E27FC236}">
                <a16:creationId xmlns:a16="http://schemas.microsoft.com/office/drawing/2014/main" id="{095AB238-B356-4F2C-AC98-95FE4B9BDC06}"/>
              </a:ext>
            </a:extLst>
          </p:cNvPr>
          <p:cNvSpPr txBox="1">
            <a:spLocks/>
          </p:cNvSpPr>
          <p:nvPr/>
        </p:nvSpPr>
        <p:spPr>
          <a:xfrm>
            <a:off x="1784523" y="4686268"/>
            <a:ext cx="655342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oltp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0" name="Google Shape;5250;p36">
            <a:extLst>
              <a:ext uri="{FF2B5EF4-FFF2-40B4-BE49-F238E27FC236}">
                <a16:creationId xmlns:a16="http://schemas.microsoft.com/office/drawing/2014/main" id="{151F974E-0239-4968-B2B9-D586E9D0425A}"/>
              </a:ext>
            </a:extLst>
          </p:cNvPr>
          <p:cNvSpPr txBox="1">
            <a:spLocks/>
          </p:cNvSpPr>
          <p:nvPr/>
        </p:nvSpPr>
        <p:spPr>
          <a:xfrm>
            <a:off x="2783640" y="4678384"/>
            <a:ext cx="1151244" cy="37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Data generation</a:t>
            </a:r>
          </a:p>
        </p:txBody>
      </p:sp>
      <p:sp>
        <p:nvSpPr>
          <p:cNvPr id="41" name="Google Shape;5250;p36">
            <a:extLst>
              <a:ext uri="{FF2B5EF4-FFF2-40B4-BE49-F238E27FC236}">
                <a16:creationId xmlns:a16="http://schemas.microsoft.com/office/drawing/2014/main" id="{EFB5E073-12BB-46F0-93A9-2EB20BC7E1EA}"/>
              </a:ext>
            </a:extLst>
          </p:cNvPr>
          <p:cNvSpPr txBox="1">
            <a:spLocks/>
          </p:cNvSpPr>
          <p:nvPr/>
        </p:nvSpPr>
        <p:spPr>
          <a:xfrm>
            <a:off x="4137937" y="4687214"/>
            <a:ext cx="655342" cy="3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olap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" name="Google Shape;5250;p36">
            <a:extLst>
              <a:ext uri="{FF2B5EF4-FFF2-40B4-BE49-F238E27FC236}">
                <a16:creationId xmlns:a16="http://schemas.microsoft.com/office/drawing/2014/main" id="{446B72CF-A0CF-4B93-AD74-1BD429DE334C}"/>
              </a:ext>
            </a:extLst>
          </p:cNvPr>
          <p:cNvSpPr txBox="1">
            <a:spLocks/>
          </p:cNvSpPr>
          <p:nvPr/>
        </p:nvSpPr>
        <p:spPr>
          <a:xfrm>
            <a:off x="5243544" y="4684556"/>
            <a:ext cx="655342" cy="2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 err="1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etl</a:t>
            </a:r>
            <a:endParaRPr lang="en-SG" sz="1200" dirty="0">
              <a:solidFill>
                <a:schemeClr val="bg1">
                  <a:lumMod val="9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3" name="Google Shape;8340;p47">
            <a:extLst>
              <a:ext uri="{FF2B5EF4-FFF2-40B4-BE49-F238E27FC236}">
                <a16:creationId xmlns:a16="http://schemas.microsoft.com/office/drawing/2014/main" id="{B2BC1866-670D-4507-AECA-DA0E9EAF494D}"/>
              </a:ext>
            </a:extLst>
          </p:cNvPr>
          <p:cNvSpPr/>
          <p:nvPr/>
        </p:nvSpPr>
        <p:spPr>
          <a:xfrm rot="10800000" flipH="1">
            <a:off x="6234912" y="4679524"/>
            <a:ext cx="1249655" cy="363748"/>
          </a:xfrm>
          <a:custGeom>
            <a:avLst/>
            <a:gdLst/>
            <a:ahLst/>
            <a:cxnLst/>
            <a:rect l="l" t="t" r="r" b="b"/>
            <a:pathLst>
              <a:path w="4528" h="4666" extrusionOk="0">
                <a:moveTo>
                  <a:pt x="0" y="1"/>
                </a:moveTo>
                <a:lnTo>
                  <a:pt x="0" y="92"/>
                </a:lnTo>
                <a:lnTo>
                  <a:pt x="0" y="4574"/>
                </a:lnTo>
                <a:lnTo>
                  <a:pt x="0" y="4666"/>
                </a:lnTo>
                <a:lnTo>
                  <a:pt x="4528" y="4666"/>
                </a:lnTo>
                <a:lnTo>
                  <a:pt x="4528" y="4574"/>
                </a:lnTo>
                <a:lnTo>
                  <a:pt x="4528" y="92"/>
                </a:lnTo>
                <a:lnTo>
                  <a:pt x="452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5250;p36">
            <a:extLst>
              <a:ext uri="{FF2B5EF4-FFF2-40B4-BE49-F238E27FC236}">
                <a16:creationId xmlns:a16="http://schemas.microsoft.com/office/drawing/2014/main" id="{2AE41DAE-E173-4037-A65D-6A3300FD9B88}"/>
              </a:ext>
            </a:extLst>
          </p:cNvPr>
          <p:cNvSpPr txBox="1">
            <a:spLocks/>
          </p:cNvSpPr>
          <p:nvPr/>
        </p:nvSpPr>
        <p:spPr>
          <a:xfrm>
            <a:off x="7630305" y="4681372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US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en-SG" sz="1200" dirty="0">
                <a:solidFill>
                  <a:schemeClr val="bg1">
                    <a:lumMod val="9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ONCLUSION</a:t>
            </a:r>
          </a:p>
        </p:txBody>
      </p:sp>
      <p:sp>
        <p:nvSpPr>
          <p:cNvPr id="45" name="Google Shape;5250;p36">
            <a:extLst>
              <a:ext uri="{FF2B5EF4-FFF2-40B4-BE49-F238E27FC236}">
                <a16:creationId xmlns:a16="http://schemas.microsoft.com/office/drawing/2014/main" id="{F5902570-3BBE-4E51-AA42-07684B7C3946}"/>
              </a:ext>
            </a:extLst>
          </p:cNvPr>
          <p:cNvSpPr txBox="1">
            <a:spLocks/>
          </p:cNvSpPr>
          <p:nvPr/>
        </p:nvSpPr>
        <p:spPr>
          <a:xfrm>
            <a:off x="6376618" y="4684556"/>
            <a:ext cx="966244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Dosis ExtraLight"/>
              <a:buNone/>
            </a:pPr>
            <a:r>
              <a:rPr lang="en-SG" sz="1200" dirty="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BI DASHBOARD</a:t>
            </a:r>
          </a:p>
        </p:txBody>
      </p:sp>
    </p:spTree>
    <p:extLst>
      <p:ext uri="{BB962C8B-B14F-4D97-AF65-F5344CB8AC3E}">
        <p14:creationId xmlns:p14="http://schemas.microsoft.com/office/powerpoint/2010/main" val="37437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29" grpId="0"/>
    </p:bld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741</Words>
  <Application>Microsoft Office PowerPoint</Application>
  <PresentationFormat>On-screen Show (16:9)</PresentationFormat>
  <Paragraphs>202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Courier New</vt:lpstr>
      <vt:lpstr>Dosis ExtraLight</vt:lpstr>
      <vt:lpstr>Staatliches</vt:lpstr>
      <vt:lpstr>Dosis</vt:lpstr>
      <vt:lpstr>Squada One</vt:lpstr>
      <vt:lpstr>Fira Sans Extra Condensed Medium</vt:lpstr>
      <vt:lpstr>Josefin Sans</vt:lpstr>
      <vt:lpstr>Fira Sans Condensed ExtraLight</vt:lpstr>
      <vt:lpstr>Isometric Proposal by Slidesgo</vt:lpstr>
      <vt:lpstr>DATA MANAGEMENT &amp;  BUSINESS INTELLIGENCE</vt:lpstr>
      <vt:lpstr>01</vt:lpstr>
      <vt:lpstr>Business process</vt:lpstr>
      <vt:lpstr>oltp</vt:lpstr>
      <vt:lpstr>PowerPoint Presentation</vt:lpstr>
      <vt:lpstr>OLAP</vt:lpstr>
      <vt:lpstr>ETL</vt:lpstr>
      <vt:lpstr>BI DASHBOARD - OVERVIEW</vt:lpstr>
      <vt:lpstr>BI DASHBOARD - EFFICIENCY</vt:lpstr>
      <vt:lpstr>CONSIDERATIONs WHEN SCALING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MH8341  DATA MANAGEMENT &amp;  BUSINESS INTELLIGENCE</dc:title>
  <dc:creator>Willa Kong</dc:creator>
  <cp:lastModifiedBy>lzhgab</cp:lastModifiedBy>
  <cp:revision>54</cp:revision>
  <dcterms:modified xsi:type="dcterms:W3CDTF">2020-07-23T07:39:58Z</dcterms:modified>
</cp:coreProperties>
</file>