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Amatic SC"/>
      <p:regular r:id="rId17"/>
      <p:bold r:id="rId18"/>
    </p:embeddedFont>
    <p:embeddedFont>
      <p:font typeface="Source Code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AmaticSC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SourceCodePro-regular.fntdata"/><Relationship Id="rId6" Type="http://schemas.openxmlformats.org/officeDocument/2006/relationships/slide" Target="slides/slide2.xml"/><Relationship Id="rId18" Type="http://schemas.openxmlformats.org/officeDocument/2006/relationships/font" Target="fonts/AmaticSC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2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4.jpg"/><Relationship Id="rId4" Type="http://schemas.openxmlformats.org/officeDocument/2006/relationships/image" Target="../media/image02.jpg"/><Relationship Id="rId5" Type="http://schemas.openxmlformats.org/officeDocument/2006/relationships/image" Target="../media/image00.jpg"/><Relationship Id="rId6" Type="http://schemas.openxmlformats.org/officeDocument/2006/relationships/image" Target="../media/image06.jpg"/><Relationship Id="rId7" Type="http://schemas.openxmlformats.org/officeDocument/2006/relationships/image" Target="../media/image0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Anger Release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Cylia, Jiahua &amp; Gabbie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Competition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3862" y="190550"/>
            <a:ext cx="2311465" cy="224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438450"/>
            <a:ext cx="3268957" cy="2397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75325" y="706975"/>
            <a:ext cx="3568674" cy="3568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 rotWithShape="1">
          <a:blip r:embed="rId6">
            <a:alphaModFix/>
          </a:blip>
          <a:srcRect b="4287" l="7918" r="0" t="0"/>
          <a:stretch/>
        </p:blipFill>
        <p:spPr>
          <a:xfrm>
            <a:off x="3268957" y="2438450"/>
            <a:ext cx="2306367" cy="2397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190550"/>
            <a:ext cx="3246981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Marketing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&amp;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Looking For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problem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Market and looking for problems 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Therapy Toy Market, belong to toy industry.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global toy market is expected to exceed $90 billion in sales in 2016(ICTI)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Focusing on America therapy toy market.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Stress level go up about 44% compared with 5 years ago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Anger Management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People still Suffering from this </a:t>
            </a:r>
            <a:r>
              <a:rPr lang="en"/>
              <a:t>psychological stress </a:t>
            </a:r>
            <a:r>
              <a:rPr lang="en"/>
              <a:t>problem.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Target</a:t>
            </a:r>
            <a:r>
              <a:rPr lang="en"/>
              <a:t> group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Why?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Solution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2" type="body"/>
          </p:nvPr>
        </p:nvSpPr>
        <p:spPr>
          <a:xfrm>
            <a:off x="4970475" y="592575"/>
            <a:ext cx="3837000" cy="4036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2E2E30"/>
              </a:solidFill>
              <a:highlight>
                <a:srgbClr val="F3F3F3"/>
              </a:highlight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b="1" lang="en" sz="1400" u="sng">
                <a:solidFill>
                  <a:srgbClr val="2E2E30"/>
                </a:solidFill>
              </a:rPr>
              <a:t>a fun therapy toy</a:t>
            </a:r>
            <a:r>
              <a:rPr b="1" lang="en" sz="1400">
                <a:solidFill>
                  <a:srgbClr val="2E2E30"/>
                </a:solidFill>
              </a:rPr>
              <a:t> 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400">
              <a:solidFill>
                <a:srgbClr val="2E2E30"/>
              </a:solidFill>
              <a:highlight>
                <a:srgbClr val="F3F3F3"/>
              </a:highlight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b="1" lang="en" sz="1400">
                <a:solidFill>
                  <a:srgbClr val="2E2E30"/>
                </a:solidFill>
                <a:highlight>
                  <a:srgbClr val="F3F3F3"/>
                </a:highlight>
              </a:rPr>
              <a:t>a punching surface with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1400">
                <a:solidFill>
                  <a:srgbClr val="2E2E30"/>
                </a:solidFill>
                <a:highlight>
                  <a:srgbClr val="F3F3F3"/>
                </a:highlight>
              </a:rPr>
              <a:t>chatbot function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400">
              <a:solidFill>
                <a:srgbClr val="2E2E30"/>
              </a:solidFill>
              <a:highlight>
                <a:srgbClr val="F3F3F3"/>
              </a:highlight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b="1" lang="en" sz="1400">
                <a:solidFill>
                  <a:srgbClr val="2E2E30"/>
                </a:solidFill>
                <a:highlight>
                  <a:srgbClr val="F3F3F3"/>
                </a:highlight>
              </a:rPr>
              <a:t>in your own private space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2E2E30"/>
              </a:solidFill>
              <a:highlight>
                <a:srgbClr val="F3F3F3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2E2E30"/>
              </a:solidFill>
              <a:highlight>
                <a:srgbClr val="F3F3F3"/>
              </a:highlight>
            </a:endParaRPr>
          </a:p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714300" y="934450"/>
            <a:ext cx="3180300" cy="3340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400"/>
              <a:t>Stress relief solution: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-physical expression: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exercise,hitting punching bag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-mental expression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listener, know your emotion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stimulate, cheer you up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Technology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265500" y="663675"/>
            <a:ext cx="4045200" cy="162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arduino</a:t>
            </a:r>
          </a:p>
        </p:txBody>
      </p:sp>
      <p:sp>
        <p:nvSpPr>
          <p:cNvPr id="96" name="Shape 9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4F4E4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Arduino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Piezo Disc or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Impact sensor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Megohm resistor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173" y="2339674"/>
            <a:ext cx="2505874" cy="2370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4550" y="152400"/>
            <a:ext cx="627462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