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Relationship Id="rId4" Type="http://schemas.openxmlformats.org/officeDocument/2006/relationships/image" Target="../media/image05.jpg"/><Relationship Id="rId5" Type="http://schemas.openxmlformats.org/officeDocument/2006/relationships/image" Target="../media/image04.jpg"/><Relationship Id="rId6" Type="http://schemas.openxmlformats.org/officeDocument/2006/relationships/image" Target="../media/image00.jpg"/><Relationship Id="rId7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Anger Release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Cylia, Jiahua &amp; Gabbie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6262" y="190550"/>
            <a:ext cx="2311465" cy="22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38450"/>
            <a:ext cx="3268957" cy="239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725" y="771252"/>
            <a:ext cx="3148874" cy="31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6">
            <a:alphaModFix/>
          </a:blip>
          <a:srcRect b="4287" l="7918" r="0" t="0"/>
          <a:stretch/>
        </p:blipFill>
        <p:spPr>
          <a:xfrm>
            <a:off x="3421357" y="2438450"/>
            <a:ext cx="2306367" cy="239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90550"/>
            <a:ext cx="3246981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Looking For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Market and looking for problems 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Therapy Toy Market, belong toy industry.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global toy market is expected to exceed $90 billion in sales in 2016(ICTI)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Focusing on America therapy toy market.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Stress level go up about 44% compared with 5 years ago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Anger Management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People still Suffering from this </a:t>
            </a:r>
            <a:r>
              <a:rPr lang="en"/>
              <a:t>psychological stress </a:t>
            </a:r>
            <a:r>
              <a:rPr lang="en"/>
              <a:t>problem.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Target</a:t>
            </a:r>
            <a:r>
              <a:rPr lang="en"/>
              <a:t> group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2" type="body"/>
          </p:nvPr>
        </p:nvSpPr>
        <p:spPr>
          <a:xfrm>
            <a:off x="4970475" y="592575"/>
            <a:ext cx="3837000" cy="403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 u="sng">
                <a:solidFill>
                  <a:srgbClr val="2E2E30"/>
                </a:solidFill>
              </a:rPr>
              <a:t>a fun therapy toy</a:t>
            </a:r>
            <a:r>
              <a:rPr b="1" lang="en" sz="1400">
                <a:solidFill>
                  <a:srgbClr val="2E2E30"/>
                </a:solidFill>
              </a:rPr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a punching surface with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chatbot function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>
                <a:solidFill>
                  <a:srgbClr val="2E2E30"/>
                </a:solidFill>
                <a:highlight>
                  <a:srgbClr val="F3F3F3"/>
                </a:highlight>
              </a:rPr>
              <a:t>in your own private 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E2E30"/>
              </a:solidFill>
              <a:highlight>
                <a:srgbClr val="F3F3F3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2E2E30"/>
              </a:solidFill>
              <a:highlight>
                <a:srgbClr val="F3F3F3"/>
              </a:highlight>
            </a:endParaRP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714300" y="934450"/>
            <a:ext cx="3180300" cy="334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400"/>
              <a:t>Stress relief 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-physical expression: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exercise,hitting punching bag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-mental expression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listener, know your emotion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  stimulate, cheer you 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65500" y="663675"/>
            <a:ext cx="4045200" cy="16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arduino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F4E4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Arduino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Piezo Disc or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Impact sensor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Megohm resistor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73" y="2339674"/>
            <a:ext cx="2505874" cy="23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550" y="152400"/>
            <a:ext cx="62746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