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9144000" cy="6858000" type="screen4x3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ulio Frandi" userId="732bb2b26aeb06e3" providerId="LiveId" clId="{0173316F-D5CB-402F-AD06-740EE2772CD5}"/>
    <pc:docChg chg="modSld">
      <pc:chgData name="Giulio Frandi" userId="732bb2b26aeb06e3" providerId="LiveId" clId="{0173316F-D5CB-402F-AD06-740EE2772CD5}" dt="2024-01-08T09:33:38.479" v="2" actId="113"/>
      <pc:docMkLst>
        <pc:docMk/>
      </pc:docMkLst>
      <pc:sldChg chg="modSp mod">
        <pc:chgData name="Giulio Frandi" userId="732bb2b26aeb06e3" providerId="LiveId" clId="{0173316F-D5CB-402F-AD06-740EE2772CD5}" dt="2024-01-08T09:33:38.479" v="2" actId="113"/>
        <pc:sldMkLst>
          <pc:docMk/>
          <pc:sldMk cId="0" sldId="256"/>
        </pc:sldMkLst>
        <pc:spChg chg="mod">
          <ac:chgData name="Giulio Frandi" userId="732bb2b26aeb06e3" providerId="LiveId" clId="{0173316F-D5CB-402F-AD06-740EE2772CD5}" dt="2024-01-08T09:33:38.479" v="2" actId="113"/>
          <ac:spMkLst>
            <pc:docMk/>
            <pc:sldMk cId="0" sldId="256"/>
            <ac:spMk id="4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D4FBE80-8B0F-4237-9C48-25976F2FB373}" type="slidenum">
              <a:t>‹N›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it-I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137E081-96C5-4294-9842-84FCAA7F77DB}" type="slidenum">
              <a:t>‹N›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it-I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966D17F-E4E0-4F0D-B6C9-3DDF4CFA07A5}" type="slidenum">
              <a:t>‹N›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it-I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7C3FBD7-FB2F-4585-8FA6-676BF230893D}" type="slidenum">
              <a:t>‹N›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it-I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78B7C08-8366-4C4A-947E-DA49BC5C66E5}" type="slidenum">
              <a:t>‹N›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it-I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687E7E1-C779-416D-8072-611CDB7E6868}" type="slidenum">
              <a:t>‹N›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it-I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EAA9FCC-6376-4042-B1C6-E39D05732FA9}" type="slidenum">
              <a:t>‹N›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it-I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ABCD099-3012-4DC6-85F0-79A435F62D6E}" type="slidenum">
              <a:t>‹N›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DD8A274-A1EC-4815-ACDB-C864D7E09F15}" type="slidenum">
              <a:t>‹N›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it-I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0F7A114-E794-47DB-9D47-3DAFE27B7597}" type="slidenum">
              <a:t>‹N›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it-I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B58E552-6903-4055-8E5E-78E1370C0BEE}" type="slidenum">
              <a:t>‹N›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it-I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01F54B6-C0EE-45AF-A5FA-4D6C97369360}" type="slidenum">
              <a:t>‹N›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it-IT" sz="4400" b="0" strike="noStrike" spc="-1">
                <a:solidFill>
                  <a:srgbClr val="000000"/>
                </a:solidFill>
                <a:latin typeface="Calibri"/>
              </a:rPr>
              <a:t>Fare clic per modificare lo stile del titolo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lang="it-IT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lang="it-IT" sz="1200" b="0" strike="noStrike" spc="-1">
                <a:solidFill>
                  <a:srgbClr val="8B8B8B"/>
                </a:solidFill>
                <a:latin typeface="Calibri"/>
              </a:rPr>
              <a:t>&lt;data/ora&gt;</a:t>
            </a:r>
            <a:endParaRPr lang="it-IT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lang="it-IT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it-IT" sz="1400" b="0" strike="noStrike" spc="-1">
                <a:solidFill>
                  <a:srgbClr val="000000"/>
                </a:solidFill>
                <a:latin typeface="Times New Roman"/>
              </a:rPr>
              <a:t>&lt;piè di pagina&gt;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lang="it-IT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899BA6E2-975A-4A8D-9ACB-907D338F4D1B}" type="slidenum">
              <a:rPr lang="it-IT" sz="1200" b="0" strike="noStrike" spc="-1">
                <a:solidFill>
                  <a:srgbClr val="8B8B8B"/>
                </a:solidFill>
                <a:latin typeface="Calibri"/>
              </a:rPr>
              <a:t>‹N›</a:t>
            </a:fld>
            <a:endParaRPr lang="it-IT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3200" b="0" strike="noStrike" spc="-1">
                <a:solidFill>
                  <a:srgbClr val="000000"/>
                </a:solidFill>
                <a:latin typeface="Calibri"/>
              </a:rPr>
              <a:t>Fai clic per modificare il formato del testo della struttura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400" b="0" strike="noStrike" spc="-1">
                <a:solidFill>
                  <a:srgbClr val="000000"/>
                </a:solidFill>
                <a:latin typeface="Calibri"/>
              </a:rPr>
              <a:t>Secondo livello struttura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Calibri"/>
              </a:rPr>
              <a:t>Terzo livello struttura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000" b="0" strike="noStrike" spc="-1">
                <a:solidFill>
                  <a:srgbClr val="000000"/>
                </a:solidFill>
                <a:latin typeface="Calibri"/>
              </a:rPr>
              <a:t>Quarto livello struttura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Calibri"/>
              </a:rPr>
              <a:t>Quinto livello struttura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Calibri"/>
              </a:rPr>
              <a:t>Sesto livello struttura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Calibri"/>
              </a:rPr>
              <a:t>Settimo livello struttura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ttangolo 3"/>
          <p:cNvSpPr/>
          <p:nvPr/>
        </p:nvSpPr>
        <p:spPr>
          <a:xfrm>
            <a:off x="107640" y="751680"/>
            <a:ext cx="2880000" cy="575640"/>
          </a:xfrm>
          <a:prstGeom prst="rect">
            <a:avLst/>
          </a:prstGeom>
          <a:noFill/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800" b="1" strike="noStrike" spc="-1">
                <a:solidFill>
                  <a:srgbClr val="000000"/>
                </a:solidFill>
                <a:latin typeface="Calibri"/>
              </a:rPr>
              <a:t>MONSTER</a:t>
            </a:r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Rettangolo 4"/>
          <p:cNvSpPr/>
          <p:nvPr/>
        </p:nvSpPr>
        <p:spPr>
          <a:xfrm>
            <a:off x="107640" y="1327680"/>
            <a:ext cx="2880000" cy="2725846"/>
          </a:xfrm>
          <a:prstGeom prst="rect">
            <a:avLst/>
          </a:prstGeom>
          <a:noFill/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numCol="1" spcCol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it-IT" sz="1600" b="0" strike="noStrike" spc="-1" dirty="0" err="1">
                <a:solidFill>
                  <a:srgbClr val="000000"/>
                </a:solidFill>
                <a:latin typeface="Calibri"/>
              </a:rPr>
              <a:t>ID_Monster</a:t>
            </a:r>
            <a:r>
              <a:rPr lang="it-IT" sz="1600" b="0" strike="noStrike" spc="-1" dirty="0">
                <a:solidFill>
                  <a:srgbClr val="000000"/>
                </a:solidFill>
                <a:latin typeface="Calibri"/>
              </a:rPr>
              <a:t> –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alibri"/>
              </a:rPr>
              <a:t>int</a:t>
            </a:r>
            <a:r>
              <a:rPr lang="it-IT" sz="1600" b="0" strike="noStrike" spc="-1" dirty="0">
                <a:solidFill>
                  <a:srgbClr val="000000"/>
                </a:solidFill>
                <a:latin typeface="Calibri"/>
              </a:rPr>
              <a:t>(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alibri"/>
              </a:rPr>
              <a:t>pk</a:t>
            </a:r>
            <a:r>
              <a:rPr lang="it-IT" sz="1600" b="0" strike="noStrike" spc="-1" dirty="0">
                <a:solidFill>
                  <a:srgbClr val="000000"/>
                </a:solidFill>
                <a:latin typeface="Calibri"/>
              </a:rPr>
              <a:t>)</a:t>
            </a:r>
            <a:endParaRPr lang="it-IT" sz="16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Calibri"/>
              </a:rPr>
              <a:t>Nome -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alibri"/>
              </a:rPr>
              <a:t>char</a:t>
            </a:r>
            <a:r>
              <a:rPr lang="it-IT" sz="1600" b="0" strike="noStrike" spc="-1" dirty="0">
                <a:solidFill>
                  <a:srgbClr val="000000"/>
                </a:solidFill>
                <a:latin typeface="Calibri"/>
              </a:rPr>
              <a:t>[20]</a:t>
            </a:r>
            <a:endParaRPr lang="it-IT" sz="16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1" strike="noStrike" spc="-1" dirty="0">
                <a:solidFill>
                  <a:srgbClr val="0070C0"/>
                </a:solidFill>
                <a:latin typeface="Calibri"/>
              </a:rPr>
              <a:t>Categoria </a:t>
            </a:r>
          </a:p>
          <a:p>
            <a:pPr>
              <a:lnSpc>
                <a:spcPct val="100000"/>
              </a:lnSpc>
            </a:pPr>
            <a:r>
              <a:rPr lang="it-IT" sz="1600" b="1" spc="-1" dirty="0">
                <a:solidFill>
                  <a:srgbClr val="0070C0"/>
                </a:solidFill>
                <a:latin typeface="Calibri"/>
              </a:rPr>
              <a:t>Condizione</a:t>
            </a:r>
          </a:p>
          <a:p>
            <a:pPr>
              <a:lnSpc>
                <a:spcPct val="100000"/>
              </a:lnSpc>
            </a:pPr>
            <a:r>
              <a:rPr lang="it-IT" sz="1600" b="1" strike="noStrike" spc="-1" dirty="0">
                <a:solidFill>
                  <a:srgbClr val="0070C0"/>
                </a:solidFill>
                <a:latin typeface="Calibri"/>
              </a:rPr>
              <a:t>Lattina</a:t>
            </a:r>
            <a:endParaRPr lang="it-IT" sz="1600" b="1" strike="noStrike" spc="-1" dirty="0">
              <a:solidFill>
                <a:srgbClr val="0070C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1" strike="noStrike" spc="-1" dirty="0">
                <a:solidFill>
                  <a:srgbClr val="000000"/>
                </a:solidFill>
                <a:latin typeface="Calibri"/>
              </a:rPr>
              <a:t>Colore - 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Calibri"/>
              </a:rPr>
              <a:t>char</a:t>
            </a:r>
            <a:r>
              <a:rPr lang="it-IT" sz="1600" b="1" strike="noStrike" spc="-1" dirty="0">
                <a:solidFill>
                  <a:srgbClr val="000000"/>
                </a:solidFill>
                <a:latin typeface="Calibri"/>
              </a:rPr>
              <a:t>[15]</a:t>
            </a:r>
            <a:endParaRPr lang="it-IT" sz="1600" b="1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Calibri"/>
              </a:rPr>
              <a:t>Prezzo -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alibri"/>
              </a:rPr>
              <a:t>int</a:t>
            </a:r>
            <a:endParaRPr lang="it-IT" sz="16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Calibri"/>
              </a:rPr>
              <a:t>Quantità Liquido -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alibri"/>
              </a:rPr>
              <a:t>int</a:t>
            </a:r>
            <a:endParaRPr lang="it-IT" sz="16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Calibri"/>
              </a:rPr>
              <a:t>Descrizione generale -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alibri"/>
              </a:rPr>
              <a:t>char</a:t>
            </a:r>
            <a:r>
              <a:rPr lang="it-IT" sz="1600" b="0" strike="noStrike" spc="-1" dirty="0">
                <a:solidFill>
                  <a:srgbClr val="000000"/>
                </a:solidFill>
                <a:latin typeface="Calibri"/>
              </a:rPr>
              <a:t>[500]</a:t>
            </a:r>
          </a:p>
          <a:p>
            <a:pPr>
              <a:lnSpc>
                <a:spcPct val="100000"/>
              </a:lnSpc>
            </a:pPr>
            <a:r>
              <a:rPr lang="it-IT" sz="1600" spc="-1" dirty="0">
                <a:solidFill>
                  <a:srgbClr val="000000"/>
                </a:solidFill>
                <a:latin typeface="Calibri"/>
              </a:rPr>
              <a:t>Foto - Blob</a:t>
            </a:r>
            <a:endParaRPr lang="it-IT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Rettangolo 6"/>
          <p:cNvSpPr/>
          <p:nvPr/>
        </p:nvSpPr>
        <p:spPr>
          <a:xfrm>
            <a:off x="5652000" y="751680"/>
            <a:ext cx="2880000" cy="575640"/>
          </a:xfrm>
          <a:prstGeom prst="rect">
            <a:avLst/>
          </a:prstGeom>
          <a:noFill/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800" b="1" strike="noStrike" spc="-1">
                <a:solidFill>
                  <a:srgbClr val="000000"/>
                </a:solidFill>
                <a:latin typeface="Calibri"/>
              </a:rPr>
              <a:t>Utente Registrato</a:t>
            </a:r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Rettangolo 7"/>
          <p:cNvSpPr/>
          <p:nvPr/>
        </p:nvSpPr>
        <p:spPr>
          <a:xfrm>
            <a:off x="5652000" y="1328040"/>
            <a:ext cx="2880000" cy="2088000"/>
          </a:xfrm>
          <a:prstGeom prst="rect">
            <a:avLst/>
          </a:prstGeom>
          <a:noFill/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numCol="1" spcCol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it-IT" sz="1600" b="0" strike="noStrike" spc="-1" dirty="0" err="1">
                <a:solidFill>
                  <a:srgbClr val="000000"/>
                </a:solidFill>
                <a:latin typeface="Calibri"/>
              </a:rPr>
              <a:t>ID_Utente</a:t>
            </a:r>
            <a:r>
              <a:rPr lang="it-IT" sz="1600" b="0" strike="noStrike" spc="-1" dirty="0">
                <a:solidFill>
                  <a:srgbClr val="000000"/>
                </a:solidFill>
                <a:latin typeface="Calibri"/>
              </a:rPr>
              <a:t> -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alibri"/>
              </a:rPr>
              <a:t>int</a:t>
            </a:r>
            <a:r>
              <a:rPr lang="it-IT" sz="1600" b="0" strike="noStrike" spc="-1" dirty="0">
                <a:solidFill>
                  <a:srgbClr val="000000"/>
                </a:solidFill>
                <a:latin typeface="Calibri"/>
              </a:rPr>
              <a:t>(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alibri"/>
              </a:rPr>
              <a:t>pk</a:t>
            </a:r>
            <a:r>
              <a:rPr lang="it-IT" sz="1600" b="0" strike="noStrike" spc="-1" dirty="0">
                <a:solidFill>
                  <a:srgbClr val="000000"/>
                </a:solidFill>
                <a:latin typeface="Calibri"/>
              </a:rPr>
              <a:t>)</a:t>
            </a:r>
            <a:endParaRPr lang="it-IT" sz="16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Calibri"/>
              </a:rPr>
              <a:t>Nome - </a:t>
            </a:r>
            <a:r>
              <a:rPr lang="it-IT" sz="1600" b="0" u="sng" strike="noStrike" spc="-1" dirty="0" err="1">
                <a:solidFill>
                  <a:srgbClr val="000000"/>
                </a:solidFill>
                <a:uFillTx/>
                <a:latin typeface="Calibri"/>
              </a:rPr>
              <a:t>char</a:t>
            </a:r>
            <a:r>
              <a:rPr lang="it-IT" sz="1600" b="0" u="sng" strike="noStrike" spc="-1" dirty="0">
                <a:solidFill>
                  <a:srgbClr val="000000"/>
                </a:solidFill>
                <a:uFillTx/>
                <a:latin typeface="Calibri"/>
              </a:rPr>
              <a:t>[30</a:t>
            </a:r>
            <a:r>
              <a:rPr lang="it-IT" sz="1600" b="0" strike="noStrike" spc="-1" dirty="0">
                <a:solidFill>
                  <a:srgbClr val="000000"/>
                </a:solidFill>
                <a:latin typeface="Calibri"/>
              </a:rPr>
              <a:t>]</a:t>
            </a:r>
            <a:endParaRPr lang="it-IT" sz="16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Calibri"/>
              </a:rPr>
              <a:t>Cognome-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alibri"/>
              </a:rPr>
              <a:t>char</a:t>
            </a:r>
            <a:r>
              <a:rPr lang="it-IT" sz="1600" b="0" strike="noStrike" spc="-1" dirty="0">
                <a:solidFill>
                  <a:srgbClr val="000000"/>
                </a:solidFill>
                <a:latin typeface="Calibri"/>
              </a:rPr>
              <a:t>[30]</a:t>
            </a:r>
            <a:endParaRPr lang="it-IT" sz="16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 err="1">
                <a:solidFill>
                  <a:srgbClr val="000000"/>
                </a:solidFill>
                <a:latin typeface="Calibri"/>
              </a:rPr>
              <a:t>Nome_Utente</a:t>
            </a:r>
            <a:r>
              <a:rPr lang="it-IT" sz="1600" b="0" strike="noStrike" spc="-1" dirty="0">
                <a:solidFill>
                  <a:srgbClr val="000000"/>
                </a:solidFill>
                <a:latin typeface="Calibri"/>
              </a:rPr>
              <a:t> –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alibri"/>
              </a:rPr>
              <a:t>char</a:t>
            </a:r>
            <a:r>
              <a:rPr lang="it-IT" sz="1600" b="0" strike="noStrike" spc="-1" dirty="0">
                <a:solidFill>
                  <a:srgbClr val="000000"/>
                </a:solidFill>
                <a:latin typeface="Calibri"/>
              </a:rPr>
              <a:t>[20]</a:t>
            </a:r>
            <a:endParaRPr lang="it-IT" sz="16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Calibri"/>
              </a:rPr>
              <a:t>Email-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alibri"/>
              </a:rPr>
              <a:t>char</a:t>
            </a:r>
            <a:r>
              <a:rPr lang="it-IT" sz="1600" b="0" strike="noStrike" spc="-1" dirty="0">
                <a:solidFill>
                  <a:srgbClr val="000000"/>
                </a:solidFill>
                <a:latin typeface="Calibri"/>
              </a:rPr>
              <a:t>[30]</a:t>
            </a:r>
            <a:endParaRPr lang="it-IT" sz="16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Calibri"/>
              </a:rPr>
              <a:t>Password-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alibri"/>
              </a:rPr>
              <a:t>char</a:t>
            </a:r>
            <a:r>
              <a:rPr lang="it-IT" sz="1600" b="0" strike="noStrike" spc="-1" dirty="0">
                <a:solidFill>
                  <a:srgbClr val="000000"/>
                </a:solidFill>
                <a:latin typeface="Calibri"/>
              </a:rPr>
              <a:t>[20]</a:t>
            </a:r>
            <a:endParaRPr lang="it-IT" sz="16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 err="1">
                <a:solidFill>
                  <a:srgbClr val="000000"/>
                </a:solidFill>
                <a:latin typeface="Calibri"/>
              </a:rPr>
              <a:t>is_Amministratore</a:t>
            </a:r>
            <a:r>
              <a:rPr lang="it-IT" sz="1600" b="0" strike="noStrike" spc="-1" dirty="0">
                <a:solidFill>
                  <a:srgbClr val="000000"/>
                </a:solidFill>
                <a:latin typeface="Calibri"/>
              </a:rPr>
              <a:t> -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alibri"/>
              </a:rPr>
              <a:t>bool</a:t>
            </a:r>
            <a:endParaRPr lang="it-IT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Rombo 18"/>
          <p:cNvSpPr/>
          <p:nvPr/>
        </p:nvSpPr>
        <p:spPr>
          <a:xfrm>
            <a:off x="3330540" y="1906380"/>
            <a:ext cx="2016000" cy="935640"/>
          </a:xfrm>
          <a:prstGeom prst="diamond">
            <a:avLst/>
          </a:prstGeom>
          <a:noFill/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400" b="0" strike="noStrike" spc="-1">
                <a:solidFill>
                  <a:srgbClr val="000000"/>
                </a:solidFill>
                <a:latin typeface="Calibri"/>
              </a:rPr>
              <a:t>Possiede</a:t>
            </a:r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46" name="Connettore 1 20"/>
          <p:cNvCxnSpPr>
            <a:cxnSpLocks/>
            <a:stCxn id="45" idx="1"/>
            <a:endCxn id="42" idx="3"/>
          </p:cNvCxnSpPr>
          <p:nvPr/>
        </p:nvCxnSpPr>
        <p:spPr>
          <a:xfrm flipH="1">
            <a:off x="2987640" y="2374200"/>
            <a:ext cx="342900" cy="316403"/>
          </a:xfrm>
          <a:prstGeom prst="straightConnector1">
            <a:avLst/>
          </a:prstGeom>
          <a:ln>
            <a:solidFill>
              <a:srgbClr val="4A7EBB"/>
            </a:solidFill>
            <a:round/>
          </a:ln>
        </p:spPr>
      </p:cxnSp>
      <p:cxnSp>
        <p:nvCxnSpPr>
          <p:cNvPr id="47" name="Connettore 1 23"/>
          <p:cNvCxnSpPr>
            <a:cxnSpLocks/>
            <a:stCxn id="44" idx="1"/>
          </p:cNvCxnSpPr>
          <p:nvPr/>
        </p:nvCxnSpPr>
        <p:spPr>
          <a:xfrm flipH="1">
            <a:off x="5346540" y="2372040"/>
            <a:ext cx="305460" cy="1440"/>
          </a:xfrm>
          <a:prstGeom prst="straightConnector1">
            <a:avLst/>
          </a:prstGeom>
          <a:ln>
            <a:solidFill>
              <a:srgbClr val="4A7EBB"/>
            </a:solidFill>
            <a:round/>
          </a:ln>
        </p:spPr>
      </p:cxnSp>
      <p:sp>
        <p:nvSpPr>
          <p:cNvPr id="48" name="CasellaDiTesto 31"/>
          <p:cNvSpPr/>
          <p:nvPr/>
        </p:nvSpPr>
        <p:spPr>
          <a:xfrm>
            <a:off x="2988000" y="2097000"/>
            <a:ext cx="38520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Calibri"/>
              </a:rPr>
              <a:t>0,n</a:t>
            </a:r>
            <a:endParaRPr lang="it-IT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CasellaDiTesto 32"/>
          <p:cNvSpPr/>
          <p:nvPr/>
        </p:nvSpPr>
        <p:spPr>
          <a:xfrm>
            <a:off x="5303880" y="2085120"/>
            <a:ext cx="38520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Calibri"/>
              </a:rPr>
              <a:t>0,n</a:t>
            </a:r>
            <a:endParaRPr lang="it-IT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</TotalTime>
  <Words>91</Words>
  <Application>Microsoft Office PowerPoint</Application>
  <PresentationFormat>Presentazione su schermo (4:3)</PresentationFormat>
  <Paragraphs>22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7" baseType="lpstr">
      <vt:lpstr>Arial</vt:lpstr>
      <vt:lpstr>Calibri</vt:lpstr>
      <vt:lpstr>Symbol</vt:lpstr>
      <vt:lpstr>Times New Roman</vt:lpstr>
      <vt:lpstr>Wingdings</vt:lpstr>
      <vt:lpstr>Tema di Office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subject/>
  <dc:creator>classe 5^ infb</dc:creator>
  <dc:description/>
  <cp:lastModifiedBy>Gabriele Cunanan</cp:lastModifiedBy>
  <cp:revision>16</cp:revision>
  <dcterms:created xsi:type="dcterms:W3CDTF">2023-10-13T08:27:53Z</dcterms:created>
  <dcterms:modified xsi:type="dcterms:W3CDTF">2024-04-24T09:04:44Z</dcterms:modified>
  <dc:language>it-IT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Presentazione su schermo (4:3)</vt:lpwstr>
  </property>
  <property fmtid="{D5CDD505-2E9C-101B-9397-08002B2CF9AE}" pid="3" name="Slides">
    <vt:i4>1</vt:i4>
  </property>
</Properties>
</file>