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58" r:id="rId11"/>
    <p:sldId id="281" r:id="rId12"/>
    <p:sldId id="282" r:id="rId13"/>
    <p:sldId id="283" r:id="rId14"/>
    <p:sldId id="284" r:id="rId15"/>
    <p:sldId id="287" r:id="rId16"/>
    <p:sldId id="286" r:id="rId17"/>
    <p:sldId id="288" r:id="rId18"/>
    <p:sldId id="28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5033" autoAdjust="0"/>
  </p:normalViewPr>
  <p:slideViewPr>
    <p:cSldViewPr snapToGrid="0" snapToObjects="1">
      <p:cViewPr varScale="1">
        <p:scale>
          <a:sx n="81" d="100"/>
          <a:sy n="81" d="100"/>
        </p:scale>
        <p:origin x="11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C2637-257C-4AA4-945F-DB68176F00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B11050-A9EC-403B-A157-45F2B4E23D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Introduction</a:t>
          </a:r>
          <a:endParaRPr lang="en-US"/>
        </a:p>
      </dgm:t>
    </dgm:pt>
    <dgm:pt modelId="{E3B1FC1A-A1AB-4169-8241-DD7BECDEF2E1}" type="parTrans" cxnId="{0680ECB9-1EA7-459E-8E8A-1E8CDC013CDC}">
      <dgm:prSet/>
      <dgm:spPr/>
      <dgm:t>
        <a:bodyPr/>
        <a:lstStyle/>
        <a:p>
          <a:endParaRPr lang="en-US"/>
        </a:p>
      </dgm:t>
    </dgm:pt>
    <dgm:pt modelId="{6A663743-B911-4152-BCA8-449447D41B12}" type="sibTrans" cxnId="{0680ECB9-1EA7-459E-8E8A-1E8CDC013CDC}">
      <dgm:prSet/>
      <dgm:spPr/>
      <dgm:t>
        <a:bodyPr/>
        <a:lstStyle/>
        <a:p>
          <a:endParaRPr lang="en-US"/>
        </a:p>
      </dgm:t>
    </dgm:pt>
    <dgm:pt modelId="{03E3E5FF-E888-41B4-9EC9-3560C96547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Aim and Objectives</a:t>
          </a:r>
          <a:endParaRPr lang="en-US"/>
        </a:p>
      </dgm:t>
    </dgm:pt>
    <dgm:pt modelId="{ED6370C2-9AB8-4156-9E15-7428A2CE76CA}" type="parTrans" cxnId="{C714C0B6-6F14-42BE-B670-604231A2F3C5}">
      <dgm:prSet/>
      <dgm:spPr/>
      <dgm:t>
        <a:bodyPr/>
        <a:lstStyle/>
        <a:p>
          <a:endParaRPr lang="en-US"/>
        </a:p>
      </dgm:t>
    </dgm:pt>
    <dgm:pt modelId="{AD12DA7F-4A78-4857-AE1A-C93F29BB370A}" type="sibTrans" cxnId="{C714C0B6-6F14-42BE-B670-604231A2F3C5}">
      <dgm:prSet/>
      <dgm:spPr/>
      <dgm:t>
        <a:bodyPr/>
        <a:lstStyle/>
        <a:p>
          <a:endParaRPr lang="en-US"/>
        </a:p>
      </dgm:t>
    </dgm:pt>
    <dgm:pt modelId="{1BA328AE-F14D-41F9-B8E1-95183639F4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Literature Review</a:t>
          </a:r>
          <a:endParaRPr lang="en-US"/>
        </a:p>
      </dgm:t>
    </dgm:pt>
    <dgm:pt modelId="{C56FCD6D-15D8-4530-976A-7AFE2B5542B5}" type="parTrans" cxnId="{21D2CFA5-80E9-4D65-BE8F-A8BE5E21C667}">
      <dgm:prSet/>
      <dgm:spPr/>
      <dgm:t>
        <a:bodyPr/>
        <a:lstStyle/>
        <a:p>
          <a:endParaRPr lang="en-US"/>
        </a:p>
      </dgm:t>
    </dgm:pt>
    <dgm:pt modelId="{E6BFCA91-5E65-4839-91BF-76278C4341CA}" type="sibTrans" cxnId="{21D2CFA5-80E9-4D65-BE8F-A8BE5E21C667}">
      <dgm:prSet/>
      <dgm:spPr/>
      <dgm:t>
        <a:bodyPr/>
        <a:lstStyle/>
        <a:p>
          <a:endParaRPr lang="en-US"/>
        </a:p>
      </dgm:t>
    </dgm:pt>
    <dgm:pt modelId="{96C6DBDA-AE73-4608-ACF9-377928E0C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Methodology</a:t>
          </a:r>
          <a:endParaRPr lang="en-US"/>
        </a:p>
      </dgm:t>
    </dgm:pt>
    <dgm:pt modelId="{AA2F834B-6F71-4BA4-9BEA-B5B858F29FEF}" type="parTrans" cxnId="{1667A40E-3026-4C1B-8107-7FE3E953CE70}">
      <dgm:prSet/>
      <dgm:spPr/>
      <dgm:t>
        <a:bodyPr/>
        <a:lstStyle/>
        <a:p>
          <a:endParaRPr lang="en-US"/>
        </a:p>
      </dgm:t>
    </dgm:pt>
    <dgm:pt modelId="{AA694E87-FCD4-47F5-BCD4-072BFA4B8AAE}" type="sibTrans" cxnId="{1667A40E-3026-4C1B-8107-7FE3E953CE70}">
      <dgm:prSet/>
      <dgm:spPr/>
      <dgm:t>
        <a:bodyPr/>
        <a:lstStyle/>
        <a:p>
          <a:endParaRPr lang="en-US"/>
        </a:p>
      </dgm:t>
    </dgm:pt>
    <dgm:pt modelId="{8381EDED-E7F9-462F-91AE-CFC804AF0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Tests, Results and Evaluation</a:t>
          </a:r>
          <a:endParaRPr lang="en-US"/>
        </a:p>
      </dgm:t>
    </dgm:pt>
    <dgm:pt modelId="{BAFA317F-3B8B-4C95-BF25-CA2468967D9A}" type="parTrans" cxnId="{08AC89C6-9D06-4D84-9CA4-BFBE7032B75F}">
      <dgm:prSet/>
      <dgm:spPr/>
      <dgm:t>
        <a:bodyPr/>
        <a:lstStyle/>
        <a:p>
          <a:endParaRPr lang="en-US"/>
        </a:p>
      </dgm:t>
    </dgm:pt>
    <dgm:pt modelId="{C4079C49-691B-4302-A5CD-197EF74DBD53}" type="sibTrans" cxnId="{08AC89C6-9D06-4D84-9CA4-BFBE7032B75F}">
      <dgm:prSet/>
      <dgm:spPr/>
      <dgm:t>
        <a:bodyPr/>
        <a:lstStyle/>
        <a:p>
          <a:endParaRPr lang="en-US"/>
        </a:p>
      </dgm:t>
    </dgm:pt>
    <dgm:pt modelId="{6DB3E8F0-7EA3-4FD5-8624-5423B57E9D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Future Work</a:t>
          </a:r>
          <a:endParaRPr lang="en-US"/>
        </a:p>
      </dgm:t>
    </dgm:pt>
    <dgm:pt modelId="{84B40CB6-BEAD-4B39-961B-6008C093B619}" type="parTrans" cxnId="{EA333A03-AE79-47A3-90FE-803802C75A9A}">
      <dgm:prSet/>
      <dgm:spPr/>
      <dgm:t>
        <a:bodyPr/>
        <a:lstStyle/>
        <a:p>
          <a:endParaRPr lang="en-US"/>
        </a:p>
      </dgm:t>
    </dgm:pt>
    <dgm:pt modelId="{17ED83E1-6DB4-47EA-BD24-75ED9040D170}" type="sibTrans" cxnId="{EA333A03-AE79-47A3-90FE-803802C75A9A}">
      <dgm:prSet/>
      <dgm:spPr/>
      <dgm:t>
        <a:bodyPr/>
        <a:lstStyle/>
        <a:p>
          <a:endParaRPr lang="en-US"/>
        </a:p>
      </dgm:t>
    </dgm:pt>
    <dgm:pt modelId="{6D5972AD-E432-4371-980E-C46CAA6B5F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A2A4D944-03E1-4BFE-9B64-32767BD782F1}" type="parTrans" cxnId="{AC9B9E3D-A0EE-4D41-84D9-B9247DE66CC5}">
      <dgm:prSet/>
      <dgm:spPr/>
      <dgm:t>
        <a:bodyPr/>
        <a:lstStyle/>
        <a:p>
          <a:endParaRPr lang="en-US"/>
        </a:p>
      </dgm:t>
    </dgm:pt>
    <dgm:pt modelId="{C887F69D-336B-4FD8-A8F5-F7D95C33CFF6}" type="sibTrans" cxnId="{AC9B9E3D-A0EE-4D41-84D9-B9247DE66CC5}">
      <dgm:prSet/>
      <dgm:spPr/>
      <dgm:t>
        <a:bodyPr/>
        <a:lstStyle/>
        <a:p>
          <a:endParaRPr lang="en-US"/>
        </a:p>
      </dgm:t>
    </dgm:pt>
    <dgm:pt modelId="{7DD8A05E-B170-4C53-AAF5-EC1D0F94FE9F}" type="pres">
      <dgm:prSet presAssocID="{9F3C2637-257C-4AA4-945F-DB68176F0043}" presName="root" presStyleCnt="0">
        <dgm:presLayoutVars>
          <dgm:dir/>
          <dgm:resizeHandles val="exact"/>
        </dgm:presLayoutVars>
      </dgm:prSet>
      <dgm:spPr/>
    </dgm:pt>
    <dgm:pt modelId="{2E8D8B5A-D099-4A8A-8501-8091FCD5CF7B}" type="pres">
      <dgm:prSet presAssocID="{9AB11050-A9EC-403B-A157-45F2B4E23D5E}" presName="compNode" presStyleCnt="0"/>
      <dgm:spPr/>
    </dgm:pt>
    <dgm:pt modelId="{2D5C8C3E-3E43-434D-8E48-C32F7626A1BF}" type="pres">
      <dgm:prSet presAssocID="{9AB11050-A9EC-403B-A157-45F2B4E23D5E}" presName="bgRect" presStyleLbl="bgShp" presStyleIdx="0" presStyleCnt="7"/>
      <dgm:spPr/>
    </dgm:pt>
    <dgm:pt modelId="{33EDE93A-23F2-49A1-B4F1-70023391D8AC}" type="pres">
      <dgm:prSet presAssocID="{9AB11050-A9EC-403B-A157-45F2B4E23D5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9BB46634-DCD9-455F-806E-84918F0DBB11}" type="pres">
      <dgm:prSet presAssocID="{9AB11050-A9EC-403B-A157-45F2B4E23D5E}" presName="spaceRect" presStyleCnt="0"/>
      <dgm:spPr/>
    </dgm:pt>
    <dgm:pt modelId="{E46A3255-FC1E-4C7E-A138-926FEDB21D5E}" type="pres">
      <dgm:prSet presAssocID="{9AB11050-A9EC-403B-A157-45F2B4E23D5E}" presName="parTx" presStyleLbl="revTx" presStyleIdx="0" presStyleCnt="7">
        <dgm:presLayoutVars>
          <dgm:chMax val="0"/>
          <dgm:chPref val="0"/>
        </dgm:presLayoutVars>
      </dgm:prSet>
      <dgm:spPr/>
    </dgm:pt>
    <dgm:pt modelId="{382B2A7F-9313-4B91-9FA0-9F1440B68A47}" type="pres">
      <dgm:prSet presAssocID="{6A663743-B911-4152-BCA8-449447D41B12}" presName="sibTrans" presStyleCnt="0"/>
      <dgm:spPr/>
    </dgm:pt>
    <dgm:pt modelId="{A52F1B5C-A0D6-4481-B86C-8020B7CC8C83}" type="pres">
      <dgm:prSet presAssocID="{03E3E5FF-E888-41B4-9EC9-3560C9654793}" presName="compNode" presStyleCnt="0"/>
      <dgm:spPr/>
    </dgm:pt>
    <dgm:pt modelId="{40F4698A-2E30-49B4-91B2-7BE162D46033}" type="pres">
      <dgm:prSet presAssocID="{03E3E5FF-E888-41B4-9EC9-3560C9654793}" presName="bgRect" presStyleLbl="bgShp" presStyleIdx="1" presStyleCnt="7"/>
      <dgm:spPr/>
    </dgm:pt>
    <dgm:pt modelId="{56DF722D-A48B-43CF-B070-C55E61C31D23}" type="pres">
      <dgm:prSet presAssocID="{03E3E5FF-E888-41B4-9EC9-3560C96547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26E054C-D82A-4FB6-9B02-9982196A3FC6}" type="pres">
      <dgm:prSet presAssocID="{03E3E5FF-E888-41B4-9EC9-3560C9654793}" presName="spaceRect" presStyleCnt="0"/>
      <dgm:spPr/>
    </dgm:pt>
    <dgm:pt modelId="{0CDF4441-0930-4FA7-9E10-A25FD495918E}" type="pres">
      <dgm:prSet presAssocID="{03E3E5FF-E888-41B4-9EC9-3560C9654793}" presName="parTx" presStyleLbl="revTx" presStyleIdx="1" presStyleCnt="7">
        <dgm:presLayoutVars>
          <dgm:chMax val="0"/>
          <dgm:chPref val="0"/>
        </dgm:presLayoutVars>
      </dgm:prSet>
      <dgm:spPr/>
    </dgm:pt>
    <dgm:pt modelId="{F56FBFB6-AAB4-471D-96C9-52A9511F4638}" type="pres">
      <dgm:prSet presAssocID="{AD12DA7F-4A78-4857-AE1A-C93F29BB370A}" presName="sibTrans" presStyleCnt="0"/>
      <dgm:spPr/>
    </dgm:pt>
    <dgm:pt modelId="{FF4E9C3D-AF04-4E7D-A31E-AA6A0EF64C7A}" type="pres">
      <dgm:prSet presAssocID="{1BA328AE-F14D-41F9-B8E1-95183639F4D1}" presName="compNode" presStyleCnt="0"/>
      <dgm:spPr/>
    </dgm:pt>
    <dgm:pt modelId="{26B9D56C-BE58-4941-84FC-2118E2CF11E1}" type="pres">
      <dgm:prSet presAssocID="{1BA328AE-F14D-41F9-B8E1-95183639F4D1}" presName="bgRect" presStyleLbl="bgShp" presStyleIdx="2" presStyleCnt="7"/>
      <dgm:spPr/>
    </dgm:pt>
    <dgm:pt modelId="{4559FFDC-B576-4BC9-A201-C46C2223545E}" type="pres">
      <dgm:prSet presAssocID="{1BA328AE-F14D-41F9-B8E1-95183639F4D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4BC1D9-759D-4D89-B85A-912F15E48CFF}" type="pres">
      <dgm:prSet presAssocID="{1BA328AE-F14D-41F9-B8E1-95183639F4D1}" presName="spaceRect" presStyleCnt="0"/>
      <dgm:spPr/>
    </dgm:pt>
    <dgm:pt modelId="{0B4D7938-8FE6-49A6-A19B-BCD3FEF73C3C}" type="pres">
      <dgm:prSet presAssocID="{1BA328AE-F14D-41F9-B8E1-95183639F4D1}" presName="parTx" presStyleLbl="revTx" presStyleIdx="2" presStyleCnt="7">
        <dgm:presLayoutVars>
          <dgm:chMax val="0"/>
          <dgm:chPref val="0"/>
        </dgm:presLayoutVars>
      </dgm:prSet>
      <dgm:spPr/>
    </dgm:pt>
    <dgm:pt modelId="{B363C097-2195-49E1-BA61-4C89B1ED180D}" type="pres">
      <dgm:prSet presAssocID="{E6BFCA91-5E65-4839-91BF-76278C4341CA}" presName="sibTrans" presStyleCnt="0"/>
      <dgm:spPr/>
    </dgm:pt>
    <dgm:pt modelId="{E973F60A-B5D7-44A5-BD92-9A2A27F54216}" type="pres">
      <dgm:prSet presAssocID="{96C6DBDA-AE73-4608-ACF9-377928E0C9B9}" presName="compNode" presStyleCnt="0"/>
      <dgm:spPr/>
    </dgm:pt>
    <dgm:pt modelId="{651B4409-D4AE-427F-95AC-DCC0EBC5A8AC}" type="pres">
      <dgm:prSet presAssocID="{96C6DBDA-AE73-4608-ACF9-377928E0C9B9}" presName="bgRect" presStyleLbl="bgShp" presStyleIdx="3" presStyleCnt="7"/>
      <dgm:spPr/>
    </dgm:pt>
    <dgm:pt modelId="{4D59839F-0F59-471B-8AA5-303DAAD02085}" type="pres">
      <dgm:prSet presAssocID="{96C6DBDA-AE73-4608-ACF9-377928E0C9B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0F6ECE6-34F9-444B-A08A-EE0C0C5005EA}" type="pres">
      <dgm:prSet presAssocID="{96C6DBDA-AE73-4608-ACF9-377928E0C9B9}" presName="spaceRect" presStyleCnt="0"/>
      <dgm:spPr/>
    </dgm:pt>
    <dgm:pt modelId="{D0B46FBD-651F-4707-BD02-8D0C6B4AD702}" type="pres">
      <dgm:prSet presAssocID="{96C6DBDA-AE73-4608-ACF9-377928E0C9B9}" presName="parTx" presStyleLbl="revTx" presStyleIdx="3" presStyleCnt="7">
        <dgm:presLayoutVars>
          <dgm:chMax val="0"/>
          <dgm:chPref val="0"/>
        </dgm:presLayoutVars>
      </dgm:prSet>
      <dgm:spPr/>
    </dgm:pt>
    <dgm:pt modelId="{66B90B8A-C534-46D2-9E7C-BAAD3FFC3CCB}" type="pres">
      <dgm:prSet presAssocID="{AA694E87-FCD4-47F5-BCD4-072BFA4B8AAE}" presName="sibTrans" presStyleCnt="0"/>
      <dgm:spPr/>
    </dgm:pt>
    <dgm:pt modelId="{BD73905C-CB8A-4D96-87F4-B4D92F71D75F}" type="pres">
      <dgm:prSet presAssocID="{8381EDED-E7F9-462F-91AE-CFC804AF009C}" presName="compNode" presStyleCnt="0"/>
      <dgm:spPr/>
    </dgm:pt>
    <dgm:pt modelId="{B7F45366-A015-44D4-A123-1C9A0D8D3322}" type="pres">
      <dgm:prSet presAssocID="{8381EDED-E7F9-462F-91AE-CFC804AF009C}" presName="bgRect" presStyleLbl="bgShp" presStyleIdx="4" presStyleCnt="7"/>
      <dgm:spPr/>
    </dgm:pt>
    <dgm:pt modelId="{676D5C69-CE16-44D5-A35F-8D764255A5EB}" type="pres">
      <dgm:prSet presAssocID="{8381EDED-E7F9-462F-91AE-CFC804AF009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2FE0561-0F91-462F-BC5D-8744F5E4CD29}" type="pres">
      <dgm:prSet presAssocID="{8381EDED-E7F9-462F-91AE-CFC804AF009C}" presName="spaceRect" presStyleCnt="0"/>
      <dgm:spPr/>
    </dgm:pt>
    <dgm:pt modelId="{C6DBF7EC-7244-44ED-956C-F9BD4A834A78}" type="pres">
      <dgm:prSet presAssocID="{8381EDED-E7F9-462F-91AE-CFC804AF009C}" presName="parTx" presStyleLbl="revTx" presStyleIdx="4" presStyleCnt="7">
        <dgm:presLayoutVars>
          <dgm:chMax val="0"/>
          <dgm:chPref val="0"/>
        </dgm:presLayoutVars>
      </dgm:prSet>
      <dgm:spPr/>
    </dgm:pt>
    <dgm:pt modelId="{7A1FDFAF-51B0-4AC8-98BD-D3E9F57CE1D2}" type="pres">
      <dgm:prSet presAssocID="{C4079C49-691B-4302-A5CD-197EF74DBD53}" presName="sibTrans" presStyleCnt="0"/>
      <dgm:spPr/>
    </dgm:pt>
    <dgm:pt modelId="{DE0A1500-49AF-467B-A1A6-3BD8F30946FE}" type="pres">
      <dgm:prSet presAssocID="{6DB3E8F0-7EA3-4FD5-8624-5423B57E9DD1}" presName="compNode" presStyleCnt="0"/>
      <dgm:spPr/>
    </dgm:pt>
    <dgm:pt modelId="{2F984B21-5A8A-4337-8AE7-920EB306B41F}" type="pres">
      <dgm:prSet presAssocID="{6DB3E8F0-7EA3-4FD5-8624-5423B57E9DD1}" presName="bgRect" presStyleLbl="bgShp" presStyleIdx="5" presStyleCnt="7"/>
      <dgm:spPr/>
    </dgm:pt>
    <dgm:pt modelId="{7BEEDE5C-3A45-4086-BF08-68BDD524D56C}" type="pres">
      <dgm:prSet presAssocID="{6DB3E8F0-7EA3-4FD5-8624-5423B57E9D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3568140-36DB-4F3C-BB2B-16ABFDE51553}" type="pres">
      <dgm:prSet presAssocID="{6DB3E8F0-7EA3-4FD5-8624-5423B57E9DD1}" presName="spaceRect" presStyleCnt="0"/>
      <dgm:spPr/>
    </dgm:pt>
    <dgm:pt modelId="{98B4B1F0-35EE-416C-9777-8E9DB76C4A8A}" type="pres">
      <dgm:prSet presAssocID="{6DB3E8F0-7EA3-4FD5-8624-5423B57E9DD1}" presName="parTx" presStyleLbl="revTx" presStyleIdx="5" presStyleCnt="7">
        <dgm:presLayoutVars>
          <dgm:chMax val="0"/>
          <dgm:chPref val="0"/>
        </dgm:presLayoutVars>
      </dgm:prSet>
      <dgm:spPr/>
    </dgm:pt>
    <dgm:pt modelId="{7B2C3403-4763-4A5E-836C-15483F2CFB13}" type="pres">
      <dgm:prSet presAssocID="{17ED83E1-6DB4-47EA-BD24-75ED9040D170}" presName="sibTrans" presStyleCnt="0"/>
      <dgm:spPr/>
    </dgm:pt>
    <dgm:pt modelId="{B7ACB8F1-4093-459A-A1E9-126DB84A62E1}" type="pres">
      <dgm:prSet presAssocID="{6D5972AD-E432-4371-980E-C46CAA6B5FB2}" presName="compNode" presStyleCnt="0"/>
      <dgm:spPr/>
    </dgm:pt>
    <dgm:pt modelId="{87556118-442D-40CB-BE12-55ED271ECBB3}" type="pres">
      <dgm:prSet presAssocID="{6D5972AD-E432-4371-980E-C46CAA6B5FB2}" presName="bgRect" presStyleLbl="bgShp" presStyleIdx="6" presStyleCnt="7"/>
      <dgm:spPr/>
    </dgm:pt>
    <dgm:pt modelId="{AA7D930D-2990-4453-A30F-C149940EB519}" type="pres">
      <dgm:prSet presAssocID="{6D5972AD-E432-4371-980E-C46CAA6B5FB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A15AC59-8A40-4C07-8A10-3DF1107402AB}" type="pres">
      <dgm:prSet presAssocID="{6D5972AD-E432-4371-980E-C46CAA6B5FB2}" presName="spaceRect" presStyleCnt="0"/>
      <dgm:spPr/>
    </dgm:pt>
    <dgm:pt modelId="{E671A3D1-4707-4B12-BB6F-9E2BD0B95901}" type="pres">
      <dgm:prSet presAssocID="{6D5972AD-E432-4371-980E-C46CAA6B5FB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333A03-AE79-47A3-90FE-803802C75A9A}" srcId="{9F3C2637-257C-4AA4-945F-DB68176F0043}" destId="{6DB3E8F0-7EA3-4FD5-8624-5423B57E9DD1}" srcOrd="5" destOrd="0" parTransId="{84B40CB6-BEAD-4B39-961B-6008C093B619}" sibTransId="{17ED83E1-6DB4-47EA-BD24-75ED9040D170}"/>
    <dgm:cxn modelId="{1667A40E-3026-4C1B-8107-7FE3E953CE70}" srcId="{9F3C2637-257C-4AA4-945F-DB68176F0043}" destId="{96C6DBDA-AE73-4608-ACF9-377928E0C9B9}" srcOrd="3" destOrd="0" parTransId="{AA2F834B-6F71-4BA4-9BEA-B5B858F29FEF}" sibTransId="{AA694E87-FCD4-47F5-BCD4-072BFA4B8AAE}"/>
    <dgm:cxn modelId="{B3B9ED26-35BF-4DA4-B426-38C1E2EF0BDA}" type="presOf" srcId="{03E3E5FF-E888-41B4-9EC9-3560C9654793}" destId="{0CDF4441-0930-4FA7-9E10-A25FD495918E}" srcOrd="0" destOrd="0" presId="urn:microsoft.com/office/officeart/2018/2/layout/IconVerticalSolidList"/>
    <dgm:cxn modelId="{57840231-2ACF-4E77-9BD1-2CD9F35C9E63}" type="presOf" srcId="{8381EDED-E7F9-462F-91AE-CFC804AF009C}" destId="{C6DBF7EC-7244-44ED-956C-F9BD4A834A78}" srcOrd="0" destOrd="0" presId="urn:microsoft.com/office/officeart/2018/2/layout/IconVerticalSolidList"/>
    <dgm:cxn modelId="{AC9B9E3D-A0EE-4D41-84D9-B9247DE66CC5}" srcId="{9F3C2637-257C-4AA4-945F-DB68176F0043}" destId="{6D5972AD-E432-4371-980E-C46CAA6B5FB2}" srcOrd="6" destOrd="0" parTransId="{A2A4D944-03E1-4BFE-9B64-32767BD782F1}" sibTransId="{C887F69D-336B-4FD8-A8F5-F7D95C33CFF6}"/>
    <dgm:cxn modelId="{3AA12776-7084-49F6-9BD2-5D716F477A8C}" type="presOf" srcId="{6D5972AD-E432-4371-980E-C46CAA6B5FB2}" destId="{E671A3D1-4707-4B12-BB6F-9E2BD0B95901}" srcOrd="0" destOrd="0" presId="urn:microsoft.com/office/officeart/2018/2/layout/IconVerticalSolidList"/>
    <dgm:cxn modelId="{870CA97C-EECE-4317-848E-4DEBC9E66777}" type="presOf" srcId="{6DB3E8F0-7EA3-4FD5-8624-5423B57E9DD1}" destId="{98B4B1F0-35EE-416C-9777-8E9DB76C4A8A}" srcOrd="0" destOrd="0" presId="urn:microsoft.com/office/officeart/2018/2/layout/IconVerticalSolidList"/>
    <dgm:cxn modelId="{21D2CFA5-80E9-4D65-BE8F-A8BE5E21C667}" srcId="{9F3C2637-257C-4AA4-945F-DB68176F0043}" destId="{1BA328AE-F14D-41F9-B8E1-95183639F4D1}" srcOrd="2" destOrd="0" parTransId="{C56FCD6D-15D8-4530-976A-7AFE2B5542B5}" sibTransId="{E6BFCA91-5E65-4839-91BF-76278C4341CA}"/>
    <dgm:cxn modelId="{C714C0B6-6F14-42BE-B670-604231A2F3C5}" srcId="{9F3C2637-257C-4AA4-945F-DB68176F0043}" destId="{03E3E5FF-E888-41B4-9EC9-3560C9654793}" srcOrd="1" destOrd="0" parTransId="{ED6370C2-9AB8-4156-9E15-7428A2CE76CA}" sibTransId="{AD12DA7F-4A78-4857-AE1A-C93F29BB370A}"/>
    <dgm:cxn modelId="{0680ECB9-1EA7-459E-8E8A-1E8CDC013CDC}" srcId="{9F3C2637-257C-4AA4-945F-DB68176F0043}" destId="{9AB11050-A9EC-403B-A157-45F2B4E23D5E}" srcOrd="0" destOrd="0" parTransId="{E3B1FC1A-A1AB-4169-8241-DD7BECDEF2E1}" sibTransId="{6A663743-B911-4152-BCA8-449447D41B12}"/>
    <dgm:cxn modelId="{08AC89C6-9D06-4D84-9CA4-BFBE7032B75F}" srcId="{9F3C2637-257C-4AA4-945F-DB68176F0043}" destId="{8381EDED-E7F9-462F-91AE-CFC804AF009C}" srcOrd="4" destOrd="0" parTransId="{BAFA317F-3B8B-4C95-BF25-CA2468967D9A}" sibTransId="{C4079C49-691B-4302-A5CD-197EF74DBD53}"/>
    <dgm:cxn modelId="{C647F0C7-D569-4EEB-9ADB-C1612BB0B42F}" type="presOf" srcId="{1BA328AE-F14D-41F9-B8E1-95183639F4D1}" destId="{0B4D7938-8FE6-49A6-A19B-BCD3FEF73C3C}" srcOrd="0" destOrd="0" presId="urn:microsoft.com/office/officeart/2018/2/layout/IconVerticalSolidList"/>
    <dgm:cxn modelId="{5311ECD4-AC77-4B7C-A940-3CF04B52DAD3}" type="presOf" srcId="{9F3C2637-257C-4AA4-945F-DB68176F0043}" destId="{7DD8A05E-B170-4C53-AAF5-EC1D0F94FE9F}" srcOrd="0" destOrd="0" presId="urn:microsoft.com/office/officeart/2018/2/layout/IconVerticalSolidList"/>
    <dgm:cxn modelId="{8174F6DC-253D-4ACB-B650-39B575DD4EF9}" type="presOf" srcId="{9AB11050-A9EC-403B-A157-45F2B4E23D5E}" destId="{E46A3255-FC1E-4C7E-A138-926FEDB21D5E}" srcOrd="0" destOrd="0" presId="urn:microsoft.com/office/officeart/2018/2/layout/IconVerticalSolidList"/>
    <dgm:cxn modelId="{6B8FF2EB-F9F6-465A-9A03-3F8EFACB9FCA}" type="presOf" srcId="{96C6DBDA-AE73-4608-ACF9-377928E0C9B9}" destId="{D0B46FBD-651F-4707-BD02-8D0C6B4AD702}" srcOrd="0" destOrd="0" presId="urn:microsoft.com/office/officeart/2018/2/layout/IconVerticalSolidList"/>
    <dgm:cxn modelId="{6797C490-49EF-4D53-8FE1-DD6AF1EA0167}" type="presParOf" srcId="{7DD8A05E-B170-4C53-AAF5-EC1D0F94FE9F}" destId="{2E8D8B5A-D099-4A8A-8501-8091FCD5CF7B}" srcOrd="0" destOrd="0" presId="urn:microsoft.com/office/officeart/2018/2/layout/IconVerticalSolidList"/>
    <dgm:cxn modelId="{ECB5BBB9-1669-4BB6-944D-1E8A9BCC4190}" type="presParOf" srcId="{2E8D8B5A-D099-4A8A-8501-8091FCD5CF7B}" destId="{2D5C8C3E-3E43-434D-8E48-C32F7626A1BF}" srcOrd="0" destOrd="0" presId="urn:microsoft.com/office/officeart/2018/2/layout/IconVerticalSolidList"/>
    <dgm:cxn modelId="{4CAAA91B-F1B1-4C5A-A64C-83AB72BC8D88}" type="presParOf" srcId="{2E8D8B5A-D099-4A8A-8501-8091FCD5CF7B}" destId="{33EDE93A-23F2-49A1-B4F1-70023391D8AC}" srcOrd="1" destOrd="0" presId="urn:microsoft.com/office/officeart/2018/2/layout/IconVerticalSolidList"/>
    <dgm:cxn modelId="{D7EF217C-0A83-4F03-9711-BC4CAF5664D8}" type="presParOf" srcId="{2E8D8B5A-D099-4A8A-8501-8091FCD5CF7B}" destId="{9BB46634-DCD9-455F-806E-84918F0DBB11}" srcOrd="2" destOrd="0" presId="urn:microsoft.com/office/officeart/2018/2/layout/IconVerticalSolidList"/>
    <dgm:cxn modelId="{74B7EAB7-385B-4BCE-A657-4C8393FFB74C}" type="presParOf" srcId="{2E8D8B5A-D099-4A8A-8501-8091FCD5CF7B}" destId="{E46A3255-FC1E-4C7E-A138-926FEDB21D5E}" srcOrd="3" destOrd="0" presId="urn:microsoft.com/office/officeart/2018/2/layout/IconVerticalSolidList"/>
    <dgm:cxn modelId="{7478ABFC-21ED-42B1-91BD-DFEACAF9CB3B}" type="presParOf" srcId="{7DD8A05E-B170-4C53-AAF5-EC1D0F94FE9F}" destId="{382B2A7F-9313-4B91-9FA0-9F1440B68A47}" srcOrd="1" destOrd="0" presId="urn:microsoft.com/office/officeart/2018/2/layout/IconVerticalSolidList"/>
    <dgm:cxn modelId="{7B3A6FB9-7F1E-452E-8E92-52B6B0AC16DC}" type="presParOf" srcId="{7DD8A05E-B170-4C53-AAF5-EC1D0F94FE9F}" destId="{A52F1B5C-A0D6-4481-B86C-8020B7CC8C83}" srcOrd="2" destOrd="0" presId="urn:microsoft.com/office/officeart/2018/2/layout/IconVerticalSolidList"/>
    <dgm:cxn modelId="{D4900833-0A53-49BE-9FA8-2FB565F106E9}" type="presParOf" srcId="{A52F1B5C-A0D6-4481-B86C-8020B7CC8C83}" destId="{40F4698A-2E30-49B4-91B2-7BE162D46033}" srcOrd="0" destOrd="0" presId="urn:microsoft.com/office/officeart/2018/2/layout/IconVerticalSolidList"/>
    <dgm:cxn modelId="{39D6B437-C264-4BE3-A57B-5091A0141F3D}" type="presParOf" srcId="{A52F1B5C-A0D6-4481-B86C-8020B7CC8C83}" destId="{56DF722D-A48B-43CF-B070-C55E61C31D23}" srcOrd="1" destOrd="0" presId="urn:microsoft.com/office/officeart/2018/2/layout/IconVerticalSolidList"/>
    <dgm:cxn modelId="{846192EA-ED6C-4C3E-85B4-A0745853B13C}" type="presParOf" srcId="{A52F1B5C-A0D6-4481-B86C-8020B7CC8C83}" destId="{426E054C-D82A-4FB6-9B02-9982196A3FC6}" srcOrd="2" destOrd="0" presId="urn:microsoft.com/office/officeart/2018/2/layout/IconVerticalSolidList"/>
    <dgm:cxn modelId="{FE3CE2C7-3A57-4BD4-BC85-9191E07EBF77}" type="presParOf" srcId="{A52F1B5C-A0D6-4481-B86C-8020B7CC8C83}" destId="{0CDF4441-0930-4FA7-9E10-A25FD495918E}" srcOrd="3" destOrd="0" presId="urn:microsoft.com/office/officeart/2018/2/layout/IconVerticalSolidList"/>
    <dgm:cxn modelId="{F7C6DD96-D40C-4F1B-9598-4C695B5D264E}" type="presParOf" srcId="{7DD8A05E-B170-4C53-AAF5-EC1D0F94FE9F}" destId="{F56FBFB6-AAB4-471D-96C9-52A9511F4638}" srcOrd="3" destOrd="0" presId="urn:microsoft.com/office/officeart/2018/2/layout/IconVerticalSolidList"/>
    <dgm:cxn modelId="{9944CB15-1C6F-423B-B003-C076309469F1}" type="presParOf" srcId="{7DD8A05E-B170-4C53-AAF5-EC1D0F94FE9F}" destId="{FF4E9C3D-AF04-4E7D-A31E-AA6A0EF64C7A}" srcOrd="4" destOrd="0" presId="urn:microsoft.com/office/officeart/2018/2/layout/IconVerticalSolidList"/>
    <dgm:cxn modelId="{966D412E-E628-4D94-8B93-A64A2D0D7D53}" type="presParOf" srcId="{FF4E9C3D-AF04-4E7D-A31E-AA6A0EF64C7A}" destId="{26B9D56C-BE58-4941-84FC-2118E2CF11E1}" srcOrd="0" destOrd="0" presId="urn:microsoft.com/office/officeart/2018/2/layout/IconVerticalSolidList"/>
    <dgm:cxn modelId="{25C529DD-2F63-44B8-B458-7FD92866BAEE}" type="presParOf" srcId="{FF4E9C3D-AF04-4E7D-A31E-AA6A0EF64C7A}" destId="{4559FFDC-B576-4BC9-A201-C46C2223545E}" srcOrd="1" destOrd="0" presId="urn:microsoft.com/office/officeart/2018/2/layout/IconVerticalSolidList"/>
    <dgm:cxn modelId="{3E9821E3-88B1-47BA-B385-5404670E9659}" type="presParOf" srcId="{FF4E9C3D-AF04-4E7D-A31E-AA6A0EF64C7A}" destId="{384BC1D9-759D-4D89-B85A-912F15E48CFF}" srcOrd="2" destOrd="0" presId="urn:microsoft.com/office/officeart/2018/2/layout/IconVerticalSolidList"/>
    <dgm:cxn modelId="{3E5100A4-A8B1-4FAF-BD54-5557AB4A2180}" type="presParOf" srcId="{FF4E9C3D-AF04-4E7D-A31E-AA6A0EF64C7A}" destId="{0B4D7938-8FE6-49A6-A19B-BCD3FEF73C3C}" srcOrd="3" destOrd="0" presId="urn:microsoft.com/office/officeart/2018/2/layout/IconVerticalSolidList"/>
    <dgm:cxn modelId="{D12D0B36-95D9-4C6E-83C0-E8E6F0B449A5}" type="presParOf" srcId="{7DD8A05E-B170-4C53-AAF5-EC1D0F94FE9F}" destId="{B363C097-2195-49E1-BA61-4C89B1ED180D}" srcOrd="5" destOrd="0" presId="urn:microsoft.com/office/officeart/2018/2/layout/IconVerticalSolidList"/>
    <dgm:cxn modelId="{87961CA7-B3CE-46D3-B5D1-FD24ADB68FDE}" type="presParOf" srcId="{7DD8A05E-B170-4C53-AAF5-EC1D0F94FE9F}" destId="{E973F60A-B5D7-44A5-BD92-9A2A27F54216}" srcOrd="6" destOrd="0" presId="urn:microsoft.com/office/officeart/2018/2/layout/IconVerticalSolidList"/>
    <dgm:cxn modelId="{E17A9852-85B2-4F2E-9681-6B9839C09E6F}" type="presParOf" srcId="{E973F60A-B5D7-44A5-BD92-9A2A27F54216}" destId="{651B4409-D4AE-427F-95AC-DCC0EBC5A8AC}" srcOrd="0" destOrd="0" presId="urn:microsoft.com/office/officeart/2018/2/layout/IconVerticalSolidList"/>
    <dgm:cxn modelId="{46068431-F84F-4A3A-98EE-1716A91307BC}" type="presParOf" srcId="{E973F60A-B5D7-44A5-BD92-9A2A27F54216}" destId="{4D59839F-0F59-471B-8AA5-303DAAD02085}" srcOrd="1" destOrd="0" presId="urn:microsoft.com/office/officeart/2018/2/layout/IconVerticalSolidList"/>
    <dgm:cxn modelId="{2FEF13B9-E21A-4773-B239-20FE59DE2A02}" type="presParOf" srcId="{E973F60A-B5D7-44A5-BD92-9A2A27F54216}" destId="{30F6ECE6-34F9-444B-A08A-EE0C0C5005EA}" srcOrd="2" destOrd="0" presId="urn:microsoft.com/office/officeart/2018/2/layout/IconVerticalSolidList"/>
    <dgm:cxn modelId="{E2DE2F31-CEA0-4239-A31F-8BDFC5DEE1C5}" type="presParOf" srcId="{E973F60A-B5D7-44A5-BD92-9A2A27F54216}" destId="{D0B46FBD-651F-4707-BD02-8D0C6B4AD702}" srcOrd="3" destOrd="0" presId="urn:microsoft.com/office/officeart/2018/2/layout/IconVerticalSolidList"/>
    <dgm:cxn modelId="{3C29D2BE-9024-4DE6-9678-429192AE2F8A}" type="presParOf" srcId="{7DD8A05E-B170-4C53-AAF5-EC1D0F94FE9F}" destId="{66B90B8A-C534-46D2-9E7C-BAAD3FFC3CCB}" srcOrd="7" destOrd="0" presId="urn:microsoft.com/office/officeart/2018/2/layout/IconVerticalSolidList"/>
    <dgm:cxn modelId="{55F8020A-A6B3-4B1E-BE6E-86A67F4F491D}" type="presParOf" srcId="{7DD8A05E-B170-4C53-AAF5-EC1D0F94FE9F}" destId="{BD73905C-CB8A-4D96-87F4-B4D92F71D75F}" srcOrd="8" destOrd="0" presId="urn:microsoft.com/office/officeart/2018/2/layout/IconVerticalSolidList"/>
    <dgm:cxn modelId="{B18899E5-CE46-4E39-A77A-E3DE810F4651}" type="presParOf" srcId="{BD73905C-CB8A-4D96-87F4-B4D92F71D75F}" destId="{B7F45366-A015-44D4-A123-1C9A0D8D3322}" srcOrd="0" destOrd="0" presId="urn:microsoft.com/office/officeart/2018/2/layout/IconVerticalSolidList"/>
    <dgm:cxn modelId="{C65487AB-3CCA-44F2-81C6-8EEF807CD167}" type="presParOf" srcId="{BD73905C-CB8A-4D96-87F4-B4D92F71D75F}" destId="{676D5C69-CE16-44D5-A35F-8D764255A5EB}" srcOrd="1" destOrd="0" presId="urn:microsoft.com/office/officeart/2018/2/layout/IconVerticalSolidList"/>
    <dgm:cxn modelId="{CF4831E4-6436-4916-813F-40E794D20A14}" type="presParOf" srcId="{BD73905C-CB8A-4D96-87F4-B4D92F71D75F}" destId="{F2FE0561-0F91-462F-BC5D-8744F5E4CD29}" srcOrd="2" destOrd="0" presId="urn:microsoft.com/office/officeart/2018/2/layout/IconVerticalSolidList"/>
    <dgm:cxn modelId="{D8458D9E-342E-4F4E-9092-2ADCD1309B2B}" type="presParOf" srcId="{BD73905C-CB8A-4D96-87F4-B4D92F71D75F}" destId="{C6DBF7EC-7244-44ED-956C-F9BD4A834A78}" srcOrd="3" destOrd="0" presId="urn:microsoft.com/office/officeart/2018/2/layout/IconVerticalSolidList"/>
    <dgm:cxn modelId="{0FDAC889-3A39-456B-932A-139B33A0A45F}" type="presParOf" srcId="{7DD8A05E-B170-4C53-AAF5-EC1D0F94FE9F}" destId="{7A1FDFAF-51B0-4AC8-98BD-D3E9F57CE1D2}" srcOrd="9" destOrd="0" presId="urn:microsoft.com/office/officeart/2018/2/layout/IconVerticalSolidList"/>
    <dgm:cxn modelId="{A0348881-C46E-45B2-BD47-5FB73F43F288}" type="presParOf" srcId="{7DD8A05E-B170-4C53-AAF5-EC1D0F94FE9F}" destId="{DE0A1500-49AF-467B-A1A6-3BD8F30946FE}" srcOrd="10" destOrd="0" presId="urn:microsoft.com/office/officeart/2018/2/layout/IconVerticalSolidList"/>
    <dgm:cxn modelId="{E2891333-CC2A-4C45-BC1B-02AABBB2E7F8}" type="presParOf" srcId="{DE0A1500-49AF-467B-A1A6-3BD8F30946FE}" destId="{2F984B21-5A8A-4337-8AE7-920EB306B41F}" srcOrd="0" destOrd="0" presId="urn:microsoft.com/office/officeart/2018/2/layout/IconVerticalSolidList"/>
    <dgm:cxn modelId="{FDBFC662-6888-412D-B080-75FF64B5E278}" type="presParOf" srcId="{DE0A1500-49AF-467B-A1A6-3BD8F30946FE}" destId="{7BEEDE5C-3A45-4086-BF08-68BDD524D56C}" srcOrd="1" destOrd="0" presId="urn:microsoft.com/office/officeart/2018/2/layout/IconVerticalSolidList"/>
    <dgm:cxn modelId="{A93F2555-A741-44E2-8E83-1763DE7F32F2}" type="presParOf" srcId="{DE0A1500-49AF-467B-A1A6-3BD8F30946FE}" destId="{03568140-36DB-4F3C-BB2B-16ABFDE51553}" srcOrd="2" destOrd="0" presId="urn:microsoft.com/office/officeart/2018/2/layout/IconVerticalSolidList"/>
    <dgm:cxn modelId="{B2AE63F0-539D-4FDE-B612-46944DA2D286}" type="presParOf" srcId="{DE0A1500-49AF-467B-A1A6-3BD8F30946FE}" destId="{98B4B1F0-35EE-416C-9777-8E9DB76C4A8A}" srcOrd="3" destOrd="0" presId="urn:microsoft.com/office/officeart/2018/2/layout/IconVerticalSolidList"/>
    <dgm:cxn modelId="{A06D0A58-4BFF-4EC7-BD04-AC0C2152889E}" type="presParOf" srcId="{7DD8A05E-B170-4C53-AAF5-EC1D0F94FE9F}" destId="{7B2C3403-4763-4A5E-836C-15483F2CFB13}" srcOrd="11" destOrd="0" presId="urn:microsoft.com/office/officeart/2018/2/layout/IconVerticalSolidList"/>
    <dgm:cxn modelId="{33CB43DB-7BAC-4353-AA55-7AD8CC86CA7A}" type="presParOf" srcId="{7DD8A05E-B170-4C53-AAF5-EC1D0F94FE9F}" destId="{B7ACB8F1-4093-459A-A1E9-126DB84A62E1}" srcOrd="12" destOrd="0" presId="urn:microsoft.com/office/officeart/2018/2/layout/IconVerticalSolidList"/>
    <dgm:cxn modelId="{02FAC662-23AA-4C4E-9E2E-773344BD32B8}" type="presParOf" srcId="{B7ACB8F1-4093-459A-A1E9-126DB84A62E1}" destId="{87556118-442D-40CB-BE12-55ED271ECBB3}" srcOrd="0" destOrd="0" presId="urn:microsoft.com/office/officeart/2018/2/layout/IconVerticalSolidList"/>
    <dgm:cxn modelId="{9FEADE9A-F80E-4876-8AC9-F1CE9839F954}" type="presParOf" srcId="{B7ACB8F1-4093-459A-A1E9-126DB84A62E1}" destId="{AA7D930D-2990-4453-A30F-C149940EB519}" srcOrd="1" destOrd="0" presId="urn:microsoft.com/office/officeart/2018/2/layout/IconVerticalSolidList"/>
    <dgm:cxn modelId="{2252B339-0369-4403-AE45-227987F8908E}" type="presParOf" srcId="{B7ACB8F1-4093-459A-A1E9-126DB84A62E1}" destId="{0A15AC59-8A40-4C07-8A10-3DF1107402AB}" srcOrd="2" destOrd="0" presId="urn:microsoft.com/office/officeart/2018/2/layout/IconVerticalSolidList"/>
    <dgm:cxn modelId="{3498DB23-4C5E-4ED0-9ACA-5E7C14325D51}" type="presParOf" srcId="{B7ACB8F1-4093-459A-A1E9-126DB84A62E1}" destId="{E671A3D1-4707-4B12-BB6F-9E2BD0B959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879D0-8718-47CC-BB09-52239728CE3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530EEF-393E-466C-87B6-40E6C2536B5B}">
      <dgm:prSet/>
      <dgm:spPr/>
      <dgm:t>
        <a:bodyPr/>
        <a:lstStyle/>
        <a:p>
          <a:r>
            <a:rPr lang="en-GB"/>
            <a:t>Starting a new job can be stressful</a:t>
          </a:r>
          <a:endParaRPr lang="en-US"/>
        </a:p>
      </dgm:t>
    </dgm:pt>
    <dgm:pt modelId="{9F3F8EE7-474B-4C76-812F-BEE53CC3B3D9}" type="parTrans" cxnId="{1F636A1B-918F-465B-833E-E44B92BFCB6E}">
      <dgm:prSet/>
      <dgm:spPr/>
      <dgm:t>
        <a:bodyPr/>
        <a:lstStyle/>
        <a:p>
          <a:endParaRPr lang="en-US"/>
        </a:p>
      </dgm:t>
    </dgm:pt>
    <dgm:pt modelId="{65F6F308-A105-4594-B5EB-A8E24B46D054}" type="sibTrans" cxnId="{1F636A1B-918F-465B-833E-E44B92BFCB6E}">
      <dgm:prSet/>
      <dgm:spPr/>
      <dgm:t>
        <a:bodyPr/>
        <a:lstStyle/>
        <a:p>
          <a:endParaRPr lang="en-US"/>
        </a:p>
      </dgm:t>
    </dgm:pt>
    <dgm:pt modelId="{9449AE51-677A-466C-A756-DE61BF4447B7}">
      <dgm:prSet/>
      <dgm:spPr/>
      <dgm:t>
        <a:bodyPr/>
        <a:lstStyle/>
        <a:p>
          <a:r>
            <a:rPr lang="en-GB"/>
            <a:t>Job-stress</a:t>
          </a:r>
          <a:endParaRPr lang="en-US"/>
        </a:p>
      </dgm:t>
    </dgm:pt>
    <dgm:pt modelId="{7A9A1AE3-6B9D-46BE-B821-B2522F97817E}" type="parTrans" cxnId="{FD694800-D21F-42F0-9F3A-C84F3D21F627}">
      <dgm:prSet/>
      <dgm:spPr/>
      <dgm:t>
        <a:bodyPr/>
        <a:lstStyle/>
        <a:p>
          <a:endParaRPr lang="en-US"/>
        </a:p>
      </dgm:t>
    </dgm:pt>
    <dgm:pt modelId="{85F588B6-5D87-48AF-9A52-EE52E258674E}" type="sibTrans" cxnId="{FD694800-D21F-42F0-9F3A-C84F3D21F627}">
      <dgm:prSet/>
      <dgm:spPr/>
      <dgm:t>
        <a:bodyPr/>
        <a:lstStyle/>
        <a:p>
          <a:endParaRPr lang="en-US"/>
        </a:p>
      </dgm:t>
    </dgm:pt>
    <dgm:pt modelId="{2821162D-0883-4EF6-9C65-B1B2D4615856}">
      <dgm:prSet/>
      <dgm:spPr/>
      <dgm:t>
        <a:bodyPr/>
        <a:lstStyle/>
        <a:p>
          <a:r>
            <a:rPr lang="en-GB"/>
            <a:t>Adjustment of the new workplace environment</a:t>
          </a:r>
          <a:endParaRPr lang="en-US"/>
        </a:p>
      </dgm:t>
    </dgm:pt>
    <dgm:pt modelId="{63E77250-0909-456D-8ED3-FD3932628129}" type="parTrans" cxnId="{433674AC-325F-48A6-A167-11120C230E2B}">
      <dgm:prSet/>
      <dgm:spPr/>
      <dgm:t>
        <a:bodyPr/>
        <a:lstStyle/>
        <a:p>
          <a:endParaRPr lang="en-US"/>
        </a:p>
      </dgm:t>
    </dgm:pt>
    <dgm:pt modelId="{93D662DD-DEF0-4389-B898-99BF605C7D24}" type="sibTrans" cxnId="{433674AC-325F-48A6-A167-11120C230E2B}">
      <dgm:prSet/>
      <dgm:spPr/>
      <dgm:t>
        <a:bodyPr/>
        <a:lstStyle/>
        <a:p>
          <a:endParaRPr lang="en-US"/>
        </a:p>
      </dgm:t>
    </dgm:pt>
    <dgm:pt modelId="{36C8AD99-A0F3-43BD-B8E0-BA15F74F5168}">
      <dgm:prSet/>
      <dgm:spPr/>
      <dgm:t>
        <a:bodyPr/>
        <a:lstStyle/>
        <a:p>
          <a:r>
            <a:rPr lang="en-GB"/>
            <a:t>“a period of learning how to ‘ﬁt in’ and adjusting to how things work in the new setting”[1] </a:t>
          </a:r>
          <a:endParaRPr lang="en-US"/>
        </a:p>
      </dgm:t>
    </dgm:pt>
    <dgm:pt modelId="{752884DA-937B-419E-B942-6CC5BA729C08}" type="parTrans" cxnId="{ED46ABE9-8B56-4F54-838F-A77187E3FB5F}">
      <dgm:prSet/>
      <dgm:spPr/>
      <dgm:t>
        <a:bodyPr/>
        <a:lstStyle/>
        <a:p>
          <a:endParaRPr lang="en-US"/>
        </a:p>
      </dgm:t>
    </dgm:pt>
    <dgm:pt modelId="{AAC10B53-5559-4E8D-ACA7-F212D7B88555}" type="sibTrans" cxnId="{ED46ABE9-8B56-4F54-838F-A77187E3FB5F}">
      <dgm:prSet/>
      <dgm:spPr/>
      <dgm:t>
        <a:bodyPr/>
        <a:lstStyle/>
        <a:p>
          <a:endParaRPr lang="en-US"/>
        </a:p>
      </dgm:t>
    </dgm:pt>
    <dgm:pt modelId="{937AE2F7-67D3-4B94-9914-59CDC5C982CC}">
      <dgm:prSet/>
      <dgm:spPr/>
      <dgm:t>
        <a:bodyPr/>
        <a:lstStyle/>
        <a:p>
          <a:r>
            <a:rPr lang="en-GB"/>
            <a:t>Assistant AR application</a:t>
          </a:r>
          <a:endParaRPr lang="en-US"/>
        </a:p>
      </dgm:t>
    </dgm:pt>
    <dgm:pt modelId="{F41F9DCD-95F1-4053-AD89-9100EB5164F3}" type="parTrans" cxnId="{4ED0D783-208D-4E2B-BD8F-34BC7A995CBA}">
      <dgm:prSet/>
      <dgm:spPr/>
      <dgm:t>
        <a:bodyPr/>
        <a:lstStyle/>
        <a:p>
          <a:endParaRPr lang="en-US"/>
        </a:p>
      </dgm:t>
    </dgm:pt>
    <dgm:pt modelId="{82DB8711-80B6-43A4-A62C-98B26AF1C956}" type="sibTrans" cxnId="{4ED0D783-208D-4E2B-BD8F-34BC7A995CBA}">
      <dgm:prSet/>
      <dgm:spPr/>
      <dgm:t>
        <a:bodyPr/>
        <a:lstStyle/>
        <a:p>
          <a:endParaRPr lang="en-US"/>
        </a:p>
      </dgm:t>
    </dgm:pt>
    <dgm:pt modelId="{B1B7ABFC-F9E6-4035-BB1F-11C04E58E69B}">
      <dgm:prSet/>
      <dgm:spPr/>
      <dgm:t>
        <a:bodyPr/>
        <a:lstStyle/>
        <a:p>
          <a:r>
            <a:rPr lang="en-GB"/>
            <a:t>Combination of AI techniques</a:t>
          </a:r>
          <a:endParaRPr lang="en-US"/>
        </a:p>
      </dgm:t>
    </dgm:pt>
    <dgm:pt modelId="{0F3D026C-809A-43DA-BE94-BD25BA41AE42}" type="parTrans" cxnId="{A21A28FD-E0BB-4A61-9BDE-050B41DD54D7}">
      <dgm:prSet/>
      <dgm:spPr/>
      <dgm:t>
        <a:bodyPr/>
        <a:lstStyle/>
        <a:p>
          <a:endParaRPr lang="en-US"/>
        </a:p>
      </dgm:t>
    </dgm:pt>
    <dgm:pt modelId="{031BC806-FE61-4692-98A2-0985E89DF220}" type="sibTrans" cxnId="{A21A28FD-E0BB-4A61-9BDE-050B41DD54D7}">
      <dgm:prSet/>
      <dgm:spPr/>
      <dgm:t>
        <a:bodyPr/>
        <a:lstStyle/>
        <a:p>
          <a:endParaRPr lang="en-US"/>
        </a:p>
      </dgm:t>
    </dgm:pt>
    <dgm:pt modelId="{E1A773CD-0948-4B94-BAF2-3EB8602E06C4}">
      <dgm:prSet/>
      <dgm:spPr/>
      <dgm:t>
        <a:bodyPr/>
        <a:lstStyle/>
        <a:p>
          <a:r>
            <a:rPr lang="en-GB"/>
            <a:t>Object and image recognition</a:t>
          </a:r>
          <a:endParaRPr lang="en-US"/>
        </a:p>
      </dgm:t>
    </dgm:pt>
    <dgm:pt modelId="{007BC333-3A3F-42E0-9AF7-9E32319EECE2}" type="parTrans" cxnId="{BC054234-50C5-437D-899C-E61AC10BB39F}">
      <dgm:prSet/>
      <dgm:spPr/>
      <dgm:t>
        <a:bodyPr/>
        <a:lstStyle/>
        <a:p>
          <a:endParaRPr lang="en-US"/>
        </a:p>
      </dgm:t>
    </dgm:pt>
    <dgm:pt modelId="{37B5B5FB-7D36-49DE-BC71-B9C30F6E555A}" type="sibTrans" cxnId="{BC054234-50C5-437D-899C-E61AC10BB39F}">
      <dgm:prSet/>
      <dgm:spPr/>
      <dgm:t>
        <a:bodyPr/>
        <a:lstStyle/>
        <a:p>
          <a:endParaRPr lang="en-US"/>
        </a:p>
      </dgm:t>
    </dgm:pt>
    <dgm:pt modelId="{D9F68982-5DB5-4E0F-8E92-CE1A82282B15}">
      <dgm:prSet/>
      <dgm:spPr/>
      <dgm:t>
        <a:bodyPr/>
        <a:lstStyle/>
        <a:p>
          <a:r>
            <a:rPr lang="en-GB"/>
            <a:t>User profiling</a:t>
          </a:r>
          <a:endParaRPr lang="en-US"/>
        </a:p>
      </dgm:t>
    </dgm:pt>
    <dgm:pt modelId="{351E803D-6622-484B-861B-694F9E40BB83}" type="parTrans" cxnId="{9DF6129C-7616-4B2F-9568-FAEF2B0542F0}">
      <dgm:prSet/>
      <dgm:spPr/>
      <dgm:t>
        <a:bodyPr/>
        <a:lstStyle/>
        <a:p>
          <a:endParaRPr lang="en-US"/>
        </a:p>
      </dgm:t>
    </dgm:pt>
    <dgm:pt modelId="{1E52EF48-ED5B-47AD-83DA-ECB27812A0D3}" type="sibTrans" cxnId="{9DF6129C-7616-4B2F-9568-FAEF2B0542F0}">
      <dgm:prSet/>
      <dgm:spPr/>
      <dgm:t>
        <a:bodyPr/>
        <a:lstStyle/>
        <a:p>
          <a:endParaRPr lang="en-US"/>
        </a:p>
      </dgm:t>
    </dgm:pt>
    <dgm:pt modelId="{30E851F6-DD94-40E6-9931-98233D23B93B}" type="pres">
      <dgm:prSet presAssocID="{959879D0-8718-47CC-BB09-52239728CE36}" presName="linear" presStyleCnt="0">
        <dgm:presLayoutVars>
          <dgm:dir/>
          <dgm:animLvl val="lvl"/>
          <dgm:resizeHandles val="exact"/>
        </dgm:presLayoutVars>
      </dgm:prSet>
      <dgm:spPr/>
    </dgm:pt>
    <dgm:pt modelId="{2D3D5972-CD56-496C-BDDE-3C9E94FE4D1C}" type="pres">
      <dgm:prSet presAssocID="{D7530EEF-393E-466C-87B6-40E6C2536B5B}" presName="parentLin" presStyleCnt="0"/>
      <dgm:spPr/>
    </dgm:pt>
    <dgm:pt modelId="{DF2E62EA-B341-4C5D-BC19-2275E21971ED}" type="pres">
      <dgm:prSet presAssocID="{D7530EEF-393E-466C-87B6-40E6C2536B5B}" presName="parentLeftMargin" presStyleLbl="node1" presStyleIdx="0" presStyleCnt="4"/>
      <dgm:spPr/>
    </dgm:pt>
    <dgm:pt modelId="{327F9D0D-941E-4238-A369-07957D6AF048}" type="pres">
      <dgm:prSet presAssocID="{D7530EEF-393E-466C-87B6-40E6C2536B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F4D328-65F9-438F-88AA-71243090BD08}" type="pres">
      <dgm:prSet presAssocID="{D7530EEF-393E-466C-87B6-40E6C2536B5B}" presName="negativeSpace" presStyleCnt="0"/>
      <dgm:spPr/>
    </dgm:pt>
    <dgm:pt modelId="{9C49C3B2-FD46-4C4D-AF59-35D23A88A80A}" type="pres">
      <dgm:prSet presAssocID="{D7530EEF-393E-466C-87B6-40E6C2536B5B}" presName="childText" presStyleLbl="conFgAcc1" presStyleIdx="0" presStyleCnt="4">
        <dgm:presLayoutVars>
          <dgm:bulletEnabled val="1"/>
        </dgm:presLayoutVars>
      </dgm:prSet>
      <dgm:spPr/>
    </dgm:pt>
    <dgm:pt modelId="{0E701E58-7F7F-42B6-AED7-AE38A3EB8904}" type="pres">
      <dgm:prSet presAssocID="{65F6F308-A105-4594-B5EB-A8E24B46D054}" presName="spaceBetweenRectangles" presStyleCnt="0"/>
      <dgm:spPr/>
    </dgm:pt>
    <dgm:pt modelId="{04A9A6A3-BA51-4A14-82CF-A376F40BC124}" type="pres">
      <dgm:prSet presAssocID="{9449AE51-677A-466C-A756-DE61BF4447B7}" presName="parentLin" presStyleCnt="0"/>
      <dgm:spPr/>
    </dgm:pt>
    <dgm:pt modelId="{A54D3A04-D7B3-4E57-8C0D-077B2586FA2A}" type="pres">
      <dgm:prSet presAssocID="{9449AE51-677A-466C-A756-DE61BF4447B7}" presName="parentLeftMargin" presStyleLbl="node1" presStyleIdx="0" presStyleCnt="4"/>
      <dgm:spPr/>
    </dgm:pt>
    <dgm:pt modelId="{1CFAF3C9-7A0E-415D-9DDC-FE45A346FEE3}" type="pres">
      <dgm:prSet presAssocID="{9449AE51-677A-466C-A756-DE61BF4447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935D1-11D4-4D04-8720-982C94C22732}" type="pres">
      <dgm:prSet presAssocID="{9449AE51-677A-466C-A756-DE61BF4447B7}" presName="negativeSpace" presStyleCnt="0"/>
      <dgm:spPr/>
    </dgm:pt>
    <dgm:pt modelId="{7DC8EE5F-9552-4526-B911-03307A6C1523}" type="pres">
      <dgm:prSet presAssocID="{9449AE51-677A-466C-A756-DE61BF4447B7}" presName="childText" presStyleLbl="conFgAcc1" presStyleIdx="1" presStyleCnt="4">
        <dgm:presLayoutVars>
          <dgm:bulletEnabled val="1"/>
        </dgm:presLayoutVars>
      </dgm:prSet>
      <dgm:spPr/>
    </dgm:pt>
    <dgm:pt modelId="{19C65260-6DC4-49D2-9178-580608A230FA}" type="pres">
      <dgm:prSet presAssocID="{85F588B6-5D87-48AF-9A52-EE52E258674E}" presName="spaceBetweenRectangles" presStyleCnt="0"/>
      <dgm:spPr/>
    </dgm:pt>
    <dgm:pt modelId="{013BB77E-D9D6-4363-B242-78A3D23CB02B}" type="pres">
      <dgm:prSet presAssocID="{937AE2F7-67D3-4B94-9914-59CDC5C982CC}" presName="parentLin" presStyleCnt="0"/>
      <dgm:spPr/>
    </dgm:pt>
    <dgm:pt modelId="{9094DD0B-E8FF-4118-A66E-39ED07656196}" type="pres">
      <dgm:prSet presAssocID="{937AE2F7-67D3-4B94-9914-59CDC5C982CC}" presName="parentLeftMargin" presStyleLbl="node1" presStyleIdx="1" presStyleCnt="4"/>
      <dgm:spPr/>
    </dgm:pt>
    <dgm:pt modelId="{D2AB89EE-A1EC-4223-8B50-5E5D24A1385E}" type="pres">
      <dgm:prSet presAssocID="{937AE2F7-67D3-4B94-9914-59CDC5C982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5B30F3-B178-4BEF-8A57-A1AAAA3A57EA}" type="pres">
      <dgm:prSet presAssocID="{937AE2F7-67D3-4B94-9914-59CDC5C982CC}" presName="negativeSpace" presStyleCnt="0"/>
      <dgm:spPr/>
    </dgm:pt>
    <dgm:pt modelId="{62B3E645-DD01-4DAA-A761-D74670504B7B}" type="pres">
      <dgm:prSet presAssocID="{937AE2F7-67D3-4B94-9914-59CDC5C982CC}" presName="childText" presStyleLbl="conFgAcc1" presStyleIdx="2" presStyleCnt="4">
        <dgm:presLayoutVars>
          <dgm:bulletEnabled val="1"/>
        </dgm:presLayoutVars>
      </dgm:prSet>
      <dgm:spPr/>
    </dgm:pt>
    <dgm:pt modelId="{5DABD545-A5C7-4944-9E05-7E752821514B}" type="pres">
      <dgm:prSet presAssocID="{82DB8711-80B6-43A4-A62C-98B26AF1C956}" presName="spaceBetweenRectangles" presStyleCnt="0"/>
      <dgm:spPr/>
    </dgm:pt>
    <dgm:pt modelId="{0B96CA06-82BE-413A-B1D5-88CA480AE297}" type="pres">
      <dgm:prSet presAssocID="{B1B7ABFC-F9E6-4035-BB1F-11C04E58E69B}" presName="parentLin" presStyleCnt="0"/>
      <dgm:spPr/>
    </dgm:pt>
    <dgm:pt modelId="{3621948C-D356-4DC3-A24F-8F7329959D1C}" type="pres">
      <dgm:prSet presAssocID="{B1B7ABFC-F9E6-4035-BB1F-11C04E58E69B}" presName="parentLeftMargin" presStyleLbl="node1" presStyleIdx="2" presStyleCnt="4"/>
      <dgm:spPr/>
    </dgm:pt>
    <dgm:pt modelId="{BB588012-815B-4087-AB84-CE52FC1C9032}" type="pres">
      <dgm:prSet presAssocID="{B1B7ABFC-F9E6-4035-BB1F-11C04E58E69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662E4D-2878-4F12-AD2A-3BB4420A73AC}" type="pres">
      <dgm:prSet presAssocID="{B1B7ABFC-F9E6-4035-BB1F-11C04E58E69B}" presName="negativeSpace" presStyleCnt="0"/>
      <dgm:spPr/>
    </dgm:pt>
    <dgm:pt modelId="{D9EB6AB2-CF12-4420-A4D0-608B013745C8}" type="pres">
      <dgm:prSet presAssocID="{B1B7ABFC-F9E6-4035-BB1F-11C04E58E69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694800-D21F-42F0-9F3A-C84F3D21F627}" srcId="{959879D0-8718-47CC-BB09-52239728CE36}" destId="{9449AE51-677A-466C-A756-DE61BF4447B7}" srcOrd="1" destOrd="0" parTransId="{7A9A1AE3-6B9D-46BE-B821-B2522F97817E}" sibTransId="{85F588B6-5D87-48AF-9A52-EE52E258674E}"/>
    <dgm:cxn modelId="{30A68106-403F-4A56-BF4A-5E1FE423B4F8}" type="presOf" srcId="{9449AE51-677A-466C-A756-DE61BF4447B7}" destId="{1CFAF3C9-7A0E-415D-9DDC-FE45A346FEE3}" srcOrd="1" destOrd="0" presId="urn:microsoft.com/office/officeart/2005/8/layout/list1"/>
    <dgm:cxn modelId="{D3E0D317-3F19-48E7-BCB7-CAF419F2BBCD}" type="presOf" srcId="{2821162D-0883-4EF6-9C65-B1B2D4615856}" destId="{7DC8EE5F-9552-4526-B911-03307A6C1523}" srcOrd="0" destOrd="0" presId="urn:microsoft.com/office/officeart/2005/8/layout/list1"/>
    <dgm:cxn modelId="{1F636A1B-918F-465B-833E-E44B92BFCB6E}" srcId="{959879D0-8718-47CC-BB09-52239728CE36}" destId="{D7530EEF-393E-466C-87B6-40E6C2536B5B}" srcOrd="0" destOrd="0" parTransId="{9F3F8EE7-474B-4C76-812F-BEE53CC3B3D9}" sibTransId="{65F6F308-A105-4594-B5EB-A8E24B46D054}"/>
    <dgm:cxn modelId="{315E4124-E992-4853-B714-CE62EC32987C}" type="presOf" srcId="{D7530EEF-393E-466C-87B6-40E6C2536B5B}" destId="{327F9D0D-941E-4238-A369-07957D6AF048}" srcOrd="1" destOrd="0" presId="urn:microsoft.com/office/officeart/2005/8/layout/list1"/>
    <dgm:cxn modelId="{02B2332B-6AA7-4111-996F-051020ACA864}" type="presOf" srcId="{937AE2F7-67D3-4B94-9914-59CDC5C982CC}" destId="{9094DD0B-E8FF-4118-A66E-39ED07656196}" srcOrd="0" destOrd="0" presId="urn:microsoft.com/office/officeart/2005/8/layout/list1"/>
    <dgm:cxn modelId="{BC054234-50C5-437D-899C-E61AC10BB39F}" srcId="{B1B7ABFC-F9E6-4035-BB1F-11C04E58E69B}" destId="{E1A773CD-0948-4B94-BAF2-3EB8602E06C4}" srcOrd="0" destOrd="0" parTransId="{007BC333-3A3F-42E0-9AF7-9E32319EECE2}" sibTransId="{37B5B5FB-7D36-49DE-BC71-B9C30F6E555A}"/>
    <dgm:cxn modelId="{3387913C-70D4-4E78-9204-28DD81A6A98C}" type="presOf" srcId="{D7530EEF-393E-466C-87B6-40E6C2536B5B}" destId="{DF2E62EA-B341-4C5D-BC19-2275E21971ED}" srcOrd="0" destOrd="0" presId="urn:microsoft.com/office/officeart/2005/8/layout/list1"/>
    <dgm:cxn modelId="{A6B4E74C-44B7-490D-A854-40497E83B412}" type="presOf" srcId="{E1A773CD-0948-4B94-BAF2-3EB8602E06C4}" destId="{D9EB6AB2-CF12-4420-A4D0-608B013745C8}" srcOrd="0" destOrd="0" presId="urn:microsoft.com/office/officeart/2005/8/layout/list1"/>
    <dgm:cxn modelId="{630D7F59-DD61-414E-B259-156717E4664D}" type="presOf" srcId="{D9F68982-5DB5-4E0F-8E92-CE1A82282B15}" destId="{D9EB6AB2-CF12-4420-A4D0-608B013745C8}" srcOrd="0" destOrd="1" presId="urn:microsoft.com/office/officeart/2005/8/layout/list1"/>
    <dgm:cxn modelId="{95BA9480-7BBF-497C-937E-C351F0EE0E2A}" type="presOf" srcId="{937AE2F7-67D3-4B94-9914-59CDC5C982CC}" destId="{D2AB89EE-A1EC-4223-8B50-5E5D24A1385E}" srcOrd="1" destOrd="0" presId="urn:microsoft.com/office/officeart/2005/8/layout/list1"/>
    <dgm:cxn modelId="{4ED0D783-208D-4E2B-BD8F-34BC7A995CBA}" srcId="{959879D0-8718-47CC-BB09-52239728CE36}" destId="{937AE2F7-67D3-4B94-9914-59CDC5C982CC}" srcOrd="2" destOrd="0" parTransId="{F41F9DCD-95F1-4053-AD89-9100EB5164F3}" sibTransId="{82DB8711-80B6-43A4-A62C-98B26AF1C956}"/>
    <dgm:cxn modelId="{11D85B8C-B3E2-42AD-B4AB-D8DC7500F894}" type="presOf" srcId="{B1B7ABFC-F9E6-4035-BB1F-11C04E58E69B}" destId="{3621948C-D356-4DC3-A24F-8F7329959D1C}" srcOrd="0" destOrd="0" presId="urn:microsoft.com/office/officeart/2005/8/layout/list1"/>
    <dgm:cxn modelId="{9DF6129C-7616-4B2F-9568-FAEF2B0542F0}" srcId="{B1B7ABFC-F9E6-4035-BB1F-11C04E58E69B}" destId="{D9F68982-5DB5-4E0F-8E92-CE1A82282B15}" srcOrd="1" destOrd="0" parTransId="{351E803D-6622-484B-861B-694F9E40BB83}" sibTransId="{1E52EF48-ED5B-47AD-83DA-ECB27812A0D3}"/>
    <dgm:cxn modelId="{433674AC-325F-48A6-A167-11120C230E2B}" srcId="{9449AE51-677A-466C-A756-DE61BF4447B7}" destId="{2821162D-0883-4EF6-9C65-B1B2D4615856}" srcOrd="0" destOrd="0" parTransId="{63E77250-0909-456D-8ED3-FD3932628129}" sibTransId="{93D662DD-DEF0-4389-B898-99BF605C7D24}"/>
    <dgm:cxn modelId="{8CE5C3AE-71AE-4E8E-902B-F0289AC65B65}" type="presOf" srcId="{B1B7ABFC-F9E6-4035-BB1F-11C04E58E69B}" destId="{BB588012-815B-4087-AB84-CE52FC1C9032}" srcOrd="1" destOrd="0" presId="urn:microsoft.com/office/officeart/2005/8/layout/list1"/>
    <dgm:cxn modelId="{5DE718C2-6EBC-4129-974A-DEAF0D0A8A4D}" type="presOf" srcId="{36C8AD99-A0F3-43BD-B8E0-BA15F74F5168}" destId="{7DC8EE5F-9552-4526-B911-03307A6C1523}" srcOrd="0" destOrd="1" presId="urn:microsoft.com/office/officeart/2005/8/layout/list1"/>
    <dgm:cxn modelId="{FB74A1C5-7D77-4B02-885F-AF9372838FA6}" type="presOf" srcId="{959879D0-8718-47CC-BB09-52239728CE36}" destId="{30E851F6-DD94-40E6-9931-98233D23B93B}" srcOrd="0" destOrd="0" presId="urn:microsoft.com/office/officeart/2005/8/layout/list1"/>
    <dgm:cxn modelId="{983F25CD-3AF7-4663-A630-DD88FCD2C735}" type="presOf" srcId="{9449AE51-677A-466C-A756-DE61BF4447B7}" destId="{A54D3A04-D7B3-4E57-8C0D-077B2586FA2A}" srcOrd="0" destOrd="0" presId="urn:microsoft.com/office/officeart/2005/8/layout/list1"/>
    <dgm:cxn modelId="{ED46ABE9-8B56-4F54-838F-A77187E3FB5F}" srcId="{9449AE51-677A-466C-A756-DE61BF4447B7}" destId="{36C8AD99-A0F3-43BD-B8E0-BA15F74F5168}" srcOrd="1" destOrd="0" parTransId="{752884DA-937B-419E-B942-6CC5BA729C08}" sibTransId="{AAC10B53-5559-4E8D-ACA7-F212D7B88555}"/>
    <dgm:cxn modelId="{A21A28FD-E0BB-4A61-9BDE-050B41DD54D7}" srcId="{959879D0-8718-47CC-BB09-52239728CE36}" destId="{B1B7ABFC-F9E6-4035-BB1F-11C04E58E69B}" srcOrd="3" destOrd="0" parTransId="{0F3D026C-809A-43DA-BE94-BD25BA41AE42}" sibTransId="{031BC806-FE61-4692-98A2-0985E89DF220}"/>
    <dgm:cxn modelId="{D9204ED0-13D2-4722-8488-2FA0329A197B}" type="presParOf" srcId="{30E851F6-DD94-40E6-9931-98233D23B93B}" destId="{2D3D5972-CD56-496C-BDDE-3C9E94FE4D1C}" srcOrd="0" destOrd="0" presId="urn:microsoft.com/office/officeart/2005/8/layout/list1"/>
    <dgm:cxn modelId="{D771E65F-9911-42C1-B678-F257D504E331}" type="presParOf" srcId="{2D3D5972-CD56-496C-BDDE-3C9E94FE4D1C}" destId="{DF2E62EA-B341-4C5D-BC19-2275E21971ED}" srcOrd="0" destOrd="0" presId="urn:microsoft.com/office/officeart/2005/8/layout/list1"/>
    <dgm:cxn modelId="{7AAAC1A2-3F0D-4230-A46A-FB249F2377C9}" type="presParOf" srcId="{2D3D5972-CD56-496C-BDDE-3C9E94FE4D1C}" destId="{327F9D0D-941E-4238-A369-07957D6AF048}" srcOrd="1" destOrd="0" presId="urn:microsoft.com/office/officeart/2005/8/layout/list1"/>
    <dgm:cxn modelId="{2503D219-03F8-4483-80F8-57EDEBA1E0F5}" type="presParOf" srcId="{30E851F6-DD94-40E6-9931-98233D23B93B}" destId="{5DF4D328-65F9-438F-88AA-71243090BD08}" srcOrd="1" destOrd="0" presId="urn:microsoft.com/office/officeart/2005/8/layout/list1"/>
    <dgm:cxn modelId="{B0BB2072-1A26-4953-B294-3F7CD3FC6B9A}" type="presParOf" srcId="{30E851F6-DD94-40E6-9931-98233D23B93B}" destId="{9C49C3B2-FD46-4C4D-AF59-35D23A88A80A}" srcOrd="2" destOrd="0" presId="urn:microsoft.com/office/officeart/2005/8/layout/list1"/>
    <dgm:cxn modelId="{AC27D0D2-6607-4FB0-B25A-36F3497D95A0}" type="presParOf" srcId="{30E851F6-DD94-40E6-9931-98233D23B93B}" destId="{0E701E58-7F7F-42B6-AED7-AE38A3EB8904}" srcOrd="3" destOrd="0" presId="urn:microsoft.com/office/officeart/2005/8/layout/list1"/>
    <dgm:cxn modelId="{A9FAB078-5485-4DAE-B975-B09DDD490922}" type="presParOf" srcId="{30E851F6-DD94-40E6-9931-98233D23B93B}" destId="{04A9A6A3-BA51-4A14-82CF-A376F40BC124}" srcOrd="4" destOrd="0" presId="urn:microsoft.com/office/officeart/2005/8/layout/list1"/>
    <dgm:cxn modelId="{595B1067-D2A3-4239-88F3-2E599B14E9DC}" type="presParOf" srcId="{04A9A6A3-BA51-4A14-82CF-A376F40BC124}" destId="{A54D3A04-D7B3-4E57-8C0D-077B2586FA2A}" srcOrd="0" destOrd="0" presId="urn:microsoft.com/office/officeart/2005/8/layout/list1"/>
    <dgm:cxn modelId="{13FD5927-DCDE-4E2C-AEBB-B161407D3D8D}" type="presParOf" srcId="{04A9A6A3-BA51-4A14-82CF-A376F40BC124}" destId="{1CFAF3C9-7A0E-415D-9DDC-FE45A346FEE3}" srcOrd="1" destOrd="0" presId="urn:microsoft.com/office/officeart/2005/8/layout/list1"/>
    <dgm:cxn modelId="{440E8042-DC13-4BBB-B60D-C5DF532532FC}" type="presParOf" srcId="{30E851F6-DD94-40E6-9931-98233D23B93B}" destId="{B73935D1-11D4-4D04-8720-982C94C22732}" srcOrd="5" destOrd="0" presId="urn:microsoft.com/office/officeart/2005/8/layout/list1"/>
    <dgm:cxn modelId="{9737AEB1-4809-4EF2-A064-8C27B4BC10C0}" type="presParOf" srcId="{30E851F6-DD94-40E6-9931-98233D23B93B}" destId="{7DC8EE5F-9552-4526-B911-03307A6C1523}" srcOrd="6" destOrd="0" presId="urn:microsoft.com/office/officeart/2005/8/layout/list1"/>
    <dgm:cxn modelId="{8A0FE010-35D7-494E-964A-15C6A3E31258}" type="presParOf" srcId="{30E851F6-DD94-40E6-9931-98233D23B93B}" destId="{19C65260-6DC4-49D2-9178-580608A230FA}" srcOrd="7" destOrd="0" presId="urn:microsoft.com/office/officeart/2005/8/layout/list1"/>
    <dgm:cxn modelId="{ABA70F4A-C318-4C2E-870B-E2CE9A5EBC8F}" type="presParOf" srcId="{30E851F6-DD94-40E6-9931-98233D23B93B}" destId="{013BB77E-D9D6-4363-B242-78A3D23CB02B}" srcOrd="8" destOrd="0" presId="urn:microsoft.com/office/officeart/2005/8/layout/list1"/>
    <dgm:cxn modelId="{593EDDFE-C911-4830-9AEC-3E59F64E8F54}" type="presParOf" srcId="{013BB77E-D9D6-4363-B242-78A3D23CB02B}" destId="{9094DD0B-E8FF-4118-A66E-39ED07656196}" srcOrd="0" destOrd="0" presId="urn:microsoft.com/office/officeart/2005/8/layout/list1"/>
    <dgm:cxn modelId="{D22A5E74-6349-4500-B579-D8FDC518BABE}" type="presParOf" srcId="{013BB77E-D9D6-4363-B242-78A3D23CB02B}" destId="{D2AB89EE-A1EC-4223-8B50-5E5D24A1385E}" srcOrd="1" destOrd="0" presId="urn:microsoft.com/office/officeart/2005/8/layout/list1"/>
    <dgm:cxn modelId="{D652B7AD-C3AD-4B4C-90BB-678B8392300C}" type="presParOf" srcId="{30E851F6-DD94-40E6-9931-98233D23B93B}" destId="{875B30F3-B178-4BEF-8A57-A1AAAA3A57EA}" srcOrd="9" destOrd="0" presId="urn:microsoft.com/office/officeart/2005/8/layout/list1"/>
    <dgm:cxn modelId="{87B962CF-48A6-473F-968F-D2E4434BFB71}" type="presParOf" srcId="{30E851F6-DD94-40E6-9931-98233D23B93B}" destId="{62B3E645-DD01-4DAA-A761-D74670504B7B}" srcOrd="10" destOrd="0" presId="urn:microsoft.com/office/officeart/2005/8/layout/list1"/>
    <dgm:cxn modelId="{6CF82221-F32A-4486-A10E-DDAC5E9EA97D}" type="presParOf" srcId="{30E851F6-DD94-40E6-9931-98233D23B93B}" destId="{5DABD545-A5C7-4944-9E05-7E752821514B}" srcOrd="11" destOrd="0" presId="urn:microsoft.com/office/officeart/2005/8/layout/list1"/>
    <dgm:cxn modelId="{D9034CA3-77BF-417E-913F-18734BC61347}" type="presParOf" srcId="{30E851F6-DD94-40E6-9931-98233D23B93B}" destId="{0B96CA06-82BE-413A-B1D5-88CA480AE297}" srcOrd="12" destOrd="0" presId="urn:microsoft.com/office/officeart/2005/8/layout/list1"/>
    <dgm:cxn modelId="{9D2A96EC-D268-470C-8B31-4E81FD3A3D74}" type="presParOf" srcId="{0B96CA06-82BE-413A-B1D5-88CA480AE297}" destId="{3621948C-D356-4DC3-A24F-8F7329959D1C}" srcOrd="0" destOrd="0" presId="urn:microsoft.com/office/officeart/2005/8/layout/list1"/>
    <dgm:cxn modelId="{A8349399-F6AF-4028-9D7B-9B5C9FE22815}" type="presParOf" srcId="{0B96CA06-82BE-413A-B1D5-88CA480AE297}" destId="{BB588012-815B-4087-AB84-CE52FC1C9032}" srcOrd="1" destOrd="0" presId="urn:microsoft.com/office/officeart/2005/8/layout/list1"/>
    <dgm:cxn modelId="{916DC0F8-DB45-4C76-9852-0101ED307570}" type="presParOf" srcId="{30E851F6-DD94-40E6-9931-98233D23B93B}" destId="{95662E4D-2878-4F12-AD2A-3BB4420A73AC}" srcOrd="13" destOrd="0" presId="urn:microsoft.com/office/officeart/2005/8/layout/list1"/>
    <dgm:cxn modelId="{F5BE0DCD-F488-4713-A2BB-B7C65C6D3722}" type="presParOf" srcId="{30E851F6-DD94-40E6-9931-98233D23B93B}" destId="{D9EB6AB2-CF12-4420-A4D0-608B013745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0CFA7-90D0-4F51-B307-543DB97F59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713EA9-B388-427F-A757-46DF2FA55CBC}">
      <dgm:prSet/>
      <dgm:spPr/>
      <dgm:t>
        <a:bodyPr/>
        <a:lstStyle/>
        <a:p>
          <a:r>
            <a:rPr lang="en-GB"/>
            <a:t>Aim</a:t>
          </a:r>
          <a:endParaRPr lang="en-US"/>
        </a:p>
      </dgm:t>
    </dgm:pt>
    <dgm:pt modelId="{0B73CEB6-73F6-4FBC-85D4-64FA8938D43E}" type="parTrans" cxnId="{B3C5574C-96ED-415E-8FA0-5CBE35BED727}">
      <dgm:prSet/>
      <dgm:spPr/>
      <dgm:t>
        <a:bodyPr/>
        <a:lstStyle/>
        <a:p>
          <a:endParaRPr lang="en-US"/>
        </a:p>
      </dgm:t>
    </dgm:pt>
    <dgm:pt modelId="{C1646355-FCAC-4651-9FD9-1BDD57558D7C}" type="sibTrans" cxnId="{B3C5574C-96ED-415E-8FA0-5CBE35BED727}">
      <dgm:prSet/>
      <dgm:spPr/>
      <dgm:t>
        <a:bodyPr/>
        <a:lstStyle/>
        <a:p>
          <a:endParaRPr lang="en-US"/>
        </a:p>
      </dgm:t>
    </dgm:pt>
    <dgm:pt modelId="{EFDD23E6-BCF1-43FA-9997-DFFB990C7665}">
      <dgm:prSet/>
      <dgm:spPr/>
      <dgm:t>
        <a:bodyPr/>
        <a:lstStyle/>
        <a:p>
          <a:r>
            <a:rPr lang="en-GB"/>
            <a:t>Combine user profiling techniques with image and object recognition</a:t>
          </a:r>
          <a:endParaRPr lang="en-US"/>
        </a:p>
      </dgm:t>
    </dgm:pt>
    <dgm:pt modelId="{B38C7475-E0E4-4FB9-8B3D-928C1F6DEACD}" type="parTrans" cxnId="{896D3E9D-0048-49DA-9AA1-B0914440D9DF}">
      <dgm:prSet/>
      <dgm:spPr/>
      <dgm:t>
        <a:bodyPr/>
        <a:lstStyle/>
        <a:p>
          <a:endParaRPr lang="en-US"/>
        </a:p>
      </dgm:t>
    </dgm:pt>
    <dgm:pt modelId="{0491C158-9EEB-4ABB-9030-7832FEDFDC27}" type="sibTrans" cxnId="{896D3E9D-0048-49DA-9AA1-B0914440D9DF}">
      <dgm:prSet/>
      <dgm:spPr/>
      <dgm:t>
        <a:bodyPr/>
        <a:lstStyle/>
        <a:p>
          <a:endParaRPr lang="en-US"/>
        </a:p>
      </dgm:t>
    </dgm:pt>
    <dgm:pt modelId="{40D7266A-7600-438F-A6F0-C1C1F3F6C1D6}">
      <dgm:prSet/>
      <dgm:spPr/>
      <dgm:t>
        <a:bodyPr/>
        <a:lstStyle/>
        <a:p>
          <a:r>
            <a:rPr lang="en-GB"/>
            <a:t>Tailor made for the workplace</a:t>
          </a:r>
          <a:endParaRPr lang="en-US"/>
        </a:p>
      </dgm:t>
    </dgm:pt>
    <dgm:pt modelId="{CDA826EA-C6AD-45DB-9B78-337B6512AC97}" type="parTrans" cxnId="{4C6E246C-6F52-4409-9839-649318F738A4}">
      <dgm:prSet/>
      <dgm:spPr/>
      <dgm:t>
        <a:bodyPr/>
        <a:lstStyle/>
        <a:p>
          <a:endParaRPr lang="en-US"/>
        </a:p>
      </dgm:t>
    </dgm:pt>
    <dgm:pt modelId="{F2AB34FD-C7DC-4660-918B-6AC7C3FB2067}" type="sibTrans" cxnId="{4C6E246C-6F52-4409-9839-649318F738A4}">
      <dgm:prSet/>
      <dgm:spPr/>
      <dgm:t>
        <a:bodyPr/>
        <a:lstStyle/>
        <a:p>
          <a:endParaRPr lang="en-US"/>
        </a:p>
      </dgm:t>
    </dgm:pt>
    <dgm:pt modelId="{26071C28-A920-4D7A-807B-56AE50F647DD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35CE37B3-4607-4152-8A98-4F149C86078C}" type="parTrans" cxnId="{A956DE22-916E-456F-BAB2-3A5D1C954CDA}">
      <dgm:prSet/>
      <dgm:spPr/>
      <dgm:t>
        <a:bodyPr/>
        <a:lstStyle/>
        <a:p>
          <a:endParaRPr lang="en-US"/>
        </a:p>
      </dgm:t>
    </dgm:pt>
    <dgm:pt modelId="{90E84172-4EAB-4FDC-AFFF-4DD4612FE338}" type="sibTrans" cxnId="{A956DE22-916E-456F-BAB2-3A5D1C954CDA}">
      <dgm:prSet/>
      <dgm:spPr/>
      <dgm:t>
        <a:bodyPr/>
        <a:lstStyle/>
        <a:p>
          <a:endParaRPr lang="en-US"/>
        </a:p>
      </dgm:t>
    </dgm:pt>
    <dgm:pt modelId="{BC86B078-1147-475F-8D9A-D65DCBD62C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Perform image and object detection techniques using Vuforia</a:t>
          </a:r>
          <a:endParaRPr lang="en-US" dirty="0"/>
        </a:p>
      </dgm:t>
    </dgm:pt>
    <dgm:pt modelId="{707DCBF5-78BF-4996-B553-A392EF1AAC82}" type="parTrans" cxnId="{591C5DE6-C3C8-4472-B6D4-BAD379E1446C}">
      <dgm:prSet/>
      <dgm:spPr/>
      <dgm:t>
        <a:bodyPr/>
        <a:lstStyle/>
        <a:p>
          <a:endParaRPr lang="en-US"/>
        </a:p>
      </dgm:t>
    </dgm:pt>
    <dgm:pt modelId="{92DA3B05-3C68-408D-AD2B-21271BE570B5}" type="sibTrans" cxnId="{591C5DE6-C3C8-4472-B6D4-BAD379E1446C}">
      <dgm:prSet/>
      <dgm:spPr/>
      <dgm:t>
        <a:bodyPr/>
        <a:lstStyle/>
        <a:p>
          <a:endParaRPr lang="en-US"/>
        </a:p>
      </dgm:t>
    </dgm:pt>
    <dgm:pt modelId="{C0E2B8AA-E160-4876-A510-1BE54A50EE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Apply AR techniques to overlay augmentations</a:t>
          </a:r>
          <a:endParaRPr lang="en-US" dirty="0"/>
        </a:p>
      </dgm:t>
    </dgm:pt>
    <dgm:pt modelId="{253EDEB3-7151-499D-968D-00FC54BC5568}" type="parTrans" cxnId="{34E74D10-60B0-41E7-875A-F2955544E5F6}">
      <dgm:prSet/>
      <dgm:spPr/>
      <dgm:t>
        <a:bodyPr/>
        <a:lstStyle/>
        <a:p>
          <a:endParaRPr lang="en-US"/>
        </a:p>
      </dgm:t>
    </dgm:pt>
    <dgm:pt modelId="{0484FEED-A616-441F-AA32-06D4A34B4611}" type="sibTrans" cxnId="{34E74D10-60B0-41E7-875A-F2955544E5F6}">
      <dgm:prSet/>
      <dgm:spPr/>
      <dgm:t>
        <a:bodyPr/>
        <a:lstStyle/>
        <a:p>
          <a:endParaRPr lang="en-US"/>
        </a:p>
      </dgm:t>
    </dgm:pt>
    <dgm:pt modelId="{694D07C2-8046-4AFF-B532-F8F520EF5F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Develop user profiling techniques</a:t>
          </a:r>
          <a:endParaRPr lang="en-US" dirty="0"/>
        </a:p>
      </dgm:t>
    </dgm:pt>
    <dgm:pt modelId="{D5A8D9AC-179F-4472-AB1B-20DC78A93E85}" type="parTrans" cxnId="{800135DD-4C4E-445C-A834-F27EB75DE003}">
      <dgm:prSet/>
      <dgm:spPr/>
      <dgm:t>
        <a:bodyPr/>
        <a:lstStyle/>
        <a:p>
          <a:endParaRPr lang="en-US"/>
        </a:p>
      </dgm:t>
    </dgm:pt>
    <dgm:pt modelId="{DA18D4BB-3A6D-4458-A338-ABEB0C462D2A}" type="sibTrans" cxnId="{800135DD-4C4E-445C-A834-F27EB75DE003}">
      <dgm:prSet/>
      <dgm:spPr/>
      <dgm:t>
        <a:bodyPr/>
        <a:lstStyle/>
        <a:p>
          <a:endParaRPr lang="en-US"/>
        </a:p>
      </dgm:t>
    </dgm:pt>
    <dgm:pt modelId="{BB82AEAB-B3A5-4A0C-9AF9-DE8F86B1F6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Apply and evaluate through quality and quantity testing the aforementioned techniques</a:t>
          </a:r>
          <a:endParaRPr lang="en-US" dirty="0"/>
        </a:p>
      </dgm:t>
    </dgm:pt>
    <dgm:pt modelId="{D0BF03EF-FF65-46D1-A77B-35078F6522E0}" type="parTrans" cxnId="{2F9E0B1C-372E-4E2E-8BC8-A486FE4EF531}">
      <dgm:prSet/>
      <dgm:spPr/>
      <dgm:t>
        <a:bodyPr/>
        <a:lstStyle/>
        <a:p>
          <a:endParaRPr lang="en-US"/>
        </a:p>
      </dgm:t>
    </dgm:pt>
    <dgm:pt modelId="{15C3D5A0-C677-4D6B-AA9C-45A21C1D28D9}" type="sibTrans" cxnId="{2F9E0B1C-372E-4E2E-8BC8-A486FE4EF531}">
      <dgm:prSet/>
      <dgm:spPr/>
      <dgm:t>
        <a:bodyPr/>
        <a:lstStyle/>
        <a:p>
          <a:endParaRPr lang="en-US"/>
        </a:p>
      </dgm:t>
    </dgm:pt>
    <dgm:pt modelId="{5CB6628D-ACF7-4EE9-979C-EC6818269EDC}" type="pres">
      <dgm:prSet presAssocID="{7CD0CFA7-90D0-4F51-B307-543DB97F5926}" presName="Name0" presStyleCnt="0">
        <dgm:presLayoutVars>
          <dgm:dir/>
          <dgm:animLvl val="lvl"/>
          <dgm:resizeHandles val="exact"/>
        </dgm:presLayoutVars>
      </dgm:prSet>
      <dgm:spPr/>
    </dgm:pt>
    <dgm:pt modelId="{ABFDB257-FF3A-430F-BE4C-3F719FB8BCAE}" type="pres">
      <dgm:prSet presAssocID="{91713EA9-B388-427F-A757-46DF2FA55CBC}" presName="linNode" presStyleCnt="0"/>
      <dgm:spPr/>
    </dgm:pt>
    <dgm:pt modelId="{F5E2033C-3FD8-41D0-AB91-054B89B0F3F4}" type="pres">
      <dgm:prSet presAssocID="{91713EA9-B388-427F-A757-46DF2FA55CB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329556-486A-4082-8A80-9A0A7B6CE6A3}" type="pres">
      <dgm:prSet presAssocID="{91713EA9-B388-427F-A757-46DF2FA55CBC}" presName="descendantText" presStyleLbl="alignAccFollowNode1" presStyleIdx="0" presStyleCnt="2">
        <dgm:presLayoutVars>
          <dgm:bulletEnabled val="1"/>
        </dgm:presLayoutVars>
      </dgm:prSet>
      <dgm:spPr/>
    </dgm:pt>
    <dgm:pt modelId="{F6655C41-FEBB-4407-AEB3-0EF752915CA7}" type="pres">
      <dgm:prSet presAssocID="{C1646355-FCAC-4651-9FD9-1BDD57558D7C}" presName="sp" presStyleCnt="0"/>
      <dgm:spPr/>
    </dgm:pt>
    <dgm:pt modelId="{5D8286C7-70F3-441A-84A6-D49C4189F44E}" type="pres">
      <dgm:prSet presAssocID="{26071C28-A920-4D7A-807B-56AE50F647DD}" presName="linNode" presStyleCnt="0"/>
      <dgm:spPr/>
    </dgm:pt>
    <dgm:pt modelId="{336C8601-9AF3-4C38-85DB-0251E1367A18}" type="pres">
      <dgm:prSet presAssocID="{26071C28-A920-4D7A-807B-56AE50F647D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C57F8BA-2F6E-40E1-B57F-DEBAA58A87FF}" type="pres">
      <dgm:prSet presAssocID="{26071C28-A920-4D7A-807B-56AE50F647D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E74D10-60B0-41E7-875A-F2955544E5F6}" srcId="{26071C28-A920-4D7A-807B-56AE50F647DD}" destId="{C0E2B8AA-E160-4876-A510-1BE54A50EE7F}" srcOrd="1" destOrd="0" parTransId="{253EDEB3-7151-499D-968D-00FC54BC5568}" sibTransId="{0484FEED-A616-441F-AA32-06D4A34B4611}"/>
    <dgm:cxn modelId="{2F9E0B1C-372E-4E2E-8BC8-A486FE4EF531}" srcId="{26071C28-A920-4D7A-807B-56AE50F647DD}" destId="{BB82AEAB-B3A5-4A0C-9AF9-DE8F86B1F60C}" srcOrd="3" destOrd="0" parTransId="{D0BF03EF-FF65-46D1-A77B-35078F6522E0}" sibTransId="{15C3D5A0-C677-4D6B-AA9C-45A21C1D28D9}"/>
    <dgm:cxn modelId="{A956DE22-916E-456F-BAB2-3A5D1C954CDA}" srcId="{7CD0CFA7-90D0-4F51-B307-543DB97F5926}" destId="{26071C28-A920-4D7A-807B-56AE50F647DD}" srcOrd="1" destOrd="0" parTransId="{35CE37B3-4607-4152-8A98-4F149C86078C}" sibTransId="{90E84172-4EAB-4FDC-AFFF-4DD4612FE338}"/>
    <dgm:cxn modelId="{690E086B-9E71-481A-A38D-523A572CA937}" type="presOf" srcId="{91713EA9-B388-427F-A757-46DF2FA55CBC}" destId="{F5E2033C-3FD8-41D0-AB91-054B89B0F3F4}" srcOrd="0" destOrd="0" presId="urn:microsoft.com/office/officeart/2005/8/layout/vList5"/>
    <dgm:cxn modelId="{4C6E246C-6F52-4409-9839-649318F738A4}" srcId="{91713EA9-B388-427F-A757-46DF2FA55CBC}" destId="{40D7266A-7600-438F-A6F0-C1C1F3F6C1D6}" srcOrd="1" destOrd="0" parTransId="{CDA826EA-C6AD-45DB-9B78-337B6512AC97}" sibTransId="{F2AB34FD-C7DC-4660-918B-6AC7C3FB2067}"/>
    <dgm:cxn modelId="{B3C5574C-96ED-415E-8FA0-5CBE35BED727}" srcId="{7CD0CFA7-90D0-4F51-B307-543DB97F5926}" destId="{91713EA9-B388-427F-A757-46DF2FA55CBC}" srcOrd="0" destOrd="0" parTransId="{0B73CEB6-73F6-4FBC-85D4-64FA8938D43E}" sibTransId="{C1646355-FCAC-4651-9FD9-1BDD57558D7C}"/>
    <dgm:cxn modelId="{7000D76D-1C46-43A3-8AE1-FD25ED96FB4F}" type="presOf" srcId="{40D7266A-7600-438F-A6F0-C1C1F3F6C1D6}" destId="{B0329556-486A-4082-8A80-9A0A7B6CE6A3}" srcOrd="0" destOrd="1" presId="urn:microsoft.com/office/officeart/2005/8/layout/vList5"/>
    <dgm:cxn modelId="{896D3E9D-0048-49DA-9AA1-B0914440D9DF}" srcId="{91713EA9-B388-427F-A757-46DF2FA55CBC}" destId="{EFDD23E6-BCF1-43FA-9997-DFFB990C7665}" srcOrd="0" destOrd="0" parTransId="{B38C7475-E0E4-4FB9-8B3D-928C1F6DEACD}" sibTransId="{0491C158-9EEB-4ABB-9030-7832FEDFDC27}"/>
    <dgm:cxn modelId="{719763AB-A0A9-4CE5-AB09-569E853B34D8}" type="presOf" srcId="{BC86B078-1147-475F-8D9A-D65DCBD62C90}" destId="{8C57F8BA-2F6E-40E1-B57F-DEBAA58A87FF}" srcOrd="0" destOrd="0" presId="urn:microsoft.com/office/officeart/2005/8/layout/vList5"/>
    <dgm:cxn modelId="{411040B2-3149-43A4-86ED-1B27DF9DF56B}" type="presOf" srcId="{7CD0CFA7-90D0-4F51-B307-543DB97F5926}" destId="{5CB6628D-ACF7-4EE9-979C-EC6818269EDC}" srcOrd="0" destOrd="0" presId="urn:microsoft.com/office/officeart/2005/8/layout/vList5"/>
    <dgm:cxn modelId="{02F689B4-BD17-4477-BA0C-74303BEF6CA5}" type="presOf" srcId="{BB82AEAB-B3A5-4A0C-9AF9-DE8F86B1F60C}" destId="{8C57F8BA-2F6E-40E1-B57F-DEBAA58A87FF}" srcOrd="0" destOrd="3" presId="urn:microsoft.com/office/officeart/2005/8/layout/vList5"/>
    <dgm:cxn modelId="{F9E5FCB9-196B-4474-81E2-F5CE5FEAE4CC}" type="presOf" srcId="{694D07C2-8046-4AFF-B532-F8F520EF5FB3}" destId="{8C57F8BA-2F6E-40E1-B57F-DEBAA58A87FF}" srcOrd="0" destOrd="2" presId="urn:microsoft.com/office/officeart/2005/8/layout/vList5"/>
    <dgm:cxn modelId="{3C161AC1-9BB7-4784-AD1D-2933F7C0F9E3}" type="presOf" srcId="{26071C28-A920-4D7A-807B-56AE50F647DD}" destId="{336C8601-9AF3-4C38-85DB-0251E1367A18}" srcOrd="0" destOrd="0" presId="urn:microsoft.com/office/officeart/2005/8/layout/vList5"/>
    <dgm:cxn modelId="{800135DD-4C4E-445C-A834-F27EB75DE003}" srcId="{26071C28-A920-4D7A-807B-56AE50F647DD}" destId="{694D07C2-8046-4AFF-B532-F8F520EF5FB3}" srcOrd="2" destOrd="0" parTransId="{D5A8D9AC-179F-4472-AB1B-20DC78A93E85}" sibTransId="{DA18D4BB-3A6D-4458-A338-ABEB0C462D2A}"/>
    <dgm:cxn modelId="{C6D534DE-E4CA-43B1-AE7F-B96AB55FEF52}" type="presOf" srcId="{EFDD23E6-BCF1-43FA-9997-DFFB990C7665}" destId="{B0329556-486A-4082-8A80-9A0A7B6CE6A3}" srcOrd="0" destOrd="0" presId="urn:microsoft.com/office/officeart/2005/8/layout/vList5"/>
    <dgm:cxn modelId="{591C5DE6-C3C8-4472-B6D4-BAD379E1446C}" srcId="{26071C28-A920-4D7A-807B-56AE50F647DD}" destId="{BC86B078-1147-475F-8D9A-D65DCBD62C90}" srcOrd="0" destOrd="0" parTransId="{707DCBF5-78BF-4996-B553-A392EF1AAC82}" sibTransId="{92DA3B05-3C68-408D-AD2B-21271BE570B5}"/>
    <dgm:cxn modelId="{566CE5F4-6C8F-4C12-833E-E59D2F590AD0}" type="presOf" srcId="{C0E2B8AA-E160-4876-A510-1BE54A50EE7F}" destId="{8C57F8BA-2F6E-40E1-B57F-DEBAA58A87FF}" srcOrd="0" destOrd="1" presId="urn:microsoft.com/office/officeart/2005/8/layout/vList5"/>
    <dgm:cxn modelId="{BE5DA7D9-9FBE-45C3-8120-9D3A64B2E6A6}" type="presParOf" srcId="{5CB6628D-ACF7-4EE9-979C-EC6818269EDC}" destId="{ABFDB257-FF3A-430F-BE4C-3F719FB8BCAE}" srcOrd="0" destOrd="0" presId="urn:microsoft.com/office/officeart/2005/8/layout/vList5"/>
    <dgm:cxn modelId="{F01E69CC-BFC9-49E7-ACF5-B86250FB2F44}" type="presParOf" srcId="{ABFDB257-FF3A-430F-BE4C-3F719FB8BCAE}" destId="{F5E2033C-3FD8-41D0-AB91-054B89B0F3F4}" srcOrd="0" destOrd="0" presId="urn:microsoft.com/office/officeart/2005/8/layout/vList5"/>
    <dgm:cxn modelId="{F73D9873-018D-459C-8EE5-B5B97F4651B0}" type="presParOf" srcId="{ABFDB257-FF3A-430F-BE4C-3F719FB8BCAE}" destId="{B0329556-486A-4082-8A80-9A0A7B6CE6A3}" srcOrd="1" destOrd="0" presId="urn:microsoft.com/office/officeart/2005/8/layout/vList5"/>
    <dgm:cxn modelId="{9F8CEC6D-C202-4C36-A8EB-10448B7F8578}" type="presParOf" srcId="{5CB6628D-ACF7-4EE9-979C-EC6818269EDC}" destId="{F6655C41-FEBB-4407-AEB3-0EF752915CA7}" srcOrd="1" destOrd="0" presId="urn:microsoft.com/office/officeart/2005/8/layout/vList5"/>
    <dgm:cxn modelId="{84552D9C-D4B9-4020-AEE2-1AE7C69EE354}" type="presParOf" srcId="{5CB6628D-ACF7-4EE9-979C-EC6818269EDC}" destId="{5D8286C7-70F3-441A-84A6-D49C4189F44E}" srcOrd="2" destOrd="0" presId="urn:microsoft.com/office/officeart/2005/8/layout/vList5"/>
    <dgm:cxn modelId="{A4A83C0B-79A4-4D56-B214-517EAB9DB60F}" type="presParOf" srcId="{5D8286C7-70F3-441A-84A6-D49C4189F44E}" destId="{336C8601-9AF3-4C38-85DB-0251E1367A18}" srcOrd="0" destOrd="0" presId="urn:microsoft.com/office/officeart/2005/8/layout/vList5"/>
    <dgm:cxn modelId="{9EF51964-DBF8-44B8-A243-3861056C619B}" type="presParOf" srcId="{5D8286C7-70F3-441A-84A6-D49C4189F44E}" destId="{8C57F8BA-2F6E-40E1-B57F-DEBAA58A87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User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Augmented Reality System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User Recommendation System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194948A6-F0FF-4627-AD85-28A92D2C8780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4C96B5EE-6015-4F3B-8D65-294B3C8AD901}" type="pres">
      <dgm:prSet presAssocID="{66039115-797B-304C-9FC0-EFABB1F21232}" presName="compNode" presStyleCnt="0"/>
      <dgm:spPr/>
    </dgm:pt>
    <dgm:pt modelId="{66201A51-3339-4884-8E10-FFAB381568A6}" type="pres">
      <dgm:prSet presAssocID="{66039115-797B-304C-9FC0-EFABB1F21232}" presName="bgRect" presStyleLbl="bgShp" presStyleIdx="0" presStyleCnt="3"/>
      <dgm:spPr/>
    </dgm:pt>
    <dgm:pt modelId="{739D88A7-07ED-4BAF-8DB5-B4D5CC273AE9}" type="pres">
      <dgm:prSet presAssocID="{66039115-797B-304C-9FC0-EFABB1F21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28CE55D-BF33-4A07-85EE-4C749CB1AC3A}" type="pres">
      <dgm:prSet presAssocID="{66039115-797B-304C-9FC0-EFABB1F21232}" presName="spaceRect" presStyleCnt="0"/>
      <dgm:spPr/>
    </dgm:pt>
    <dgm:pt modelId="{61ED0F1D-6F2F-4B21-8AA1-7534E50785AA}" type="pres">
      <dgm:prSet presAssocID="{66039115-797B-304C-9FC0-EFABB1F21232}" presName="parTx" presStyleLbl="revTx" presStyleIdx="0" presStyleCnt="3">
        <dgm:presLayoutVars>
          <dgm:chMax val="0"/>
          <dgm:chPref val="0"/>
        </dgm:presLayoutVars>
      </dgm:prSet>
      <dgm:spPr/>
    </dgm:pt>
    <dgm:pt modelId="{4F84BE26-3344-485A-8D75-01EB7E8F0BEE}" type="pres">
      <dgm:prSet presAssocID="{D044F6BA-1D90-EC47-8A78-B9796198ECF5}" presName="sibTrans" presStyleCnt="0"/>
      <dgm:spPr/>
    </dgm:pt>
    <dgm:pt modelId="{F268A130-C384-4136-87DB-3BB1CD6781C1}" type="pres">
      <dgm:prSet presAssocID="{E39563C5-C199-4F5B-A899-8CC0710341A0}" presName="compNode" presStyleCnt="0"/>
      <dgm:spPr/>
    </dgm:pt>
    <dgm:pt modelId="{254A0435-6C8A-4EB2-97F8-9CE6329F3E59}" type="pres">
      <dgm:prSet presAssocID="{E39563C5-C199-4F5B-A899-8CC0710341A0}" presName="bgRect" presStyleLbl="bgShp" presStyleIdx="1" presStyleCnt="3"/>
      <dgm:spPr/>
    </dgm:pt>
    <dgm:pt modelId="{E42C5782-7D3F-4D52-A052-52F3AD4ED613}" type="pres">
      <dgm:prSet presAssocID="{E39563C5-C199-4F5B-A899-8CC0710341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CA6E81C-A8BA-4D0D-AA8B-0F9DE52D916E}" type="pres">
      <dgm:prSet presAssocID="{E39563C5-C199-4F5B-A899-8CC0710341A0}" presName="spaceRect" presStyleCnt="0"/>
      <dgm:spPr/>
    </dgm:pt>
    <dgm:pt modelId="{384C0346-19AF-4C14-B433-B2D08DCB32FB}" type="pres">
      <dgm:prSet presAssocID="{E39563C5-C199-4F5B-A899-8CC0710341A0}" presName="parTx" presStyleLbl="revTx" presStyleIdx="1" presStyleCnt="3">
        <dgm:presLayoutVars>
          <dgm:chMax val="0"/>
          <dgm:chPref val="0"/>
        </dgm:presLayoutVars>
      </dgm:prSet>
      <dgm:spPr/>
    </dgm:pt>
    <dgm:pt modelId="{A5D01702-3095-4F23-B0DD-82DE3A10EC91}" type="pres">
      <dgm:prSet presAssocID="{BC971DAC-9BE2-44B2-ABE4-8099C777E9C4}" presName="sibTrans" presStyleCnt="0"/>
      <dgm:spPr/>
    </dgm:pt>
    <dgm:pt modelId="{C9B003D6-7C55-4625-BAC0-C6CB4EB1EAA1}" type="pres">
      <dgm:prSet presAssocID="{15B1A768-2666-4AB4-BDA7-F0E3C4160D59}" presName="compNode" presStyleCnt="0"/>
      <dgm:spPr/>
    </dgm:pt>
    <dgm:pt modelId="{59441C94-0907-4E1E-AE65-4C73CCABD876}" type="pres">
      <dgm:prSet presAssocID="{15B1A768-2666-4AB4-BDA7-F0E3C4160D59}" presName="bgRect" presStyleLbl="bgShp" presStyleIdx="2" presStyleCnt="3"/>
      <dgm:spPr/>
    </dgm:pt>
    <dgm:pt modelId="{C469D493-C891-44E5-8C0B-A5D61AB2E560}" type="pres">
      <dgm:prSet presAssocID="{15B1A768-2666-4AB4-BDA7-F0E3C4160D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4F8B1D3-3ADE-4CBF-A8B7-C95C541A41CE}" type="pres">
      <dgm:prSet presAssocID="{15B1A768-2666-4AB4-BDA7-F0E3C4160D59}" presName="spaceRect" presStyleCnt="0"/>
      <dgm:spPr/>
    </dgm:pt>
    <dgm:pt modelId="{BD11549B-3679-4130-8B27-2CBA122D4100}" type="pres">
      <dgm:prSet presAssocID="{15B1A768-2666-4AB4-BDA7-F0E3C4160D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7731D938-E64F-4E6D-A480-A319FA860846}" type="presOf" srcId="{E39563C5-C199-4F5B-A899-8CC0710341A0}" destId="{384C0346-19AF-4C14-B433-B2D08DCB32FB}" srcOrd="0" destOrd="0" presId="urn:microsoft.com/office/officeart/2018/2/layout/IconVerticalSolidList"/>
    <dgm:cxn modelId="{874AEC4D-8353-43AB-AFFD-B4A3065CE849}" type="presOf" srcId="{15B1A768-2666-4AB4-BDA7-F0E3C4160D59}" destId="{BD11549B-3679-4130-8B27-2CBA122D4100}" srcOrd="0" destOrd="0" presId="urn:microsoft.com/office/officeart/2018/2/layout/IconVerticalSolid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9993B80-8C08-4862-B9F9-649A148FA256}" type="presOf" srcId="{489A589A-46DE-0F49-B460-E7914F3E440D}" destId="{194948A6-F0FF-4627-AD85-28A92D2C8780}" srcOrd="0" destOrd="0" presId="urn:microsoft.com/office/officeart/2018/2/layout/IconVerticalSolid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52E655F3-72AE-4904-95C2-FED400086199}" type="presOf" srcId="{66039115-797B-304C-9FC0-EFABB1F21232}" destId="{61ED0F1D-6F2F-4B21-8AA1-7534E50785AA}" srcOrd="0" destOrd="0" presId="urn:microsoft.com/office/officeart/2018/2/layout/IconVerticalSolidList"/>
    <dgm:cxn modelId="{AB78A3E2-DB28-4E3F-B46B-B03C16329677}" type="presParOf" srcId="{194948A6-F0FF-4627-AD85-28A92D2C8780}" destId="{4C96B5EE-6015-4F3B-8D65-294B3C8AD901}" srcOrd="0" destOrd="0" presId="urn:microsoft.com/office/officeart/2018/2/layout/IconVerticalSolidList"/>
    <dgm:cxn modelId="{ECB553B6-3C02-4715-9AB5-9AA940F4C902}" type="presParOf" srcId="{4C96B5EE-6015-4F3B-8D65-294B3C8AD901}" destId="{66201A51-3339-4884-8E10-FFAB381568A6}" srcOrd="0" destOrd="0" presId="urn:microsoft.com/office/officeart/2018/2/layout/IconVerticalSolidList"/>
    <dgm:cxn modelId="{834FF423-F08A-4429-B5AE-BA78B7EE37AD}" type="presParOf" srcId="{4C96B5EE-6015-4F3B-8D65-294B3C8AD901}" destId="{739D88A7-07ED-4BAF-8DB5-B4D5CC273AE9}" srcOrd="1" destOrd="0" presId="urn:microsoft.com/office/officeart/2018/2/layout/IconVerticalSolidList"/>
    <dgm:cxn modelId="{CF899F91-3207-47C3-AB62-C800B9E6794C}" type="presParOf" srcId="{4C96B5EE-6015-4F3B-8D65-294B3C8AD901}" destId="{428CE55D-BF33-4A07-85EE-4C749CB1AC3A}" srcOrd="2" destOrd="0" presId="urn:microsoft.com/office/officeart/2018/2/layout/IconVerticalSolidList"/>
    <dgm:cxn modelId="{12B87518-A70E-46E6-86F6-D285656D2A99}" type="presParOf" srcId="{4C96B5EE-6015-4F3B-8D65-294B3C8AD901}" destId="{61ED0F1D-6F2F-4B21-8AA1-7534E50785AA}" srcOrd="3" destOrd="0" presId="urn:microsoft.com/office/officeart/2018/2/layout/IconVerticalSolidList"/>
    <dgm:cxn modelId="{7C11FE37-7031-4596-8C0E-7932D4F255BD}" type="presParOf" srcId="{194948A6-F0FF-4627-AD85-28A92D2C8780}" destId="{4F84BE26-3344-485A-8D75-01EB7E8F0BEE}" srcOrd="1" destOrd="0" presId="urn:microsoft.com/office/officeart/2018/2/layout/IconVerticalSolidList"/>
    <dgm:cxn modelId="{173F5E29-0A31-4448-A556-C4E178CE3185}" type="presParOf" srcId="{194948A6-F0FF-4627-AD85-28A92D2C8780}" destId="{F268A130-C384-4136-87DB-3BB1CD6781C1}" srcOrd="2" destOrd="0" presId="urn:microsoft.com/office/officeart/2018/2/layout/IconVerticalSolidList"/>
    <dgm:cxn modelId="{EA3DED4A-4D35-4BB0-94CE-7E52B29B96AC}" type="presParOf" srcId="{F268A130-C384-4136-87DB-3BB1CD6781C1}" destId="{254A0435-6C8A-4EB2-97F8-9CE6329F3E59}" srcOrd="0" destOrd="0" presId="urn:microsoft.com/office/officeart/2018/2/layout/IconVerticalSolidList"/>
    <dgm:cxn modelId="{DAF9F8A3-861B-4A97-A53A-C09B930ACF22}" type="presParOf" srcId="{F268A130-C384-4136-87DB-3BB1CD6781C1}" destId="{E42C5782-7D3F-4D52-A052-52F3AD4ED613}" srcOrd="1" destOrd="0" presId="urn:microsoft.com/office/officeart/2018/2/layout/IconVerticalSolidList"/>
    <dgm:cxn modelId="{B6EB49F2-F318-45DC-BDF8-FF7ED48DBDB9}" type="presParOf" srcId="{F268A130-C384-4136-87DB-3BB1CD6781C1}" destId="{4CA6E81C-A8BA-4D0D-AA8B-0F9DE52D916E}" srcOrd="2" destOrd="0" presId="urn:microsoft.com/office/officeart/2018/2/layout/IconVerticalSolidList"/>
    <dgm:cxn modelId="{A9899B4A-36B4-4776-9601-7A5C54018FA1}" type="presParOf" srcId="{F268A130-C384-4136-87DB-3BB1CD6781C1}" destId="{384C0346-19AF-4C14-B433-B2D08DCB32FB}" srcOrd="3" destOrd="0" presId="urn:microsoft.com/office/officeart/2018/2/layout/IconVerticalSolidList"/>
    <dgm:cxn modelId="{8D0DA62F-83D7-4E2B-A514-B42968596FEA}" type="presParOf" srcId="{194948A6-F0FF-4627-AD85-28A92D2C8780}" destId="{A5D01702-3095-4F23-B0DD-82DE3A10EC91}" srcOrd="3" destOrd="0" presId="urn:microsoft.com/office/officeart/2018/2/layout/IconVerticalSolidList"/>
    <dgm:cxn modelId="{5017A9FE-55E4-4ABD-BCDA-2DF5E2FFAC48}" type="presParOf" srcId="{194948A6-F0FF-4627-AD85-28A92D2C8780}" destId="{C9B003D6-7C55-4625-BAC0-C6CB4EB1EAA1}" srcOrd="4" destOrd="0" presId="urn:microsoft.com/office/officeart/2018/2/layout/IconVerticalSolidList"/>
    <dgm:cxn modelId="{11235E1A-FC3C-4979-BCD4-74C624A2B77C}" type="presParOf" srcId="{C9B003D6-7C55-4625-BAC0-C6CB4EB1EAA1}" destId="{59441C94-0907-4E1E-AE65-4C73CCABD876}" srcOrd="0" destOrd="0" presId="urn:microsoft.com/office/officeart/2018/2/layout/IconVerticalSolidList"/>
    <dgm:cxn modelId="{A8A69255-29EF-4434-B3A7-5C5B3AE8CF0E}" type="presParOf" srcId="{C9B003D6-7C55-4625-BAC0-C6CB4EB1EAA1}" destId="{C469D493-C891-44E5-8C0B-A5D61AB2E560}" srcOrd="1" destOrd="0" presId="urn:microsoft.com/office/officeart/2018/2/layout/IconVerticalSolidList"/>
    <dgm:cxn modelId="{984D15DA-4096-483D-AE42-853AF8FC7E4B}" type="presParOf" srcId="{C9B003D6-7C55-4625-BAC0-C6CB4EB1EAA1}" destId="{D4F8B1D3-3ADE-4CBF-A8B7-C95C541A41CE}" srcOrd="2" destOrd="0" presId="urn:microsoft.com/office/officeart/2018/2/layout/IconVerticalSolidList"/>
    <dgm:cxn modelId="{370035D1-4E01-423F-B417-0EF629C5AA3D}" type="presParOf" srcId="{C9B003D6-7C55-4625-BAC0-C6CB4EB1EAA1}" destId="{BD11549B-3679-4130-8B27-2CBA122D4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3522AB-855E-4B89-9305-BB959443ABF9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DF7DEA-FCF2-4C34-8BF5-967FDE7D4142}">
      <dgm:prSet/>
      <dgm:spPr/>
      <dgm:t>
        <a:bodyPr/>
        <a:lstStyle/>
        <a:p>
          <a:r>
            <a:rPr lang="en-GB"/>
            <a:t>Data Handling</a:t>
          </a:r>
          <a:endParaRPr lang="en-US"/>
        </a:p>
      </dgm:t>
    </dgm:pt>
    <dgm:pt modelId="{4C9C0D40-CD93-46F0-871E-EE23FF9D1468}" type="parTrans" cxnId="{6BAA84C6-3C1E-457D-A97D-5ABE018DA4A5}">
      <dgm:prSet/>
      <dgm:spPr/>
      <dgm:t>
        <a:bodyPr/>
        <a:lstStyle/>
        <a:p>
          <a:endParaRPr lang="en-US"/>
        </a:p>
      </dgm:t>
    </dgm:pt>
    <dgm:pt modelId="{CA42B80E-102A-4341-BFFD-67E64382F0B7}" type="sibTrans" cxnId="{6BAA84C6-3C1E-457D-A97D-5ABE018DA4A5}">
      <dgm:prSet/>
      <dgm:spPr/>
      <dgm:t>
        <a:bodyPr/>
        <a:lstStyle/>
        <a:p>
          <a:endParaRPr lang="en-US"/>
        </a:p>
      </dgm:t>
    </dgm:pt>
    <dgm:pt modelId="{B4769627-8A21-408F-BFCC-D9218D513102}">
      <dgm:prSet/>
      <dgm:spPr/>
      <dgm:t>
        <a:bodyPr/>
        <a:lstStyle/>
        <a:p>
          <a:r>
            <a:rPr lang="en-GB"/>
            <a:t>Gathering Images</a:t>
          </a:r>
          <a:endParaRPr lang="en-US"/>
        </a:p>
      </dgm:t>
    </dgm:pt>
    <dgm:pt modelId="{C923A400-EC58-4C7D-BC8A-2D55995F6EC8}" type="parTrans" cxnId="{24216DEB-9696-4449-A9E9-2F4FF48EAE33}">
      <dgm:prSet/>
      <dgm:spPr/>
      <dgm:t>
        <a:bodyPr/>
        <a:lstStyle/>
        <a:p>
          <a:endParaRPr lang="en-US"/>
        </a:p>
      </dgm:t>
    </dgm:pt>
    <dgm:pt modelId="{11D92EE3-57FA-45D5-AF1B-5C50C0BD593E}" type="sibTrans" cxnId="{24216DEB-9696-4449-A9E9-2F4FF48EAE33}">
      <dgm:prSet/>
      <dgm:spPr/>
      <dgm:t>
        <a:bodyPr/>
        <a:lstStyle/>
        <a:p>
          <a:endParaRPr lang="en-US"/>
        </a:p>
      </dgm:t>
    </dgm:pt>
    <dgm:pt modelId="{CE695EC5-F702-4B6E-8C54-6E59BC0EAB8D}">
      <dgm:prSet/>
      <dgm:spPr/>
      <dgm:t>
        <a:bodyPr/>
        <a:lstStyle/>
        <a:p>
          <a:r>
            <a:rPr lang="en-GB"/>
            <a:t>3D Models of those images</a:t>
          </a:r>
          <a:endParaRPr lang="en-US"/>
        </a:p>
      </dgm:t>
    </dgm:pt>
    <dgm:pt modelId="{32C2B47C-3440-49E9-BD5D-0115331063D4}" type="parTrans" cxnId="{D7AADEEA-00D8-4A3E-810C-AC29806013B8}">
      <dgm:prSet/>
      <dgm:spPr/>
      <dgm:t>
        <a:bodyPr/>
        <a:lstStyle/>
        <a:p>
          <a:endParaRPr lang="en-US"/>
        </a:p>
      </dgm:t>
    </dgm:pt>
    <dgm:pt modelId="{2B8200B6-5ECF-4F60-88EF-332346CC766A}" type="sibTrans" cxnId="{D7AADEEA-00D8-4A3E-810C-AC29806013B8}">
      <dgm:prSet/>
      <dgm:spPr/>
      <dgm:t>
        <a:bodyPr/>
        <a:lstStyle/>
        <a:p>
          <a:endParaRPr lang="en-US"/>
        </a:p>
      </dgm:t>
    </dgm:pt>
    <dgm:pt modelId="{19392317-1806-4BF7-8652-B17DD4794E85}">
      <dgm:prSet/>
      <dgm:spPr/>
      <dgm:t>
        <a:bodyPr/>
        <a:lstStyle/>
        <a:p>
          <a:r>
            <a:rPr lang="en-GB"/>
            <a:t>Generating the User-Rating Datasets</a:t>
          </a:r>
          <a:endParaRPr lang="en-US"/>
        </a:p>
      </dgm:t>
    </dgm:pt>
    <dgm:pt modelId="{FF9072AB-D122-4915-B67D-35D77572DC4E}" type="parTrans" cxnId="{CB73A77B-414E-47C3-8C50-6ACC13A693C5}">
      <dgm:prSet/>
      <dgm:spPr/>
      <dgm:t>
        <a:bodyPr/>
        <a:lstStyle/>
        <a:p>
          <a:endParaRPr lang="en-US"/>
        </a:p>
      </dgm:t>
    </dgm:pt>
    <dgm:pt modelId="{C20E4AA7-941B-4F95-9E5B-276588D439C9}" type="sibTrans" cxnId="{CB73A77B-414E-47C3-8C50-6ACC13A693C5}">
      <dgm:prSet/>
      <dgm:spPr/>
      <dgm:t>
        <a:bodyPr/>
        <a:lstStyle/>
        <a:p>
          <a:endParaRPr lang="en-US"/>
        </a:p>
      </dgm:t>
    </dgm:pt>
    <dgm:pt modelId="{4E0FB2A9-AE38-4E7B-A15E-CED284637BF7}">
      <dgm:prSet/>
      <dgm:spPr/>
      <dgm:t>
        <a:bodyPr/>
        <a:lstStyle/>
        <a:p>
          <a:r>
            <a:rPr lang="en-GB"/>
            <a:t>Feature Extraction</a:t>
          </a:r>
          <a:endParaRPr lang="en-US"/>
        </a:p>
      </dgm:t>
    </dgm:pt>
    <dgm:pt modelId="{3171EE45-9215-4810-8BE3-7B7DD0C83883}" type="parTrans" cxnId="{0F882D15-5273-464F-80EB-75A8D5C26972}">
      <dgm:prSet/>
      <dgm:spPr/>
      <dgm:t>
        <a:bodyPr/>
        <a:lstStyle/>
        <a:p>
          <a:endParaRPr lang="en-US"/>
        </a:p>
      </dgm:t>
    </dgm:pt>
    <dgm:pt modelId="{011A7C5A-A99D-4A84-B7D8-919BB38142CE}" type="sibTrans" cxnId="{0F882D15-5273-464F-80EB-75A8D5C26972}">
      <dgm:prSet/>
      <dgm:spPr/>
      <dgm:t>
        <a:bodyPr/>
        <a:lstStyle/>
        <a:p>
          <a:endParaRPr lang="en-US"/>
        </a:p>
      </dgm:t>
    </dgm:pt>
    <dgm:pt modelId="{1F3873C1-A03F-4A68-8A38-087E399B472A}">
      <dgm:prSet/>
      <dgm:spPr/>
      <dgm:t>
        <a:bodyPr/>
        <a:lstStyle/>
        <a:p>
          <a:r>
            <a:rPr lang="en-GB"/>
            <a:t>Choosing the markers</a:t>
          </a:r>
          <a:endParaRPr lang="en-US"/>
        </a:p>
      </dgm:t>
    </dgm:pt>
    <dgm:pt modelId="{A4DF3935-0E0D-4311-B1F1-8DFC8893467E}" type="parTrans" cxnId="{D758F345-03B6-4A9E-8E60-A9BEB3E65876}">
      <dgm:prSet/>
      <dgm:spPr/>
      <dgm:t>
        <a:bodyPr/>
        <a:lstStyle/>
        <a:p>
          <a:endParaRPr lang="en-US"/>
        </a:p>
      </dgm:t>
    </dgm:pt>
    <dgm:pt modelId="{00508624-1A78-49D2-B207-E9609BAF0060}" type="sibTrans" cxnId="{D758F345-03B6-4A9E-8E60-A9BEB3E65876}">
      <dgm:prSet/>
      <dgm:spPr/>
      <dgm:t>
        <a:bodyPr/>
        <a:lstStyle/>
        <a:p>
          <a:endParaRPr lang="en-US"/>
        </a:p>
      </dgm:t>
    </dgm:pt>
    <dgm:pt modelId="{8BA27857-F9F9-40D3-9794-A9FA95502E8F}">
      <dgm:prSet/>
      <dgm:spPr/>
      <dgm:t>
        <a:bodyPr/>
        <a:lstStyle/>
        <a:p>
          <a:r>
            <a:rPr lang="en-GB"/>
            <a:t>Extracting Image Target Features</a:t>
          </a:r>
          <a:endParaRPr lang="en-US"/>
        </a:p>
      </dgm:t>
    </dgm:pt>
    <dgm:pt modelId="{9B4CE5C8-465A-4135-B2E2-0895282F08F6}" type="parTrans" cxnId="{1565B61B-785A-4F7E-9EDE-ED2940FC1E23}">
      <dgm:prSet/>
      <dgm:spPr/>
      <dgm:t>
        <a:bodyPr/>
        <a:lstStyle/>
        <a:p>
          <a:endParaRPr lang="en-US"/>
        </a:p>
      </dgm:t>
    </dgm:pt>
    <dgm:pt modelId="{AE0EE0D2-7FCD-4694-9E23-E2A3F4DE55C9}" type="sibTrans" cxnId="{1565B61B-785A-4F7E-9EDE-ED2940FC1E23}">
      <dgm:prSet/>
      <dgm:spPr/>
      <dgm:t>
        <a:bodyPr/>
        <a:lstStyle/>
        <a:p>
          <a:endParaRPr lang="en-US"/>
        </a:p>
      </dgm:t>
    </dgm:pt>
    <dgm:pt modelId="{8111ACEE-B8EF-47BB-B30A-6F3C8DD79D86}">
      <dgm:prSet/>
      <dgm:spPr/>
      <dgm:t>
        <a:bodyPr/>
        <a:lstStyle/>
        <a:p>
          <a:r>
            <a:rPr lang="en-GB"/>
            <a:t>Extracting Model Target Features</a:t>
          </a:r>
          <a:endParaRPr lang="en-US"/>
        </a:p>
      </dgm:t>
    </dgm:pt>
    <dgm:pt modelId="{91A39932-50B4-49F7-A5BA-DF304CE979FC}" type="parTrans" cxnId="{241F46D8-357C-439A-BD31-92468B55CB8B}">
      <dgm:prSet/>
      <dgm:spPr/>
      <dgm:t>
        <a:bodyPr/>
        <a:lstStyle/>
        <a:p>
          <a:endParaRPr lang="en-US"/>
        </a:p>
      </dgm:t>
    </dgm:pt>
    <dgm:pt modelId="{6946414E-0BCD-43A3-B686-D03DAE86797A}" type="sibTrans" cxnId="{241F46D8-357C-439A-BD31-92468B55CB8B}">
      <dgm:prSet/>
      <dgm:spPr/>
      <dgm:t>
        <a:bodyPr/>
        <a:lstStyle/>
        <a:p>
          <a:endParaRPr lang="en-US"/>
        </a:p>
      </dgm:t>
    </dgm:pt>
    <dgm:pt modelId="{1D16B703-5103-4EC4-AB49-25972CD7BB50}">
      <dgm:prSet/>
      <dgm:spPr/>
      <dgm:t>
        <a:bodyPr/>
        <a:lstStyle/>
        <a:p>
          <a:r>
            <a:rPr lang="en-GB"/>
            <a:t>Extracting User –Rating features</a:t>
          </a:r>
          <a:endParaRPr lang="en-US"/>
        </a:p>
      </dgm:t>
    </dgm:pt>
    <dgm:pt modelId="{EB944358-B846-4162-9F6F-8C4D8FED8DFE}" type="parTrans" cxnId="{788DE05E-A4B5-4757-A310-3D1CD23136D3}">
      <dgm:prSet/>
      <dgm:spPr/>
      <dgm:t>
        <a:bodyPr/>
        <a:lstStyle/>
        <a:p>
          <a:endParaRPr lang="en-US"/>
        </a:p>
      </dgm:t>
    </dgm:pt>
    <dgm:pt modelId="{195A7DD3-790D-42B5-ACCA-CB00D81AD73E}" type="sibTrans" cxnId="{788DE05E-A4B5-4757-A310-3D1CD23136D3}">
      <dgm:prSet/>
      <dgm:spPr/>
      <dgm:t>
        <a:bodyPr/>
        <a:lstStyle/>
        <a:p>
          <a:endParaRPr lang="en-US"/>
        </a:p>
      </dgm:t>
    </dgm:pt>
    <dgm:pt modelId="{4EAA342B-9B05-4935-95AD-606D5165C3CB}" type="pres">
      <dgm:prSet presAssocID="{553522AB-855E-4B89-9305-BB959443ABF9}" presName="linearFlow" presStyleCnt="0">
        <dgm:presLayoutVars>
          <dgm:dir/>
          <dgm:animLvl val="lvl"/>
          <dgm:resizeHandles val="exact"/>
        </dgm:presLayoutVars>
      </dgm:prSet>
      <dgm:spPr/>
    </dgm:pt>
    <dgm:pt modelId="{ED24D5B0-7A2A-4F94-8CB6-B0F9DD9DAEA0}" type="pres">
      <dgm:prSet presAssocID="{04DF7DEA-FCF2-4C34-8BF5-967FDE7D4142}" presName="composite" presStyleCnt="0"/>
      <dgm:spPr/>
    </dgm:pt>
    <dgm:pt modelId="{9CE10B01-E73C-4561-955C-FB937AE62FD8}" type="pres">
      <dgm:prSet presAssocID="{04DF7DEA-FCF2-4C34-8BF5-967FDE7D414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F7FEE1E-1E3D-439D-AFD8-D3FC38041CCA}" type="pres">
      <dgm:prSet presAssocID="{04DF7DEA-FCF2-4C34-8BF5-967FDE7D4142}" presName="descendantText" presStyleLbl="alignAcc1" presStyleIdx="0" presStyleCnt="2">
        <dgm:presLayoutVars>
          <dgm:bulletEnabled val="1"/>
        </dgm:presLayoutVars>
      </dgm:prSet>
      <dgm:spPr/>
    </dgm:pt>
    <dgm:pt modelId="{D831A9E3-5475-40FE-AF5E-7DAD84244AB2}" type="pres">
      <dgm:prSet presAssocID="{CA42B80E-102A-4341-BFFD-67E64382F0B7}" presName="sp" presStyleCnt="0"/>
      <dgm:spPr/>
    </dgm:pt>
    <dgm:pt modelId="{6565E454-A772-452B-B9BA-D315CC5D15EB}" type="pres">
      <dgm:prSet presAssocID="{4E0FB2A9-AE38-4E7B-A15E-CED284637BF7}" presName="composite" presStyleCnt="0"/>
      <dgm:spPr/>
    </dgm:pt>
    <dgm:pt modelId="{26A2CACD-6A94-4FB6-A1C3-050759903897}" type="pres">
      <dgm:prSet presAssocID="{4E0FB2A9-AE38-4E7B-A15E-CED284637BF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0BAE38E-6D3F-485B-850E-764E0B5F262D}" type="pres">
      <dgm:prSet presAssocID="{4E0FB2A9-AE38-4E7B-A15E-CED284637BF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F882D15-5273-464F-80EB-75A8D5C26972}" srcId="{553522AB-855E-4B89-9305-BB959443ABF9}" destId="{4E0FB2A9-AE38-4E7B-A15E-CED284637BF7}" srcOrd="1" destOrd="0" parTransId="{3171EE45-9215-4810-8BE3-7B7DD0C83883}" sibTransId="{011A7C5A-A99D-4A84-B7D8-919BB38142CE}"/>
    <dgm:cxn modelId="{1565B61B-785A-4F7E-9EDE-ED2940FC1E23}" srcId="{4E0FB2A9-AE38-4E7B-A15E-CED284637BF7}" destId="{8BA27857-F9F9-40D3-9794-A9FA95502E8F}" srcOrd="1" destOrd="0" parTransId="{9B4CE5C8-465A-4135-B2E2-0895282F08F6}" sibTransId="{AE0EE0D2-7FCD-4694-9E23-E2A3F4DE55C9}"/>
    <dgm:cxn modelId="{51601525-CF67-45CF-9E5F-16B674323C50}" type="presOf" srcId="{4E0FB2A9-AE38-4E7B-A15E-CED284637BF7}" destId="{26A2CACD-6A94-4FB6-A1C3-050759903897}" srcOrd="0" destOrd="0" presId="urn:microsoft.com/office/officeart/2005/8/layout/chevron2"/>
    <dgm:cxn modelId="{1F402A3E-2E5B-49AE-BB5B-4199D89AAB5A}" type="presOf" srcId="{553522AB-855E-4B89-9305-BB959443ABF9}" destId="{4EAA342B-9B05-4935-95AD-606D5165C3CB}" srcOrd="0" destOrd="0" presId="urn:microsoft.com/office/officeart/2005/8/layout/chevron2"/>
    <dgm:cxn modelId="{D5B7C75B-754E-4C9F-8254-5185076FA1C9}" type="presOf" srcId="{B4769627-8A21-408F-BFCC-D9218D513102}" destId="{FF7FEE1E-1E3D-439D-AFD8-D3FC38041CCA}" srcOrd="0" destOrd="0" presId="urn:microsoft.com/office/officeart/2005/8/layout/chevron2"/>
    <dgm:cxn modelId="{788DE05E-A4B5-4757-A310-3D1CD23136D3}" srcId="{4E0FB2A9-AE38-4E7B-A15E-CED284637BF7}" destId="{1D16B703-5103-4EC4-AB49-25972CD7BB50}" srcOrd="3" destOrd="0" parTransId="{EB944358-B846-4162-9F6F-8C4D8FED8DFE}" sibTransId="{195A7DD3-790D-42B5-ACCA-CB00D81AD73E}"/>
    <dgm:cxn modelId="{1A83D542-C897-4AB9-9AF9-01D429176DAD}" type="presOf" srcId="{1F3873C1-A03F-4A68-8A38-087E399B472A}" destId="{A0BAE38E-6D3F-485B-850E-764E0B5F262D}" srcOrd="0" destOrd="0" presId="urn:microsoft.com/office/officeart/2005/8/layout/chevron2"/>
    <dgm:cxn modelId="{D758F345-03B6-4A9E-8E60-A9BEB3E65876}" srcId="{4E0FB2A9-AE38-4E7B-A15E-CED284637BF7}" destId="{1F3873C1-A03F-4A68-8A38-087E399B472A}" srcOrd="0" destOrd="0" parTransId="{A4DF3935-0E0D-4311-B1F1-8DFC8893467E}" sibTransId="{00508624-1A78-49D2-B207-E9609BAF0060}"/>
    <dgm:cxn modelId="{87E13859-BC9E-4FC6-B81C-A3875F39725D}" type="presOf" srcId="{8BA27857-F9F9-40D3-9794-A9FA95502E8F}" destId="{A0BAE38E-6D3F-485B-850E-764E0B5F262D}" srcOrd="0" destOrd="1" presId="urn:microsoft.com/office/officeart/2005/8/layout/chevron2"/>
    <dgm:cxn modelId="{CB73A77B-414E-47C3-8C50-6ACC13A693C5}" srcId="{04DF7DEA-FCF2-4C34-8BF5-967FDE7D4142}" destId="{19392317-1806-4BF7-8652-B17DD4794E85}" srcOrd="2" destOrd="0" parTransId="{FF9072AB-D122-4915-B67D-35D77572DC4E}" sibTransId="{C20E4AA7-941B-4F95-9E5B-276588D439C9}"/>
    <dgm:cxn modelId="{B22C6A89-E537-48B3-B0E3-B3520714D892}" type="presOf" srcId="{1D16B703-5103-4EC4-AB49-25972CD7BB50}" destId="{A0BAE38E-6D3F-485B-850E-764E0B5F262D}" srcOrd="0" destOrd="3" presId="urn:microsoft.com/office/officeart/2005/8/layout/chevron2"/>
    <dgm:cxn modelId="{341A74BA-1F74-40B0-8728-66A5CB6F5D52}" type="presOf" srcId="{19392317-1806-4BF7-8652-B17DD4794E85}" destId="{FF7FEE1E-1E3D-439D-AFD8-D3FC38041CCA}" srcOrd="0" destOrd="2" presId="urn:microsoft.com/office/officeart/2005/8/layout/chevron2"/>
    <dgm:cxn modelId="{E454D6BC-0E53-48A8-95C4-36EC3F8D1128}" type="presOf" srcId="{04DF7DEA-FCF2-4C34-8BF5-967FDE7D4142}" destId="{9CE10B01-E73C-4561-955C-FB937AE62FD8}" srcOrd="0" destOrd="0" presId="urn:microsoft.com/office/officeart/2005/8/layout/chevron2"/>
    <dgm:cxn modelId="{7792FBBD-763C-4367-A567-779A06B87C86}" type="presOf" srcId="{CE695EC5-F702-4B6E-8C54-6E59BC0EAB8D}" destId="{FF7FEE1E-1E3D-439D-AFD8-D3FC38041CCA}" srcOrd="0" destOrd="1" presId="urn:microsoft.com/office/officeart/2005/8/layout/chevron2"/>
    <dgm:cxn modelId="{6BAA84C6-3C1E-457D-A97D-5ABE018DA4A5}" srcId="{553522AB-855E-4B89-9305-BB959443ABF9}" destId="{04DF7DEA-FCF2-4C34-8BF5-967FDE7D4142}" srcOrd="0" destOrd="0" parTransId="{4C9C0D40-CD93-46F0-871E-EE23FF9D1468}" sibTransId="{CA42B80E-102A-4341-BFFD-67E64382F0B7}"/>
    <dgm:cxn modelId="{241F46D8-357C-439A-BD31-92468B55CB8B}" srcId="{4E0FB2A9-AE38-4E7B-A15E-CED284637BF7}" destId="{8111ACEE-B8EF-47BB-B30A-6F3C8DD79D86}" srcOrd="2" destOrd="0" parTransId="{91A39932-50B4-49F7-A5BA-DF304CE979FC}" sibTransId="{6946414E-0BCD-43A3-B686-D03DAE86797A}"/>
    <dgm:cxn modelId="{4099D3E4-B60B-4137-AE26-E09B30922524}" type="presOf" srcId="{8111ACEE-B8EF-47BB-B30A-6F3C8DD79D86}" destId="{A0BAE38E-6D3F-485B-850E-764E0B5F262D}" srcOrd="0" destOrd="2" presId="urn:microsoft.com/office/officeart/2005/8/layout/chevron2"/>
    <dgm:cxn modelId="{D7AADEEA-00D8-4A3E-810C-AC29806013B8}" srcId="{04DF7DEA-FCF2-4C34-8BF5-967FDE7D4142}" destId="{CE695EC5-F702-4B6E-8C54-6E59BC0EAB8D}" srcOrd="1" destOrd="0" parTransId="{32C2B47C-3440-49E9-BD5D-0115331063D4}" sibTransId="{2B8200B6-5ECF-4F60-88EF-332346CC766A}"/>
    <dgm:cxn modelId="{24216DEB-9696-4449-A9E9-2F4FF48EAE33}" srcId="{04DF7DEA-FCF2-4C34-8BF5-967FDE7D4142}" destId="{B4769627-8A21-408F-BFCC-D9218D513102}" srcOrd="0" destOrd="0" parTransId="{C923A400-EC58-4C7D-BC8A-2D55995F6EC8}" sibTransId="{11D92EE3-57FA-45D5-AF1B-5C50C0BD593E}"/>
    <dgm:cxn modelId="{0CC1D74E-4FD8-4C53-B20D-F86BE7170267}" type="presParOf" srcId="{4EAA342B-9B05-4935-95AD-606D5165C3CB}" destId="{ED24D5B0-7A2A-4F94-8CB6-B0F9DD9DAEA0}" srcOrd="0" destOrd="0" presId="urn:microsoft.com/office/officeart/2005/8/layout/chevron2"/>
    <dgm:cxn modelId="{AFCE1D95-1406-46A6-ADEC-A8604E7950EC}" type="presParOf" srcId="{ED24D5B0-7A2A-4F94-8CB6-B0F9DD9DAEA0}" destId="{9CE10B01-E73C-4561-955C-FB937AE62FD8}" srcOrd="0" destOrd="0" presId="urn:microsoft.com/office/officeart/2005/8/layout/chevron2"/>
    <dgm:cxn modelId="{8C844C54-41FE-4C74-9A55-765E8A07FB34}" type="presParOf" srcId="{ED24D5B0-7A2A-4F94-8CB6-B0F9DD9DAEA0}" destId="{FF7FEE1E-1E3D-439D-AFD8-D3FC38041CCA}" srcOrd="1" destOrd="0" presId="urn:microsoft.com/office/officeart/2005/8/layout/chevron2"/>
    <dgm:cxn modelId="{12493EA9-DB23-4065-BBE5-E4AA2E52C627}" type="presParOf" srcId="{4EAA342B-9B05-4935-95AD-606D5165C3CB}" destId="{D831A9E3-5475-40FE-AF5E-7DAD84244AB2}" srcOrd="1" destOrd="0" presId="urn:microsoft.com/office/officeart/2005/8/layout/chevron2"/>
    <dgm:cxn modelId="{7485282A-57A8-4F1A-86AD-365396A57B91}" type="presParOf" srcId="{4EAA342B-9B05-4935-95AD-606D5165C3CB}" destId="{6565E454-A772-452B-B9BA-D315CC5D15EB}" srcOrd="2" destOrd="0" presId="urn:microsoft.com/office/officeart/2005/8/layout/chevron2"/>
    <dgm:cxn modelId="{40966BB5-3A2A-4C0F-ACE5-D4D729E0EF7B}" type="presParOf" srcId="{6565E454-A772-452B-B9BA-D315CC5D15EB}" destId="{26A2CACD-6A94-4FB6-A1C3-050759903897}" srcOrd="0" destOrd="0" presId="urn:microsoft.com/office/officeart/2005/8/layout/chevron2"/>
    <dgm:cxn modelId="{D9C0D675-3ACF-4945-9459-5ACFA899A3A9}" type="presParOf" srcId="{6565E454-A772-452B-B9BA-D315CC5D15EB}" destId="{A0BAE38E-6D3F-485B-850E-764E0B5F26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3522AB-855E-4B89-9305-BB959443ABF9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DF7DEA-FCF2-4C34-8BF5-967FDE7D4142}">
      <dgm:prSet/>
      <dgm:spPr/>
      <dgm:t>
        <a:bodyPr/>
        <a:lstStyle/>
        <a:p>
          <a:r>
            <a:rPr lang="en-US" dirty="0"/>
            <a:t>User Query Modelling</a:t>
          </a:r>
        </a:p>
      </dgm:t>
    </dgm:pt>
    <dgm:pt modelId="{4C9C0D40-CD93-46F0-871E-EE23FF9D1468}" type="parTrans" cxnId="{6BAA84C6-3C1E-457D-A97D-5ABE018DA4A5}">
      <dgm:prSet/>
      <dgm:spPr/>
      <dgm:t>
        <a:bodyPr/>
        <a:lstStyle/>
        <a:p>
          <a:endParaRPr lang="en-US"/>
        </a:p>
      </dgm:t>
    </dgm:pt>
    <dgm:pt modelId="{CA42B80E-102A-4341-BFFD-67E64382F0B7}" type="sibTrans" cxnId="{6BAA84C6-3C1E-457D-A97D-5ABE018DA4A5}">
      <dgm:prSet/>
      <dgm:spPr/>
      <dgm:t>
        <a:bodyPr/>
        <a:lstStyle/>
        <a:p>
          <a:endParaRPr lang="en-US"/>
        </a:p>
      </dgm:t>
    </dgm:pt>
    <dgm:pt modelId="{CE695EC5-F702-4B6E-8C54-6E59BC0EAB8D}">
      <dgm:prSet/>
      <dgm:spPr/>
      <dgm:t>
        <a:bodyPr/>
        <a:lstStyle/>
        <a:p>
          <a:r>
            <a:rPr lang="en-US" dirty="0"/>
            <a:t>Building an intern user-query model</a:t>
          </a:r>
        </a:p>
      </dgm:t>
    </dgm:pt>
    <dgm:pt modelId="{32C2B47C-3440-49E9-BD5D-0115331063D4}" type="parTrans" cxnId="{D7AADEEA-00D8-4A3E-810C-AC29806013B8}">
      <dgm:prSet/>
      <dgm:spPr/>
      <dgm:t>
        <a:bodyPr/>
        <a:lstStyle/>
        <a:p>
          <a:endParaRPr lang="en-US"/>
        </a:p>
      </dgm:t>
    </dgm:pt>
    <dgm:pt modelId="{2B8200B6-5ECF-4F60-88EF-332346CC766A}" type="sibTrans" cxnId="{D7AADEEA-00D8-4A3E-810C-AC29806013B8}">
      <dgm:prSet/>
      <dgm:spPr/>
      <dgm:t>
        <a:bodyPr/>
        <a:lstStyle/>
        <a:p>
          <a:endParaRPr lang="en-US"/>
        </a:p>
      </dgm:t>
    </dgm:pt>
    <dgm:pt modelId="{4E0FB2A9-AE38-4E7B-A15E-CED284637BF7}">
      <dgm:prSet/>
      <dgm:spPr/>
      <dgm:t>
        <a:bodyPr/>
        <a:lstStyle/>
        <a:p>
          <a:r>
            <a:rPr lang="en-US" dirty="0"/>
            <a:t>UI and System Architecture Implementation</a:t>
          </a:r>
        </a:p>
      </dgm:t>
    </dgm:pt>
    <dgm:pt modelId="{3171EE45-9215-4810-8BE3-7B7DD0C83883}" type="parTrans" cxnId="{0F882D15-5273-464F-80EB-75A8D5C26972}">
      <dgm:prSet/>
      <dgm:spPr/>
      <dgm:t>
        <a:bodyPr/>
        <a:lstStyle/>
        <a:p>
          <a:endParaRPr lang="en-US"/>
        </a:p>
      </dgm:t>
    </dgm:pt>
    <dgm:pt modelId="{011A7C5A-A99D-4A84-B7D8-919BB38142CE}" type="sibTrans" cxnId="{0F882D15-5273-464F-80EB-75A8D5C26972}">
      <dgm:prSet/>
      <dgm:spPr/>
      <dgm:t>
        <a:bodyPr/>
        <a:lstStyle/>
        <a:p>
          <a:endParaRPr lang="en-US"/>
        </a:p>
      </dgm:t>
    </dgm:pt>
    <dgm:pt modelId="{1F3873C1-A03F-4A68-8A38-087E399B472A}">
      <dgm:prSet/>
      <dgm:spPr/>
      <dgm:t>
        <a:bodyPr/>
        <a:lstStyle/>
        <a:p>
          <a:r>
            <a:rPr lang="en-US" dirty="0"/>
            <a:t>Building a friendly User Interface that allows the user to be flexible with their requirements</a:t>
          </a:r>
        </a:p>
      </dgm:t>
    </dgm:pt>
    <dgm:pt modelId="{A4DF3935-0E0D-4311-B1F1-8DFC8893467E}" type="parTrans" cxnId="{D758F345-03B6-4A9E-8E60-A9BEB3E65876}">
      <dgm:prSet/>
      <dgm:spPr/>
      <dgm:t>
        <a:bodyPr/>
        <a:lstStyle/>
        <a:p>
          <a:endParaRPr lang="en-US"/>
        </a:p>
      </dgm:t>
    </dgm:pt>
    <dgm:pt modelId="{00508624-1A78-49D2-B207-E9609BAF0060}" type="sibTrans" cxnId="{D758F345-03B6-4A9E-8E60-A9BEB3E65876}">
      <dgm:prSet/>
      <dgm:spPr/>
      <dgm:t>
        <a:bodyPr/>
        <a:lstStyle/>
        <a:p>
          <a:endParaRPr lang="en-US"/>
        </a:p>
      </dgm:t>
    </dgm:pt>
    <dgm:pt modelId="{8BA27857-F9F9-40D3-9794-A9FA95502E8F}">
      <dgm:prSet/>
      <dgm:spPr/>
      <dgm:t>
        <a:bodyPr/>
        <a:lstStyle/>
        <a:p>
          <a:r>
            <a:rPr lang="en-US" dirty="0"/>
            <a:t>Building a stable architecture that allows the user to view augmented information about offices and workplace machinery and be given directions towards offices. However, all within the bounds of the user-profiler recommended information as well as the system’s limitations.</a:t>
          </a:r>
        </a:p>
      </dgm:t>
    </dgm:pt>
    <dgm:pt modelId="{9B4CE5C8-465A-4135-B2E2-0895282F08F6}" type="parTrans" cxnId="{1565B61B-785A-4F7E-9EDE-ED2940FC1E23}">
      <dgm:prSet/>
      <dgm:spPr/>
      <dgm:t>
        <a:bodyPr/>
        <a:lstStyle/>
        <a:p>
          <a:endParaRPr lang="en-US"/>
        </a:p>
      </dgm:t>
    </dgm:pt>
    <dgm:pt modelId="{AE0EE0D2-7FCD-4694-9E23-E2A3F4DE55C9}" type="sibTrans" cxnId="{1565B61B-785A-4F7E-9EDE-ED2940FC1E23}">
      <dgm:prSet/>
      <dgm:spPr/>
      <dgm:t>
        <a:bodyPr/>
        <a:lstStyle/>
        <a:p>
          <a:endParaRPr lang="en-US"/>
        </a:p>
      </dgm:t>
    </dgm:pt>
    <dgm:pt modelId="{6EA39C8A-EA40-4E07-9DFB-19A425370B79}">
      <dgm:prSet/>
      <dgm:spPr/>
      <dgm:t>
        <a:bodyPr/>
        <a:lstStyle/>
        <a:p>
          <a:r>
            <a:rPr lang="en-US" dirty="0"/>
            <a:t>Building a visitor-query model</a:t>
          </a:r>
        </a:p>
      </dgm:t>
    </dgm:pt>
    <dgm:pt modelId="{F4656ED4-795F-45FA-AD31-DB22E1BA38B7}" type="parTrans" cxnId="{3AFB7507-0CDD-4732-998E-D6758B287B7D}">
      <dgm:prSet/>
      <dgm:spPr/>
      <dgm:t>
        <a:bodyPr/>
        <a:lstStyle/>
        <a:p>
          <a:endParaRPr lang="en-GB"/>
        </a:p>
      </dgm:t>
    </dgm:pt>
    <dgm:pt modelId="{7107EB45-B179-4B1A-83E4-03B9F169759A}" type="sibTrans" cxnId="{3AFB7507-0CDD-4732-998E-D6758B287B7D}">
      <dgm:prSet/>
      <dgm:spPr/>
      <dgm:t>
        <a:bodyPr/>
        <a:lstStyle/>
        <a:p>
          <a:endParaRPr lang="en-GB"/>
        </a:p>
      </dgm:t>
    </dgm:pt>
    <dgm:pt modelId="{549D1302-67D4-4941-AAB5-CE11AE87ABCC}">
      <dgm:prSet/>
      <dgm:spPr/>
      <dgm:t>
        <a:bodyPr/>
        <a:lstStyle/>
        <a:p>
          <a:r>
            <a:rPr lang="en-US" dirty="0"/>
            <a:t>Applying a combination of Collaborative and Similarity based filtering</a:t>
          </a:r>
        </a:p>
      </dgm:t>
    </dgm:pt>
    <dgm:pt modelId="{DD4FE4C3-BE8E-4C0B-AB0D-88D0B2424690}" type="parTrans" cxnId="{1DE5B2A5-15A2-441F-9844-F79A4DD293D9}">
      <dgm:prSet/>
      <dgm:spPr/>
      <dgm:t>
        <a:bodyPr/>
        <a:lstStyle/>
        <a:p>
          <a:endParaRPr lang="en-GB"/>
        </a:p>
      </dgm:t>
    </dgm:pt>
    <dgm:pt modelId="{412EA1F7-24CB-4EED-A796-CE52E2CB6AA2}" type="sibTrans" cxnId="{1DE5B2A5-15A2-441F-9844-F79A4DD293D9}">
      <dgm:prSet/>
      <dgm:spPr/>
      <dgm:t>
        <a:bodyPr/>
        <a:lstStyle/>
        <a:p>
          <a:endParaRPr lang="en-GB"/>
        </a:p>
      </dgm:t>
    </dgm:pt>
    <dgm:pt modelId="{B709B8E2-1142-4CE6-8F15-3AE0512C9930}" type="pres">
      <dgm:prSet presAssocID="{553522AB-855E-4B89-9305-BB959443ABF9}" presName="linearFlow" presStyleCnt="0">
        <dgm:presLayoutVars>
          <dgm:dir/>
          <dgm:animLvl val="lvl"/>
          <dgm:resizeHandles val="exact"/>
        </dgm:presLayoutVars>
      </dgm:prSet>
      <dgm:spPr/>
    </dgm:pt>
    <dgm:pt modelId="{9191B8B7-6ABE-4C4B-9261-058D72BAEECF}" type="pres">
      <dgm:prSet presAssocID="{04DF7DEA-FCF2-4C34-8BF5-967FDE7D4142}" presName="composite" presStyleCnt="0"/>
      <dgm:spPr/>
    </dgm:pt>
    <dgm:pt modelId="{CA2A282F-03FA-4961-8AFE-E85A88E41DC0}" type="pres">
      <dgm:prSet presAssocID="{04DF7DEA-FCF2-4C34-8BF5-967FDE7D414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35B5836-CABD-4D22-9B4E-AEA1102F96FF}" type="pres">
      <dgm:prSet presAssocID="{04DF7DEA-FCF2-4C34-8BF5-967FDE7D4142}" presName="descendantText" presStyleLbl="alignAcc1" presStyleIdx="0" presStyleCnt="2">
        <dgm:presLayoutVars>
          <dgm:bulletEnabled val="1"/>
        </dgm:presLayoutVars>
      </dgm:prSet>
      <dgm:spPr/>
    </dgm:pt>
    <dgm:pt modelId="{7EC79187-1943-448B-AEEB-43844A1D8A09}" type="pres">
      <dgm:prSet presAssocID="{CA42B80E-102A-4341-BFFD-67E64382F0B7}" presName="sp" presStyleCnt="0"/>
      <dgm:spPr/>
    </dgm:pt>
    <dgm:pt modelId="{FB45BC40-61B5-408C-84D4-1C091EE48BB9}" type="pres">
      <dgm:prSet presAssocID="{4E0FB2A9-AE38-4E7B-A15E-CED284637BF7}" presName="composite" presStyleCnt="0"/>
      <dgm:spPr/>
    </dgm:pt>
    <dgm:pt modelId="{64A769FF-8952-469D-80A1-356F513EA73C}" type="pres">
      <dgm:prSet presAssocID="{4E0FB2A9-AE38-4E7B-A15E-CED284637BF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2946913-5317-4BA0-A040-83C34FDF1C42}" type="pres">
      <dgm:prSet presAssocID="{4E0FB2A9-AE38-4E7B-A15E-CED284637BF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6686603-37E3-4BA9-B8B6-3145213D8FF7}" type="presOf" srcId="{6EA39C8A-EA40-4E07-9DFB-19A425370B79}" destId="{835B5836-CABD-4D22-9B4E-AEA1102F96FF}" srcOrd="0" destOrd="1" presId="urn:microsoft.com/office/officeart/2005/8/layout/chevron2"/>
    <dgm:cxn modelId="{3AFB7507-0CDD-4732-998E-D6758B287B7D}" srcId="{04DF7DEA-FCF2-4C34-8BF5-967FDE7D4142}" destId="{6EA39C8A-EA40-4E07-9DFB-19A425370B79}" srcOrd="1" destOrd="0" parTransId="{F4656ED4-795F-45FA-AD31-DB22E1BA38B7}" sibTransId="{7107EB45-B179-4B1A-83E4-03B9F169759A}"/>
    <dgm:cxn modelId="{0F882D15-5273-464F-80EB-75A8D5C26972}" srcId="{553522AB-855E-4B89-9305-BB959443ABF9}" destId="{4E0FB2A9-AE38-4E7B-A15E-CED284637BF7}" srcOrd="1" destOrd="0" parTransId="{3171EE45-9215-4810-8BE3-7B7DD0C83883}" sibTransId="{011A7C5A-A99D-4A84-B7D8-919BB38142CE}"/>
    <dgm:cxn modelId="{1565B61B-785A-4F7E-9EDE-ED2940FC1E23}" srcId="{4E0FB2A9-AE38-4E7B-A15E-CED284637BF7}" destId="{8BA27857-F9F9-40D3-9794-A9FA95502E8F}" srcOrd="1" destOrd="0" parTransId="{9B4CE5C8-465A-4135-B2E2-0895282F08F6}" sibTransId="{AE0EE0D2-7FCD-4694-9E23-E2A3F4DE55C9}"/>
    <dgm:cxn modelId="{2C8BDD41-F2C0-444E-AF7C-9ABBA09E843F}" type="presOf" srcId="{04DF7DEA-FCF2-4C34-8BF5-967FDE7D4142}" destId="{CA2A282F-03FA-4961-8AFE-E85A88E41DC0}" srcOrd="0" destOrd="0" presId="urn:microsoft.com/office/officeart/2005/8/layout/chevron2"/>
    <dgm:cxn modelId="{D758F345-03B6-4A9E-8E60-A9BEB3E65876}" srcId="{4E0FB2A9-AE38-4E7B-A15E-CED284637BF7}" destId="{1F3873C1-A03F-4A68-8A38-087E399B472A}" srcOrd="0" destOrd="0" parTransId="{A4DF3935-0E0D-4311-B1F1-8DFC8893467E}" sibTransId="{00508624-1A78-49D2-B207-E9609BAF0060}"/>
    <dgm:cxn modelId="{E8E1DA77-E35B-478A-9636-08C85A059F27}" type="presOf" srcId="{CE695EC5-F702-4B6E-8C54-6E59BC0EAB8D}" destId="{835B5836-CABD-4D22-9B4E-AEA1102F96FF}" srcOrd="0" destOrd="0" presId="urn:microsoft.com/office/officeart/2005/8/layout/chevron2"/>
    <dgm:cxn modelId="{0B4B7F92-A5B6-4243-AB35-5CD1A3E93776}" type="presOf" srcId="{549D1302-67D4-4941-AAB5-CE11AE87ABCC}" destId="{835B5836-CABD-4D22-9B4E-AEA1102F96FF}" srcOrd="0" destOrd="2" presId="urn:microsoft.com/office/officeart/2005/8/layout/chevron2"/>
    <dgm:cxn modelId="{68FC6BA0-9E96-463C-97B1-8575FED23111}" type="presOf" srcId="{1F3873C1-A03F-4A68-8A38-087E399B472A}" destId="{02946913-5317-4BA0-A040-83C34FDF1C42}" srcOrd="0" destOrd="0" presId="urn:microsoft.com/office/officeart/2005/8/layout/chevron2"/>
    <dgm:cxn modelId="{1DE5B2A5-15A2-441F-9844-F79A4DD293D9}" srcId="{04DF7DEA-FCF2-4C34-8BF5-967FDE7D4142}" destId="{549D1302-67D4-4941-AAB5-CE11AE87ABCC}" srcOrd="2" destOrd="0" parTransId="{DD4FE4C3-BE8E-4C0B-AB0D-88D0B2424690}" sibTransId="{412EA1F7-24CB-4EED-A796-CE52E2CB6AA2}"/>
    <dgm:cxn modelId="{E1A257AC-F9E7-4409-A5F8-DC1D00C94540}" type="presOf" srcId="{4E0FB2A9-AE38-4E7B-A15E-CED284637BF7}" destId="{64A769FF-8952-469D-80A1-356F513EA73C}" srcOrd="0" destOrd="0" presId="urn:microsoft.com/office/officeart/2005/8/layout/chevron2"/>
    <dgm:cxn modelId="{F9D89DB2-5F15-4823-8DF7-B84CC50C61A7}" type="presOf" srcId="{8BA27857-F9F9-40D3-9794-A9FA95502E8F}" destId="{02946913-5317-4BA0-A040-83C34FDF1C42}" srcOrd="0" destOrd="1" presId="urn:microsoft.com/office/officeart/2005/8/layout/chevron2"/>
    <dgm:cxn modelId="{6BAA84C6-3C1E-457D-A97D-5ABE018DA4A5}" srcId="{553522AB-855E-4B89-9305-BB959443ABF9}" destId="{04DF7DEA-FCF2-4C34-8BF5-967FDE7D4142}" srcOrd="0" destOrd="0" parTransId="{4C9C0D40-CD93-46F0-871E-EE23FF9D1468}" sibTransId="{CA42B80E-102A-4341-BFFD-67E64382F0B7}"/>
    <dgm:cxn modelId="{FB9749DC-7DC8-44F8-B6E8-2B880BD3AC6E}" type="presOf" srcId="{553522AB-855E-4B89-9305-BB959443ABF9}" destId="{B709B8E2-1142-4CE6-8F15-3AE0512C9930}" srcOrd="0" destOrd="0" presId="urn:microsoft.com/office/officeart/2005/8/layout/chevron2"/>
    <dgm:cxn modelId="{D7AADEEA-00D8-4A3E-810C-AC29806013B8}" srcId="{04DF7DEA-FCF2-4C34-8BF5-967FDE7D4142}" destId="{CE695EC5-F702-4B6E-8C54-6E59BC0EAB8D}" srcOrd="0" destOrd="0" parTransId="{32C2B47C-3440-49E9-BD5D-0115331063D4}" sibTransId="{2B8200B6-5ECF-4F60-88EF-332346CC766A}"/>
    <dgm:cxn modelId="{7BA3E450-BB3B-4750-BC8F-FAFCCB7C27CA}" type="presParOf" srcId="{B709B8E2-1142-4CE6-8F15-3AE0512C9930}" destId="{9191B8B7-6ABE-4C4B-9261-058D72BAEECF}" srcOrd="0" destOrd="0" presId="urn:microsoft.com/office/officeart/2005/8/layout/chevron2"/>
    <dgm:cxn modelId="{CF0D84AA-B9C0-41AB-BAFD-A4199357A808}" type="presParOf" srcId="{9191B8B7-6ABE-4C4B-9261-058D72BAEECF}" destId="{CA2A282F-03FA-4961-8AFE-E85A88E41DC0}" srcOrd="0" destOrd="0" presId="urn:microsoft.com/office/officeart/2005/8/layout/chevron2"/>
    <dgm:cxn modelId="{7525082E-1962-407E-AFE7-C71A85C42AB7}" type="presParOf" srcId="{9191B8B7-6ABE-4C4B-9261-058D72BAEECF}" destId="{835B5836-CABD-4D22-9B4E-AEA1102F96FF}" srcOrd="1" destOrd="0" presId="urn:microsoft.com/office/officeart/2005/8/layout/chevron2"/>
    <dgm:cxn modelId="{963509D0-6C0A-4E6B-B9D9-CF9BF444DEED}" type="presParOf" srcId="{B709B8E2-1142-4CE6-8F15-3AE0512C9930}" destId="{7EC79187-1943-448B-AEEB-43844A1D8A09}" srcOrd="1" destOrd="0" presId="urn:microsoft.com/office/officeart/2005/8/layout/chevron2"/>
    <dgm:cxn modelId="{C8F41E9F-D0F5-460D-9F64-47ADAE34C530}" type="presParOf" srcId="{B709B8E2-1142-4CE6-8F15-3AE0512C9930}" destId="{FB45BC40-61B5-408C-84D4-1C091EE48BB9}" srcOrd="2" destOrd="0" presId="urn:microsoft.com/office/officeart/2005/8/layout/chevron2"/>
    <dgm:cxn modelId="{F88031CE-CCC3-447A-B8C6-7BE752BD1E02}" type="presParOf" srcId="{FB45BC40-61B5-408C-84D4-1C091EE48BB9}" destId="{64A769FF-8952-469D-80A1-356F513EA73C}" srcOrd="0" destOrd="0" presId="urn:microsoft.com/office/officeart/2005/8/layout/chevron2"/>
    <dgm:cxn modelId="{138DF972-4AE0-4F81-8246-85829E9BC34F}" type="presParOf" srcId="{FB45BC40-61B5-408C-84D4-1C091EE48BB9}" destId="{02946913-5317-4BA0-A040-83C34FDF1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02DBDF-7642-409F-9650-5EDB4D3F62D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DA369E-2D78-4448-840B-83AC3CAA1BF0}">
      <dgm:prSet/>
      <dgm:spPr/>
      <dgm:t>
        <a:bodyPr/>
        <a:lstStyle/>
        <a:p>
          <a:r>
            <a:rPr lang="en-GB"/>
            <a:t>Quantity Testing</a:t>
          </a:r>
          <a:endParaRPr lang="en-US"/>
        </a:p>
      </dgm:t>
    </dgm:pt>
    <dgm:pt modelId="{18754B52-5DF8-44E9-B552-79AF01C270F1}" type="parTrans" cxnId="{D83BE976-FE95-466D-87EE-3F84E0D59D67}">
      <dgm:prSet/>
      <dgm:spPr/>
      <dgm:t>
        <a:bodyPr/>
        <a:lstStyle/>
        <a:p>
          <a:endParaRPr lang="en-US"/>
        </a:p>
      </dgm:t>
    </dgm:pt>
    <dgm:pt modelId="{ED5A5F90-0AF8-4DB4-822B-0C20960112AA}" type="sibTrans" cxnId="{D83BE976-FE95-466D-87EE-3F84E0D59D6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6C6B8E2-18F9-489B-BDB7-7989CA2AA863}">
      <dgm:prSet/>
      <dgm:spPr/>
      <dgm:t>
        <a:bodyPr/>
        <a:lstStyle/>
        <a:p>
          <a:r>
            <a:rPr lang="en-GB"/>
            <a:t>AR Component</a:t>
          </a:r>
          <a:endParaRPr lang="en-US"/>
        </a:p>
      </dgm:t>
    </dgm:pt>
    <dgm:pt modelId="{4748B3AA-D12C-4EB4-B4DD-C636D674F023}" type="parTrans" cxnId="{35740FF8-5EDD-4863-B295-B3A743CE28EA}">
      <dgm:prSet/>
      <dgm:spPr/>
      <dgm:t>
        <a:bodyPr/>
        <a:lstStyle/>
        <a:p>
          <a:endParaRPr lang="en-US"/>
        </a:p>
      </dgm:t>
    </dgm:pt>
    <dgm:pt modelId="{740E6CE7-769F-402B-A3C4-F5E7C6794A10}" type="sibTrans" cxnId="{35740FF8-5EDD-4863-B295-B3A743CE28EA}">
      <dgm:prSet/>
      <dgm:spPr/>
      <dgm:t>
        <a:bodyPr/>
        <a:lstStyle/>
        <a:p>
          <a:endParaRPr lang="en-US"/>
        </a:p>
      </dgm:t>
    </dgm:pt>
    <dgm:pt modelId="{6FBFF5B3-85C5-4381-B806-778E674400C0}">
      <dgm:prSet/>
      <dgm:spPr/>
      <dgm:t>
        <a:bodyPr/>
        <a:lstStyle/>
        <a:p>
          <a:r>
            <a:rPr lang="en-GB"/>
            <a:t>RS Component</a:t>
          </a:r>
          <a:endParaRPr lang="en-US"/>
        </a:p>
      </dgm:t>
    </dgm:pt>
    <dgm:pt modelId="{56BD7534-D31A-4E41-AE31-970B026B5A09}" type="parTrans" cxnId="{1176FB3D-AC40-4BFC-9CFF-A9E58F19075D}">
      <dgm:prSet/>
      <dgm:spPr/>
      <dgm:t>
        <a:bodyPr/>
        <a:lstStyle/>
        <a:p>
          <a:endParaRPr lang="en-US"/>
        </a:p>
      </dgm:t>
    </dgm:pt>
    <dgm:pt modelId="{AF9A43EB-94E3-4165-8248-6D9A4782BC69}" type="sibTrans" cxnId="{1176FB3D-AC40-4BFC-9CFF-A9E58F19075D}">
      <dgm:prSet/>
      <dgm:spPr/>
      <dgm:t>
        <a:bodyPr/>
        <a:lstStyle/>
        <a:p>
          <a:endParaRPr lang="en-US"/>
        </a:p>
      </dgm:t>
    </dgm:pt>
    <dgm:pt modelId="{769242DB-0721-4D55-9F9E-4C4364DC97DE}">
      <dgm:prSet/>
      <dgm:spPr/>
      <dgm:t>
        <a:bodyPr/>
        <a:lstStyle/>
        <a:p>
          <a:r>
            <a:rPr lang="en-GB"/>
            <a:t>Quality Testing</a:t>
          </a:r>
          <a:endParaRPr lang="en-US"/>
        </a:p>
      </dgm:t>
    </dgm:pt>
    <dgm:pt modelId="{42719D9D-82F2-46AC-AEEB-5CA458A92C40}" type="parTrans" cxnId="{3459DAC5-EBC4-4F14-85A1-A990A25D116B}">
      <dgm:prSet/>
      <dgm:spPr/>
      <dgm:t>
        <a:bodyPr/>
        <a:lstStyle/>
        <a:p>
          <a:endParaRPr lang="en-US"/>
        </a:p>
      </dgm:t>
    </dgm:pt>
    <dgm:pt modelId="{EA5BF548-6D2D-4B45-8EFD-4821C1AA47D0}" type="sibTrans" cxnId="{3459DAC5-EBC4-4F14-85A1-A990A25D116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B558A7C-E79A-471D-B16A-5BD16744146F}">
      <dgm:prSet/>
      <dgm:spPr/>
      <dgm:t>
        <a:bodyPr/>
        <a:lstStyle/>
        <a:p>
          <a:r>
            <a:rPr lang="en-GB"/>
            <a:t>Survey</a:t>
          </a:r>
          <a:endParaRPr lang="en-US"/>
        </a:p>
      </dgm:t>
    </dgm:pt>
    <dgm:pt modelId="{6385E217-5FF8-470C-809D-4B0DA593359F}" type="parTrans" cxnId="{8D256178-2374-4DB1-9410-88809E015DAC}">
      <dgm:prSet/>
      <dgm:spPr/>
      <dgm:t>
        <a:bodyPr/>
        <a:lstStyle/>
        <a:p>
          <a:endParaRPr lang="en-US"/>
        </a:p>
      </dgm:t>
    </dgm:pt>
    <dgm:pt modelId="{34CBC738-D07E-4C19-A4FA-AD40C824364B}" type="sibTrans" cxnId="{8D256178-2374-4DB1-9410-88809E015DAC}">
      <dgm:prSet/>
      <dgm:spPr/>
      <dgm:t>
        <a:bodyPr/>
        <a:lstStyle/>
        <a:p>
          <a:endParaRPr lang="en-US"/>
        </a:p>
      </dgm:t>
    </dgm:pt>
    <dgm:pt modelId="{DA744ACD-51F6-4781-93C0-9D0E4807EDD9}" type="pres">
      <dgm:prSet presAssocID="{BB02DBDF-7642-409F-9650-5EDB4D3F62DD}" presName="Name0" presStyleCnt="0">
        <dgm:presLayoutVars>
          <dgm:animLvl val="lvl"/>
          <dgm:resizeHandles val="exact"/>
        </dgm:presLayoutVars>
      </dgm:prSet>
      <dgm:spPr/>
    </dgm:pt>
    <dgm:pt modelId="{A141A829-BF2B-4F08-8271-2FBFCFB3A119}" type="pres">
      <dgm:prSet presAssocID="{A4DA369E-2D78-4448-840B-83AC3CAA1BF0}" presName="compositeNode" presStyleCnt="0">
        <dgm:presLayoutVars>
          <dgm:bulletEnabled val="1"/>
        </dgm:presLayoutVars>
      </dgm:prSet>
      <dgm:spPr/>
    </dgm:pt>
    <dgm:pt modelId="{98621221-7E53-45CB-9613-12E41E2888E0}" type="pres">
      <dgm:prSet presAssocID="{A4DA369E-2D78-4448-840B-83AC3CAA1BF0}" presName="bgRect" presStyleLbl="alignNode1" presStyleIdx="0" presStyleCnt="2"/>
      <dgm:spPr/>
    </dgm:pt>
    <dgm:pt modelId="{38769D05-D9C1-42B1-86E5-C1458A2C8D2E}" type="pres">
      <dgm:prSet presAssocID="{ED5A5F90-0AF8-4DB4-822B-0C20960112A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69AA5FB-307F-459F-8627-EE78346FEE5E}" type="pres">
      <dgm:prSet presAssocID="{A4DA369E-2D78-4448-840B-83AC3CAA1BF0}" presName="nodeRect" presStyleLbl="alignNode1" presStyleIdx="0" presStyleCnt="2">
        <dgm:presLayoutVars>
          <dgm:bulletEnabled val="1"/>
        </dgm:presLayoutVars>
      </dgm:prSet>
      <dgm:spPr/>
    </dgm:pt>
    <dgm:pt modelId="{5FD85927-EC7E-4A4E-82B1-7487B1F6573C}" type="pres">
      <dgm:prSet presAssocID="{ED5A5F90-0AF8-4DB4-822B-0C20960112AA}" presName="sibTrans" presStyleCnt="0"/>
      <dgm:spPr/>
    </dgm:pt>
    <dgm:pt modelId="{C573E97A-5F94-4155-85DA-0FD8BC4F03E0}" type="pres">
      <dgm:prSet presAssocID="{769242DB-0721-4D55-9F9E-4C4364DC97DE}" presName="compositeNode" presStyleCnt="0">
        <dgm:presLayoutVars>
          <dgm:bulletEnabled val="1"/>
        </dgm:presLayoutVars>
      </dgm:prSet>
      <dgm:spPr/>
    </dgm:pt>
    <dgm:pt modelId="{EB343BEB-F1F9-4A46-8BD8-E081E821212E}" type="pres">
      <dgm:prSet presAssocID="{769242DB-0721-4D55-9F9E-4C4364DC97DE}" presName="bgRect" presStyleLbl="alignNode1" presStyleIdx="1" presStyleCnt="2"/>
      <dgm:spPr/>
    </dgm:pt>
    <dgm:pt modelId="{876011B5-123A-4ED8-A478-8669376A2A2C}" type="pres">
      <dgm:prSet presAssocID="{EA5BF548-6D2D-4B45-8EFD-4821C1AA47D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3C652168-17E0-4D89-A898-987B8256AEDC}" type="pres">
      <dgm:prSet presAssocID="{769242DB-0721-4D55-9F9E-4C4364DC97DE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60C5903-9D7E-49D2-AC22-836768E0EFEC}" type="presOf" srcId="{ED5A5F90-0AF8-4DB4-822B-0C20960112AA}" destId="{38769D05-D9C1-42B1-86E5-C1458A2C8D2E}" srcOrd="0" destOrd="0" presId="urn:microsoft.com/office/officeart/2016/7/layout/LinearBlockProcessNumbered"/>
    <dgm:cxn modelId="{5C3E1316-2E03-4FF4-97FC-809462B9923E}" type="presOf" srcId="{769242DB-0721-4D55-9F9E-4C4364DC97DE}" destId="{EB343BEB-F1F9-4A46-8BD8-E081E821212E}" srcOrd="0" destOrd="0" presId="urn:microsoft.com/office/officeart/2016/7/layout/LinearBlockProcessNumbered"/>
    <dgm:cxn modelId="{91C43322-2A55-4B5D-A954-7115655CDD58}" type="presOf" srcId="{0B558A7C-E79A-471D-B16A-5BD16744146F}" destId="{3C652168-17E0-4D89-A898-987B8256AEDC}" srcOrd="0" destOrd="1" presId="urn:microsoft.com/office/officeart/2016/7/layout/LinearBlockProcessNumbered"/>
    <dgm:cxn modelId="{7285502C-82ED-424A-814C-E9436474C777}" type="presOf" srcId="{A4DA369E-2D78-4448-840B-83AC3CAA1BF0}" destId="{569AA5FB-307F-459F-8627-EE78346FEE5E}" srcOrd="1" destOrd="0" presId="urn:microsoft.com/office/officeart/2016/7/layout/LinearBlockProcessNumbered"/>
    <dgm:cxn modelId="{1A615C39-83A7-49AA-822D-0348D356DA4F}" type="presOf" srcId="{6FBFF5B3-85C5-4381-B806-778E674400C0}" destId="{569AA5FB-307F-459F-8627-EE78346FEE5E}" srcOrd="0" destOrd="2" presId="urn:microsoft.com/office/officeart/2016/7/layout/LinearBlockProcessNumbered"/>
    <dgm:cxn modelId="{1176FB3D-AC40-4BFC-9CFF-A9E58F19075D}" srcId="{A4DA369E-2D78-4448-840B-83AC3CAA1BF0}" destId="{6FBFF5B3-85C5-4381-B806-778E674400C0}" srcOrd="1" destOrd="0" parTransId="{56BD7534-D31A-4E41-AE31-970B026B5A09}" sibTransId="{AF9A43EB-94E3-4165-8248-6D9A4782BC69}"/>
    <dgm:cxn modelId="{B657D351-4D3E-4AA2-8A3D-71E4DF95905A}" type="presOf" srcId="{769242DB-0721-4D55-9F9E-4C4364DC97DE}" destId="{3C652168-17E0-4D89-A898-987B8256AEDC}" srcOrd="1" destOrd="0" presId="urn:microsoft.com/office/officeart/2016/7/layout/LinearBlockProcessNumbered"/>
    <dgm:cxn modelId="{D83BE976-FE95-466D-87EE-3F84E0D59D67}" srcId="{BB02DBDF-7642-409F-9650-5EDB4D3F62DD}" destId="{A4DA369E-2D78-4448-840B-83AC3CAA1BF0}" srcOrd="0" destOrd="0" parTransId="{18754B52-5DF8-44E9-B552-79AF01C270F1}" sibTransId="{ED5A5F90-0AF8-4DB4-822B-0C20960112AA}"/>
    <dgm:cxn modelId="{8D256178-2374-4DB1-9410-88809E015DAC}" srcId="{769242DB-0721-4D55-9F9E-4C4364DC97DE}" destId="{0B558A7C-E79A-471D-B16A-5BD16744146F}" srcOrd="0" destOrd="0" parTransId="{6385E217-5FF8-470C-809D-4B0DA593359F}" sibTransId="{34CBC738-D07E-4C19-A4FA-AD40C824364B}"/>
    <dgm:cxn modelId="{8526BD82-EDD7-4512-BDCF-8078A67062F9}" type="presOf" srcId="{BB02DBDF-7642-409F-9650-5EDB4D3F62DD}" destId="{DA744ACD-51F6-4781-93C0-9D0E4807EDD9}" srcOrd="0" destOrd="0" presId="urn:microsoft.com/office/officeart/2016/7/layout/LinearBlockProcessNumbered"/>
    <dgm:cxn modelId="{9984C18A-4846-44B4-A1CC-924E700CB42B}" type="presOf" srcId="{A4DA369E-2D78-4448-840B-83AC3CAA1BF0}" destId="{98621221-7E53-45CB-9613-12E41E2888E0}" srcOrd="0" destOrd="0" presId="urn:microsoft.com/office/officeart/2016/7/layout/LinearBlockProcessNumbered"/>
    <dgm:cxn modelId="{F586C9A2-958B-4B58-AE5F-952A8EB4D85D}" type="presOf" srcId="{EA5BF548-6D2D-4B45-8EFD-4821C1AA47D0}" destId="{876011B5-123A-4ED8-A478-8669376A2A2C}" srcOrd="0" destOrd="0" presId="urn:microsoft.com/office/officeart/2016/7/layout/LinearBlockProcessNumbered"/>
    <dgm:cxn modelId="{3459DAC5-EBC4-4F14-85A1-A990A25D116B}" srcId="{BB02DBDF-7642-409F-9650-5EDB4D3F62DD}" destId="{769242DB-0721-4D55-9F9E-4C4364DC97DE}" srcOrd="1" destOrd="0" parTransId="{42719D9D-82F2-46AC-AEEB-5CA458A92C40}" sibTransId="{EA5BF548-6D2D-4B45-8EFD-4821C1AA47D0}"/>
    <dgm:cxn modelId="{394EDDCE-1419-4B39-AC41-C050BE5F7FA6}" type="presOf" srcId="{16C6B8E2-18F9-489B-BDB7-7989CA2AA863}" destId="{569AA5FB-307F-459F-8627-EE78346FEE5E}" srcOrd="0" destOrd="1" presId="urn:microsoft.com/office/officeart/2016/7/layout/LinearBlockProcessNumbered"/>
    <dgm:cxn modelId="{35740FF8-5EDD-4863-B295-B3A743CE28EA}" srcId="{A4DA369E-2D78-4448-840B-83AC3CAA1BF0}" destId="{16C6B8E2-18F9-489B-BDB7-7989CA2AA863}" srcOrd="0" destOrd="0" parTransId="{4748B3AA-D12C-4EB4-B4DD-C636D674F023}" sibTransId="{740E6CE7-769F-402B-A3C4-F5E7C6794A10}"/>
    <dgm:cxn modelId="{D3CF7F5B-508D-4C4F-B3DB-8828643EA084}" type="presParOf" srcId="{DA744ACD-51F6-4781-93C0-9D0E4807EDD9}" destId="{A141A829-BF2B-4F08-8271-2FBFCFB3A119}" srcOrd="0" destOrd="0" presId="urn:microsoft.com/office/officeart/2016/7/layout/LinearBlockProcessNumbered"/>
    <dgm:cxn modelId="{C8C60E13-B51F-42FE-8ABB-E3698C6B4EB2}" type="presParOf" srcId="{A141A829-BF2B-4F08-8271-2FBFCFB3A119}" destId="{98621221-7E53-45CB-9613-12E41E2888E0}" srcOrd="0" destOrd="0" presId="urn:microsoft.com/office/officeart/2016/7/layout/LinearBlockProcessNumbered"/>
    <dgm:cxn modelId="{F7150895-22BB-4235-AAF7-43E23F4574C6}" type="presParOf" srcId="{A141A829-BF2B-4F08-8271-2FBFCFB3A119}" destId="{38769D05-D9C1-42B1-86E5-C1458A2C8D2E}" srcOrd="1" destOrd="0" presId="urn:microsoft.com/office/officeart/2016/7/layout/LinearBlockProcessNumbered"/>
    <dgm:cxn modelId="{AD5DDE9B-83E9-4082-9DD9-0E1C8B553FB5}" type="presParOf" srcId="{A141A829-BF2B-4F08-8271-2FBFCFB3A119}" destId="{569AA5FB-307F-459F-8627-EE78346FEE5E}" srcOrd="2" destOrd="0" presId="urn:microsoft.com/office/officeart/2016/7/layout/LinearBlockProcessNumbered"/>
    <dgm:cxn modelId="{625F18EC-900C-4E93-82FC-35B9124D7182}" type="presParOf" srcId="{DA744ACD-51F6-4781-93C0-9D0E4807EDD9}" destId="{5FD85927-EC7E-4A4E-82B1-7487B1F6573C}" srcOrd="1" destOrd="0" presId="urn:microsoft.com/office/officeart/2016/7/layout/LinearBlockProcessNumbered"/>
    <dgm:cxn modelId="{6A73101C-E86E-4BBD-9220-31B1AF68258E}" type="presParOf" srcId="{DA744ACD-51F6-4781-93C0-9D0E4807EDD9}" destId="{C573E97A-5F94-4155-85DA-0FD8BC4F03E0}" srcOrd="2" destOrd="0" presId="urn:microsoft.com/office/officeart/2016/7/layout/LinearBlockProcessNumbered"/>
    <dgm:cxn modelId="{1DB70D8E-D56D-4110-9CC3-A13DE8326238}" type="presParOf" srcId="{C573E97A-5F94-4155-85DA-0FD8BC4F03E0}" destId="{EB343BEB-F1F9-4A46-8BD8-E081E821212E}" srcOrd="0" destOrd="0" presId="urn:microsoft.com/office/officeart/2016/7/layout/LinearBlockProcessNumbered"/>
    <dgm:cxn modelId="{B6E445EB-F220-4A48-A54A-734FF501AE06}" type="presParOf" srcId="{C573E97A-5F94-4155-85DA-0FD8BC4F03E0}" destId="{876011B5-123A-4ED8-A478-8669376A2A2C}" srcOrd="1" destOrd="0" presId="urn:microsoft.com/office/officeart/2016/7/layout/LinearBlockProcessNumbered"/>
    <dgm:cxn modelId="{8F5565FD-290D-44A9-9787-A5BECA72B947}" type="presParOf" srcId="{C573E97A-5F94-4155-85DA-0FD8BC4F03E0}" destId="{3C652168-17E0-4D89-A898-987B8256AED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C87E24-4B42-4E4A-A8FE-B17F8797D6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E21CAC-A9D5-4C71-A14F-BAFA4720FFFE}">
      <dgm:prSet/>
      <dgm:spPr/>
      <dgm:t>
        <a:bodyPr/>
        <a:lstStyle/>
        <a:p>
          <a:r>
            <a:rPr lang="en-GB" dirty="0"/>
            <a:t>Have presented a procedure on how one can apply Marker-Based AR.</a:t>
          </a:r>
          <a:endParaRPr lang="en-US" dirty="0"/>
        </a:p>
      </dgm:t>
    </dgm:pt>
    <dgm:pt modelId="{81915EC3-14D2-491B-A70D-CCA2015561CB}" type="parTrans" cxnId="{BC5D09EA-C7BF-4EA0-8AA4-1F82FE31B216}">
      <dgm:prSet/>
      <dgm:spPr/>
      <dgm:t>
        <a:bodyPr/>
        <a:lstStyle/>
        <a:p>
          <a:endParaRPr lang="en-US"/>
        </a:p>
      </dgm:t>
    </dgm:pt>
    <dgm:pt modelId="{D5B76331-E972-47E1-8E7B-180183A88566}" type="sibTrans" cxnId="{BC5D09EA-C7BF-4EA0-8AA4-1F82FE31B216}">
      <dgm:prSet/>
      <dgm:spPr/>
      <dgm:t>
        <a:bodyPr/>
        <a:lstStyle/>
        <a:p>
          <a:endParaRPr lang="en-US"/>
        </a:p>
      </dgm:t>
    </dgm:pt>
    <dgm:pt modelId="{65D6E2CB-6342-4F55-9311-1A7D12B5BC22}">
      <dgm:prSet/>
      <dgm:spPr/>
      <dgm:t>
        <a:bodyPr/>
        <a:lstStyle/>
        <a:p>
          <a:r>
            <a:rPr lang="en-GB" dirty="0"/>
            <a:t>The methodology used is backed up by relevant research and evaluations to further test the techniques applied and implemented.</a:t>
          </a:r>
          <a:endParaRPr lang="en-US" dirty="0"/>
        </a:p>
      </dgm:t>
    </dgm:pt>
    <dgm:pt modelId="{08D0BDD7-3957-4295-AE58-5A7B954AD489}" type="parTrans" cxnId="{C3813A42-EA35-45E1-BD8F-6FEEBFEFDDB0}">
      <dgm:prSet/>
      <dgm:spPr/>
      <dgm:t>
        <a:bodyPr/>
        <a:lstStyle/>
        <a:p>
          <a:endParaRPr lang="en-US"/>
        </a:p>
      </dgm:t>
    </dgm:pt>
    <dgm:pt modelId="{2C6F3A77-181D-4713-83FD-330E45B5B63C}" type="sibTrans" cxnId="{C3813A42-EA35-45E1-BD8F-6FEEBFEFDDB0}">
      <dgm:prSet/>
      <dgm:spPr/>
      <dgm:t>
        <a:bodyPr/>
        <a:lstStyle/>
        <a:p>
          <a:endParaRPr lang="en-US"/>
        </a:p>
      </dgm:t>
    </dgm:pt>
    <dgm:pt modelId="{119C6AFF-C7FA-4EFF-9A28-BAF0B7B284F3}">
      <dgm:prSet/>
      <dgm:spPr/>
      <dgm:t>
        <a:bodyPr/>
        <a:lstStyle/>
        <a:p>
          <a:r>
            <a:rPr lang="en-GB"/>
            <a:t>The results obtained are not surprising and are indeed promising for augmented reality to be applied to support and facilitate assistance in different workplace environments.</a:t>
          </a:r>
          <a:endParaRPr lang="en-US"/>
        </a:p>
      </dgm:t>
    </dgm:pt>
    <dgm:pt modelId="{922909D0-0BF4-4587-A756-DD51E1916798}" type="parTrans" cxnId="{1B3BB08D-6166-40D8-AB34-3EB115A7A246}">
      <dgm:prSet/>
      <dgm:spPr/>
      <dgm:t>
        <a:bodyPr/>
        <a:lstStyle/>
        <a:p>
          <a:endParaRPr lang="en-US"/>
        </a:p>
      </dgm:t>
    </dgm:pt>
    <dgm:pt modelId="{DE13B7A6-7557-4847-A806-068017B16981}" type="sibTrans" cxnId="{1B3BB08D-6166-40D8-AB34-3EB115A7A246}">
      <dgm:prSet/>
      <dgm:spPr/>
      <dgm:t>
        <a:bodyPr/>
        <a:lstStyle/>
        <a:p>
          <a:endParaRPr lang="en-US"/>
        </a:p>
      </dgm:t>
    </dgm:pt>
    <dgm:pt modelId="{7D6546FF-73B1-40AA-AA2C-891D54E24190}" type="pres">
      <dgm:prSet presAssocID="{92C87E24-4B42-4E4A-A8FE-B17F8797D63E}" presName="root" presStyleCnt="0">
        <dgm:presLayoutVars>
          <dgm:dir/>
          <dgm:resizeHandles val="exact"/>
        </dgm:presLayoutVars>
      </dgm:prSet>
      <dgm:spPr/>
    </dgm:pt>
    <dgm:pt modelId="{E3CB24BB-891F-4874-8BE0-4DB70CE1AB87}" type="pres">
      <dgm:prSet presAssocID="{19E21CAC-A9D5-4C71-A14F-BAFA4720FFFE}" presName="compNode" presStyleCnt="0"/>
      <dgm:spPr/>
    </dgm:pt>
    <dgm:pt modelId="{3BA51E39-1643-4C1A-B161-95DF392530CB}" type="pres">
      <dgm:prSet presAssocID="{19E21CAC-A9D5-4C71-A14F-BAFA4720FF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6FED4DB-64CB-418B-88AB-30B54C202C8D}" type="pres">
      <dgm:prSet presAssocID="{19E21CAC-A9D5-4C71-A14F-BAFA4720FFFE}" presName="spaceRect" presStyleCnt="0"/>
      <dgm:spPr/>
    </dgm:pt>
    <dgm:pt modelId="{7D155420-1EE3-46E2-8D36-03150C5B0492}" type="pres">
      <dgm:prSet presAssocID="{19E21CAC-A9D5-4C71-A14F-BAFA4720FFFE}" presName="textRect" presStyleLbl="revTx" presStyleIdx="0" presStyleCnt="3">
        <dgm:presLayoutVars>
          <dgm:chMax val="1"/>
          <dgm:chPref val="1"/>
        </dgm:presLayoutVars>
      </dgm:prSet>
      <dgm:spPr/>
    </dgm:pt>
    <dgm:pt modelId="{9FD4C15E-4837-4938-AC58-10575196FF5A}" type="pres">
      <dgm:prSet presAssocID="{D5B76331-E972-47E1-8E7B-180183A88566}" presName="sibTrans" presStyleCnt="0"/>
      <dgm:spPr/>
    </dgm:pt>
    <dgm:pt modelId="{A357B82C-F9AC-4988-BC76-A03E8CA9B17E}" type="pres">
      <dgm:prSet presAssocID="{65D6E2CB-6342-4F55-9311-1A7D12B5BC22}" presName="compNode" presStyleCnt="0"/>
      <dgm:spPr/>
    </dgm:pt>
    <dgm:pt modelId="{D5DF5330-88A4-4FE8-94C4-173897D7D59B}" type="pres">
      <dgm:prSet presAssocID="{65D6E2CB-6342-4F55-9311-1A7D12B5BC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E17072D-25C5-4E8C-BD25-23B821130809}" type="pres">
      <dgm:prSet presAssocID="{65D6E2CB-6342-4F55-9311-1A7D12B5BC22}" presName="spaceRect" presStyleCnt="0"/>
      <dgm:spPr/>
    </dgm:pt>
    <dgm:pt modelId="{C47A280F-8728-4194-A10E-B3EB037291B2}" type="pres">
      <dgm:prSet presAssocID="{65D6E2CB-6342-4F55-9311-1A7D12B5BC22}" presName="textRect" presStyleLbl="revTx" presStyleIdx="1" presStyleCnt="3">
        <dgm:presLayoutVars>
          <dgm:chMax val="1"/>
          <dgm:chPref val="1"/>
        </dgm:presLayoutVars>
      </dgm:prSet>
      <dgm:spPr/>
    </dgm:pt>
    <dgm:pt modelId="{BEF305C5-72CF-46E5-86BC-0A5ECB996EA0}" type="pres">
      <dgm:prSet presAssocID="{2C6F3A77-181D-4713-83FD-330E45B5B63C}" presName="sibTrans" presStyleCnt="0"/>
      <dgm:spPr/>
    </dgm:pt>
    <dgm:pt modelId="{FA0D3909-C93A-4C30-BA41-15481ACC9CC4}" type="pres">
      <dgm:prSet presAssocID="{119C6AFF-C7FA-4EFF-9A28-BAF0B7B284F3}" presName="compNode" presStyleCnt="0"/>
      <dgm:spPr/>
    </dgm:pt>
    <dgm:pt modelId="{FFB23DBD-B1FF-4F3E-A84D-028D09249941}" type="pres">
      <dgm:prSet presAssocID="{119C6AFF-C7FA-4EFF-9A28-BAF0B7B284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9833FE9-73FA-4DA1-B2A2-2AF225DBA258}" type="pres">
      <dgm:prSet presAssocID="{119C6AFF-C7FA-4EFF-9A28-BAF0B7B284F3}" presName="spaceRect" presStyleCnt="0"/>
      <dgm:spPr/>
    </dgm:pt>
    <dgm:pt modelId="{57C98DA0-57AF-49E8-B3F5-2685C554131E}" type="pres">
      <dgm:prSet presAssocID="{119C6AFF-C7FA-4EFF-9A28-BAF0B7B284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C39E28-E91F-4C62-AE1F-5A9C892E922E}" type="presOf" srcId="{119C6AFF-C7FA-4EFF-9A28-BAF0B7B284F3}" destId="{57C98DA0-57AF-49E8-B3F5-2685C554131E}" srcOrd="0" destOrd="0" presId="urn:microsoft.com/office/officeart/2018/2/layout/IconLabelList"/>
    <dgm:cxn modelId="{C3813A42-EA35-45E1-BD8F-6FEEBFEFDDB0}" srcId="{92C87E24-4B42-4E4A-A8FE-B17F8797D63E}" destId="{65D6E2CB-6342-4F55-9311-1A7D12B5BC22}" srcOrd="1" destOrd="0" parTransId="{08D0BDD7-3957-4295-AE58-5A7B954AD489}" sibTransId="{2C6F3A77-181D-4713-83FD-330E45B5B63C}"/>
    <dgm:cxn modelId="{A9D68579-A459-468B-8973-65BB30B3535D}" type="presOf" srcId="{92C87E24-4B42-4E4A-A8FE-B17F8797D63E}" destId="{7D6546FF-73B1-40AA-AA2C-891D54E24190}" srcOrd="0" destOrd="0" presId="urn:microsoft.com/office/officeart/2018/2/layout/IconLabelList"/>
    <dgm:cxn modelId="{1B3BB08D-6166-40D8-AB34-3EB115A7A246}" srcId="{92C87E24-4B42-4E4A-A8FE-B17F8797D63E}" destId="{119C6AFF-C7FA-4EFF-9A28-BAF0B7B284F3}" srcOrd="2" destOrd="0" parTransId="{922909D0-0BF4-4587-A756-DD51E1916798}" sibTransId="{DE13B7A6-7557-4847-A806-068017B16981}"/>
    <dgm:cxn modelId="{D597D2B0-3C1D-4939-9999-C431F0950E46}" type="presOf" srcId="{19E21CAC-A9D5-4C71-A14F-BAFA4720FFFE}" destId="{7D155420-1EE3-46E2-8D36-03150C5B0492}" srcOrd="0" destOrd="0" presId="urn:microsoft.com/office/officeart/2018/2/layout/IconLabelList"/>
    <dgm:cxn modelId="{EC983BBC-CC67-4175-90CF-0672FA2C0ACF}" type="presOf" srcId="{65D6E2CB-6342-4F55-9311-1A7D12B5BC22}" destId="{C47A280F-8728-4194-A10E-B3EB037291B2}" srcOrd="0" destOrd="0" presId="urn:microsoft.com/office/officeart/2018/2/layout/IconLabelList"/>
    <dgm:cxn modelId="{BC5D09EA-C7BF-4EA0-8AA4-1F82FE31B216}" srcId="{92C87E24-4B42-4E4A-A8FE-B17F8797D63E}" destId="{19E21CAC-A9D5-4C71-A14F-BAFA4720FFFE}" srcOrd="0" destOrd="0" parTransId="{81915EC3-14D2-491B-A70D-CCA2015561CB}" sibTransId="{D5B76331-E972-47E1-8E7B-180183A88566}"/>
    <dgm:cxn modelId="{6517C1E3-76A8-4FF0-A60E-647E74E1491E}" type="presParOf" srcId="{7D6546FF-73B1-40AA-AA2C-891D54E24190}" destId="{E3CB24BB-891F-4874-8BE0-4DB70CE1AB87}" srcOrd="0" destOrd="0" presId="urn:microsoft.com/office/officeart/2018/2/layout/IconLabelList"/>
    <dgm:cxn modelId="{1557DEA9-FF1A-4B05-8F22-E5BFC3DBE8C0}" type="presParOf" srcId="{E3CB24BB-891F-4874-8BE0-4DB70CE1AB87}" destId="{3BA51E39-1643-4C1A-B161-95DF392530CB}" srcOrd="0" destOrd="0" presId="urn:microsoft.com/office/officeart/2018/2/layout/IconLabelList"/>
    <dgm:cxn modelId="{86A9B593-FF2A-4D73-AAD8-6EBFF95C979A}" type="presParOf" srcId="{E3CB24BB-891F-4874-8BE0-4DB70CE1AB87}" destId="{16FED4DB-64CB-418B-88AB-30B54C202C8D}" srcOrd="1" destOrd="0" presId="urn:microsoft.com/office/officeart/2018/2/layout/IconLabelList"/>
    <dgm:cxn modelId="{DD2CEC0B-CB15-40F1-891D-307988365804}" type="presParOf" srcId="{E3CB24BB-891F-4874-8BE0-4DB70CE1AB87}" destId="{7D155420-1EE3-46E2-8D36-03150C5B0492}" srcOrd="2" destOrd="0" presId="urn:microsoft.com/office/officeart/2018/2/layout/IconLabelList"/>
    <dgm:cxn modelId="{19C65C32-A64C-45E4-BB38-4312348A033D}" type="presParOf" srcId="{7D6546FF-73B1-40AA-AA2C-891D54E24190}" destId="{9FD4C15E-4837-4938-AC58-10575196FF5A}" srcOrd="1" destOrd="0" presId="urn:microsoft.com/office/officeart/2018/2/layout/IconLabelList"/>
    <dgm:cxn modelId="{6E3F091E-E987-4A8D-9AD4-F377B9211F07}" type="presParOf" srcId="{7D6546FF-73B1-40AA-AA2C-891D54E24190}" destId="{A357B82C-F9AC-4988-BC76-A03E8CA9B17E}" srcOrd="2" destOrd="0" presId="urn:microsoft.com/office/officeart/2018/2/layout/IconLabelList"/>
    <dgm:cxn modelId="{717CE43F-82B8-4525-85CD-9617D7C6E5AC}" type="presParOf" srcId="{A357B82C-F9AC-4988-BC76-A03E8CA9B17E}" destId="{D5DF5330-88A4-4FE8-94C4-173897D7D59B}" srcOrd="0" destOrd="0" presId="urn:microsoft.com/office/officeart/2018/2/layout/IconLabelList"/>
    <dgm:cxn modelId="{D87FD7B2-19FC-4397-B7D1-37E071B395C3}" type="presParOf" srcId="{A357B82C-F9AC-4988-BC76-A03E8CA9B17E}" destId="{FE17072D-25C5-4E8C-BD25-23B821130809}" srcOrd="1" destOrd="0" presId="urn:microsoft.com/office/officeart/2018/2/layout/IconLabelList"/>
    <dgm:cxn modelId="{E6810D73-6928-4E56-BA68-08853354E657}" type="presParOf" srcId="{A357B82C-F9AC-4988-BC76-A03E8CA9B17E}" destId="{C47A280F-8728-4194-A10E-B3EB037291B2}" srcOrd="2" destOrd="0" presId="urn:microsoft.com/office/officeart/2018/2/layout/IconLabelList"/>
    <dgm:cxn modelId="{6F1EA623-ED35-432C-99B7-72CC8BC21429}" type="presParOf" srcId="{7D6546FF-73B1-40AA-AA2C-891D54E24190}" destId="{BEF305C5-72CF-46E5-86BC-0A5ECB996EA0}" srcOrd="3" destOrd="0" presId="urn:microsoft.com/office/officeart/2018/2/layout/IconLabelList"/>
    <dgm:cxn modelId="{B00A2291-0255-4411-A13A-8F782C900D3F}" type="presParOf" srcId="{7D6546FF-73B1-40AA-AA2C-891D54E24190}" destId="{FA0D3909-C93A-4C30-BA41-15481ACC9CC4}" srcOrd="4" destOrd="0" presId="urn:microsoft.com/office/officeart/2018/2/layout/IconLabelList"/>
    <dgm:cxn modelId="{DD84574C-E3CA-4E1E-A56D-C89817258D3E}" type="presParOf" srcId="{FA0D3909-C93A-4C30-BA41-15481ACC9CC4}" destId="{FFB23DBD-B1FF-4F3E-A84D-028D09249941}" srcOrd="0" destOrd="0" presId="urn:microsoft.com/office/officeart/2018/2/layout/IconLabelList"/>
    <dgm:cxn modelId="{A5CD958F-9899-4A6B-A412-987A2AFA4515}" type="presParOf" srcId="{FA0D3909-C93A-4C30-BA41-15481ACC9CC4}" destId="{99833FE9-73FA-4DA1-B2A2-2AF225DBA258}" srcOrd="1" destOrd="0" presId="urn:microsoft.com/office/officeart/2018/2/layout/IconLabelList"/>
    <dgm:cxn modelId="{BCF6A0CD-D158-453E-B050-197807D995C3}" type="presParOf" srcId="{FA0D3909-C93A-4C30-BA41-15481ACC9CC4}" destId="{57C98DA0-57AF-49E8-B3F5-2685C55413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8C3E-3E43-434D-8E48-C32F7626A1BF}">
      <dsp:nvSpPr>
        <dsp:cNvPr id="0" name=""/>
        <dsp:cNvSpPr/>
      </dsp:nvSpPr>
      <dsp:spPr>
        <a:xfrm>
          <a:off x="0" y="441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DE93A-23F2-49A1-B4F1-70023391D8AC}">
      <dsp:nvSpPr>
        <dsp:cNvPr id="0" name=""/>
        <dsp:cNvSpPr/>
      </dsp:nvSpPr>
      <dsp:spPr>
        <a:xfrm>
          <a:off x="183994" y="137297"/>
          <a:ext cx="334535" cy="33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A3255-FC1E-4C7E-A138-926FEDB21D5E}">
      <dsp:nvSpPr>
        <dsp:cNvPr id="0" name=""/>
        <dsp:cNvSpPr/>
      </dsp:nvSpPr>
      <dsp:spPr>
        <a:xfrm>
          <a:off x="702525" y="441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Introduction</a:t>
          </a:r>
          <a:endParaRPr lang="en-US" sz="1600" kern="1200"/>
        </a:p>
      </dsp:txBody>
      <dsp:txXfrm>
        <a:off x="702525" y="441"/>
        <a:ext cx="5039008" cy="608246"/>
      </dsp:txXfrm>
    </dsp:sp>
    <dsp:sp modelId="{40F4698A-2E30-49B4-91B2-7BE162D46033}">
      <dsp:nvSpPr>
        <dsp:cNvPr id="0" name=""/>
        <dsp:cNvSpPr/>
      </dsp:nvSpPr>
      <dsp:spPr>
        <a:xfrm>
          <a:off x="0" y="760750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F722D-A48B-43CF-B070-C55E61C31D23}">
      <dsp:nvSpPr>
        <dsp:cNvPr id="0" name=""/>
        <dsp:cNvSpPr/>
      </dsp:nvSpPr>
      <dsp:spPr>
        <a:xfrm>
          <a:off x="183994" y="897606"/>
          <a:ext cx="334535" cy="33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F4441-0930-4FA7-9E10-A25FD495918E}">
      <dsp:nvSpPr>
        <dsp:cNvPr id="0" name=""/>
        <dsp:cNvSpPr/>
      </dsp:nvSpPr>
      <dsp:spPr>
        <a:xfrm>
          <a:off x="702525" y="760750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Aim and Objectives</a:t>
          </a:r>
          <a:endParaRPr lang="en-US" sz="1600" kern="1200"/>
        </a:p>
      </dsp:txBody>
      <dsp:txXfrm>
        <a:off x="702525" y="760750"/>
        <a:ext cx="5039008" cy="608246"/>
      </dsp:txXfrm>
    </dsp:sp>
    <dsp:sp modelId="{26B9D56C-BE58-4941-84FC-2118E2CF11E1}">
      <dsp:nvSpPr>
        <dsp:cNvPr id="0" name=""/>
        <dsp:cNvSpPr/>
      </dsp:nvSpPr>
      <dsp:spPr>
        <a:xfrm>
          <a:off x="0" y="1521059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9FFDC-B576-4BC9-A201-C46C2223545E}">
      <dsp:nvSpPr>
        <dsp:cNvPr id="0" name=""/>
        <dsp:cNvSpPr/>
      </dsp:nvSpPr>
      <dsp:spPr>
        <a:xfrm>
          <a:off x="183994" y="1657914"/>
          <a:ext cx="334535" cy="33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7938-8FE6-49A6-A19B-BCD3FEF73C3C}">
      <dsp:nvSpPr>
        <dsp:cNvPr id="0" name=""/>
        <dsp:cNvSpPr/>
      </dsp:nvSpPr>
      <dsp:spPr>
        <a:xfrm>
          <a:off x="702525" y="1521059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Literature Review</a:t>
          </a:r>
          <a:endParaRPr lang="en-US" sz="1600" kern="1200"/>
        </a:p>
      </dsp:txBody>
      <dsp:txXfrm>
        <a:off x="702525" y="1521059"/>
        <a:ext cx="5039008" cy="608246"/>
      </dsp:txXfrm>
    </dsp:sp>
    <dsp:sp modelId="{651B4409-D4AE-427F-95AC-DCC0EBC5A8AC}">
      <dsp:nvSpPr>
        <dsp:cNvPr id="0" name=""/>
        <dsp:cNvSpPr/>
      </dsp:nvSpPr>
      <dsp:spPr>
        <a:xfrm>
          <a:off x="0" y="2281368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9839F-0F59-471B-8AA5-303DAAD02085}">
      <dsp:nvSpPr>
        <dsp:cNvPr id="0" name=""/>
        <dsp:cNvSpPr/>
      </dsp:nvSpPr>
      <dsp:spPr>
        <a:xfrm>
          <a:off x="183994" y="2418223"/>
          <a:ext cx="334535" cy="33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46FBD-651F-4707-BD02-8D0C6B4AD702}">
      <dsp:nvSpPr>
        <dsp:cNvPr id="0" name=""/>
        <dsp:cNvSpPr/>
      </dsp:nvSpPr>
      <dsp:spPr>
        <a:xfrm>
          <a:off x="702525" y="2281368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Methodology</a:t>
          </a:r>
          <a:endParaRPr lang="en-US" sz="1600" kern="1200"/>
        </a:p>
      </dsp:txBody>
      <dsp:txXfrm>
        <a:off x="702525" y="2281368"/>
        <a:ext cx="5039008" cy="608246"/>
      </dsp:txXfrm>
    </dsp:sp>
    <dsp:sp modelId="{B7F45366-A015-44D4-A123-1C9A0D8D3322}">
      <dsp:nvSpPr>
        <dsp:cNvPr id="0" name=""/>
        <dsp:cNvSpPr/>
      </dsp:nvSpPr>
      <dsp:spPr>
        <a:xfrm>
          <a:off x="0" y="3041676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5C69-CE16-44D5-A35F-8D764255A5EB}">
      <dsp:nvSpPr>
        <dsp:cNvPr id="0" name=""/>
        <dsp:cNvSpPr/>
      </dsp:nvSpPr>
      <dsp:spPr>
        <a:xfrm>
          <a:off x="183994" y="3178532"/>
          <a:ext cx="334535" cy="3345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BF7EC-7244-44ED-956C-F9BD4A834A78}">
      <dsp:nvSpPr>
        <dsp:cNvPr id="0" name=""/>
        <dsp:cNvSpPr/>
      </dsp:nvSpPr>
      <dsp:spPr>
        <a:xfrm>
          <a:off x="702525" y="3041676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Tests, Results and Evaluation</a:t>
          </a:r>
          <a:endParaRPr lang="en-US" sz="1600" kern="1200"/>
        </a:p>
      </dsp:txBody>
      <dsp:txXfrm>
        <a:off x="702525" y="3041676"/>
        <a:ext cx="5039008" cy="608246"/>
      </dsp:txXfrm>
    </dsp:sp>
    <dsp:sp modelId="{2F984B21-5A8A-4337-8AE7-920EB306B41F}">
      <dsp:nvSpPr>
        <dsp:cNvPr id="0" name=""/>
        <dsp:cNvSpPr/>
      </dsp:nvSpPr>
      <dsp:spPr>
        <a:xfrm>
          <a:off x="0" y="3801985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EDE5C-3A45-4086-BF08-68BDD524D56C}">
      <dsp:nvSpPr>
        <dsp:cNvPr id="0" name=""/>
        <dsp:cNvSpPr/>
      </dsp:nvSpPr>
      <dsp:spPr>
        <a:xfrm>
          <a:off x="183994" y="3938841"/>
          <a:ext cx="334535" cy="3345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4B1F0-35EE-416C-9777-8E9DB76C4A8A}">
      <dsp:nvSpPr>
        <dsp:cNvPr id="0" name=""/>
        <dsp:cNvSpPr/>
      </dsp:nvSpPr>
      <dsp:spPr>
        <a:xfrm>
          <a:off x="702525" y="3801985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Future Work</a:t>
          </a:r>
          <a:endParaRPr lang="en-US" sz="1600" kern="1200"/>
        </a:p>
      </dsp:txBody>
      <dsp:txXfrm>
        <a:off x="702525" y="3801985"/>
        <a:ext cx="5039008" cy="608246"/>
      </dsp:txXfrm>
    </dsp:sp>
    <dsp:sp modelId="{87556118-442D-40CB-BE12-55ED271ECBB3}">
      <dsp:nvSpPr>
        <dsp:cNvPr id="0" name=""/>
        <dsp:cNvSpPr/>
      </dsp:nvSpPr>
      <dsp:spPr>
        <a:xfrm>
          <a:off x="0" y="4562294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D930D-2990-4453-A30F-C149940EB519}">
      <dsp:nvSpPr>
        <dsp:cNvPr id="0" name=""/>
        <dsp:cNvSpPr/>
      </dsp:nvSpPr>
      <dsp:spPr>
        <a:xfrm>
          <a:off x="183994" y="4699149"/>
          <a:ext cx="334535" cy="3345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1A3D1-4707-4B12-BB6F-9E2BD0B95901}">
      <dsp:nvSpPr>
        <dsp:cNvPr id="0" name=""/>
        <dsp:cNvSpPr/>
      </dsp:nvSpPr>
      <dsp:spPr>
        <a:xfrm>
          <a:off x="702525" y="4562294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702525" y="4562294"/>
        <a:ext cx="5039008" cy="60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C3B2-FD46-4C4D-AF59-35D23A88A80A}">
      <dsp:nvSpPr>
        <dsp:cNvPr id="0" name=""/>
        <dsp:cNvSpPr/>
      </dsp:nvSpPr>
      <dsp:spPr>
        <a:xfrm>
          <a:off x="0" y="295801"/>
          <a:ext cx="57415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F9D0D-941E-4238-A369-07957D6AF048}">
      <dsp:nvSpPr>
        <dsp:cNvPr id="0" name=""/>
        <dsp:cNvSpPr/>
      </dsp:nvSpPr>
      <dsp:spPr>
        <a:xfrm>
          <a:off x="287076" y="15361"/>
          <a:ext cx="401907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Starting a new job can be stressful</a:t>
          </a:r>
          <a:endParaRPr lang="en-US" sz="1900" kern="1200"/>
        </a:p>
      </dsp:txBody>
      <dsp:txXfrm>
        <a:off x="314456" y="42741"/>
        <a:ext cx="3964313" cy="506120"/>
      </dsp:txXfrm>
    </dsp:sp>
    <dsp:sp modelId="{7DC8EE5F-9552-4526-B911-03307A6C1523}">
      <dsp:nvSpPr>
        <dsp:cNvPr id="0" name=""/>
        <dsp:cNvSpPr/>
      </dsp:nvSpPr>
      <dsp:spPr>
        <a:xfrm>
          <a:off x="0" y="1157641"/>
          <a:ext cx="5741533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768475"/>
              <a:satOff val="-13152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395732" rIns="4456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Adjustment of the new workplace environment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“a period of learning how to ‘ﬁt in’ and adjusting to how things work in the new setting”[1] </a:t>
          </a:r>
          <a:endParaRPr lang="en-US" sz="1900" kern="1200"/>
        </a:p>
      </dsp:txBody>
      <dsp:txXfrm>
        <a:off x="0" y="1157641"/>
        <a:ext cx="5741533" cy="1645875"/>
      </dsp:txXfrm>
    </dsp:sp>
    <dsp:sp modelId="{1CFAF3C9-7A0E-415D-9DDC-FE45A346FEE3}">
      <dsp:nvSpPr>
        <dsp:cNvPr id="0" name=""/>
        <dsp:cNvSpPr/>
      </dsp:nvSpPr>
      <dsp:spPr>
        <a:xfrm>
          <a:off x="287076" y="877201"/>
          <a:ext cx="4019073" cy="560880"/>
        </a:xfrm>
        <a:prstGeom prst="roundRect">
          <a:avLst/>
        </a:prstGeom>
        <a:solidFill>
          <a:schemeClr val="accent2">
            <a:hueOff val="-2768475"/>
            <a:satOff val="-13152"/>
            <a:lumOff val="-41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Job-stress</a:t>
          </a:r>
          <a:endParaRPr lang="en-US" sz="1900" kern="1200"/>
        </a:p>
      </dsp:txBody>
      <dsp:txXfrm>
        <a:off x="314456" y="904581"/>
        <a:ext cx="3964313" cy="506120"/>
      </dsp:txXfrm>
    </dsp:sp>
    <dsp:sp modelId="{62B3E645-DD01-4DAA-A761-D74670504B7B}">
      <dsp:nvSpPr>
        <dsp:cNvPr id="0" name=""/>
        <dsp:cNvSpPr/>
      </dsp:nvSpPr>
      <dsp:spPr>
        <a:xfrm>
          <a:off x="0" y="3186556"/>
          <a:ext cx="57415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5536951"/>
              <a:satOff val="-26303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B89EE-A1EC-4223-8B50-5E5D24A1385E}">
      <dsp:nvSpPr>
        <dsp:cNvPr id="0" name=""/>
        <dsp:cNvSpPr/>
      </dsp:nvSpPr>
      <dsp:spPr>
        <a:xfrm>
          <a:off x="287076" y="2906116"/>
          <a:ext cx="4019073" cy="560880"/>
        </a:xfrm>
        <a:prstGeom prst="roundRect">
          <a:avLst/>
        </a:prstGeom>
        <a:solidFill>
          <a:schemeClr val="accent2">
            <a:hueOff val="-5536951"/>
            <a:satOff val="-26303"/>
            <a:lumOff val="-8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Assistant AR application</a:t>
          </a:r>
          <a:endParaRPr lang="en-US" sz="1900" kern="1200"/>
        </a:p>
      </dsp:txBody>
      <dsp:txXfrm>
        <a:off x="314456" y="2933496"/>
        <a:ext cx="3964313" cy="506120"/>
      </dsp:txXfrm>
    </dsp:sp>
    <dsp:sp modelId="{D9EB6AB2-CF12-4420-A4D0-608B013745C8}">
      <dsp:nvSpPr>
        <dsp:cNvPr id="0" name=""/>
        <dsp:cNvSpPr/>
      </dsp:nvSpPr>
      <dsp:spPr>
        <a:xfrm>
          <a:off x="0" y="4048396"/>
          <a:ext cx="5741533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305426"/>
              <a:satOff val="-39455"/>
              <a:lumOff val="-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395732" rIns="4456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Object and image recognition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User profiling</a:t>
          </a:r>
          <a:endParaRPr lang="en-US" sz="1900" kern="1200"/>
        </a:p>
      </dsp:txBody>
      <dsp:txXfrm>
        <a:off x="0" y="4048396"/>
        <a:ext cx="5741533" cy="1107225"/>
      </dsp:txXfrm>
    </dsp:sp>
    <dsp:sp modelId="{BB588012-815B-4087-AB84-CE52FC1C9032}">
      <dsp:nvSpPr>
        <dsp:cNvPr id="0" name=""/>
        <dsp:cNvSpPr/>
      </dsp:nvSpPr>
      <dsp:spPr>
        <a:xfrm>
          <a:off x="287076" y="3767956"/>
          <a:ext cx="4019073" cy="560880"/>
        </a:xfrm>
        <a:prstGeom prst="roundRect">
          <a:avLst/>
        </a:prstGeom>
        <a:solidFill>
          <a:schemeClr val="accent2">
            <a:hueOff val="-8305426"/>
            <a:satOff val="-39455"/>
            <a:lumOff val="-1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Combination of AI techniques</a:t>
          </a:r>
          <a:endParaRPr lang="en-US" sz="1900" kern="1200"/>
        </a:p>
      </dsp:txBody>
      <dsp:txXfrm>
        <a:off x="314456" y="3795336"/>
        <a:ext cx="396431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29556-486A-4082-8A80-9A0A7B6CE6A3}">
      <dsp:nvSpPr>
        <dsp:cNvPr id="0" name=""/>
        <dsp:cNvSpPr/>
      </dsp:nvSpPr>
      <dsp:spPr>
        <a:xfrm rot="5400000">
          <a:off x="3510234" y="-918779"/>
          <a:ext cx="1881000" cy="418892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Combine user profiling techniques with image and object recognition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Tailor made for the workplace</a:t>
          </a:r>
          <a:endParaRPr lang="en-US" sz="1500" kern="1200"/>
        </a:p>
      </dsp:txBody>
      <dsp:txXfrm rot="-5400000">
        <a:off x="2356271" y="327007"/>
        <a:ext cx="4097104" cy="1697354"/>
      </dsp:txXfrm>
    </dsp:sp>
    <dsp:sp modelId="{F5E2033C-3FD8-41D0-AB91-054B89B0F3F4}">
      <dsp:nvSpPr>
        <dsp:cNvPr id="0" name=""/>
        <dsp:cNvSpPr/>
      </dsp:nvSpPr>
      <dsp:spPr>
        <a:xfrm>
          <a:off x="0" y="58"/>
          <a:ext cx="2356271" cy="2351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Aim</a:t>
          </a:r>
          <a:endParaRPr lang="en-US" sz="3400" kern="1200"/>
        </a:p>
      </dsp:txBody>
      <dsp:txXfrm>
        <a:off x="114779" y="114837"/>
        <a:ext cx="2126713" cy="2121692"/>
      </dsp:txXfrm>
    </dsp:sp>
    <dsp:sp modelId="{8C57F8BA-2F6E-40E1-B57F-DEBAA58A87FF}">
      <dsp:nvSpPr>
        <dsp:cNvPr id="0" name=""/>
        <dsp:cNvSpPr/>
      </dsp:nvSpPr>
      <dsp:spPr>
        <a:xfrm rot="5400000">
          <a:off x="3510234" y="1550034"/>
          <a:ext cx="1881000" cy="4188927"/>
        </a:xfrm>
        <a:prstGeom prst="round2SameRect">
          <a:avLst/>
        </a:prstGeom>
        <a:solidFill>
          <a:schemeClr val="accent2">
            <a:tint val="40000"/>
            <a:alpha val="90000"/>
            <a:hueOff val="-8201440"/>
            <a:satOff val="-44153"/>
            <a:lumOff val="-378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201440"/>
              <a:satOff val="-44153"/>
              <a:lumOff val="-37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Perform image and object detection techniques using Vuforia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Apply AR techniques to overlay augmentations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Develop user profiling techniques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Apply and evaluate through quality and quantity testing the aforementioned techniques</a:t>
          </a:r>
          <a:endParaRPr lang="en-US" sz="1500" kern="1200" dirty="0"/>
        </a:p>
      </dsp:txBody>
      <dsp:txXfrm rot="-5400000">
        <a:off x="2356271" y="2795821"/>
        <a:ext cx="4097104" cy="1697354"/>
      </dsp:txXfrm>
    </dsp:sp>
    <dsp:sp modelId="{336C8601-9AF3-4C38-85DB-0251E1367A18}">
      <dsp:nvSpPr>
        <dsp:cNvPr id="0" name=""/>
        <dsp:cNvSpPr/>
      </dsp:nvSpPr>
      <dsp:spPr>
        <a:xfrm>
          <a:off x="0" y="2468872"/>
          <a:ext cx="2356271" cy="2351250"/>
        </a:xfrm>
        <a:prstGeom prst="roundRect">
          <a:avLst/>
        </a:prstGeom>
        <a:gradFill rotWithShape="0">
          <a:gsLst>
            <a:gs pos="0">
              <a:schemeClr val="accent2">
                <a:hueOff val="-8305426"/>
                <a:satOff val="-39455"/>
                <a:lumOff val="-12353"/>
                <a:alphaOff val="0"/>
                <a:tint val="98000"/>
                <a:lumMod val="100000"/>
              </a:schemeClr>
            </a:gs>
            <a:gs pos="100000">
              <a:schemeClr val="accent2">
                <a:hueOff val="-8305426"/>
                <a:satOff val="-39455"/>
                <a:lumOff val="-1235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Objectives</a:t>
          </a:r>
          <a:endParaRPr lang="en-US" sz="3400" kern="1200"/>
        </a:p>
      </dsp:txBody>
      <dsp:txXfrm>
        <a:off x="114779" y="2583651"/>
        <a:ext cx="2126713" cy="2121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1A51-3339-4884-8E10-FFAB381568A6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D88A7-07ED-4BAF-8DB5-B4D5CC273AE9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D0F1D-6F2F-4B21-8AA1-7534E50785AA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User</a:t>
          </a:r>
        </a:p>
      </dsp:txBody>
      <dsp:txXfrm>
        <a:off x="1706007" y="631"/>
        <a:ext cx="4035526" cy="1477063"/>
      </dsp:txXfrm>
    </dsp:sp>
    <dsp:sp modelId="{254A0435-6C8A-4EB2-97F8-9CE6329F3E59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C5782-7D3F-4D52-A052-52F3AD4ED613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0346-19AF-4C14-B433-B2D08DCB32FB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Augmented Reality System</a:t>
          </a:r>
        </a:p>
      </dsp:txBody>
      <dsp:txXfrm>
        <a:off x="1706007" y="1846959"/>
        <a:ext cx="4035526" cy="1477063"/>
      </dsp:txXfrm>
    </dsp:sp>
    <dsp:sp modelId="{59441C94-0907-4E1E-AE65-4C73CCABD876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9D493-C891-44E5-8C0B-A5D61AB2E560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549B-3679-4130-8B27-2CBA122D4100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User Recommendation System</a:t>
          </a:r>
        </a:p>
      </dsp:txBody>
      <dsp:txXfrm>
        <a:off x="1706007" y="3693288"/>
        <a:ext cx="4035526" cy="1477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10B01-E73C-4561-955C-FB937AE62FD8}">
      <dsp:nvSpPr>
        <dsp:cNvPr id="0" name=""/>
        <dsp:cNvSpPr/>
      </dsp:nvSpPr>
      <dsp:spPr>
        <a:xfrm rot="5400000">
          <a:off x="-295109" y="296926"/>
          <a:ext cx="1967395" cy="13771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 Handling</a:t>
          </a:r>
          <a:endParaRPr lang="en-US" sz="2000" kern="1200"/>
        </a:p>
      </dsp:txBody>
      <dsp:txXfrm rot="-5400000">
        <a:off x="1" y="690406"/>
        <a:ext cx="1377177" cy="590218"/>
      </dsp:txXfrm>
    </dsp:sp>
    <dsp:sp modelId="{FF7FEE1E-1E3D-439D-AFD8-D3FC38041CCA}">
      <dsp:nvSpPr>
        <dsp:cNvPr id="0" name=""/>
        <dsp:cNvSpPr/>
      </dsp:nvSpPr>
      <dsp:spPr>
        <a:xfrm rot="5400000">
          <a:off x="5114897" y="-3735902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Gathering Images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3D Models of those images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Generating the User-Rating Datasets</a:t>
          </a:r>
          <a:endParaRPr lang="en-US" sz="1800" kern="1200"/>
        </a:p>
      </dsp:txBody>
      <dsp:txXfrm rot="-5400000">
        <a:off x="1377177" y="64244"/>
        <a:ext cx="8691821" cy="1153955"/>
      </dsp:txXfrm>
    </dsp:sp>
    <dsp:sp modelId="{26A2CACD-6A94-4FB6-A1C3-050759903897}">
      <dsp:nvSpPr>
        <dsp:cNvPr id="0" name=""/>
        <dsp:cNvSpPr/>
      </dsp:nvSpPr>
      <dsp:spPr>
        <a:xfrm rot="5400000">
          <a:off x="-295109" y="1975557"/>
          <a:ext cx="1967395" cy="13771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Feature Extraction</a:t>
          </a:r>
          <a:endParaRPr lang="en-US" sz="2000" kern="1200"/>
        </a:p>
      </dsp:txBody>
      <dsp:txXfrm rot="-5400000">
        <a:off x="1" y="2369037"/>
        <a:ext cx="1377177" cy="590218"/>
      </dsp:txXfrm>
    </dsp:sp>
    <dsp:sp modelId="{A0BAE38E-6D3F-485B-850E-764E0B5F262D}">
      <dsp:nvSpPr>
        <dsp:cNvPr id="0" name=""/>
        <dsp:cNvSpPr/>
      </dsp:nvSpPr>
      <dsp:spPr>
        <a:xfrm rot="5400000">
          <a:off x="5114897" y="-2057271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Choosing the markers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Extracting Image Target Features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Extracting Model Target Features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Extracting User –Rating features</a:t>
          </a:r>
          <a:endParaRPr lang="en-US" sz="1800" kern="1200"/>
        </a:p>
      </dsp:txBody>
      <dsp:txXfrm rot="-5400000">
        <a:off x="1377177" y="1742875"/>
        <a:ext cx="8691821" cy="1153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282F-03FA-4961-8AFE-E85A88E41DC0}">
      <dsp:nvSpPr>
        <dsp:cNvPr id="0" name=""/>
        <dsp:cNvSpPr/>
      </dsp:nvSpPr>
      <dsp:spPr>
        <a:xfrm rot="5400000">
          <a:off x="-295109" y="296926"/>
          <a:ext cx="1967395" cy="13771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Query Modelling</a:t>
          </a:r>
        </a:p>
      </dsp:txBody>
      <dsp:txXfrm rot="-5400000">
        <a:off x="1" y="690406"/>
        <a:ext cx="1377177" cy="590218"/>
      </dsp:txXfrm>
    </dsp:sp>
    <dsp:sp modelId="{835B5836-CABD-4D22-9B4E-AEA1102F96FF}">
      <dsp:nvSpPr>
        <dsp:cNvPr id="0" name=""/>
        <dsp:cNvSpPr/>
      </dsp:nvSpPr>
      <dsp:spPr>
        <a:xfrm rot="5400000">
          <a:off x="5114897" y="-3735902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an intern user-query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 visitor-query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Applying a combination of Collaborative and Similarity based filtering</a:t>
          </a:r>
        </a:p>
      </dsp:txBody>
      <dsp:txXfrm rot="-5400000">
        <a:off x="1377177" y="64244"/>
        <a:ext cx="8691821" cy="1153955"/>
      </dsp:txXfrm>
    </dsp:sp>
    <dsp:sp modelId="{64A769FF-8952-469D-80A1-356F513EA73C}">
      <dsp:nvSpPr>
        <dsp:cNvPr id="0" name=""/>
        <dsp:cNvSpPr/>
      </dsp:nvSpPr>
      <dsp:spPr>
        <a:xfrm rot="5400000">
          <a:off x="-295109" y="1975557"/>
          <a:ext cx="1967395" cy="13771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UI and System Architecture Implementation</a:t>
          </a:r>
        </a:p>
      </dsp:txBody>
      <dsp:txXfrm rot="-5400000">
        <a:off x="1" y="2369037"/>
        <a:ext cx="1377177" cy="590218"/>
      </dsp:txXfrm>
    </dsp:sp>
    <dsp:sp modelId="{02946913-5317-4BA0-A040-83C34FDF1C42}">
      <dsp:nvSpPr>
        <dsp:cNvPr id="0" name=""/>
        <dsp:cNvSpPr/>
      </dsp:nvSpPr>
      <dsp:spPr>
        <a:xfrm rot="5400000">
          <a:off x="5114897" y="-2057271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 friendly User Interface that allows the user to be flexible with their requirements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 stable architecture that allows the user to view augmented information about offices and workplace machinery and be given directions towards offices. However, all within the bounds of the user-profiler recommended information as well as the system’s limitations.</a:t>
          </a:r>
        </a:p>
      </dsp:txBody>
      <dsp:txXfrm rot="-5400000">
        <a:off x="1377177" y="1742875"/>
        <a:ext cx="8691821" cy="11539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21221-7E53-45CB-9613-12E41E2888E0}">
      <dsp:nvSpPr>
        <dsp:cNvPr id="0" name=""/>
        <dsp:cNvSpPr/>
      </dsp:nvSpPr>
      <dsp:spPr>
        <a:xfrm>
          <a:off x="1794" y="930314"/>
          <a:ext cx="2758627" cy="3310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0" rIns="27249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Quantity Testing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AR Component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RS Component</a:t>
          </a:r>
          <a:endParaRPr lang="en-US" sz="2000" kern="1200"/>
        </a:p>
      </dsp:txBody>
      <dsp:txXfrm>
        <a:off x="1794" y="2254456"/>
        <a:ext cx="2758627" cy="1986211"/>
      </dsp:txXfrm>
    </dsp:sp>
    <dsp:sp modelId="{38769D05-D9C1-42B1-86E5-C1458A2C8D2E}">
      <dsp:nvSpPr>
        <dsp:cNvPr id="0" name=""/>
        <dsp:cNvSpPr/>
      </dsp:nvSpPr>
      <dsp:spPr>
        <a:xfrm>
          <a:off x="1794" y="930314"/>
          <a:ext cx="2758627" cy="132414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165100" rIns="27249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794" y="930314"/>
        <a:ext cx="2758627" cy="1324141"/>
      </dsp:txXfrm>
    </dsp:sp>
    <dsp:sp modelId="{EB343BEB-F1F9-4A46-8BD8-E081E821212E}">
      <dsp:nvSpPr>
        <dsp:cNvPr id="0" name=""/>
        <dsp:cNvSpPr/>
      </dsp:nvSpPr>
      <dsp:spPr>
        <a:xfrm>
          <a:off x="2981112" y="930314"/>
          <a:ext cx="2758627" cy="3310353"/>
        </a:xfrm>
        <a:prstGeom prst="rect">
          <a:avLst/>
        </a:prstGeom>
        <a:solidFill>
          <a:schemeClr val="accent2">
            <a:hueOff val="-8305426"/>
            <a:satOff val="-39455"/>
            <a:lumOff val="-12353"/>
            <a:alphaOff val="0"/>
          </a:schemeClr>
        </a:solidFill>
        <a:ln w="19050" cap="rnd" cmpd="sng" algn="ctr">
          <a:solidFill>
            <a:schemeClr val="accent2">
              <a:hueOff val="-8305426"/>
              <a:satOff val="-39455"/>
              <a:lumOff val="-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0" rIns="27249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Quality Testing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Survey</a:t>
          </a:r>
          <a:endParaRPr lang="en-US" sz="2000" kern="1200"/>
        </a:p>
      </dsp:txBody>
      <dsp:txXfrm>
        <a:off x="2981112" y="2254456"/>
        <a:ext cx="2758627" cy="1986211"/>
      </dsp:txXfrm>
    </dsp:sp>
    <dsp:sp modelId="{876011B5-123A-4ED8-A478-8669376A2A2C}">
      <dsp:nvSpPr>
        <dsp:cNvPr id="0" name=""/>
        <dsp:cNvSpPr/>
      </dsp:nvSpPr>
      <dsp:spPr>
        <a:xfrm>
          <a:off x="2981112" y="930314"/>
          <a:ext cx="2758627" cy="132414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165100" rIns="27249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81112" y="930314"/>
        <a:ext cx="2758627" cy="1324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51E39-1643-4C1A-B161-95DF392530CB}">
      <dsp:nvSpPr>
        <dsp:cNvPr id="0" name=""/>
        <dsp:cNvSpPr/>
      </dsp:nvSpPr>
      <dsp:spPr>
        <a:xfrm>
          <a:off x="1087713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55420-1EE3-46E2-8D36-03150C5B0492}">
      <dsp:nvSpPr>
        <dsp:cNvPr id="0" name=""/>
        <dsp:cNvSpPr/>
      </dsp:nvSpPr>
      <dsp:spPr>
        <a:xfrm>
          <a:off x="306320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Have presented a procedure on how one can apply Marker-Based AR.</a:t>
          </a:r>
          <a:endParaRPr lang="en-US" sz="1100" kern="1200" dirty="0"/>
        </a:p>
      </dsp:txBody>
      <dsp:txXfrm>
        <a:off x="306320" y="2148133"/>
        <a:ext cx="2841428" cy="720000"/>
      </dsp:txXfrm>
    </dsp:sp>
    <dsp:sp modelId="{D5DF5330-88A4-4FE8-94C4-173897D7D59B}">
      <dsp:nvSpPr>
        <dsp:cNvPr id="0" name=""/>
        <dsp:cNvSpPr/>
      </dsp:nvSpPr>
      <dsp:spPr>
        <a:xfrm>
          <a:off x="4426391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A280F-8728-4194-A10E-B3EB037291B2}">
      <dsp:nvSpPr>
        <dsp:cNvPr id="0" name=""/>
        <dsp:cNvSpPr/>
      </dsp:nvSpPr>
      <dsp:spPr>
        <a:xfrm>
          <a:off x="3644998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The methodology used is backed up by relevant research and evaluations to further test the techniques applied and implemented.</a:t>
          </a:r>
          <a:endParaRPr lang="en-US" sz="1100" kern="1200" dirty="0"/>
        </a:p>
      </dsp:txBody>
      <dsp:txXfrm>
        <a:off x="3644998" y="2148133"/>
        <a:ext cx="2841428" cy="720000"/>
      </dsp:txXfrm>
    </dsp:sp>
    <dsp:sp modelId="{FFB23DBD-B1FF-4F3E-A84D-028D09249941}">
      <dsp:nvSpPr>
        <dsp:cNvPr id="0" name=""/>
        <dsp:cNvSpPr/>
      </dsp:nvSpPr>
      <dsp:spPr>
        <a:xfrm>
          <a:off x="7765069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98DA0-57AF-49E8-B3F5-2685C554131E}">
      <dsp:nvSpPr>
        <dsp:cNvPr id="0" name=""/>
        <dsp:cNvSpPr/>
      </dsp:nvSpPr>
      <dsp:spPr>
        <a:xfrm>
          <a:off x="6983676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results obtained are not surprising and are indeed promising for augmented reality to be applied to support and facilitate assistance in different workplace environments.</a:t>
          </a:r>
          <a:endParaRPr lang="en-US" sz="1100" kern="1200"/>
        </a:p>
      </dsp:txBody>
      <dsp:txXfrm>
        <a:off x="6983676" y="2148133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Workplace Assistant Augmented Reality</a:t>
            </a:r>
            <a:br>
              <a:rPr lang="en-US" b="1" dirty="0"/>
            </a:br>
            <a:r>
              <a:rPr lang="en-US" b="1" dirty="0"/>
              <a:t>(waar)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Gabriel Camilleri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Supervisor: Dr.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vanessa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Camilleri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10EB6-CFFA-49AC-93F7-6D2C6BA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Test, Results and Evaluation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CA0C50-3D1F-4C41-BD2C-A17F42B93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1930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387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3E4A-D001-460D-A2B2-1B9DBDC0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Test, results and evaluation- </a:t>
            </a:r>
            <a:r>
              <a:rPr lang="en-GB" dirty="0" err="1"/>
              <a:t>ar</a:t>
            </a:r>
            <a:r>
              <a:rPr lang="en-GB" dirty="0"/>
              <a:t> component quantity testing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260A-ECE0-466A-83AE-7968D496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Tested on 4 variances</a:t>
            </a:r>
          </a:p>
          <a:p>
            <a:pPr lvl="1"/>
            <a:r>
              <a:rPr lang="en-GB" dirty="0"/>
              <a:t>Colour</a:t>
            </a:r>
          </a:p>
          <a:p>
            <a:pPr lvl="2"/>
            <a:r>
              <a:rPr lang="en-GB" dirty="0"/>
              <a:t>Black and White 100% accurate</a:t>
            </a:r>
          </a:p>
          <a:p>
            <a:pPr lvl="1"/>
            <a:r>
              <a:rPr lang="en-GB" dirty="0"/>
              <a:t>Distance</a:t>
            </a:r>
          </a:p>
          <a:p>
            <a:pPr lvl="2"/>
            <a:r>
              <a:rPr lang="en-GB" dirty="0"/>
              <a:t>Mean</a:t>
            </a:r>
          </a:p>
          <a:p>
            <a:pPr lvl="3"/>
            <a:r>
              <a:rPr lang="en-GB" dirty="0"/>
              <a:t>130cm and 150cm (Image and Model)</a:t>
            </a:r>
          </a:p>
          <a:p>
            <a:pPr lvl="1"/>
            <a:r>
              <a:rPr lang="en-GB" dirty="0"/>
              <a:t>Rotation</a:t>
            </a:r>
          </a:p>
          <a:p>
            <a:pPr lvl="2"/>
            <a:r>
              <a:rPr lang="en-GB" dirty="0"/>
              <a:t>Handles 360 Degrees of Rotation </a:t>
            </a:r>
          </a:p>
          <a:p>
            <a:pPr lvl="1"/>
            <a:r>
              <a:rPr lang="en-GB" dirty="0"/>
              <a:t>Occlusion</a:t>
            </a:r>
          </a:p>
          <a:p>
            <a:pPr lvl="2"/>
            <a:r>
              <a:rPr lang="en-GB" dirty="0"/>
              <a:t>Handles 55% and 64% of occlusion (Image and Model)</a:t>
            </a:r>
          </a:p>
        </p:txBody>
      </p:sp>
    </p:spTree>
    <p:extLst>
      <p:ext uri="{BB962C8B-B14F-4D97-AF65-F5344CB8AC3E}">
        <p14:creationId xmlns:p14="http://schemas.microsoft.com/office/powerpoint/2010/main" val="420581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80F-2403-462D-99C7-C373AA01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Test, results and evaluation- RS component quantity testing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FBC3A-ACC1-4093-8B91-6394FBDC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300"/>
              <a:t>SVD++ achieved the lowest Mean Absolute Error and Root Mean Square Error on Average</a:t>
            </a:r>
          </a:p>
          <a:p>
            <a:pPr lvl="1">
              <a:lnSpc>
                <a:spcPct val="90000"/>
              </a:lnSpc>
            </a:pPr>
            <a:r>
              <a:rPr lang="en-GB" sz="1300"/>
              <a:t>Baseline Comparison</a:t>
            </a:r>
          </a:p>
          <a:p>
            <a:pPr lvl="2">
              <a:lnSpc>
                <a:spcPct val="90000"/>
              </a:lnSpc>
            </a:pPr>
            <a:r>
              <a:rPr lang="en-GB" sz="1300"/>
              <a:t>SVD++</a:t>
            </a:r>
          </a:p>
          <a:p>
            <a:pPr lvl="2">
              <a:lnSpc>
                <a:spcPct val="90000"/>
              </a:lnSpc>
            </a:pPr>
            <a:r>
              <a:rPr lang="en-GB" sz="1300" err="1"/>
              <a:t>KNNBaseline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/>
              <a:t>Baseline</a:t>
            </a:r>
          </a:p>
          <a:p>
            <a:pPr lvl="2">
              <a:lnSpc>
                <a:spcPct val="90000"/>
              </a:lnSpc>
            </a:pPr>
            <a:r>
              <a:rPr lang="en-GB" sz="1300"/>
              <a:t>SVD</a:t>
            </a:r>
          </a:p>
          <a:p>
            <a:pPr lvl="2">
              <a:lnSpc>
                <a:spcPct val="90000"/>
              </a:lnSpc>
            </a:pPr>
            <a:r>
              <a:rPr lang="en-GB" sz="1300" err="1"/>
              <a:t>KNNMeans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KNNBasic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SlopeOne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CoClustering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KNNZscore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NormalPredictor</a:t>
            </a:r>
            <a:endParaRPr lang="en-GB" sz="1300"/>
          </a:p>
          <a:p>
            <a:pPr>
              <a:lnSpc>
                <a:spcPct val="90000"/>
              </a:lnSpc>
            </a:pPr>
            <a:endParaRPr lang="en-US" sz="1300"/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F857BB-BBDA-4EB0-A20B-9C5BC605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786470"/>
            <a:ext cx="5204358" cy="238099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E9224D-4688-47BD-A47D-78F5DEC1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01946"/>
            <a:ext cx="5204358" cy="232895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724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3E4A-D001-460D-A2B2-1B9DBDC0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/>
              <a:t>Test, results and evaluation- Quality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4F260A-ECE0-466A-83AE-7968D496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/>
              <a:t>Survey</a:t>
            </a:r>
          </a:p>
          <a:p>
            <a:r>
              <a:rPr lang="en-GB"/>
              <a:t>30 Participants</a:t>
            </a:r>
          </a:p>
          <a:p>
            <a:pPr lvl="1"/>
            <a:r>
              <a:rPr lang="en-GB"/>
              <a:t>Employees</a:t>
            </a:r>
          </a:p>
          <a:p>
            <a:pPr lvl="1"/>
            <a:r>
              <a:rPr lang="en-GB"/>
              <a:t>Non-Employees</a:t>
            </a:r>
          </a:p>
          <a:p>
            <a:r>
              <a:rPr lang="en-GB"/>
              <a:t>On average promising results</a:t>
            </a:r>
          </a:p>
          <a:p>
            <a:pPr lvl="1"/>
            <a:r>
              <a:rPr lang="en-GB"/>
              <a:t>Users on average found the AR app assisting (100%)</a:t>
            </a:r>
          </a:p>
          <a:p>
            <a:pPr lvl="1"/>
            <a:r>
              <a:rPr lang="en-GB"/>
              <a:t>Mostly participants found the application as helpful</a:t>
            </a:r>
          </a:p>
          <a:p>
            <a:pPr lvl="1"/>
            <a:r>
              <a:rPr lang="en-GB"/>
              <a:t>On average most participants found the application as not troubled by occlusion much</a:t>
            </a:r>
          </a:p>
          <a:p>
            <a:pPr lvl="1"/>
            <a:r>
              <a:rPr lang="en-GB"/>
              <a:t>Some participants found the recommendation confusing as to how it worked yet still helpful.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0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AD546-8C5B-4A5D-81CA-A740CF63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EEA6-6AA2-4E6A-98C5-ED0C54EB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Improve UI</a:t>
            </a:r>
          </a:p>
          <a:p>
            <a:r>
              <a:rPr lang="en-US"/>
              <a:t>Apply Deep Learning for User Profiling</a:t>
            </a:r>
          </a:p>
          <a:p>
            <a:r>
              <a:rPr lang="en-US"/>
              <a:t>Include Smart Navigation</a:t>
            </a:r>
          </a:p>
          <a:p>
            <a:r>
              <a:rPr lang="en-US"/>
              <a:t>Include Location Based AR for corridor augmentations</a:t>
            </a:r>
          </a:p>
          <a:p>
            <a:r>
              <a:rPr lang="en-US"/>
              <a:t>Include Explainable AI</a:t>
            </a:r>
          </a:p>
        </p:txBody>
      </p:sp>
      <p:pic>
        <p:nvPicPr>
          <p:cNvPr id="6" name="Content Placeholder 5" descr="A green chair in a room&#10;&#10;Description automatically generated">
            <a:extLst>
              <a:ext uri="{FF2B5EF4-FFF2-40B4-BE49-F238E27FC236}">
                <a16:creationId xmlns:a16="http://schemas.microsoft.com/office/drawing/2014/main" id="{D6461582-10B1-4397-BB38-380DF6519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13643" y="990600"/>
            <a:ext cx="2400299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95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13CB-F7B9-4F69-B4AE-5364113A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/>
              <a:t>To Conclude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8D8C7-29D9-4173-9E94-9C9E33DF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197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797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Acknowledgements GO towards my supervisor and CCBill for complete assistance throughout the whole fyp project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7DC4A-5561-4793-A33C-5517D318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Content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0321CA-2A00-4755-BA9A-83460536F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59176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20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9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48592-8071-4EF3-B9F7-54DE7432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</a:p>
        </p:txBody>
      </p:sp>
      <p:sp useBgFill="1">
        <p:nvSpPr>
          <p:cNvPr id="27" name="Freeform: Shape 21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A5F00B1-1AB2-41AB-81FB-A4D626281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5623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09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3D5D-9184-49FB-9891-693480D3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Aim and Objective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A71FB62A-4157-41E0-80B9-B4255CD81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8091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55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D326-6760-4740-AF2E-1A0D5A8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Literature Review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FD53-497E-4DE1-B589-50C92637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Workplace Augmented Reality</a:t>
            </a:r>
          </a:p>
          <a:p>
            <a:pPr lvl="1"/>
            <a:r>
              <a:rPr lang="en-GB" dirty="0"/>
              <a:t>On the job</a:t>
            </a:r>
          </a:p>
          <a:p>
            <a:pPr lvl="1"/>
            <a:r>
              <a:rPr lang="en-GB" dirty="0"/>
              <a:t>Off the job</a:t>
            </a:r>
          </a:p>
          <a:p>
            <a:pPr lvl="1"/>
            <a:r>
              <a:rPr lang="en-GB" dirty="0"/>
              <a:t>Not every workplace necessitates AR</a:t>
            </a:r>
          </a:p>
          <a:p>
            <a:pPr lvl="1"/>
            <a:r>
              <a:rPr lang="en-GB" dirty="0"/>
              <a:t>Presentable information tailor made for the trainee</a:t>
            </a:r>
          </a:p>
          <a:p>
            <a:r>
              <a:rPr lang="en-GB" dirty="0"/>
              <a:t>Recommendation Systems for Augmented Reality</a:t>
            </a:r>
          </a:p>
          <a:p>
            <a:pPr lvl="1"/>
            <a:r>
              <a:rPr lang="en-GB" dirty="0"/>
              <a:t>Collaborative Filtering has been widely adapted in recommender systems</a:t>
            </a:r>
          </a:p>
          <a:p>
            <a:pPr lvl="1"/>
            <a:r>
              <a:rPr lang="en-GB" dirty="0"/>
              <a:t>SVD++ performed best when applied to the </a:t>
            </a:r>
            <a:r>
              <a:rPr lang="en-GB" dirty="0" err="1"/>
              <a:t>MovieLens</a:t>
            </a:r>
            <a:r>
              <a:rPr lang="en-GB" dirty="0"/>
              <a:t> Dataset [11]</a:t>
            </a:r>
          </a:p>
          <a:p>
            <a:pPr lvl="1"/>
            <a:r>
              <a:rPr lang="en-GB" dirty="0"/>
              <a:t>Visibility, Location and Distance based filtering commonly used in AR</a:t>
            </a:r>
          </a:p>
        </p:txBody>
      </p:sp>
    </p:spTree>
    <p:extLst>
      <p:ext uri="{BB962C8B-B14F-4D97-AF65-F5344CB8AC3E}">
        <p14:creationId xmlns:p14="http://schemas.microsoft.com/office/powerpoint/2010/main" val="356216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D326-6760-4740-AF2E-1A0D5A8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/>
              <a:t>Literature Review (Cont.)</a:t>
            </a:r>
            <a:endParaRPr lang="en-GB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FD53-497E-4DE1-B589-50C92637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Computer Vision Approaches in Augmented Reality</a:t>
            </a:r>
          </a:p>
          <a:p>
            <a:pPr lvl="1"/>
            <a:r>
              <a:rPr lang="en-GB" dirty="0"/>
              <a:t>Deep Neural Networks ensure High Accuracy</a:t>
            </a:r>
          </a:p>
          <a:p>
            <a:pPr lvl="1"/>
            <a:r>
              <a:rPr lang="en-GB" dirty="0"/>
              <a:t>Marker-based main driving force to apply AR</a:t>
            </a:r>
          </a:p>
          <a:p>
            <a:pPr lvl="1"/>
            <a:r>
              <a:rPr lang="en-GB" dirty="0"/>
              <a:t>Occlusion is problematic to Marker-Based AR</a:t>
            </a:r>
          </a:p>
          <a:p>
            <a:pPr lvl="1"/>
            <a:r>
              <a:rPr lang="en-GB" dirty="0"/>
              <a:t>Several Approaches in solving the problem:</a:t>
            </a:r>
          </a:p>
          <a:p>
            <a:pPr lvl="2"/>
            <a:r>
              <a:rPr lang="en-GB" dirty="0"/>
              <a:t>Tracking-By Detection</a:t>
            </a:r>
          </a:p>
          <a:p>
            <a:pPr lvl="3"/>
            <a:r>
              <a:rPr lang="en-GB" dirty="0"/>
              <a:t>Tracking frame features during runtime and compare and match with a database</a:t>
            </a:r>
          </a:p>
          <a:p>
            <a:pPr lvl="2"/>
            <a:r>
              <a:rPr lang="en-GB" dirty="0"/>
              <a:t>S-G Hybrid</a:t>
            </a:r>
          </a:p>
          <a:p>
            <a:pPr lvl="3"/>
            <a:r>
              <a:rPr lang="en-GB" dirty="0"/>
              <a:t>SURF and GOLAY Error code detection</a:t>
            </a:r>
          </a:p>
          <a:p>
            <a:pPr lvl="2"/>
            <a:r>
              <a:rPr lang="en-GB" dirty="0"/>
              <a:t>6-DOF tracking method</a:t>
            </a:r>
          </a:p>
          <a:p>
            <a:pPr lvl="3"/>
            <a:r>
              <a:rPr lang="en-GB" dirty="0"/>
              <a:t>Solves angle, rotation distance, </a:t>
            </a:r>
            <a:r>
              <a:rPr lang="en-GB" dirty="0" err="1"/>
              <a:t>color</a:t>
            </a:r>
            <a:r>
              <a:rPr lang="en-GB" dirty="0"/>
              <a:t> and occlusion variance problems</a:t>
            </a:r>
          </a:p>
        </p:txBody>
      </p:sp>
    </p:spTree>
    <p:extLst>
      <p:ext uri="{BB962C8B-B14F-4D97-AF65-F5344CB8AC3E}">
        <p14:creationId xmlns:p14="http://schemas.microsoft.com/office/powerpoint/2010/main" val="424430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(3 Main Components)</a:t>
            </a:r>
            <a:endParaRPr lang="ru-RU" dirty="0">
              <a:solidFill>
                <a:srgbClr val="FFFFFF"/>
              </a:solidFill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6269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1565-FF27-416B-98EE-33C7539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Methodology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AF6A8-3017-4171-925A-D6392CC0C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5825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5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1565-FF27-416B-98EE-33C7539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/>
              <a:t>Methodology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AF6A8-3017-4171-925A-D6392CC0C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4756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08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Widescreen</PresentationFormat>
  <Paragraphs>130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Workplace Assistant Augmented Reality (waar) </vt:lpstr>
      <vt:lpstr>Content</vt:lpstr>
      <vt:lpstr>Introduction</vt:lpstr>
      <vt:lpstr>Aim and Objective</vt:lpstr>
      <vt:lpstr>Literature Review</vt:lpstr>
      <vt:lpstr>Literature Review (Cont.)</vt:lpstr>
      <vt:lpstr>Methodology (3 Main Components)</vt:lpstr>
      <vt:lpstr>Methodology Process</vt:lpstr>
      <vt:lpstr>Methodology Process</vt:lpstr>
      <vt:lpstr>Test, Results and Evaluation</vt:lpstr>
      <vt:lpstr>Test, results and evaluation- ar component quantity testing</vt:lpstr>
      <vt:lpstr>Test, results and evaluation- RS component quantity testing</vt:lpstr>
      <vt:lpstr>Test, results and evaluation- Quality testing</vt:lpstr>
      <vt:lpstr>Future Work</vt:lpstr>
      <vt:lpstr>To Conclude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2020-06-17T10:04:31Z</dcterms:created>
  <dcterms:modified xsi:type="dcterms:W3CDTF">2020-06-17T10:06:11Z</dcterms:modified>
</cp:coreProperties>
</file>